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3"/>
    <p:sldId id="258" r:id="rId4"/>
    <p:sldId id="257" r:id="rId5"/>
    <p:sldId id="262" r:id="rId6"/>
    <p:sldId id="264" r:id="rId7"/>
    <p:sldId id="265" r:id="rId8"/>
    <p:sldId id="259" r:id="rId9"/>
    <p:sldId id="266" r:id="rId10"/>
    <p:sldId id="267" r:id="rId11"/>
    <p:sldId id="268" r:id="rId12"/>
    <p:sldId id="260" r:id="rId13"/>
    <p:sldId id="270" r:id="rId14"/>
    <p:sldId id="269" r:id="rId15"/>
    <p:sldId id="271" r:id="rId16"/>
    <p:sldId id="261" r:id="rId17"/>
    <p:sldId id="272" r:id="rId18"/>
    <p:sldId id="273" r:id="rId19"/>
    <p:sldId id="274" r:id="rId20"/>
    <p:sldId id="278" r:id="rId21"/>
    <p:sldId id="275" r:id="rId22"/>
    <p:sldId id="276" r:id="rId23"/>
    <p:sldId id="277" r:id="rId24"/>
  </p:sldIdLst>
  <p:sldSz cx="12192000" cy="6858000"/>
  <p:notesSz cx="6858000" cy="9144000"/>
  <p:embeddedFontLst>
    <p:embeddedFont>
      <p:font typeface="造字工房悦圆演示版常规体" pitchFamily="2" charset="-122"/>
      <p:regular r:id="rId30"/>
    </p:embeddedFont>
    <p:embeddedFont>
      <p:font typeface="方正兰亭超细黑简体" panose="02000000000000000000" pitchFamily="2" charset="-122"/>
      <p:regular r:id="rId31"/>
    </p:embeddedFont>
    <p:embeddedFont>
      <p:font typeface="Broadway" panose="04040905080B02020502" pitchFamily="82" charset="0"/>
      <p:regular r:id="rId32"/>
    </p:embeddedFont>
    <p:embeddedFont>
      <p:font typeface="微软雅黑 Light" panose="020B0502040204020203" pitchFamily="34" charset="-122"/>
      <p:regular r:id="rId33"/>
    </p:embeddedFont>
    <p:embeddedFont>
      <p:font typeface="微软雅黑" panose="020B0503020204020204" charset="-122"/>
      <p:regular r:id="rId34"/>
    </p:embeddedFont>
    <p:embeddedFont>
      <p:font typeface="Calibri Light" panose="020F0302020204030204" charset="0"/>
      <p:regular r:id="rId35"/>
      <p:italic r:id="rId36"/>
    </p:embeddedFont>
    <p:embeddedFont>
      <p:font typeface="Calibri" panose="020F0502020204030204" charset="0"/>
      <p:regular r:id="rId37"/>
      <p:bold r:id="rId38"/>
      <p:italic r:id="rId39"/>
      <p:boldItalic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4FE"/>
    <a:srgbClr val="005473"/>
    <a:srgbClr val="000A2E"/>
    <a:srgbClr val="00172E"/>
    <a:srgbClr val="249BD0"/>
    <a:srgbClr val="E6E6E6"/>
    <a:srgbClr val="29ADE5"/>
    <a:srgbClr val="000F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41" autoAdjust="0"/>
    <p:restoredTop sz="94660"/>
  </p:normalViewPr>
  <p:slideViewPr>
    <p:cSldViewPr snapToGrid="0">
      <p:cViewPr varScale="1">
        <p:scale>
          <a:sx n="72" d="100"/>
          <a:sy n="72" d="100"/>
        </p:scale>
        <p:origin x="4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font" Target="fonts/font11.fntdata"/><Relationship Id="rId4" Type="http://schemas.openxmlformats.org/officeDocument/2006/relationships/slide" Target="slides/slide2.xml"/><Relationship Id="rId39" Type="http://schemas.openxmlformats.org/officeDocument/2006/relationships/font" Target="fonts/font10.fntdata"/><Relationship Id="rId38" Type="http://schemas.openxmlformats.org/officeDocument/2006/relationships/font" Target="fonts/font9.fntdata"/><Relationship Id="rId37" Type="http://schemas.openxmlformats.org/officeDocument/2006/relationships/font" Target="fonts/font8.fntdata"/><Relationship Id="rId36" Type="http://schemas.openxmlformats.org/officeDocument/2006/relationships/font" Target="fonts/font7.fntdata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image" Target="../media/image8.png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Product</c:v>
                </c:pt>
              </c:strCache>
            </c:strRef>
          </c:tx>
          <c:spPr>
            <a:ln w="28575" cap="rnd">
              <a:solidFill>
                <a:srgbClr val="00D4FE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circle"/>
            <c:size val="10"/>
            <c:spPr>
              <a:solidFill>
                <a:schemeClr val="bg1"/>
              </a:solidFill>
              <a:ln w="28575">
                <a:solidFill>
                  <a:srgbClr val="00D4FE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marker>
          <c:dPt>
            <c:idx val="2"/>
            <c:marker>
              <c:symbol val="circle"/>
              <c:size val="10"/>
              <c:spPr>
                <a:solidFill>
                  <a:schemeClr val="bg1"/>
                </a:solidFill>
                <a:ln w="28575">
                  <a:solidFill>
                    <a:srgbClr val="00D4FE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</c:marker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Sheet1!$A$3:$A$14</c:f>
              <c:numCache>
                <c:formatCode>General</c:formatCode>
                <c:ptCount val="12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2102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</c:numCache>
            </c:numRef>
          </c:cat>
          <c:val>
            <c:numRef>
              <c:f>Sheet1!$B$3:$B$14</c:f>
              <c:numCache>
                <c:formatCode>General</c:formatCode>
                <c:ptCount val="12"/>
                <c:pt idx="0">
                  <c:v>2.5</c:v>
                </c:pt>
                <c:pt idx="1">
                  <c:v>3.5</c:v>
                </c:pt>
                <c:pt idx="2">
                  <c:v>3.7</c:v>
                </c:pt>
                <c:pt idx="3">
                  <c:v>2.8</c:v>
                </c:pt>
                <c:pt idx="4">
                  <c:v>3.4</c:v>
                </c:pt>
                <c:pt idx="5">
                  <c:v>4.5</c:v>
                </c:pt>
                <c:pt idx="6">
                  <c:v>7</c:v>
                </c:pt>
                <c:pt idx="7">
                  <c:v>5</c:v>
                </c:pt>
                <c:pt idx="8">
                  <c:v>5.3</c:v>
                </c:pt>
                <c:pt idx="9">
                  <c:v>6</c:v>
                </c:pt>
                <c:pt idx="10">
                  <c:v>5.8</c:v>
                </c:pt>
                <c:pt idx="11">
                  <c:v>6.4</c:v>
                </c:pt>
              </c:numCache>
            </c:numRef>
          </c:val>
          <c:smooth val="1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1"/>
        <c:axId val="1957849312"/>
        <c:axId val="1957849872"/>
      </c:lineChart>
      <c:catAx>
        <c:axId val="1957849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000" b="0" i="0" u="none" strike="noStrike" kern="1200" baseline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cs typeface="+mn-cs"/>
              </a:defRPr>
            </a:pPr>
          </a:p>
        </c:txPr>
        <c:crossAx val="1957849872"/>
        <c:crosses val="autoZero"/>
        <c:auto val="1"/>
        <c:lblAlgn val="ctr"/>
        <c:lblOffset val="100"/>
        <c:tickLblSkip val="2"/>
        <c:noMultiLvlLbl val="0"/>
      </c:catAx>
      <c:valAx>
        <c:axId val="19578498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cs typeface="+mn-cs"/>
              </a:defRPr>
            </a:pPr>
          </a:p>
        </c:txPr>
        <c:crossAx val="1957849312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600">
          <a:solidFill>
            <a:srgbClr val="783064"/>
          </a:solidFill>
          <a:latin typeface="造字工房悦圆演示版常规体" pitchFamily="2" charset="-122"/>
          <a:ea typeface="造字工房悦圆演示版常规体" pitchFamily="2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-27"/>
        <c:axId val="1616531232"/>
        <c:axId val="1616543200"/>
      </c:barChart>
      <c:catAx>
        <c:axId val="161653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rgbClr val="E6EAEC"/>
                </a:solidFill>
                <a:latin typeface="造字工房悦圆演示版常规体" pitchFamily="2" charset="-122"/>
                <a:ea typeface="造字工房悦圆演示版常规体" pitchFamily="2" charset="-122"/>
                <a:cs typeface="+mn-cs"/>
              </a:defRPr>
            </a:pPr>
          </a:p>
        </c:txPr>
        <c:crossAx val="1616543200"/>
        <c:crosses val="autoZero"/>
        <c:auto val="1"/>
        <c:lblAlgn val="ctr"/>
        <c:lblOffset val="100"/>
        <c:noMultiLvlLbl val="0"/>
      </c:catAx>
      <c:valAx>
        <c:axId val="1616543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alpha val="2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</a:p>
        </c:txPr>
        <c:crossAx val="161653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120554831823852"/>
          <c:y val="0.0992013420721845"/>
          <c:w val="0.97588903363523"/>
          <c:h val="0.7969611842190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0D4FE"/>
            </a:solidFill>
            <a:ln w="19050">
              <a:noFill/>
              <a:prstDash val="sysDot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0.4</c:v>
                </c:pt>
                <c:pt idx="1">
                  <c:v>0.3</c:v>
                </c:pt>
                <c:pt idx="2">
                  <c:v>0.5</c:v>
                </c:pt>
                <c:pt idx="3">
                  <c:v>0.7</c:v>
                </c:pt>
                <c:pt idx="4">
                  <c:v>0.9</c:v>
                </c:pt>
                <c:pt idx="5">
                  <c:v>0.4</c:v>
                </c:pt>
                <c:pt idx="6">
                  <c:v>0.6</c:v>
                </c:pt>
                <c:pt idx="7">
                  <c:v>0.8</c:v>
                </c:pt>
                <c:pt idx="8">
                  <c:v>0.7</c:v>
                </c:pt>
                <c:pt idx="9">
                  <c:v>0.6</c:v>
                </c:pt>
                <c:pt idx="10">
                  <c:v>0.8</c:v>
                </c:pt>
                <c:pt idx="1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1"/>
        <c:overlap val="100"/>
        <c:axId val="595333752"/>
        <c:axId val="797528416"/>
      </c:barChart>
      <c:catAx>
        <c:axId val="595333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cs typeface="+mn-cs"/>
              </a:defRPr>
            </a:pPr>
          </a:p>
        </c:txPr>
        <c:crossAx val="797528416"/>
        <c:crosses val="autoZero"/>
        <c:auto val="1"/>
        <c:lblAlgn val="ctr"/>
        <c:lblOffset val="100"/>
        <c:noMultiLvlLbl val="0"/>
      </c:catAx>
      <c:valAx>
        <c:axId val="797528416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403D3C"/>
                </a:solidFill>
                <a:latin typeface="+mn-lt"/>
                <a:ea typeface="+mn-ea"/>
                <a:cs typeface="+mn-cs"/>
              </a:defRPr>
            </a:pPr>
          </a:p>
        </c:txPr>
        <c:crossAx val="595333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rgbClr val="403D3C"/>
          </a:solidFill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12"/>
          <a:srcRect t="7944" b="7944"/>
          <a:stretch>
            <a:fillRect/>
          </a:stretch>
        </p:blipFill>
        <p:spPr>
          <a:xfrm>
            <a:off x="-10485" y="0"/>
            <a:ext cx="12212971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t="7919"/>
          <a:stretch>
            <a:fillRect/>
          </a:stretch>
        </p:blipFill>
        <p:spPr>
          <a:xfrm>
            <a:off x="0" y="0"/>
            <a:ext cx="1219627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703332" y="1394003"/>
            <a:ext cx="67896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星球科技通用模板</a:t>
            </a:r>
            <a:endParaRPr lang="zh-CN" altLang="en-US" sz="60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962400" y="5402458"/>
            <a:ext cx="1324358" cy="580571"/>
          </a:xfrm>
          <a:prstGeom prst="roundRect">
            <a:avLst>
              <a:gd name="adj" fmla="val 31667"/>
            </a:avLst>
          </a:prstGeom>
          <a:solidFill>
            <a:srgbClr val="00172E"/>
          </a:solidFill>
          <a:ln w="15875">
            <a:gradFill flip="none" rotWithShape="1">
              <a:gsLst>
                <a:gs pos="0">
                  <a:srgbClr val="00D4FE"/>
                </a:gs>
                <a:gs pos="100000">
                  <a:srgbClr val="000F1E"/>
                </a:gs>
              </a:gsLst>
              <a:lin ang="5400000" scaled="1"/>
              <a:tileRect/>
            </a:gra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rgbClr val="29AD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悦圆演示版常规体" pitchFamily="2" charset="-122"/>
                <a:ea typeface="造字工房悦圆演示版常规体" pitchFamily="2" charset="-122"/>
              </a:rPr>
              <a:t>LOGO</a:t>
            </a:r>
            <a:endParaRPr lang="zh-CN" altLang="en-US" sz="3200" dirty="0">
              <a:solidFill>
                <a:srgbClr val="29AD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862470" y="2330154"/>
            <a:ext cx="6467061" cy="0"/>
          </a:xfrm>
          <a:prstGeom prst="line">
            <a:avLst/>
          </a:prstGeom>
          <a:ln>
            <a:solidFill>
              <a:srgbClr val="0054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787393" y="2369910"/>
            <a:ext cx="6617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249BD0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THE POWERPOINT OF PLANET TECHNOLOGY</a:t>
            </a:r>
            <a:endParaRPr lang="zh-CN" altLang="en-US" sz="2400" dirty="0">
              <a:solidFill>
                <a:srgbClr val="249BD0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60635" y="5242562"/>
            <a:ext cx="1268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249BD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Pencil</a:t>
            </a:r>
            <a:endParaRPr lang="zh-CN" altLang="en-US" sz="2800" dirty="0">
              <a:solidFill>
                <a:srgbClr val="249BD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29625" y="5228048"/>
            <a:ext cx="136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D4FE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Design</a:t>
            </a:r>
            <a:endParaRPr lang="zh-CN" altLang="en-US" sz="3200" dirty="0">
              <a:solidFill>
                <a:srgbClr val="00D4FE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833" t="25719" b="1322"/>
          <a:stretch>
            <a:fillRect/>
          </a:stretch>
        </p:blipFill>
        <p:spPr>
          <a:xfrm flipV="1">
            <a:off x="0" y="0"/>
            <a:ext cx="12192001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023781" y="566689"/>
            <a:ext cx="2144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目录</a:t>
            </a:r>
            <a:endParaRPr lang="zh-CN" altLang="en-US" sz="60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02690" y="1351519"/>
            <a:ext cx="2015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249BD0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CONTANTS</a:t>
            </a:r>
            <a:endParaRPr lang="zh-CN" altLang="en-US" sz="2400" dirty="0">
              <a:solidFill>
                <a:srgbClr val="249BD0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262089" y="3728188"/>
            <a:ext cx="4210015" cy="838834"/>
            <a:chOff x="1261871" y="3320485"/>
            <a:chExt cx="4210015" cy="838834"/>
          </a:xfrm>
        </p:grpSpPr>
        <p:sp>
          <p:nvSpPr>
            <p:cNvPr id="7" name="椭圆 6"/>
            <p:cNvSpPr/>
            <p:nvPr/>
          </p:nvSpPr>
          <p:spPr>
            <a:xfrm>
              <a:off x="1261871" y="3320485"/>
              <a:ext cx="838834" cy="838834"/>
            </a:xfrm>
            <a:prstGeom prst="ellipse">
              <a:avLst/>
            </a:prstGeom>
            <a:gradFill flip="none" rotWithShape="1">
              <a:gsLst>
                <a:gs pos="100000">
                  <a:srgbClr val="00172E"/>
                </a:gs>
                <a:gs pos="0">
                  <a:srgbClr val="00D4FE"/>
                </a:gs>
              </a:gsLst>
              <a:lin ang="8100000" scaled="1"/>
              <a:tileRect/>
            </a:gradFill>
            <a:ln w="0" cmpd="dbl">
              <a:solidFill>
                <a:schemeClr val="bg1"/>
              </a:solidFill>
            </a:ln>
            <a:effectLst>
              <a:outerShdw blurRad="101600" dist="254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>
                      <a:lumMod val="85000"/>
                    </a:schemeClr>
                  </a:solidFill>
                  <a:latin typeface="Broadway" panose="04040905080B02020502" pitchFamily="82" charset="0"/>
                  <a:ea typeface="造字工房悦黑体验版细体" pitchFamily="2" charset="-122"/>
                </a:rPr>
                <a:t>1</a:t>
              </a:r>
              <a:endParaRPr lang="zh-CN" altLang="en-US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342314" y="3516484"/>
              <a:ext cx="3129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00D4FE"/>
                  </a:solidFill>
                  <a:latin typeface="造字工房悦黑体验版细体" pitchFamily="2" charset="-122"/>
                  <a:ea typeface="造字工房悦黑体验版细体" pitchFamily="2" charset="-122"/>
                </a:rPr>
                <a:t>添加您的标题</a:t>
              </a:r>
              <a:endParaRPr lang="zh-CN" altLang="en-US" sz="32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748925" y="3728188"/>
            <a:ext cx="4210015" cy="838834"/>
            <a:chOff x="1261871" y="3320485"/>
            <a:chExt cx="4210015" cy="838834"/>
          </a:xfrm>
        </p:grpSpPr>
        <p:sp>
          <p:nvSpPr>
            <p:cNvPr id="11" name="椭圆 10"/>
            <p:cNvSpPr/>
            <p:nvPr/>
          </p:nvSpPr>
          <p:spPr>
            <a:xfrm>
              <a:off x="1261871" y="3320485"/>
              <a:ext cx="838834" cy="838834"/>
            </a:xfrm>
            <a:prstGeom prst="ellipse">
              <a:avLst/>
            </a:prstGeom>
            <a:gradFill flip="none" rotWithShape="1">
              <a:gsLst>
                <a:gs pos="100000">
                  <a:srgbClr val="00172E"/>
                </a:gs>
                <a:gs pos="0">
                  <a:srgbClr val="00D4FE"/>
                </a:gs>
              </a:gsLst>
              <a:lin ang="8100000" scaled="1"/>
              <a:tileRect/>
            </a:gradFill>
            <a:ln w="0" cmpd="dbl">
              <a:solidFill>
                <a:schemeClr val="bg1"/>
              </a:solidFill>
            </a:ln>
            <a:effectLst>
              <a:outerShdw blurRad="101600" dist="254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>
                      <a:lumMod val="85000"/>
                    </a:schemeClr>
                  </a:solidFill>
                  <a:latin typeface="Broadway" panose="04040905080B02020502" pitchFamily="82" charset="0"/>
                  <a:ea typeface="造字工房悦黑体验版细体" pitchFamily="2" charset="-122"/>
                </a:rPr>
                <a:t>2</a:t>
              </a:r>
              <a:endParaRPr lang="zh-CN" altLang="en-US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342314" y="3516484"/>
              <a:ext cx="3129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00D4FE"/>
                  </a:solidFill>
                  <a:latin typeface="造字工房悦黑体验版细体" pitchFamily="2" charset="-122"/>
                  <a:ea typeface="造字工房悦黑体验版细体" pitchFamily="2" charset="-122"/>
                </a:rPr>
                <a:t>添加您的标题</a:t>
              </a:r>
              <a:endParaRPr lang="zh-CN" altLang="en-US" sz="32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262089" y="5121955"/>
            <a:ext cx="4210015" cy="838834"/>
            <a:chOff x="1261871" y="3320485"/>
            <a:chExt cx="4210015" cy="838834"/>
          </a:xfrm>
        </p:grpSpPr>
        <p:sp>
          <p:nvSpPr>
            <p:cNvPr id="15" name="椭圆 14"/>
            <p:cNvSpPr/>
            <p:nvPr/>
          </p:nvSpPr>
          <p:spPr>
            <a:xfrm>
              <a:off x="1261871" y="3320485"/>
              <a:ext cx="838834" cy="838834"/>
            </a:xfrm>
            <a:prstGeom prst="ellipse">
              <a:avLst/>
            </a:prstGeom>
            <a:gradFill flip="none" rotWithShape="1">
              <a:gsLst>
                <a:gs pos="100000">
                  <a:srgbClr val="00172E"/>
                </a:gs>
                <a:gs pos="0">
                  <a:srgbClr val="00D4FE"/>
                </a:gs>
              </a:gsLst>
              <a:lin ang="8100000" scaled="1"/>
              <a:tileRect/>
            </a:gradFill>
            <a:ln w="0" cmpd="dbl">
              <a:solidFill>
                <a:schemeClr val="bg1"/>
              </a:solidFill>
            </a:ln>
            <a:effectLst>
              <a:outerShdw blurRad="101600" dist="254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>
                      <a:lumMod val="85000"/>
                    </a:schemeClr>
                  </a:solidFill>
                  <a:latin typeface="Broadway" panose="04040905080B02020502" pitchFamily="82" charset="0"/>
                  <a:ea typeface="造字工房悦黑体验版细体" pitchFamily="2" charset="-122"/>
                </a:rPr>
                <a:t>3</a:t>
              </a:r>
              <a:endParaRPr lang="zh-CN" altLang="en-US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342314" y="3516484"/>
              <a:ext cx="3129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00D4FE"/>
                  </a:solidFill>
                  <a:latin typeface="造字工房悦黑体验版细体" pitchFamily="2" charset="-122"/>
                  <a:ea typeface="造字工房悦黑体验版细体" pitchFamily="2" charset="-122"/>
                </a:rPr>
                <a:t>添加您的标题</a:t>
              </a:r>
              <a:endParaRPr lang="zh-CN" altLang="en-US" sz="32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748925" y="5121955"/>
            <a:ext cx="4210015" cy="838834"/>
            <a:chOff x="1261871" y="3320485"/>
            <a:chExt cx="4210015" cy="838834"/>
          </a:xfrm>
        </p:grpSpPr>
        <p:sp>
          <p:nvSpPr>
            <p:cNvPr id="18" name="椭圆 17"/>
            <p:cNvSpPr/>
            <p:nvPr/>
          </p:nvSpPr>
          <p:spPr>
            <a:xfrm>
              <a:off x="1261871" y="3320485"/>
              <a:ext cx="838834" cy="838834"/>
            </a:xfrm>
            <a:prstGeom prst="ellipse">
              <a:avLst/>
            </a:prstGeom>
            <a:gradFill flip="none" rotWithShape="1">
              <a:gsLst>
                <a:gs pos="100000">
                  <a:srgbClr val="00172E"/>
                </a:gs>
                <a:gs pos="0">
                  <a:srgbClr val="00D4FE"/>
                </a:gs>
              </a:gsLst>
              <a:lin ang="8100000" scaled="1"/>
              <a:tileRect/>
            </a:gradFill>
            <a:ln w="0" cmpd="dbl">
              <a:solidFill>
                <a:schemeClr val="bg1"/>
              </a:solidFill>
            </a:ln>
            <a:effectLst>
              <a:outerShdw blurRad="101600" dist="254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>
                      <a:lumMod val="85000"/>
                    </a:schemeClr>
                  </a:solidFill>
                  <a:latin typeface="Broadway" panose="04040905080B02020502" pitchFamily="82" charset="0"/>
                  <a:ea typeface="造字工房悦黑体验版细体" pitchFamily="2" charset="-122"/>
                </a:rPr>
                <a:t>4</a:t>
              </a:r>
              <a:endParaRPr lang="zh-CN" altLang="en-US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342314" y="3516484"/>
              <a:ext cx="3129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rgbClr val="00D4FE"/>
                  </a:solidFill>
                  <a:latin typeface="造字工房悦黑体验版细体" pitchFamily="2" charset="-122"/>
                  <a:ea typeface="造字工房悦黑体验版细体" pitchFamily="2" charset="-122"/>
                </a:rPr>
                <a:t>添加您的标题</a:t>
              </a:r>
              <a:endParaRPr lang="zh-CN" altLang="en-US" sz="32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14449" t="46803" r="14449" b="1322"/>
          <a:stretch>
            <a:fillRect/>
          </a:stretch>
        </p:blipFill>
        <p:spPr>
          <a:xfrm flipV="1">
            <a:off x="0" y="-4"/>
            <a:ext cx="12192000" cy="6858003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5166117" y="903531"/>
            <a:ext cx="1859767" cy="1859767"/>
          </a:xfrm>
          <a:prstGeom prst="ellipse">
            <a:avLst/>
          </a:prstGeom>
          <a:noFill/>
          <a:ln w="0" cmpd="dbl">
            <a:solidFill>
              <a:srgbClr val="00D4FE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500" dirty="0">
                <a:solidFill>
                  <a:srgbClr val="00D4FE"/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1</a:t>
            </a:r>
            <a:endParaRPr lang="zh-CN" altLang="en-US" sz="11500" dirty="0">
              <a:solidFill>
                <a:srgbClr val="00D4FE"/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62675" y="4984361"/>
            <a:ext cx="48666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54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60603" y="215731"/>
            <a:ext cx="780774" cy="780774"/>
          </a:xfrm>
          <a:prstGeom prst="ellipse">
            <a:avLst/>
          </a:prstGeom>
          <a:gradFill flip="none" rotWithShape="1">
            <a:gsLst>
              <a:gs pos="100000">
                <a:srgbClr val="00172E"/>
              </a:gs>
              <a:gs pos="0">
                <a:srgbClr val="00D4FE"/>
              </a:gs>
            </a:gsLst>
            <a:lin ang="8100000" scaled="1"/>
            <a:tileRect/>
          </a:gradFill>
          <a:ln w="0" cmpd="dbl">
            <a:solidFill>
              <a:schemeClr val="bg1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1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4932" y="388050"/>
            <a:ext cx="267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28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941956" y="2221681"/>
            <a:ext cx="7455758" cy="3661817"/>
            <a:chOff x="1403350" y="2276475"/>
            <a:chExt cx="7416800" cy="3897371"/>
          </a:xfrm>
          <a:solidFill>
            <a:schemeClr val="bg1">
              <a:lumMod val="85000"/>
            </a:schemeClr>
          </a:solidFill>
        </p:grpSpPr>
        <p:sp>
          <p:nvSpPr>
            <p:cNvPr id="7" name="Freeform 243"/>
            <p:cNvSpPr/>
            <p:nvPr/>
          </p:nvSpPr>
          <p:spPr bwMode="auto">
            <a:xfrm>
              <a:off x="6232572" y="3027808"/>
              <a:ext cx="1199234" cy="947794"/>
            </a:xfrm>
            <a:custGeom>
              <a:avLst/>
              <a:gdLst>
                <a:gd name="T0" fmla="*/ 2147483647 w 820"/>
                <a:gd name="T1" fmla="*/ 2147483647 h 600"/>
                <a:gd name="T2" fmla="*/ 2147483647 w 820"/>
                <a:gd name="T3" fmla="*/ 2147483647 h 600"/>
                <a:gd name="T4" fmla="*/ 2147483647 w 820"/>
                <a:gd name="T5" fmla="*/ 2147483647 h 600"/>
                <a:gd name="T6" fmla="*/ 2147483647 w 820"/>
                <a:gd name="T7" fmla="*/ 2147483647 h 600"/>
                <a:gd name="T8" fmla="*/ 2147483647 w 820"/>
                <a:gd name="T9" fmla="*/ 2147483647 h 600"/>
                <a:gd name="T10" fmla="*/ 2147483647 w 820"/>
                <a:gd name="T11" fmla="*/ 2147483647 h 600"/>
                <a:gd name="T12" fmla="*/ 2147483647 w 820"/>
                <a:gd name="T13" fmla="*/ 2147483647 h 600"/>
                <a:gd name="T14" fmla="*/ 2147483647 w 820"/>
                <a:gd name="T15" fmla="*/ 2147483647 h 600"/>
                <a:gd name="T16" fmla="*/ 2147483647 w 820"/>
                <a:gd name="T17" fmla="*/ 2147483647 h 600"/>
                <a:gd name="T18" fmla="*/ 2147483647 w 820"/>
                <a:gd name="T19" fmla="*/ 2147483647 h 600"/>
                <a:gd name="T20" fmla="*/ 2147483647 w 820"/>
                <a:gd name="T21" fmla="*/ 2147483647 h 600"/>
                <a:gd name="T22" fmla="*/ 2147483647 w 820"/>
                <a:gd name="T23" fmla="*/ 2147483647 h 600"/>
                <a:gd name="T24" fmla="*/ 2147483647 w 820"/>
                <a:gd name="T25" fmla="*/ 2147483647 h 600"/>
                <a:gd name="T26" fmla="*/ 2147483647 w 820"/>
                <a:gd name="T27" fmla="*/ 2147483647 h 600"/>
                <a:gd name="T28" fmla="*/ 2147483647 w 820"/>
                <a:gd name="T29" fmla="*/ 2147483647 h 600"/>
                <a:gd name="T30" fmla="*/ 2147483647 w 820"/>
                <a:gd name="T31" fmla="*/ 2147483647 h 600"/>
                <a:gd name="T32" fmla="*/ 2147483647 w 820"/>
                <a:gd name="T33" fmla="*/ 2147483647 h 600"/>
                <a:gd name="T34" fmla="*/ 2147483647 w 820"/>
                <a:gd name="T35" fmla="*/ 2147483647 h 600"/>
                <a:gd name="T36" fmla="*/ 2147483647 w 820"/>
                <a:gd name="T37" fmla="*/ 2147483647 h 600"/>
                <a:gd name="T38" fmla="*/ 2147483647 w 820"/>
                <a:gd name="T39" fmla="*/ 2147483647 h 600"/>
                <a:gd name="T40" fmla="*/ 2147483647 w 820"/>
                <a:gd name="T41" fmla="*/ 2147483647 h 600"/>
                <a:gd name="T42" fmla="*/ 2147483647 w 820"/>
                <a:gd name="T43" fmla="*/ 2147483647 h 600"/>
                <a:gd name="T44" fmla="*/ 2147483647 w 820"/>
                <a:gd name="T45" fmla="*/ 2147483647 h 600"/>
                <a:gd name="T46" fmla="*/ 2147483647 w 820"/>
                <a:gd name="T47" fmla="*/ 2147483647 h 600"/>
                <a:gd name="T48" fmla="*/ 2147483647 w 820"/>
                <a:gd name="T49" fmla="*/ 2147483647 h 600"/>
                <a:gd name="T50" fmla="*/ 2147483647 w 820"/>
                <a:gd name="T51" fmla="*/ 2147483647 h 600"/>
                <a:gd name="T52" fmla="*/ 2147483647 w 820"/>
                <a:gd name="T53" fmla="*/ 2147483647 h 600"/>
                <a:gd name="T54" fmla="*/ 2147483647 w 820"/>
                <a:gd name="T55" fmla="*/ 2147483647 h 600"/>
                <a:gd name="T56" fmla="*/ 2147483647 w 820"/>
                <a:gd name="T57" fmla="*/ 2147483647 h 600"/>
                <a:gd name="T58" fmla="*/ 2147483647 w 820"/>
                <a:gd name="T59" fmla="*/ 2147483647 h 600"/>
                <a:gd name="T60" fmla="*/ 2147483647 w 820"/>
                <a:gd name="T61" fmla="*/ 2147483647 h 600"/>
                <a:gd name="T62" fmla="*/ 2147483647 w 820"/>
                <a:gd name="T63" fmla="*/ 2147483647 h 600"/>
                <a:gd name="T64" fmla="*/ 2147483647 w 820"/>
                <a:gd name="T65" fmla="*/ 2147483647 h 600"/>
                <a:gd name="T66" fmla="*/ 2147483647 w 820"/>
                <a:gd name="T67" fmla="*/ 2147483647 h 600"/>
                <a:gd name="T68" fmla="*/ 2147483647 w 820"/>
                <a:gd name="T69" fmla="*/ 2147483647 h 600"/>
                <a:gd name="T70" fmla="*/ 2147483647 w 820"/>
                <a:gd name="T71" fmla="*/ 2147483647 h 600"/>
                <a:gd name="T72" fmla="*/ 2147483647 w 820"/>
                <a:gd name="T73" fmla="*/ 2147483647 h 600"/>
                <a:gd name="T74" fmla="*/ 2147483647 w 820"/>
                <a:gd name="T75" fmla="*/ 2147483647 h 600"/>
                <a:gd name="T76" fmla="*/ 2147483647 w 820"/>
                <a:gd name="T77" fmla="*/ 2147483647 h 600"/>
                <a:gd name="T78" fmla="*/ 2147483647 w 820"/>
                <a:gd name="T79" fmla="*/ 2147483647 h 600"/>
                <a:gd name="T80" fmla="*/ 2147483647 w 820"/>
                <a:gd name="T81" fmla="*/ 2147483647 h 600"/>
                <a:gd name="T82" fmla="*/ 2147483647 w 820"/>
                <a:gd name="T83" fmla="*/ 2147483647 h 600"/>
                <a:gd name="T84" fmla="*/ 2147483647 w 820"/>
                <a:gd name="T85" fmla="*/ 2147483647 h 600"/>
                <a:gd name="T86" fmla="*/ 2147483647 w 820"/>
                <a:gd name="T87" fmla="*/ 2147483647 h 600"/>
                <a:gd name="T88" fmla="*/ 0 w 820"/>
                <a:gd name="T89" fmla="*/ 2147483647 h 600"/>
                <a:gd name="T90" fmla="*/ 2147483647 w 820"/>
                <a:gd name="T91" fmla="*/ 2147483647 h 600"/>
                <a:gd name="T92" fmla="*/ 2147483647 w 820"/>
                <a:gd name="T93" fmla="*/ 2147483647 h 600"/>
                <a:gd name="T94" fmla="*/ 2147483647 w 820"/>
                <a:gd name="T95" fmla="*/ 2147483647 h 600"/>
                <a:gd name="T96" fmla="*/ 2147483647 w 820"/>
                <a:gd name="T97" fmla="*/ 2147483647 h 600"/>
                <a:gd name="T98" fmla="*/ 2147483647 w 820"/>
                <a:gd name="T99" fmla="*/ 2147483647 h 600"/>
                <a:gd name="T100" fmla="*/ 2147483647 w 820"/>
                <a:gd name="T101" fmla="*/ 2147483647 h 600"/>
                <a:gd name="T102" fmla="*/ 2147483647 w 820"/>
                <a:gd name="T103" fmla="*/ 2147483647 h 600"/>
                <a:gd name="T104" fmla="*/ 2147483647 w 820"/>
                <a:gd name="T105" fmla="*/ 2147483647 h 600"/>
                <a:gd name="T106" fmla="*/ 2147483647 w 820"/>
                <a:gd name="T107" fmla="*/ 2147483647 h 600"/>
                <a:gd name="T108" fmla="*/ 2147483647 w 820"/>
                <a:gd name="T109" fmla="*/ 2147483647 h 600"/>
                <a:gd name="T110" fmla="*/ 2147483647 w 820"/>
                <a:gd name="T111" fmla="*/ 2147483647 h 600"/>
                <a:gd name="T112" fmla="*/ 2147483647 w 820"/>
                <a:gd name="T113" fmla="*/ 2147483647 h 600"/>
                <a:gd name="T114" fmla="*/ 2147483647 w 820"/>
                <a:gd name="T115" fmla="*/ 2147483647 h 600"/>
                <a:gd name="T116" fmla="*/ 2147483647 w 820"/>
                <a:gd name="T117" fmla="*/ 2147483647 h 600"/>
                <a:gd name="T118" fmla="*/ 2147483647 w 820"/>
                <a:gd name="T119" fmla="*/ 2147483647 h 60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20"/>
                <a:gd name="T181" fmla="*/ 0 h 600"/>
                <a:gd name="T182" fmla="*/ 820 w 820"/>
                <a:gd name="T183" fmla="*/ 600 h 60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20" h="600">
                  <a:moveTo>
                    <a:pt x="414" y="452"/>
                  </a:moveTo>
                  <a:lnTo>
                    <a:pt x="420" y="452"/>
                  </a:lnTo>
                  <a:lnTo>
                    <a:pt x="424" y="454"/>
                  </a:lnTo>
                  <a:lnTo>
                    <a:pt x="426" y="456"/>
                  </a:lnTo>
                  <a:lnTo>
                    <a:pt x="430" y="462"/>
                  </a:lnTo>
                  <a:lnTo>
                    <a:pt x="430" y="464"/>
                  </a:lnTo>
                  <a:lnTo>
                    <a:pt x="434" y="466"/>
                  </a:lnTo>
                  <a:lnTo>
                    <a:pt x="438" y="466"/>
                  </a:lnTo>
                  <a:lnTo>
                    <a:pt x="440" y="470"/>
                  </a:lnTo>
                  <a:lnTo>
                    <a:pt x="442" y="480"/>
                  </a:lnTo>
                  <a:lnTo>
                    <a:pt x="446" y="496"/>
                  </a:lnTo>
                  <a:lnTo>
                    <a:pt x="444" y="500"/>
                  </a:lnTo>
                  <a:lnTo>
                    <a:pt x="446" y="502"/>
                  </a:lnTo>
                  <a:lnTo>
                    <a:pt x="440" y="504"/>
                  </a:lnTo>
                  <a:lnTo>
                    <a:pt x="436" y="510"/>
                  </a:lnTo>
                  <a:lnTo>
                    <a:pt x="434" y="516"/>
                  </a:lnTo>
                  <a:lnTo>
                    <a:pt x="434" y="520"/>
                  </a:lnTo>
                  <a:lnTo>
                    <a:pt x="436" y="528"/>
                  </a:lnTo>
                  <a:lnTo>
                    <a:pt x="438" y="532"/>
                  </a:lnTo>
                  <a:lnTo>
                    <a:pt x="442" y="534"/>
                  </a:lnTo>
                  <a:lnTo>
                    <a:pt x="448" y="534"/>
                  </a:lnTo>
                  <a:lnTo>
                    <a:pt x="452" y="534"/>
                  </a:lnTo>
                  <a:lnTo>
                    <a:pt x="454" y="536"/>
                  </a:lnTo>
                  <a:lnTo>
                    <a:pt x="456" y="542"/>
                  </a:lnTo>
                  <a:lnTo>
                    <a:pt x="458" y="546"/>
                  </a:lnTo>
                  <a:lnTo>
                    <a:pt x="462" y="548"/>
                  </a:lnTo>
                  <a:lnTo>
                    <a:pt x="466" y="550"/>
                  </a:lnTo>
                  <a:lnTo>
                    <a:pt x="468" y="554"/>
                  </a:lnTo>
                  <a:lnTo>
                    <a:pt x="468" y="558"/>
                  </a:lnTo>
                  <a:lnTo>
                    <a:pt x="466" y="568"/>
                  </a:lnTo>
                  <a:lnTo>
                    <a:pt x="472" y="570"/>
                  </a:lnTo>
                  <a:lnTo>
                    <a:pt x="478" y="574"/>
                  </a:lnTo>
                  <a:lnTo>
                    <a:pt x="484" y="578"/>
                  </a:lnTo>
                  <a:lnTo>
                    <a:pt x="490" y="580"/>
                  </a:lnTo>
                  <a:lnTo>
                    <a:pt x="492" y="582"/>
                  </a:lnTo>
                  <a:lnTo>
                    <a:pt x="496" y="578"/>
                  </a:lnTo>
                  <a:lnTo>
                    <a:pt x="500" y="582"/>
                  </a:lnTo>
                  <a:lnTo>
                    <a:pt x="502" y="582"/>
                  </a:lnTo>
                  <a:lnTo>
                    <a:pt x="506" y="580"/>
                  </a:lnTo>
                  <a:lnTo>
                    <a:pt x="502" y="574"/>
                  </a:lnTo>
                  <a:lnTo>
                    <a:pt x="500" y="568"/>
                  </a:lnTo>
                  <a:lnTo>
                    <a:pt x="500" y="566"/>
                  </a:lnTo>
                  <a:lnTo>
                    <a:pt x="502" y="562"/>
                  </a:lnTo>
                  <a:lnTo>
                    <a:pt x="506" y="560"/>
                  </a:lnTo>
                  <a:lnTo>
                    <a:pt x="518" y="560"/>
                  </a:lnTo>
                  <a:lnTo>
                    <a:pt x="524" y="560"/>
                  </a:lnTo>
                  <a:lnTo>
                    <a:pt x="534" y="558"/>
                  </a:lnTo>
                  <a:lnTo>
                    <a:pt x="542" y="552"/>
                  </a:lnTo>
                  <a:lnTo>
                    <a:pt x="550" y="548"/>
                  </a:lnTo>
                  <a:lnTo>
                    <a:pt x="558" y="546"/>
                  </a:lnTo>
                  <a:lnTo>
                    <a:pt x="564" y="548"/>
                  </a:lnTo>
                  <a:lnTo>
                    <a:pt x="568" y="550"/>
                  </a:lnTo>
                  <a:lnTo>
                    <a:pt x="574" y="552"/>
                  </a:lnTo>
                  <a:lnTo>
                    <a:pt x="578" y="552"/>
                  </a:lnTo>
                  <a:lnTo>
                    <a:pt x="580" y="558"/>
                  </a:lnTo>
                  <a:lnTo>
                    <a:pt x="582" y="562"/>
                  </a:lnTo>
                  <a:lnTo>
                    <a:pt x="590" y="570"/>
                  </a:lnTo>
                  <a:lnTo>
                    <a:pt x="598" y="574"/>
                  </a:lnTo>
                  <a:lnTo>
                    <a:pt x="606" y="576"/>
                  </a:lnTo>
                  <a:lnTo>
                    <a:pt x="620" y="576"/>
                  </a:lnTo>
                  <a:lnTo>
                    <a:pt x="626" y="576"/>
                  </a:lnTo>
                  <a:lnTo>
                    <a:pt x="630" y="578"/>
                  </a:lnTo>
                  <a:lnTo>
                    <a:pt x="638" y="582"/>
                  </a:lnTo>
                  <a:lnTo>
                    <a:pt x="638" y="588"/>
                  </a:lnTo>
                  <a:lnTo>
                    <a:pt x="638" y="594"/>
                  </a:lnTo>
                  <a:lnTo>
                    <a:pt x="640" y="598"/>
                  </a:lnTo>
                  <a:lnTo>
                    <a:pt x="646" y="600"/>
                  </a:lnTo>
                  <a:lnTo>
                    <a:pt x="650" y="596"/>
                  </a:lnTo>
                  <a:lnTo>
                    <a:pt x="648" y="594"/>
                  </a:lnTo>
                  <a:lnTo>
                    <a:pt x="648" y="590"/>
                  </a:lnTo>
                  <a:lnTo>
                    <a:pt x="646" y="584"/>
                  </a:lnTo>
                  <a:lnTo>
                    <a:pt x="662" y="580"/>
                  </a:lnTo>
                  <a:lnTo>
                    <a:pt x="674" y="572"/>
                  </a:lnTo>
                  <a:lnTo>
                    <a:pt x="696" y="558"/>
                  </a:lnTo>
                  <a:lnTo>
                    <a:pt x="696" y="568"/>
                  </a:lnTo>
                  <a:lnTo>
                    <a:pt x="708" y="568"/>
                  </a:lnTo>
                  <a:lnTo>
                    <a:pt x="712" y="562"/>
                  </a:lnTo>
                  <a:lnTo>
                    <a:pt x="714" y="560"/>
                  </a:lnTo>
                  <a:lnTo>
                    <a:pt x="724" y="556"/>
                  </a:lnTo>
                  <a:lnTo>
                    <a:pt x="734" y="554"/>
                  </a:lnTo>
                  <a:lnTo>
                    <a:pt x="738" y="552"/>
                  </a:lnTo>
                  <a:lnTo>
                    <a:pt x="742" y="548"/>
                  </a:lnTo>
                  <a:lnTo>
                    <a:pt x="742" y="550"/>
                  </a:lnTo>
                  <a:lnTo>
                    <a:pt x="746" y="540"/>
                  </a:lnTo>
                  <a:lnTo>
                    <a:pt x="752" y="532"/>
                  </a:lnTo>
                  <a:lnTo>
                    <a:pt x="770" y="518"/>
                  </a:lnTo>
                  <a:lnTo>
                    <a:pt x="772" y="514"/>
                  </a:lnTo>
                  <a:lnTo>
                    <a:pt x="774" y="508"/>
                  </a:lnTo>
                  <a:lnTo>
                    <a:pt x="774" y="498"/>
                  </a:lnTo>
                  <a:lnTo>
                    <a:pt x="774" y="488"/>
                  </a:lnTo>
                  <a:lnTo>
                    <a:pt x="778" y="478"/>
                  </a:lnTo>
                  <a:lnTo>
                    <a:pt x="786" y="466"/>
                  </a:lnTo>
                  <a:lnTo>
                    <a:pt x="792" y="454"/>
                  </a:lnTo>
                  <a:lnTo>
                    <a:pt x="794" y="448"/>
                  </a:lnTo>
                  <a:lnTo>
                    <a:pt x="794" y="442"/>
                  </a:lnTo>
                  <a:lnTo>
                    <a:pt x="792" y="432"/>
                  </a:lnTo>
                  <a:lnTo>
                    <a:pt x="790" y="426"/>
                  </a:lnTo>
                  <a:lnTo>
                    <a:pt x="782" y="420"/>
                  </a:lnTo>
                  <a:lnTo>
                    <a:pt x="772" y="418"/>
                  </a:lnTo>
                  <a:lnTo>
                    <a:pt x="778" y="410"/>
                  </a:lnTo>
                  <a:lnTo>
                    <a:pt x="786" y="406"/>
                  </a:lnTo>
                  <a:lnTo>
                    <a:pt x="778" y="400"/>
                  </a:lnTo>
                  <a:lnTo>
                    <a:pt x="774" y="396"/>
                  </a:lnTo>
                  <a:lnTo>
                    <a:pt x="772" y="392"/>
                  </a:lnTo>
                  <a:lnTo>
                    <a:pt x="776" y="392"/>
                  </a:lnTo>
                  <a:lnTo>
                    <a:pt x="768" y="378"/>
                  </a:lnTo>
                  <a:lnTo>
                    <a:pt x="760" y="366"/>
                  </a:lnTo>
                  <a:lnTo>
                    <a:pt x="750" y="352"/>
                  </a:lnTo>
                  <a:lnTo>
                    <a:pt x="738" y="342"/>
                  </a:lnTo>
                  <a:lnTo>
                    <a:pt x="726" y="338"/>
                  </a:lnTo>
                  <a:lnTo>
                    <a:pt x="720" y="334"/>
                  </a:lnTo>
                  <a:lnTo>
                    <a:pt x="718" y="332"/>
                  </a:lnTo>
                  <a:lnTo>
                    <a:pt x="718" y="328"/>
                  </a:lnTo>
                  <a:lnTo>
                    <a:pt x="718" y="324"/>
                  </a:lnTo>
                  <a:lnTo>
                    <a:pt x="720" y="316"/>
                  </a:lnTo>
                  <a:lnTo>
                    <a:pt x="724" y="312"/>
                  </a:lnTo>
                  <a:lnTo>
                    <a:pt x="728" y="308"/>
                  </a:lnTo>
                  <a:lnTo>
                    <a:pt x="748" y="294"/>
                  </a:lnTo>
                  <a:lnTo>
                    <a:pt x="734" y="286"/>
                  </a:lnTo>
                  <a:lnTo>
                    <a:pt x="726" y="282"/>
                  </a:lnTo>
                  <a:lnTo>
                    <a:pt x="718" y="280"/>
                  </a:lnTo>
                  <a:lnTo>
                    <a:pt x="714" y="282"/>
                  </a:lnTo>
                  <a:lnTo>
                    <a:pt x="710" y="286"/>
                  </a:lnTo>
                  <a:lnTo>
                    <a:pt x="706" y="290"/>
                  </a:lnTo>
                  <a:lnTo>
                    <a:pt x="702" y="290"/>
                  </a:lnTo>
                  <a:lnTo>
                    <a:pt x="662" y="266"/>
                  </a:lnTo>
                  <a:lnTo>
                    <a:pt x="662" y="262"/>
                  </a:lnTo>
                  <a:lnTo>
                    <a:pt x="666" y="260"/>
                  </a:lnTo>
                  <a:lnTo>
                    <a:pt x="670" y="256"/>
                  </a:lnTo>
                  <a:lnTo>
                    <a:pt x="676" y="254"/>
                  </a:lnTo>
                  <a:lnTo>
                    <a:pt x="682" y="250"/>
                  </a:lnTo>
                  <a:lnTo>
                    <a:pt x="686" y="240"/>
                  </a:lnTo>
                  <a:lnTo>
                    <a:pt x="694" y="228"/>
                  </a:lnTo>
                  <a:lnTo>
                    <a:pt x="698" y="224"/>
                  </a:lnTo>
                  <a:lnTo>
                    <a:pt x="704" y="224"/>
                  </a:lnTo>
                  <a:lnTo>
                    <a:pt x="708" y="224"/>
                  </a:lnTo>
                  <a:lnTo>
                    <a:pt x="712" y="228"/>
                  </a:lnTo>
                  <a:lnTo>
                    <a:pt x="714" y="236"/>
                  </a:lnTo>
                  <a:lnTo>
                    <a:pt x="714" y="262"/>
                  </a:lnTo>
                  <a:lnTo>
                    <a:pt x="718" y="262"/>
                  </a:lnTo>
                  <a:lnTo>
                    <a:pt x="724" y="258"/>
                  </a:lnTo>
                  <a:lnTo>
                    <a:pt x="732" y="250"/>
                  </a:lnTo>
                  <a:lnTo>
                    <a:pt x="740" y="242"/>
                  </a:lnTo>
                  <a:lnTo>
                    <a:pt x="742" y="242"/>
                  </a:lnTo>
                  <a:lnTo>
                    <a:pt x="748" y="242"/>
                  </a:lnTo>
                  <a:lnTo>
                    <a:pt x="752" y="234"/>
                  </a:lnTo>
                  <a:lnTo>
                    <a:pt x="760" y="222"/>
                  </a:lnTo>
                  <a:lnTo>
                    <a:pt x="770" y="210"/>
                  </a:lnTo>
                  <a:lnTo>
                    <a:pt x="774" y="212"/>
                  </a:lnTo>
                  <a:lnTo>
                    <a:pt x="780" y="214"/>
                  </a:lnTo>
                  <a:lnTo>
                    <a:pt x="792" y="214"/>
                  </a:lnTo>
                  <a:lnTo>
                    <a:pt x="790" y="208"/>
                  </a:lnTo>
                  <a:lnTo>
                    <a:pt x="792" y="204"/>
                  </a:lnTo>
                  <a:lnTo>
                    <a:pt x="796" y="198"/>
                  </a:lnTo>
                  <a:lnTo>
                    <a:pt x="802" y="188"/>
                  </a:lnTo>
                  <a:lnTo>
                    <a:pt x="806" y="190"/>
                  </a:lnTo>
                  <a:lnTo>
                    <a:pt x="810" y="192"/>
                  </a:lnTo>
                  <a:lnTo>
                    <a:pt x="814" y="190"/>
                  </a:lnTo>
                  <a:lnTo>
                    <a:pt x="818" y="188"/>
                  </a:lnTo>
                  <a:lnTo>
                    <a:pt x="818" y="186"/>
                  </a:lnTo>
                  <a:lnTo>
                    <a:pt x="820" y="188"/>
                  </a:lnTo>
                  <a:lnTo>
                    <a:pt x="814" y="172"/>
                  </a:lnTo>
                  <a:lnTo>
                    <a:pt x="808" y="164"/>
                  </a:lnTo>
                  <a:lnTo>
                    <a:pt x="800" y="158"/>
                  </a:lnTo>
                  <a:lnTo>
                    <a:pt x="800" y="142"/>
                  </a:lnTo>
                  <a:lnTo>
                    <a:pt x="812" y="146"/>
                  </a:lnTo>
                  <a:lnTo>
                    <a:pt x="820" y="152"/>
                  </a:lnTo>
                  <a:lnTo>
                    <a:pt x="820" y="142"/>
                  </a:lnTo>
                  <a:lnTo>
                    <a:pt x="820" y="136"/>
                  </a:lnTo>
                  <a:lnTo>
                    <a:pt x="820" y="124"/>
                  </a:lnTo>
                  <a:lnTo>
                    <a:pt x="818" y="110"/>
                  </a:lnTo>
                  <a:lnTo>
                    <a:pt x="814" y="100"/>
                  </a:lnTo>
                  <a:lnTo>
                    <a:pt x="806" y="86"/>
                  </a:lnTo>
                  <a:lnTo>
                    <a:pt x="798" y="92"/>
                  </a:lnTo>
                  <a:lnTo>
                    <a:pt x="792" y="98"/>
                  </a:lnTo>
                  <a:lnTo>
                    <a:pt x="786" y="102"/>
                  </a:lnTo>
                  <a:lnTo>
                    <a:pt x="774" y="104"/>
                  </a:lnTo>
                  <a:lnTo>
                    <a:pt x="770" y="104"/>
                  </a:lnTo>
                  <a:lnTo>
                    <a:pt x="764" y="102"/>
                  </a:lnTo>
                  <a:lnTo>
                    <a:pt x="756" y="96"/>
                  </a:lnTo>
                  <a:lnTo>
                    <a:pt x="750" y="88"/>
                  </a:lnTo>
                  <a:lnTo>
                    <a:pt x="744" y="80"/>
                  </a:lnTo>
                  <a:lnTo>
                    <a:pt x="732" y="76"/>
                  </a:lnTo>
                  <a:lnTo>
                    <a:pt x="718" y="72"/>
                  </a:lnTo>
                  <a:lnTo>
                    <a:pt x="704" y="68"/>
                  </a:lnTo>
                  <a:lnTo>
                    <a:pt x="690" y="62"/>
                  </a:lnTo>
                  <a:lnTo>
                    <a:pt x="680" y="54"/>
                  </a:lnTo>
                  <a:lnTo>
                    <a:pt x="668" y="46"/>
                  </a:lnTo>
                  <a:lnTo>
                    <a:pt x="646" y="24"/>
                  </a:lnTo>
                  <a:lnTo>
                    <a:pt x="634" y="16"/>
                  </a:lnTo>
                  <a:lnTo>
                    <a:pt x="622" y="8"/>
                  </a:lnTo>
                  <a:lnTo>
                    <a:pt x="606" y="2"/>
                  </a:lnTo>
                  <a:lnTo>
                    <a:pt x="584" y="0"/>
                  </a:lnTo>
                  <a:lnTo>
                    <a:pt x="572" y="0"/>
                  </a:lnTo>
                  <a:lnTo>
                    <a:pt x="562" y="2"/>
                  </a:lnTo>
                  <a:lnTo>
                    <a:pt x="556" y="4"/>
                  </a:lnTo>
                  <a:lnTo>
                    <a:pt x="552" y="8"/>
                  </a:lnTo>
                  <a:lnTo>
                    <a:pt x="550" y="12"/>
                  </a:lnTo>
                  <a:lnTo>
                    <a:pt x="550" y="18"/>
                  </a:lnTo>
                  <a:lnTo>
                    <a:pt x="552" y="20"/>
                  </a:lnTo>
                  <a:lnTo>
                    <a:pt x="556" y="24"/>
                  </a:lnTo>
                  <a:lnTo>
                    <a:pt x="562" y="30"/>
                  </a:lnTo>
                  <a:lnTo>
                    <a:pt x="564" y="40"/>
                  </a:lnTo>
                  <a:lnTo>
                    <a:pt x="566" y="50"/>
                  </a:lnTo>
                  <a:lnTo>
                    <a:pt x="566" y="56"/>
                  </a:lnTo>
                  <a:lnTo>
                    <a:pt x="566" y="62"/>
                  </a:lnTo>
                  <a:lnTo>
                    <a:pt x="562" y="66"/>
                  </a:lnTo>
                  <a:lnTo>
                    <a:pt x="560" y="68"/>
                  </a:lnTo>
                  <a:lnTo>
                    <a:pt x="550" y="68"/>
                  </a:lnTo>
                  <a:lnTo>
                    <a:pt x="536" y="66"/>
                  </a:lnTo>
                  <a:lnTo>
                    <a:pt x="538" y="88"/>
                  </a:lnTo>
                  <a:lnTo>
                    <a:pt x="538" y="94"/>
                  </a:lnTo>
                  <a:lnTo>
                    <a:pt x="542" y="98"/>
                  </a:lnTo>
                  <a:lnTo>
                    <a:pt x="544" y="102"/>
                  </a:lnTo>
                  <a:lnTo>
                    <a:pt x="550" y="102"/>
                  </a:lnTo>
                  <a:lnTo>
                    <a:pt x="568" y="102"/>
                  </a:lnTo>
                  <a:lnTo>
                    <a:pt x="576" y="100"/>
                  </a:lnTo>
                  <a:lnTo>
                    <a:pt x="582" y="98"/>
                  </a:lnTo>
                  <a:lnTo>
                    <a:pt x="592" y="100"/>
                  </a:lnTo>
                  <a:lnTo>
                    <a:pt x="602" y="106"/>
                  </a:lnTo>
                  <a:lnTo>
                    <a:pt x="610" y="112"/>
                  </a:lnTo>
                  <a:lnTo>
                    <a:pt x="616" y="120"/>
                  </a:lnTo>
                  <a:lnTo>
                    <a:pt x="596" y="122"/>
                  </a:lnTo>
                  <a:lnTo>
                    <a:pt x="578" y="124"/>
                  </a:lnTo>
                  <a:lnTo>
                    <a:pt x="576" y="128"/>
                  </a:lnTo>
                  <a:lnTo>
                    <a:pt x="576" y="132"/>
                  </a:lnTo>
                  <a:lnTo>
                    <a:pt x="574" y="134"/>
                  </a:lnTo>
                  <a:lnTo>
                    <a:pt x="574" y="140"/>
                  </a:lnTo>
                  <a:lnTo>
                    <a:pt x="570" y="142"/>
                  </a:lnTo>
                  <a:lnTo>
                    <a:pt x="566" y="142"/>
                  </a:lnTo>
                  <a:lnTo>
                    <a:pt x="556" y="144"/>
                  </a:lnTo>
                  <a:lnTo>
                    <a:pt x="552" y="146"/>
                  </a:lnTo>
                  <a:lnTo>
                    <a:pt x="550" y="150"/>
                  </a:lnTo>
                  <a:lnTo>
                    <a:pt x="544" y="152"/>
                  </a:lnTo>
                  <a:lnTo>
                    <a:pt x="538" y="154"/>
                  </a:lnTo>
                  <a:lnTo>
                    <a:pt x="532" y="154"/>
                  </a:lnTo>
                  <a:lnTo>
                    <a:pt x="528" y="152"/>
                  </a:lnTo>
                  <a:lnTo>
                    <a:pt x="524" y="150"/>
                  </a:lnTo>
                  <a:lnTo>
                    <a:pt x="522" y="150"/>
                  </a:lnTo>
                  <a:lnTo>
                    <a:pt x="518" y="152"/>
                  </a:lnTo>
                  <a:lnTo>
                    <a:pt x="516" y="156"/>
                  </a:lnTo>
                  <a:lnTo>
                    <a:pt x="516" y="160"/>
                  </a:lnTo>
                  <a:lnTo>
                    <a:pt x="518" y="160"/>
                  </a:lnTo>
                  <a:lnTo>
                    <a:pt x="524" y="164"/>
                  </a:lnTo>
                  <a:lnTo>
                    <a:pt x="528" y="166"/>
                  </a:lnTo>
                  <a:lnTo>
                    <a:pt x="530" y="168"/>
                  </a:lnTo>
                  <a:lnTo>
                    <a:pt x="530" y="172"/>
                  </a:lnTo>
                  <a:lnTo>
                    <a:pt x="530" y="176"/>
                  </a:lnTo>
                  <a:lnTo>
                    <a:pt x="526" y="182"/>
                  </a:lnTo>
                  <a:lnTo>
                    <a:pt x="518" y="188"/>
                  </a:lnTo>
                  <a:lnTo>
                    <a:pt x="508" y="194"/>
                  </a:lnTo>
                  <a:lnTo>
                    <a:pt x="496" y="198"/>
                  </a:lnTo>
                  <a:lnTo>
                    <a:pt x="468" y="198"/>
                  </a:lnTo>
                  <a:lnTo>
                    <a:pt x="458" y="206"/>
                  </a:lnTo>
                  <a:lnTo>
                    <a:pt x="452" y="210"/>
                  </a:lnTo>
                  <a:lnTo>
                    <a:pt x="444" y="212"/>
                  </a:lnTo>
                  <a:lnTo>
                    <a:pt x="430" y="210"/>
                  </a:lnTo>
                  <a:lnTo>
                    <a:pt x="414" y="206"/>
                  </a:lnTo>
                  <a:lnTo>
                    <a:pt x="402" y="200"/>
                  </a:lnTo>
                  <a:lnTo>
                    <a:pt x="392" y="194"/>
                  </a:lnTo>
                  <a:lnTo>
                    <a:pt x="348" y="194"/>
                  </a:lnTo>
                  <a:lnTo>
                    <a:pt x="348" y="192"/>
                  </a:lnTo>
                  <a:lnTo>
                    <a:pt x="314" y="192"/>
                  </a:lnTo>
                  <a:lnTo>
                    <a:pt x="306" y="188"/>
                  </a:lnTo>
                  <a:lnTo>
                    <a:pt x="298" y="180"/>
                  </a:lnTo>
                  <a:lnTo>
                    <a:pt x="290" y="172"/>
                  </a:lnTo>
                  <a:lnTo>
                    <a:pt x="280" y="166"/>
                  </a:lnTo>
                  <a:lnTo>
                    <a:pt x="272" y="160"/>
                  </a:lnTo>
                  <a:lnTo>
                    <a:pt x="262" y="160"/>
                  </a:lnTo>
                  <a:lnTo>
                    <a:pt x="252" y="156"/>
                  </a:lnTo>
                  <a:lnTo>
                    <a:pt x="244" y="152"/>
                  </a:lnTo>
                  <a:lnTo>
                    <a:pt x="214" y="152"/>
                  </a:lnTo>
                  <a:lnTo>
                    <a:pt x="210" y="146"/>
                  </a:lnTo>
                  <a:lnTo>
                    <a:pt x="206" y="140"/>
                  </a:lnTo>
                  <a:lnTo>
                    <a:pt x="202" y="126"/>
                  </a:lnTo>
                  <a:lnTo>
                    <a:pt x="198" y="118"/>
                  </a:lnTo>
                  <a:lnTo>
                    <a:pt x="194" y="112"/>
                  </a:lnTo>
                  <a:lnTo>
                    <a:pt x="182" y="104"/>
                  </a:lnTo>
                  <a:lnTo>
                    <a:pt x="174" y="100"/>
                  </a:lnTo>
                  <a:lnTo>
                    <a:pt x="168" y="98"/>
                  </a:lnTo>
                  <a:lnTo>
                    <a:pt x="154" y="92"/>
                  </a:lnTo>
                  <a:lnTo>
                    <a:pt x="146" y="90"/>
                  </a:lnTo>
                  <a:lnTo>
                    <a:pt x="140" y="86"/>
                  </a:lnTo>
                  <a:lnTo>
                    <a:pt x="138" y="82"/>
                  </a:lnTo>
                  <a:lnTo>
                    <a:pt x="134" y="76"/>
                  </a:lnTo>
                  <a:lnTo>
                    <a:pt x="134" y="78"/>
                  </a:lnTo>
                  <a:lnTo>
                    <a:pt x="122" y="86"/>
                  </a:lnTo>
                  <a:lnTo>
                    <a:pt x="114" y="94"/>
                  </a:lnTo>
                  <a:lnTo>
                    <a:pt x="126" y="108"/>
                  </a:lnTo>
                  <a:lnTo>
                    <a:pt x="116" y="116"/>
                  </a:lnTo>
                  <a:lnTo>
                    <a:pt x="110" y="118"/>
                  </a:lnTo>
                  <a:lnTo>
                    <a:pt x="100" y="116"/>
                  </a:lnTo>
                  <a:lnTo>
                    <a:pt x="88" y="112"/>
                  </a:lnTo>
                  <a:lnTo>
                    <a:pt x="92" y="130"/>
                  </a:lnTo>
                  <a:lnTo>
                    <a:pt x="92" y="140"/>
                  </a:lnTo>
                  <a:lnTo>
                    <a:pt x="90" y="148"/>
                  </a:lnTo>
                  <a:lnTo>
                    <a:pt x="86" y="150"/>
                  </a:lnTo>
                  <a:lnTo>
                    <a:pt x="84" y="150"/>
                  </a:lnTo>
                  <a:lnTo>
                    <a:pt x="78" y="150"/>
                  </a:lnTo>
                  <a:lnTo>
                    <a:pt x="68" y="146"/>
                  </a:lnTo>
                  <a:lnTo>
                    <a:pt x="70" y="156"/>
                  </a:lnTo>
                  <a:lnTo>
                    <a:pt x="76" y="164"/>
                  </a:lnTo>
                  <a:lnTo>
                    <a:pt x="80" y="176"/>
                  </a:lnTo>
                  <a:lnTo>
                    <a:pt x="82" y="188"/>
                  </a:lnTo>
                  <a:lnTo>
                    <a:pt x="78" y="194"/>
                  </a:lnTo>
                  <a:lnTo>
                    <a:pt x="74" y="200"/>
                  </a:lnTo>
                  <a:lnTo>
                    <a:pt x="64" y="214"/>
                  </a:lnTo>
                  <a:lnTo>
                    <a:pt x="50" y="228"/>
                  </a:lnTo>
                  <a:lnTo>
                    <a:pt x="38" y="236"/>
                  </a:lnTo>
                  <a:lnTo>
                    <a:pt x="28" y="238"/>
                  </a:lnTo>
                  <a:lnTo>
                    <a:pt x="14" y="240"/>
                  </a:lnTo>
                  <a:lnTo>
                    <a:pt x="8" y="242"/>
                  </a:lnTo>
                  <a:lnTo>
                    <a:pt x="4" y="244"/>
                  </a:lnTo>
                  <a:lnTo>
                    <a:pt x="2" y="248"/>
                  </a:lnTo>
                  <a:lnTo>
                    <a:pt x="0" y="254"/>
                  </a:lnTo>
                  <a:lnTo>
                    <a:pt x="2" y="258"/>
                  </a:lnTo>
                  <a:lnTo>
                    <a:pt x="4" y="262"/>
                  </a:lnTo>
                  <a:lnTo>
                    <a:pt x="14" y="268"/>
                  </a:lnTo>
                  <a:lnTo>
                    <a:pt x="24" y="276"/>
                  </a:lnTo>
                  <a:lnTo>
                    <a:pt x="26" y="280"/>
                  </a:lnTo>
                  <a:lnTo>
                    <a:pt x="26" y="286"/>
                  </a:lnTo>
                  <a:lnTo>
                    <a:pt x="20" y="288"/>
                  </a:lnTo>
                  <a:lnTo>
                    <a:pt x="14" y="290"/>
                  </a:lnTo>
                  <a:lnTo>
                    <a:pt x="18" y="292"/>
                  </a:lnTo>
                  <a:lnTo>
                    <a:pt x="20" y="294"/>
                  </a:lnTo>
                  <a:lnTo>
                    <a:pt x="28" y="296"/>
                  </a:lnTo>
                  <a:lnTo>
                    <a:pt x="28" y="298"/>
                  </a:lnTo>
                  <a:lnTo>
                    <a:pt x="36" y="298"/>
                  </a:lnTo>
                  <a:lnTo>
                    <a:pt x="44" y="302"/>
                  </a:lnTo>
                  <a:lnTo>
                    <a:pt x="50" y="308"/>
                  </a:lnTo>
                  <a:lnTo>
                    <a:pt x="54" y="316"/>
                  </a:lnTo>
                  <a:lnTo>
                    <a:pt x="58" y="320"/>
                  </a:lnTo>
                  <a:lnTo>
                    <a:pt x="62" y="322"/>
                  </a:lnTo>
                  <a:lnTo>
                    <a:pt x="68" y="322"/>
                  </a:lnTo>
                  <a:lnTo>
                    <a:pt x="74" y="324"/>
                  </a:lnTo>
                  <a:lnTo>
                    <a:pt x="78" y="324"/>
                  </a:lnTo>
                  <a:lnTo>
                    <a:pt x="82" y="326"/>
                  </a:lnTo>
                  <a:lnTo>
                    <a:pt x="84" y="326"/>
                  </a:lnTo>
                  <a:lnTo>
                    <a:pt x="86" y="324"/>
                  </a:lnTo>
                  <a:lnTo>
                    <a:pt x="90" y="322"/>
                  </a:lnTo>
                  <a:lnTo>
                    <a:pt x="94" y="320"/>
                  </a:lnTo>
                  <a:lnTo>
                    <a:pt x="100" y="320"/>
                  </a:lnTo>
                  <a:lnTo>
                    <a:pt x="108" y="320"/>
                  </a:lnTo>
                  <a:lnTo>
                    <a:pt x="114" y="324"/>
                  </a:lnTo>
                  <a:lnTo>
                    <a:pt x="116" y="324"/>
                  </a:lnTo>
                  <a:lnTo>
                    <a:pt x="122" y="326"/>
                  </a:lnTo>
                  <a:lnTo>
                    <a:pt x="122" y="332"/>
                  </a:lnTo>
                  <a:lnTo>
                    <a:pt x="120" y="336"/>
                  </a:lnTo>
                  <a:lnTo>
                    <a:pt x="114" y="344"/>
                  </a:lnTo>
                  <a:lnTo>
                    <a:pt x="112" y="352"/>
                  </a:lnTo>
                  <a:lnTo>
                    <a:pt x="110" y="358"/>
                  </a:lnTo>
                  <a:lnTo>
                    <a:pt x="112" y="362"/>
                  </a:lnTo>
                  <a:lnTo>
                    <a:pt x="114" y="368"/>
                  </a:lnTo>
                  <a:lnTo>
                    <a:pt x="122" y="376"/>
                  </a:lnTo>
                  <a:lnTo>
                    <a:pt x="120" y="378"/>
                  </a:lnTo>
                  <a:lnTo>
                    <a:pt x="118" y="378"/>
                  </a:lnTo>
                  <a:lnTo>
                    <a:pt x="112" y="380"/>
                  </a:lnTo>
                  <a:lnTo>
                    <a:pt x="114" y="388"/>
                  </a:lnTo>
                  <a:lnTo>
                    <a:pt x="114" y="392"/>
                  </a:lnTo>
                  <a:lnTo>
                    <a:pt x="116" y="396"/>
                  </a:lnTo>
                  <a:lnTo>
                    <a:pt x="118" y="400"/>
                  </a:lnTo>
                  <a:lnTo>
                    <a:pt x="126" y="404"/>
                  </a:lnTo>
                  <a:lnTo>
                    <a:pt x="136" y="408"/>
                  </a:lnTo>
                  <a:lnTo>
                    <a:pt x="144" y="416"/>
                  </a:lnTo>
                  <a:lnTo>
                    <a:pt x="152" y="424"/>
                  </a:lnTo>
                  <a:lnTo>
                    <a:pt x="158" y="424"/>
                  </a:lnTo>
                  <a:lnTo>
                    <a:pt x="162" y="424"/>
                  </a:lnTo>
                  <a:lnTo>
                    <a:pt x="164" y="422"/>
                  </a:lnTo>
                  <a:lnTo>
                    <a:pt x="166" y="420"/>
                  </a:lnTo>
                  <a:lnTo>
                    <a:pt x="168" y="420"/>
                  </a:lnTo>
                  <a:lnTo>
                    <a:pt x="180" y="428"/>
                  </a:lnTo>
                  <a:lnTo>
                    <a:pt x="190" y="436"/>
                  </a:lnTo>
                  <a:lnTo>
                    <a:pt x="198" y="442"/>
                  </a:lnTo>
                  <a:lnTo>
                    <a:pt x="208" y="446"/>
                  </a:lnTo>
                  <a:lnTo>
                    <a:pt x="220" y="450"/>
                  </a:lnTo>
                  <a:lnTo>
                    <a:pt x="222" y="452"/>
                  </a:lnTo>
                  <a:lnTo>
                    <a:pt x="226" y="456"/>
                  </a:lnTo>
                  <a:lnTo>
                    <a:pt x="230" y="458"/>
                  </a:lnTo>
                  <a:lnTo>
                    <a:pt x="236" y="460"/>
                  </a:lnTo>
                  <a:lnTo>
                    <a:pt x="240" y="460"/>
                  </a:lnTo>
                  <a:lnTo>
                    <a:pt x="242" y="460"/>
                  </a:lnTo>
                  <a:lnTo>
                    <a:pt x="244" y="460"/>
                  </a:lnTo>
                  <a:lnTo>
                    <a:pt x="250" y="464"/>
                  </a:lnTo>
                  <a:lnTo>
                    <a:pt x="256" y="466"/>
                  </a:lnTo>
                  <a:lnTo>
                    <a:pt x="274" y="466"/>
                  </a:lnTo>
                  <a:lnTo>
                    <a:pt x="274" y="468"/>
                  </a:lnTo>
                  <a:lnTo>
                    <a:pt x="274" y="464"/>
                  </a:lnTo>
                  <a:lnTo>
                    <a:pt x="278" y="462"/>
                  </a:lnTo>
                  <a:lnTo>
                    <a:pt x="284" y="460"/>
                  </a:lnTo>
                  <a:lnTo>
                    <a:pt x="288" y="472"/>
                  </a:lnTo>
                  <a:lnTo>
                    <a:pt x="290" y="468"/>
                  </a:lnTo>
                  <a:lnTo>
                    <a:pt x="294" y="462"/>
                  </a:lnTo>
                  <a:lnTo>
                    <a:pt x="298" y="460"/>
                  </a:lnTo>
                  <a:lnTo>
                    <a:pt x="302" y="458"/>
                  </a:lnTo>
                  <a:lnTo>
                    <a:pt x="312" y="460"/>
                  </a:lnTo>
                  <a:lnTo>
                    <a:pt x="322" y="464"/>
                  </a:lnTo>
                  <a:lnTo>
                    <a:pt x="332" y="472"/>
                  </a:lnTo>
                  <a:lnTo>
                    <a:pt x="336" y="478"/>
                  </a:lnTo>
                  <a:lnTo>
                    <a:pt x="336" y="480"/>
                  </a:lnTo>
                  <a:lnTo>
                    <a:pt x="338" y="478"/>
                  </a:lnTo>
                  <a:lnTo>
                    <a:pt x="340" y="470"/>
                  </a:lnTo>
                  <a:lnTo>
                    <a:pt x="344" y="460"/>
                  </a:lnTo>
                  <a:lnTo>
                    <a:pt x="348" y="454"/>
                  </a:lnTo>
                  <a:lnTo>
                    <a:pt x="356" y="446"/>
                  </a:lnTo>
                  <a:lnTo>
                    <a:pt x="362" y="442"/>
                  </a:lnTo>
                  <a:lnTo>
                    <a:pt x="372" y="438"/>
                  </a:lnTo>
                  <a:lnTo>
                    <a:pt x="374" y="440"/>
                  </a:lnTo>
                  <a:lnTo>
                    <a:pt x="376" y="440"/>
                  </a:lnTo>
                  <a:lnTo>
                    <a:pt x="380" y="442"/>
                  </a:lnTo>
                  <a:lnTo>
                    <a:pt x="382" y="440"/>
                  </a:lnTo>
                  <a:lnTo>
                    <a:pt x="386" y="438"/>
                  </a:lnTo>
                  <a:lnTo>
                    <a:pt x="386" y="436"/>
                  </a:lnTo>
                  <a:lnTo>
                    <a:pt x="392" y="436"/>
                  </a:lnTo>
                  <a:lnTo>
                    <a:pt x="400" y="444"/>
                  </a:lnTo>
                  <a:lnTo>
                    <a:pt x="400" y="448"/>
                  </a:lnTo>
                  <a:lnTo>
                    <a:pt x="400" y="450"/>
                  </a:lnTo>
                  <a:lnTo>
                    <a:pt x="404" y="454"/>
                  </a:lnTo>
                  <a:lnTo>
                    <a:pt x="410" y="456"/>
                  </a:lnTo>
                  <a:lnTo>
                    <a:pt x="414" y="456"/>
                  </a:lnTo>
                  <a:lnTo>
                    <a:pt x="414" y="4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8" name="Freeform 244"/>
            <p:cNvSpPr/>
            <p:nvPr/>
          </p:nvSpPr>
          <p:spPr bwMode="auto">
            <a:xfrm>
              <a:off x="7615150" y="3253473"/>
              <a:ext cx="121077" cy="111506"/>
            </a:xfrm>
            <a:custGeom>
              <a:avLst/>
              <a:gdLst>
                <a:gd name="T0" fmla="*/ 2147483647 w 82"/>
                <a:gd name="T1" fmla="*/ 2147483647 h 70"/>
                <a:gd name="T2" fmla="*/ 2147483647 w 82"/>
                <a:gd name="T3" fmla="*/ 2147483647 h 70"/>
                <a:gd name="T4" fmla="*/ 2147483647 w 82"/>
                <a:gd name="T5" fmla="*/ 2147483647 h 70"/>
                <a:gd name="T6" fmla="*/ 2147483647 w 82"/>
                <a:gd name="T7" fmla="*/ 2147483647 h 70"/>
                <a:gd name="T8" fmla="*/ 2147483647 w 82"/>
                <a:gd name="T9" fmla="*/ 2147483647 h 70"/>
                <a:gd name="T10" fmla="*/ 2147483647 w 82"/>
                <a:gd name="T11" fmla="*/ 2147483647 h 70"/>
                <a:gd name="T12" fmla="*/ 2147483647 w 82"/>
                <a:gd name="T13" fmla="*/ 2147483647 h 70"/>
                <a:gd name="T14" fmla="*/ 2147483647 w 82"/>
                <a:gd name="T15" fmla="*/ 2147483647 h 70"/>
                <a:gd name="T16" fmla="*/ 2147483647 w 82"/>
                <a:gd name="T17" fmla="*/ 2147483647 h 70"/>
                <a:gd name="T18" fmla="*/ 2147483647 w 82"/>
                <a:gd name="T19" fmla="*/ 2147483647 h 70"/>
                <a:gd name="T20" fmla="*/ 2147483647 w 82"/>
                <a:gd name="T21" fmla="*/ 2147483647 h 70"/>
                <a:gd name="T22" fmla="*/ 2147483647 w 82"/>
                <a:gd name="T23" fmla="*/ 2147483647 h 70"/>
                <a:gd name="T24" fmla="*/ 2147483647 w 82"/>
                <a:gd name="T25" fmla="*/ 2147483647 h 70"/>
                <a:gd name="T26" fmla="*/ 2147483647 w 82"/>
                <a:gd name="T27" fmla="*/ 2147483647 h 70"/>
                <a:gd name="T28" fmla="*/ 2147483647 w 82"/>
                <a:gd name="T29" fmla="*/ 2147483647 h 70"/>
                <a:gd name="T30" fmla="*/ 2147483647 w 82"/>
                <a:gd name="T31" fmla="*/ 2147483647 h 70"/>
                <a:gd name="T32" fmla="*/ 2147483647 w 82"/>
                <a:gd name="T33" fmla="*/ 2147483647 h 70"/>
                <a:gd name="T34" fmla="*/ 2147483647 w 82"/>
                <a:gd name="T35" fmla="*/ 2147483647 h 70"/>
                <a:gd name="T36" fmla="*/ 2147483647 w 82"/>
                <a:gd name="T37" fmla="*/ 2147483647 h 70"/>
                <a:gd name="T38" fmla="*/ 2147483647 w 82"/>
                <a:gd name="T39" fmla="*/ 2147483647 h 70"/>
                <a:gd name="T40" fmla="*/ 2147483647 w 82"/>
                <a:gd name="T41" fmla="*/ 2147483647 h 70"/>
                <a:gd name="T42" fmla="*/ 0 w 82"/>
                <a:gd name="T43" fmla="*/ 0 h 70"/>
                <a:gd name="T44" fmla="*/ 2147483647 w 82"/>
                <a:gd name="T45" fmla="*/ 0 h 70"/>
                <a:gd name="T46" fmla="*/ 2147483647 w 82"/>
                <a:gd name="T47" fmla="*/ 2147483647 h 70"/>
                <a:gd name="T48" fmla="*/ 2147483647 w 82"/>
                <a:gd name="T49" fmla="*/ 2147483647 h 70"/>
                <a:gd name="T50" fmla="*/ 2147483647 w 82"/>
                <a:gd name="T51" fmla="*/ 2147483647 h 70"/>
                <a:gd name="T52" fmla="*/ 2147483647 w 82"/>
                <a:gd name="T53" fmla="*/ 2147483647 h 70"/>
                <a:gd name="T54" fmla="*/ 2147483647 w 82"/>
                <a:gd name="T55" fmla="*/ 2147483647 h 70"/>
                <a:gd name="T56" fmla="*/ 2147483647 w 82"/>
                <a:gd name="T57" fmla="*/ 2147483647 h 70"/>
                <a:gd name="T58" fmla="*/ 2147483647 w 82"/>
                <a:gd name="T59" fmla="*/ 2147483647 h 70"/>
                <a:gd name="T60" fmla="*/ 2147483647 w 82"/>
                <a:gd name="T61" fmla="*/ 2147483647 h 70"/>
                <a:gd name="T62" fmla="*/ 2147483647 w 82"/>
                <a:gd name="T63" fmla="*/ 2147483647 h 70"/>
                <a:gd name="T64" fmla="*/ 2147483647 w 82"/>
                <a:gd name="T65" fmla="*/ 2147483647 h 70"/>
                <a:gd name="T66" fmla="*/ 2147483647 w 82"/>
                <a:gd name="T67" fmla="*/ 2147483647 h 70"/>
                <a:gd name="T68" fmla="*/ 2147483647 w 82"/>
                <a:gd name="T69" fmla="*/ 2147483647 h 70"/>
                <a:gd name="T70" fmla="*/ 2147483647 w 82"/>
                <a:gd name="T71" fmla="*/ 2147483647 h 70"/>
                <a:gd name="T72" fmla="*/ 2147483647 w 82"/>
                <a:gd name="T73" fmla="*/ 2147483647 h 70"/>
                <a:gd name="T74" fmla="*/ 2147483647 w 82"/>
                <a:gd name="T75" fmla="*/ 2147483647 h 70"/>
                <a:gd name="T76" fmla="*/ 2147483647 w 82"/>
                <a:gd name="T77" fmla="*/ 2147483647 h 70"/>
                <a:gd name="T78" fmla="*/ 2147483647 w 82"/>
                <a:gd name="T79" fmla="*/ 2147483647 h 70"/>
                <a:gd name="T80" fmla="*/ 2147483647 w 82"/>
                <a:gd name="T81" fmla="*/ 2147483647 h 70"/>
                <a:gd name="T82" fmla="*/ 2147483647 w 82"/>
                <a:gd name="T83" fmla="*/ 2147483647 h 70"/>
                <a:gd name="T84" fmla="*/ 2147483647 w 82"/>
                <a:gd name="T85" fmla="*/ 2147483647 h 7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2"/>
                <a:gd name="T130" fmla="*/ 0 h 70"/>
                <a:gd name="T131" fmla="*/ 82 w 82"/>
                <a:gd name="T132" fmla="*/ 70 h 7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2" h="70">
                  <a:moveTo>
                    <a:pt x="28" y="52"/>
                  </a:moveTo>
                  <a:lnTo>
                    <a:pt x="20" y="54"/>
                  </a:lnTo>
                  <a:lnTo>
                    <a:pt x="14" y="56"/>
                  </a:lnTo>
                  <a:lnTo>
                    <a:pt x="26" y="62"/>
                  </a:lnTo>
                  <a:lnTo>
                    <a:pt x="30" y="64"/>
                  </a:lnTo>
                  <a:lnTo>
                    <a:pt x="36" y="70"/>
                  </a:lnTo>
                  <a:lnTo>
                    <a:pt x="20" y="70"/>
                  </a:lnTo>
                  <a:lnTo>
                    <a:pt x="14" y="62"/>
                  </a:lnTo>
                  <a:lnTo>
                    <a:pt x="12" y="58"/>
                  </a:lnTo>
                  <a:lnTo>
                    <a:pt x="8" y="56"/>
                  </a:lnTo>
                  <a:lnTo>
                    <a:pt x="10" y="50"/>
                  </a:lnTo>
                  <a:lnTo>
                    <a:pt x="14" y="46"/>
                  </a:lnTo>
                  <a:lnTo>
                    <a:pt x="12" y="44"/>
                  </a:lnTo>
                  <a:lnTo>
                    <a:pt x="10" y="40"/>
                  </a:lnTo>
                  <a:lnTo>
                    <a:pt x="18" y="40"/>
                  </a:lnTo>
                  <a:lnTo>
                    <a:pt x="16" y="34"/>
                  </a:lnTo>
                  <a:lnTo>
                    <a:pt x="14" y="28"/>
                  </a:lnTo>
                  <a:lnTo>
                    <a:pt x="14" y="16"/>
                  </a:lnTo>
                  <a:lnTo>
                    <a:pt x="10" y="12"/>
                  </a:lnTo>
                  <a:lnTo>
                    <a:pt x="6" y="8"/>
                  </a:lnTo>
                  <a:lnTo>
                    <a:pt x="2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12" y="4"/>
                  </a:lnTo>
                  <a:lnTo>
                    <a:pt x="24" y="14"/>
                  </a:lnTo>
                  <a:lnTo>
                    <a:pt x="40" y="22"/>
                  </a:lnTo>
                  <a:lnTo>
                    <a:pt x="46" y="24"/>
                  </a:lnTo>
                  <a:lnTo>
                    <a:pt x="54" y="26"/>
                  </a:lnTo>
                  <a:lnTo>
                    <a:pt x="60" y="26"/>
                  </a:lnTo>
                  <a:lnTo>
                    <a:pt x="66" y="24"/>
                  </a:lnTo>
                  <a:lnTo>
                    <a:pt x="74" y="20"/>
                  </a:lnTo>
                  <a:lnTo>
                    <a:pt x="74" y="30"/>
                  </a:lnTo>
                  <a:lnTo>
                    <a:pt x="74" y="34"/>
                  </a:lnTo>
                  <a:lnTo>
                    <a:pt x="76" y="36"/>
                  </a:lnTo>
                  <a:lnTo>
                    <a:pt x="82" y="42"/>
                  </a:lnTo>
                  <a:lnTo>
                    <a:pt x="78" y="44"/>
                  </a:lnTo>
                  <a:lnTo>
                    <a:pt x="72" y="44"/>
                  </a:lnTo>
                  <a:lnTo>
                    <a:pt x="60" y="46"/>
                  </a:lnTo>
                  <a:lnTo>
                    <a:pt x="60" y="62"/>
                  </a:lnTo>
                  <a:lnTo>
                    <a:pt x="52" y="60"/>
                  </a:lnTo>
                  <a:lnTo>
                    <a:pt x="44" y="56"/>
                  </a:lnTo>
                  <a:lnTo>
                    <a:pt x="38" y="54"/>
                  </a:lnTo>
                  <a:lnTo>
                    <a:pt x="28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9" name="Freeform 245"/>
            <p:cNvSpPr/>
            <p:nvPr/>
          </p:nvSpPr>
          <p:spPr bwMode="auto">
            <a:xfrm>
              <a:off x="7544810" y="3371615"/>
              <a:ext cx="199488" cy="233630"/>
            </a:xfrm>
            <a:custGeom>
              <a:avLst/>
              <a:gdLst>
                <a:gd name="T0" fmla="*/ 2147483647 w 136"/>
                <a:gd name="T1" fmla="*/ 2147483647 h 148"/>
                <a:gd name="T2" fmla="*/ 2147483647 w 136"/>
                <a:gd name="T3" fmla="*/ 0 h 148"/>
                <a:gd name="T4" fmla="*/ 2147483647 w 136"/>
                <a:gd name="T5" fmla="*/ 2147483647 h 148"/>
                <a:gd name="T6" fmla="*/ 2147483647 w 136"/>
                <a:gd name="T7" fmla="*/ 2147483647 h 148"/>
                <a:gd name="T8" fmla="*/ 2147483647 w 136"/>
                <a:gd name="T9" fmla="*/ 2147483647 h 148"/>
                <a:gd name="T10" fmla="*/ 2147483647 w 136"/>
                <a:gd name="T11" fmla="*/ 2147483647 h 148"/>
                <a:gd name="T12" fmla="*/ 2147483647 w 136"/>
                <a:gd name="T13" fmla="*/ 2147483647 h 148"/>
                <a:gd name="T14" fmla="*/ 2147483647 w 136"/>
                <a:gd name="T15" fmla="*/ 2147483647 h 148"/>
                <a:gd name="T16" fmla="*/ 2147483647 w 136"/>
                <a:gd name="T17" fmla="*/ 2147483647 h 148"/>
                <a:gd name="T18" fmla="*/ 2147483647 w 136"/>
                <a:gd name="T19" fmla="*/ 2147483647 h 148"/>
                <a:gd name="T20" fmla="*/ 2147483647 w 136"/>
                <a:gd name="T21" fmla="*/ 2147483647 h 148"/>
                <a:gd name="T22" fmla="*/ 2147483647 w 136"/>
                <a:gd name="T23" fmla="*/ 2147483647 h 148"/>
                <a:gd name="T24" fmla="*/ 2147483647 w 136"/>
                <a:gd name="T25" fmla="*/ 2147483647 h 148"/>
                <a:gd name="T26" fmla="*/ 2147483647 w 136"/>
                <a:gd name="T27" fmla="*/ 2147483647 h 148"/>
                <a:gd name="T28" fmla="*/ 2147483647 w 136"/>
                <a:gd name="T29" fmla="*/ 2147483647 h 148"/>
                <a:gd name="T30" fmla="*/ 2147483647 w 136"/>
                <a:gd name="T31" fmla="*/ 2147483647 h 148"/>
                <a:gd name="T32" fmla="*/ 2147483647 w 136"/>
                <a:gd name="T33" fmla="*/ 2147483647 h 148"/>
                <a:gd name="T34" fmla="*/ 2147483647 w 136"/>
                <a:gd name="T35" fmla="*/ 2147483647 h 148"/>
                <a:gd name="T36" fmla="*/ 2147483647 w 136"/>
                <a:gd name="T37" fmla="*/ 2147483647 h 148"/>
                <a:gd name="T38" fmla="*/ 2147483647 w 136"/>
                <a:gd name="T39" fmla="*/ 2147483647 h 148"/>
                <a:gd name="T40" fmla="*/ 2147483647 w 136"/>
                <a:gd name="T41" fmla="*/ 2147483647 h 148"/>
                <a:gd name="T42" fmla="*/ 2147483647 w 136"/>
                <a:gd name="T43" fmla="*/ 2147483647 h 148"/>
                <a:gd name="T44" fmla="*/ 2147483647 w 136"/>
                <a:gd name="T45" fmla="*/ 2147483647 h 148"/>
                <a:gd name="T46" fmla="*/ 2147483647 w 136"/>
                <a:gd name="T47" fmla="*/ 2147483647 h 148"/>
                <a:gd name="T48" fmla="*/ 0 w 136"/>
                <a:gd name="T49" fmla="*/ 2147483647 h 148"/>
                <a:gd name="T50" fmla="*/ 2147483647 w 136"/>
                <a:gd name="T51" fmla="*/ 2147483647 h 148"/>
                <a:gd name="T52" fmla="*/ 2147483647 w 136"/>
                <a:gd name="T53" fmla="*/ 2147483647 h 148"/>
                <a:gd name="T54" fmla="*/ 2147483647 w 136"/>
                <a:gd name="T55" fmla="*/ 2147483647 h 148"/>
                <a:gd name="T56" fmla="*/ 2147483647 w 136"/>
                <a:gd name="T57" fmla="*/ 2147483647 h 148"/>
                <a:gd name="T58" fmla="*/ 2147483647 w 136"/>
                <a:gd name="T59" fmla="*/ 2147483647 h 148"/>
                <a:gd name="T60" fmla="*/ 2147483647 w 136"/>
                <a:gd name="T61" fmla="*/ 2147483647 h 148"/>
                <a:gd name="T62" fmla="*/ 2147483647 w 136"/>
                <a:gd name="T63" fmla="*/ 2147483647 h 148"/>
                <a:gd name="T64" fmla="*/ 2147483647 w 136"/>
                <a:gd name="T65" fmla="*/ 2147483647 h 148"/>
                <a:gd name="T66" fmla="*/ 2147483647 w 136"/>
                <a:gd name="T67" fmla="*/ 2147483647 h 148"/>
                <a:gd name="T68" fmla="*/ 2147483647 w 136"/>
                <a:gd name="T69" fmla="*/ 2147483647 h 148"/>
                <a:gd name="T70" fmla="*/ 2147483647 w 136"/>
                <a:gd name="T71" fmla="*/ 2147483647 h 148"/>
                <a:gd name="T72" fmla="*/ 2147483647 w 136"/>
                <a:gd name="T73" fmla="*/ 2147483647 h 148"/>
                <a:gd name="T74" fmla="*/ 2147483647 w 136"/>
                <a:gd name="T75" fmla="*/ 2147483647 h 148"/>
                <a:gd name="T76" fmla="*/ 2147483647 w 136"/>
                <a:gd name="T77" fmla="*/ 2147483647 h 148"/>
                <a:gd name="T78" fmla="*/ 2147483647 w 136"/>
                <a:gd name="T79" fmla="*/ 2147483647 h 148"/>
                <a:gd name="T80" fmla="*/ 2147483647 w 136"/>
                <a:gd name="T81" fmla="*/ 2147483647 h 148"/>
                <a:gd name="T82" fmla="*/ 2147483647 w 136"/>
                <a:gd name="T83" fmla="*/ 2147483647 h 148"/>
                <a:gd name="T84" fmla="*/ 2147483647 w 136"/>
                <a:gd name="T85" fmla="*/ 2147483647 h 148"/>
                <a:gd name="T86" fmla="*/ 2147483647 w 136"/>
                <a:gd name="T87" fmla="*/ 2147483647 h 148"/>
                <a:gd name="T88" fmla="*/ 2147483647 w 136"/>
                <a:gd name="T89" fmla="*/ 2147483647 h 14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6"/>
                <a:gd name="T136" fmla="*/ 0 h 148"/>
                <a:gd name="T137" fmla="*/ 136 w 136"/>
                <a:gd name="T138" fmla="*/ 148 h 14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6" h="148">
                  <a:moveTo>
                    <a:pt x="76" y="12"/>
                  </a:moveTo>
                  <a:lnTo>
                    <a:pt x="78" y="6"/>
                  </a:lnTo>
                  <a:lnTo>
                    <a:pt x="80" y="4"/>
                  </a:lnTo>
                  <a:lnTo>
                    <a:pt x="86" y="0"/>
                  </a:lnTo>
                  <a:lnTo>
                    <a:pt x="98" y="10"/>
                  </a:lnTo>
                  <a:lnTo>
                    <a:pt x="110" y="24"/>
                  </a:lnTo>
                  <a:lnTo>
                    <a:pt x="116" y="30"/>
                  </a:lnTo>
                  <a:lnTo>
                    <a:pt x="118" y="38"/>
                  </a:lnTo>
                  <a:lnTo>
                    <a:pt x="122" y="46"/>
                  </a:lnTo>
                  <a:lnTo>
                    <a:pt x="122" y="52"/>
                  </a:lnTo>
                  <a:lnTo>
                    <a:pt x="120" y="56"/>
                  </a:lnTo>
                  <a:lnTo>
                    <a:pt x="118" y="60"/>
                  </a:lnTo>
                  <a:lnTo>
                    <a:pt x="126" y="78"/>
                  </a:lnTo>
                  <a:lnTo>
                    <a:pt x="136" y="102"/>
                  </a:lnTo>
                  <a:lnTo>
                    <a:pt x="134" y="110"/>
                  </a:lnTo>
                  <a:lnTo>
                    <a:pt x="132" y="114"/>
                  </a:lnTo>
                  <a:lnTo>
                    <a:pt x="130" y="114"/>
                  </a:lnTo>
                  <a:lnTo>
                    <a:pt x="126" y="114"/>
                  </a:lnTo>
                  <a:lnTo>
                    <a:pt x="126" y="110"/>
                  </a:lnTo>
                  <a:lnTo>
                    <a:pt x="130" y="106"/>
                  </a:lnTo>
                  <a:lnTo>
                    <a:pt x="122" y="108"/>
                  </a:lnTo>
                  <a:lnTo>
                    <a:pt x="118" y="110"/>
                  </a:lnTo>
                  <a:lnTo>
                    <a:pt x="116" y="120"/>
                  </a:lnTo>
                  <a:lnTo>
                    <a:pt x="116" y="116"/>
                  </a:lnTo>
                  <a:lnTo>
                    <a:pt x="114" y="114"/>
                  </a:lnTo>
                  <a:lnTo>
                    <a:pt x="108" y="120"/>
                  </a:lnTo>
                  <a:lnTo>
                    <a:pt x="104" y="122"/>
                  </a:lnTo>
                  <a:lnTo>
                    <a:pt x="100" y="122"/>
                  </a:lnTo>
                  <a:lnTo>
                    <a:pt x="92" y="122"/>
                  </a:lnTo>
                  <a:lnTo>
                    <a:pt x="88" y="120"/>
                  </a:lnTo>
                  <a:lnTo>
                    <a:pt x="84" y="120"/>
                  </a:lnTo>
                  <a:lnTo>
                    <a:pt x="82" y="120"/>
                  </a:lnTo>
                  <a:lnTo>
                    <a:pt x="82" y="122"/>
                  </a:lnTo>
                  <a:lnTo>
                    <a:pt x="86" y="128"/>
                  </a:lnTo>
                  <a:lnTo>
                    <a:pt x="90" y="132"/>
                  </a:lnTo>
                  <a:lnTo>
                    <a:pt x="86" y="138"/>
                  </a:lnTo>
                  <a:lnTo>
                    <a:pt x="82" y="148"/>
                  </a:lnTo>
                  <a:lnTo>
                    <a:pt x="74" y="144"/>
                  </a:lnTo>
                  <a:lnTo>
                    <a:pt x="70" y="138"/>
                  </a:lnTo>
                  <a:lnTo>
                    <a:pt x="66" y="132"/>
                  </a:lnTo>
                  <a:lnTo>
                    <a:pt x="64" y="122"/>
                  </a:lnTo>
                  <a:lnTo>
                    <a:pt x="54" y="122"/>
                  </a:lnTo>
                  <a:lnTo>
                    <a:pt x="46" y="124"/>
                  </a:lnTo>
                  <a:lnTo>
                    <a:pt x="38" y="126"/>
                  </a:lnTo>
                  <a:lnTo>
                    <a:pt x="30" y="130"/>
                  </a:lnTo>
                  <a:lnTo>
                    <a:pt x="20" y="130"/>
                  </a:lnTo>
                  <a:lnTo>
                    <a:pt x="20" y="136"/>
                  </a:lnTo>
                  <a:lnTo>
                    <a:pt x="8" y="134"/>
                  </a:lnTo>
                  <a:lnTo>
                    <a:pt x="2" y="134"/>
                  </a:lnTo>
                  <a:lnTo>
                    <a:pt x="0" y="132"/>
                  </a:lnTo>
                  <a:lnTo>
                    <a:pt x="0" y="128"/>
                  </a:lnTo>
                  <a:lnTo>
                    <a:pt x="6" y="126"/>
                  </a:lnTo>
                  <a:lnTo>
                    <a:pt x="8" y="124"/>
                  </a:lnTo>
                  <a:lnTo>
                    <a:pt x="14" y="116"/>
                  </a:lnTo>
                  <a:lnTo>
                    <a:pt x="20" y="108"/>
                  </a:lnTo>
                  <a:lnTo>
                    <a:pt x="24" y="106"/>
                  </a:lnTo>
                  <a:lnTo>
                    <a:pt x="28" y="106"/>
                  </a:lnTo>
                  <a:lnTo>
                    <a:pt x="34" y="106"/>
                  </a:lnTo>
                  <a:lnTo>
                    <a:pt x="36" y="104"/>
                  </a:lnTo>
                  <a:lnTo>
                    <a:pt x="42" y="102"/>
                  </a:lnTo>
                  <a:lnTo>
                    <a:pt x="46" y="102"/>
                  </a:lnTo>
                  <a:lnTo>
                    <a:pt x="52" y="102"/>
                  </a:lnTo>
                  <a:lnTo>
                    <a:pt x="54" y="104"/>
                  </a:lnTo>
                  <a:lnTo>
                    <a:pt x="60" y="108"/>
                  </a:lnTo>
                  <a:lnTo>
                    <a:pt x="62" y="106"/>
                  </a:lnTo>
                  <a:lnTo>
                    <a:pt x="62" y="102"/>
                  </a:lnTo>
                  <a:lnTo>
                    <a:pt x="62" y="96"/>
                  </a:lnTo>
                  <a:lnTo>
                    <a:pt x="60" y="94"/>
                  </a:lnTo>
                  <a:lnTo>
                    <a:pt x="62" y="90"/>
                  </a:lnTo>
                  <a:lnTo>
                    <a:pt x="64" y="86"/>
                  </a:lnTo>
                  <a:lnTo>
                    <a:pt x="68" y="84"/>
                  </a:lnTo>
                  <a:lnTo>
                    <a:pt x="68" y="80"/>
                  </a:lnTo>
                  <a:lnTo>
                    <a:pt x="68" y="78"/>
                  </a:lnTo>
                  <a:lnTo>
                    <a:pt x="68" y="74"/>
                  </a:lnTo>
                  <a:lnTo>
                    <a:pt x="70" y="78"/>
                  </a:lnTo>
                  <a:lnTo>
                    <a:pt x="68" y="82"/>
                  </a:lnTo>
                  <a:lnTo>
                    <a:pt x="76" y="80"/>
                  </a:lnTo>
                  <a:lnTo>
                    <a:pt x="82" y="78"/>
                  </a:lnTo>
                  <a:lnTo>
                    <a:pt x="86" y="76"/>
                  </a:lnTo>
                  <a:lnTo>
                    <a:pt x="90" y="72"/>
                  </a:lnTo>
                  <a:lnTo>
                    <a:pt x="92" y="60"/>
                  </a:lnTo>
                  <a:lnTo>
                    <a:pt x="94" y="50"/>
                  </a:lnTo>
                  <a:lnTo>
                    <a:pt x="94" y="44"/>
                  </a:lnTo>
                  <a:lnTo>
                    <a:pt x="92" y="40"/>
                  </a:lnTo>
                  <a:lnTo>
                    <a:pt x="88" y="32"/>
                  </a:lnTo>
                  <a:lnTo>
                    <a:pt x="84" y="26"/>
                  </a:lnTo>
                  <a:lnTo>
                    <a:pt x="82" y="24"/>
                  </a:lnTo>
                  <a:lnTo>
                    <a:pt x="80" y="20"/>
                  </a:lnTo>
                  <a:lnTo>
                    <a:pt x="78" y="16"/>
                  </a:lnTo>
                  <a:lnTo>
                    <a:pt x="7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0" name="Freeform 246"/>
            <p:cNvSpPr/>
            <p:nvPr/>
          </p:nvSpPr>
          <p:spPr bwMode="auto">
            <a:xfrm>
              <a:off x="7590936" y="3578697"/>
              <a:ext cx="44971" cy="39823"/>
            </a:xfrm>
            <a:custGeom>
              <a:avLst/>
              <a:gdLst>
                <a:gd name="T0" fmla="*/ 2147483647 w 32"/>
                <a:gd name="T1" fmla="*/ 2147483647 h 26"/>
                <a:gd name="T2" fmla="*/ 2147483647 w 32"/>
                <a:gd name="T3" fmla="*/ 2147483647 h 26"/>
                <a:gd name="T4" fmla="*/ 2147483647 w 32"/>
                <a:gd name="T5" fmla="*/ 0 h 26"/>
                <a:gd name="T6" fmla="*/ 2147483647 w 32"/>
                <a:gd name="T7" fmla="*/ 0 h 26"/>
                <a:gd name="T8" fmla="*/ 2147483647 w 32"/>
                <a:gd name="T9" fmla="*/ 2147483647 h 26"/>
                <a:gd name="T10" fmla="*/ 2147483647 w 32"/>
                <a:gd name="T11" fmla="*/ 2147483647 h 26"/>
                <a:gd name="T12" fmla="*/ 2147483647 w 32"/>
                <a:gd name="T13" fmla="*/ 2147483647 h 26"/>
                <a:gd name="T14" fmla="*/ 2147483647 w 32"/>
                <a:gd name="T15" fmla="*/ 2147483647 h 26"/>
                <a:gd name="T16" fmla="*/ 2147483647 w 32"/>
                <a:gd name="T17" fmla="*/ 2147483647 h 26"/>
                <a:gd name="T18" fmla="*/ 2147483647 w 32"/>
                <a:gd name="T19" fmla="*/ 2147483647 h 26"/>
                <a:gd name="T20" fmla="*/ 2147483647 w 32"/>
                <a:gd name="T21" fmla="*/ 2147483647 h 26"/>
                <a:gd name="T22" fmla="*/ 2147483647 w 32"/>
                <a:gd name="T23" fmla="*/ 2147483647 h 26"/>
                <a:gd name="T24" fmla="*/ 2147483647 w 32"/>
                <a:gd name="T25" fmla="*/ 2147483647 h 26"/>
                <a:gd name="T26" fmla="*/ 2147483647 w 32"/>
                <a:gd name="T27" fmla="*/ 2147483647 h 26"/>
                <a:gd name="T28" fmla="*/ 0 w 32"/>
                <a:gd name="T29" fmla="*/ 2147483647 h 26"/>
                <a:gd name="T30" fmla="*/ 0 w 32"/>
                <a:gd name="T31" fmla="*/ 2147483647 h 26"/>
                <a:gd name="T32" fmla="*/ 2147483647 w 32"/>
                <a:gd name="T33" fmla="*/ 2147483647 h 26"/>
                <a:gd name="T34" fmla="*/ 2147483647 w 32"/>
                <a:gd name="T35" fmla="*/ 2147483647 h 26"/>
                <a:gd name="T36" fmla="*/ 2147483647 w 32"/>
                <a:gd name="T37" fmla="*/ 2147483647 h 26"/>
                <a:gd name="T38" fmla="*/ 2147483647 w 32"/>
                <a:gd name="T39" fmla="*/ 2147483647 h 2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2"/>
                <a:gd name="T61" fmla="*/ 0 h 26"/>
                <a:gd name="T62" fmla="*/ 32 w 32"/>
                <a:gd name="T63" fmla="*/ 26 h 2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2" h="26">
                  <a:moveTo>
                    <a:pt x="14" y="4"/>
                  </a:moveTo>
                  <a:lnTo>
                    <a:pt x="16" y="4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6" y="2"/>
                  </a:lnTo>
                  <a:lnTo>
                    <a:pt x="32" y="8"/>
                  </a:lnTo>
                  <a:lnTo>
                    <a:pt x="30" y="12"/>
                  </a:lnTo>
                  <a:lnTo>
                    <a:pt x="24" y="14"/>
                  </a:lnTo>
                  <a:lnTo>
                    <a:pt x="14" y="16"/>
                  </a:lnTo>
                  <a:lnTo>
                    <a:pt x="14" y="24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4" y="20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8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1" name="Freeform 247"/>
            <p:cNvSpPr/>
            <p:nvPr/>
          </p:nvSpPr>
          <p:spPr bwMode="auto">
            <a:xfrm>
              <a:off x="7530973" y="3587988"/>
              <a:ext cx="59962" cy="79646"/>
            </a:xfrm>
            <a:custGeom>
              <a:avLst/>
              <a:gdLst>
                <a:gd name="T0" fmla="*/ 2147483647 w 40"/>
                <a:gd name="T1" fmla="*/ 2147483647 h 52"/>
                <a:gd name="T2" fmla="*/ 2147483647 w 40"/>
                <a:gd name="T3" fmla="*/ 2147483647 h 52"/>
                <a:gd name="T4" fmla="*/ 2147483647 w 40"/>
                <a:gd name="T5" fmla="*/ 2147483647 h 52"/>
                <a:gd name="T6" fmla="*/ 0 w 40"/>
                <a:gd name="T7" fmla="*/ 2147483647 h 52"/>
                <a:gd name="T8" fmla="*/ 2147483647 w 40"/>
                <a:gd name="T9" fmla="*/ 2147483647 h 52"/>
                <a:gd name="T10" fmla="*/ 2147483647 w 40"/>
                <a:gd name="T11" fmla="*/ 2147483647 h 52"/>
                <a:gd name="T12" fmla="*/ 2147483647 w 40"/>
                <a:gd name="T13" fmla="*/ 0 h 52"/>
                <a:gd name="T14" fmla="*/ 2147483647 w 40"/>
                <a:gd name="T15" fmla="*/ 2147483647 h 52"/>
                <a:gd name="T16" fmla="*/ 2147483647 w 40"/>
                <a:gd name="T17" fmla="*/ 2147483647 h 52"/>
                <a:gd name="T18" fmla="*/ 2147483647 w 40"/>
                <a:gd name="T19" fmla="*/ 2147483647 h 52"/>
                <a:gd name="T20" fmla="*/ 2147483647 w 40"/>
                <a:gd name="T21" fmla="*/ 2147483647 h 52"/>
                <a:gd name="T22" fmla="*/ 2147483647 w 40"/>
                <a:gd name="T23" fmla="*/ 2147483647 h 52"/>
                <a:gd name="T24" fmla="*/ 2147483647 w 40"/>
                <a:gd name="T25" fmla="*/ 2147483647 h 52"/>
                <a:gd name="T26" fmla="*/ 2147483647 w 40"/>
                <a:gd name="T27" fmla="*/ 2147483647 h 52"/>
                <a:gd name="T28" fmla="*/ 2147483647 w 40"/>
                <a:gd name="T29" fmla="*/ 2147483647 h 52"/>
                <a:gd name="T30" fmla="*/ 2147483647 w 40"/>
                <a:gd name="T31" fmla="*/ 2147483647 h 52"/>
                <a:gd name="T32" fmla="*/ 2147483647 w 40"/>
                <a:gd name="T33" fmla="*/ 2147483647 h 52"/>
                <a:gd name="T34" fmla="*/ 2147483647 w 40"/>
                <a:gd name="T35" fmla="*/ 2147483647 h 52"/>
                <a:gd name="T36" fmla="*/ 2147483647 w 40"/>
                <a:gd name="T37" fmla="*/ 2147483647 h 52"/>
                <a:gd name="T38" fmla="*/ 2147483647 w 40"/>
                <a:gd name="T39" fmla="*/ 2147483647 h 52"/>
                <a:gd name="T40" fmla="*/ 2147483647 w 40"/>
                <a:gd name="T41" fmla="*/ 2147483647 h 52"/>
                <a:gd name="T42" fmla="*/ 2147483647 w 40"/>
                <a:gd name="T43" fmla="*/ 2147483647 h 52"/>
                <a:gd name="T44" fmla="*/ 2147483647 w 40"/>
                <a:gd name="T45" fmla="*/ 2147483647 h 52"/>
                <a:gd name="T46" fmla="*/ 2147483647 w 40"/>
                <a:gd name="T47" fmla="*/ 2147483647 h 52"/>
                <a:gd name="T48" fmla="*/ 2147483647 w 40"/>
                <a:gd name="T49" fmla="*/ 2147483647 h 52"/>
                <a:gd name="T50" fmla="*/ 2147483647 w 40"/>
                <a:gd name="T51" fmla="*/ 2147483647 h 52"/>
                <a:gd name="T52" fmla="*/ 2147483647 w 40"/>
                <a:gd name="T53" fmla="*/ 2147483647 h 5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0"/>
                <a:gd name="T82" fmla="*/ 0 h 52"/>
                <a:gd name="T83" fmla="*/ 40 w 40"/>
                <a:gd name="T84" fmla="*/ 52 h 5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0" h="52">
                  <a:moveTo>
                    <a:pt x="12" y="24"/>
                  </a:moveTo>
                  <a:lnTo>
                    <a:pt x="4" y="20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2" y="8"/>
                  </a:lnTo>
                  <a:lnTo>
                    <a:pt x="6" y="4"/>
                  </a:lnTo>
                  <a:lnTo>
                    <a:pt x="14" y="0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28" y="6"/>
                  </a:lnTo>
                  <a:lnTo>
                    <a:pt x="30" y="12"/>
                  </a:lnTo>
                  <a:lnTo>
                    <a:pt x="32" y="16"/>
                  </a:lnTo>
                  <a:lnTo>
                    <a:pt x="40" y="22"/>
                  </a:lnTo>
                  <a:lnTo>
                    <a:pt x="36" y="24"/>
                  </a:lnTo>
                  <a:lnTo>
                    <a:pt x="34" y="28"/>
                  </a:lnTo>
                  <a:lnTo>
                    <a:pt x="36" y="32"/>
                  </a:lnTo>
                  <a:lnTo>
                    <a:pt x="38" y="36"/>
                  </a:lnTo>
                  <a:lnTo>
                    <a:pt x="38" y="40"/>
                  </a:lnTo>
                  <a:lnTo>
                    <a:pt x="40" y="42"/>
                  </a:lnTo>
                  <a:lnTo>
                    <a:pt x="38" y="48"/>
                  </a:lnTo>
                  <a:lnTo>
                    <a:pt x="38" y="52"/>
                  </a:lnTo>
                  <a:lnTo>
                    <a:pt x="32" y="50"/>
                  </a:lnTo>
                  <a:lnTo>
                    <a:pt x="24" y="46"/>
                  </a:lnTo>
                  <a:lnTo>
                    <a:pt x="18" y="42"/>
                  </a:lnTo>
                  <a:lnTo>
                    <a:pt x="18" y="36"/>
                  </a:lnTo>
                  <a:lnTo>
                    <a:pt x="18" y="30"/>
                  </a:ln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2" name="Freeform 248"/>
            <p:cNvSpPr/>
            <p:nvPr/>
          </p:nvSpPr>
          <p:spPr bwMode="auto">
            <a:xfrm>
              <a:off x="7390294" y="3836220"/>
              <a:ext cx="35746" cy="90266"/>
            </a:xfrm>
            <a:custGeom>
              <a:avLst/>
              <a:gdLst>
                <a:gd name="T0" fmla="*/ 2147483647 w 24"/>
                <a:gd name="T1" fmla="*/ 0 h 56"/>
                <a:gd name="T2" fmla="*/ 2147483647 w 24"/>
                <a:gd name="T3" fmla="*/ 2147483647 h 56"/>
                <a:gd name="T4" fmla="*/ 2147483647 w 24"/>
                <a:gd name="T5" fmla="*/ 2147483647 h 56"/>
                <a:gd name="T6" fmla="*/ 2147483647 w 24"/>
                <a:gd name="T7" fmla="*/ 2147483647 h 56"/>
                <a:gd name="T8" fmla="*/ 2147483647 w 24"/>
                <a:gd name="T9" fmla="*/ 2147483647 h 56"/>
                <a:gd name="T10" fmla="*/ 2147483647 w 24"/>
                <a:gd name="T11" fmla="*/ 2147483647 h 56"/>
                <a:gd name="T12" fmla="*/ 0 w 24"/>
                <a:gd name="T13" fmla="*/ 2147483647 h 56"/>
                <a:gd name="T14" fmla="*/ 0 w 24"/>
                <a:gd name="T15" fmla="*/ 2147483647 h 56"/>
                <a:gd name="T16" fmla="*/ 2147483647 w 24"/>
                <a:gd name="T17" fmla="*/ 2147483647 h 56"/>
                <a:gd name="T18" fmla="*/ 2147483647 w 24"/>
                <a:gd name="T19" fmla="*/ 2147483647 h 56"/>
                <a:gd name="T20" fmla="*/ 2147483647 w 24"/>
                <a:gd name="T21" fmla="*/ 2147483647 h 56"/>
                <a:gd name="T22" fmla="*/ 2147483647 w 24"/>
                <a:gd name="T23" fmla="*/ 2147483647 h 56"/>
                <a:gd name="T24" fmla="*/ 2147483647 w 24"/>
                <a:gd name="T25" fmla="*/ 0 h 5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"/>
                <a:gd name="T40" fmla="*/ 0 h 56"/>
                <a:gd name="T41" fmla="*/ 24 w 24"/>
                <a:gd name="T42" fmla="*/ 56 h 5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" h="56">
                  <a:moveTo>
                    <a:pt x="24" y="0"/>
                  </a:moveTo>
                  <a:lnTo>
                    <a:pt x="24" y="12"/>
                  </a:lnTo>
                  <a:lnTo>
                    <a:pt x="22" y="32"/>
                  </a:lnTo>
                  <a:lnTo>
                    <a:pt x="16" y="56"/>
                  </a:lnTo>
                  <a:lnTo>
                    <a:pt x="4" y="44"/>
                  </a:lnTo>
                  <a:lnTo>
                    <a:pt x="2" y="38"/>
                  </a:lnTo>
                  <a:lnTo>
                    <a:pt x="0" y="32"/>
                  </a:lnTo>
                  <a:lnTo>
                    <a:pt x="0" y="20"/>
                  </a:lnTo>
                  <a:lnTo>
                    <a:pt x="4" y="10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3" name="Freeform 249"/>
            <p:cNvSpPr/>
            <p:nvPr/>
          </p:nvSpPr>
          <p:spPr bwMode="auto">
            <a:xfrm>
              <a:off x="7148141" y="3982239"/>
              <a:ext cx="48431" cy="54425"/>
            </a:xfrm>
            <a:custGeom>
              <a:avLst/>
              <a:gdLst>
                <a:gd name="T0" fmla="*/ 2147483647 w 34"/>
                <a:gd name="T1" fmla="*/ 2147483647 h 36"/>
                <a:gd name="T2" fmla="*/ 2147483647 w 34"/>
                <a:gd name="T3" fmla="*/ 2147483647 h 36"/>
                <a:gd name="T4" fmla="*/ 2147483647 w 34"/>
                <a:gd name="T5" fmla="*/ 2147483647 h 36"/>
                <a:gd name="T6" fmla="*/ 2147483647 w 34"/>
                <a:gd name="T7" fmla="*/ 2147483647 h 36"/>
                <a:gd name="T8" fmla="*/ 0 w 34"/>
                <a:gd name="T9" fmla="*/ 2147483647 h 36"/>
                <a:gd name="T10" fmla="*/ 2147483647 w 34"/>
                <a:gd name="T11" fmla="*/ 2147483647 h 36"/>
                <a:gd name="T12" fmla="*/ 2147483647 w 34"/>
                <a:gd name="T13" fmla="*/ 2147483647 h 36"/>
                <a:gd name="T14" fmla="*/ 2147483647 w 34"/>
                <a:gd name="T15" fmla="*/ 2147483647 h 36"/>
                <a:gd name="T16" fmla="*/ 2147483647 w 34"/>
                <a:gd name="T17" fmla="*/ 2147483647 h 36"/>
                <a:gd name="T18" fmla="*/ 2147483647 w 34"/>
                <a:gd name="T19" fmla="*/ 0 h 36"/>
                <a:gd name="T20" fmla="*/ 2147483647 w 34"/>
                <a:gd name="T21" fmla="*/ 2147483647 h 36"/>
                <a:gd name="T22" fmla="*/ 2147483647 w 34"/>
                <a:gd name="T23" fmla="*/ 2147483647 h 36"/>
                <a:gd name="T24" fmla="*/ 2147483647 w 34"/>
                <a:gd name="T25" fmla="*/ 2147483647 h 36"/>
                <a:gd name="T26" fmla="*/ 2147483647 w 34"/>
                <a:gd name="T27" fmla="*/ 2147483647 h 36"/>
                <a:gd name="T28" fmla="*/ 2147483647 w 34"/>
                <a:gd name="T29" fmla="*/ 2147483647 h 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4"/>
                <a:gd name="T46" fmla="*/ 0 h 36"/>
                <a:gd name="T47" fmla="*/ 34 w 34"/>
                <a:gd name="T48" fmla="*/ 36 h 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4" h="36">
                  <a:moveTo>
                    <a:pt x="18" y="36"/>
                  </a:moveTo>
                  <a:lnTo>
                    <a:pt x="12" y="34"/>
                  </a:lnTo>
                  <a:lnTo>
                    <a:pt x="6" y="30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2" y="16"/>
                  </a:lnTo>
                  <a:lnTo>
                    <a:pt x="4" y="12"/>
                  </a:lnTo>
                  <a:lnTo>
                    <a:pt x="12" y="6"/>
                  </a:lnTo>
                  <a:lnTo>
                    <a:pt x="26" y="2"/>
                  </a:lnTo>
                  <a:lnTo>
                    <a:pt x="34" y="0"/>
                  </a:lnTo>
                  <a:lnTo>
                    <a:pt x="34" y="10"/>
                  </a:lnTo>
                  <a:lnTo>
                    <a:pt x="30" y="20"/>
                  </a:lnTo>
                  <a:lnTo>
                    <a:pt x="24" y="32"/>
                  </a:lnTo>
                  <a:lnTo>
                    <a:pt x="22" y="34"/>
                  </a:lnTo>
                  <a:lnTo>
                    <a:pt x="1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4" name="Freeform 250"/>
            <p:cNvSpPr/>
            <p:nvPr/>
          </p:nvSpPr>
          <p:spPr bwMode="auto">
            <a:xfrm>
              <a:off x="6497788" y="4283567"/>
              <a:ext cx="54196" cy="114160"/>
            </a:xfrm>
            <a:custGeom>
              <a:avLst/>
              <a:gdLst>
                <a:gd name="T0" fmla="*/ 2147483647 w 36"/>
                <a:gd name="T1" fmla="*/ 2147483647 h 70"/>
                <a:gd name="T2" fmla="*/ 2147483647 w 36"/>
                <a:gd name="T3" fmla="*/ 2147483647 h 70"/>
                <a:gd name="T4" fmla="*/ 2147483647 w 36"/>
                <a:gd name="T5" fmla="*/ 2147483647 h 70"/>
                <a:gd name="T6" fmla="*/ 2147483647 w 36"/>
                <a:gd name="T7" fmla="*/ 2147483647 h 70"/>
                <a:gd name="T8" fmla="*/ 2147483647 w 36"/>
                <a:gd name="T9" fmla="*/ 2147483647 h 70"/>
                <a:gd name="T10" fmla="*/ 2147483647 w 36"/>
                <a:gd name="T11" fmla="*/ 2147483647 h 70"/>
                <a:gd name="T12" fmla="*/ 2147483647 w 36"/>
                <a:gd name="T13" fmla="*/ 2147483647 h 70"/>
                <a:gd name="T14" fmla="*/ 2147483647 w 36"/>
                <a:gd name="T15" fmla="*/ 2147483647 h 70"/>
                <a:gd name="T16" fmla="*/ 2147483647 w 36"/>
                <a:gd name="T17" fmla="*/ 2147483647 h 70"/>
                <a:gd name="T18" fmla="*/ 2147483647 w 36"/>
                <a:gd name="T19" fmla="*/ 2147483647 h 70"/>
                <a:gd name="T20" fmla="*/ 0 w 36"/>
                <a:gd name="T21" fmla="*/ 2147483647 h 70"/>
                <a:gd name="T22" fmla="*/ 2147483647 w 36"/>
                <a:gd name="T23" fmla="*/ 2147483647 h 70"/>
                <a:gd name="T24" fmla="*/ 2147483647 w 36"/>
                <a:gd name="T25" fmla="*/ 2147483647 h 70"/>
                <a:gd name="T26" fmla="*/ 2147483647 w 36"/>
                <a:gd name="T27" fmla="*/ 2147483647 h 70"/>
                <a:gd name="T28" fmla="*/ 2147483647 w 36"/>
                <a:gd name="T29" fmla="*/ 0 h 70"/>
                <a:gd name="T30" fmla="*/ 2147483647 w 36"/>
                <a:gd name="T31" fmla="*/ 2147483647 h 70"/>
                <a:gd name="T32" fmla="*/ 2147483647 w 36"/>
                <a:gd name="T33" fmla="*/ 2147483647 h 70"/>
                <a:gd name="T34" fmla="*/ 2147483647 w 36"/>
                <a:gd name="T35" fmla="*/ 2147483647 h 70"/>
                <a:gd name="T36" fmla="*/ 2147483647 w 36"/>
                <a:gd name="T37" fmla="*/ 2147483647 h 70"/>
                <a:gd name="T38" fmla="*/ 2147483647 w 36"/>
                <a:gd name="T39" fmla="*/ 2147483647 h 70"/>
                <a:gd name="T40" fmla="*/ 2147483647 w 36"/>
                <a:gd name="T41" fmla="*/ 2147483647 h 7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6"/>
                <a:gd name="T64" fmla="*/ 0 h 70"/>
                <a:gd name="T65" fmla="*/ 36 w 36"/>
                <a:gd name="T66" fmla="*/ 70 h 7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6" h="70">
                  <a:moveTo>
                    <a:pt x="36" y="52"/>
                  </a:moveTo>
                  <a:lnTo>
                    <a:pt x="34" y="58"/>
                  </a:lnTo>
                  <a:lnTo>
                    <a:pt x="30" y="64"/>
                  </a:lnTo>
                  <a:lnTo>
                    <a:pt x="22" y="68"/>
                  </a:lnTo>
                  <a:lnTo>
                    <a:pt x="16" y="70"/>
                  </a:lnTo>
                  <a:lnTo>
                    <a:pt x="12" y="68"/>
                  </a:lnTo>
                  <a:lnTo>
                    <a:pt x="8" y="64"/>
                  </a:lnTo>
                  <a:lnTo>
                    <a:pt x="6" y="60"/>
                  </a:lnTo>
                  <a:lnTo>
                    <a:pt x="4" y="54"/>
                  </a:lnTo>
                  <a:lnTo>
                    <a:pt x="2" y="44"/>
                  </a:lnTo>
                  <a:lnTo>
                    <a:pt x="0" y="34"/>
                  </a:lnTo>
                  <a:lnTo>
                    <a:pt x="2" y="24"/>
                  </a:lnTo>
                  <a:lnTo>
                    <a:pt x="4" y="18"/>
                  </a:lnTo>
                  <a:lnTo>
                    <a:pt x="6" y="10"/>
                  </a:lnTo>
                  <a:lnTo>
                    <a:pt x="8" y="0"/>
                  </a:lnTo>
                  <a:lnTo>
                    <a:pt x="14" y="2"/>
                  </a:lnTo>
                  <a:lnTo>
                    <a:pt x="16" y="8"/>
                  </a:lnTo>
                  <a:lnTo>
                    <a:pt x="26" y="20"/>
                  </a:lnTo>
                  <a:lnTo>
                    <a:pt x="34" y="36"/>
                  </a:lnTo>
                  <a:lnTo>
                    <a:pt x="36" y="44"/>
                  </a:lnTo>
                  <a:lnTo>
                    <a:pt x="36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5" name="Freeform 251"/>
            <p:cNvSpPr/>
            <p:nvPr/>
          </p:nvSpPr>
          <p:spPr bwMode="auto">
            <a:xfrm>
              <a:off x="6975175" y="3889317"/>
              <a:ext cx="219091" cy="428763"/>
            </a:xfrm>
            <a:custGeom>
              <a:avLst/>
              <a:gdLst>
                <a:gd name="T0" fmla="*/ 2147483647 w 150"/>
                <a:gd name="T1" fmla="*/ 2147483647 h 270"/>
                <a:gd name="T2" fmla="*/ 2147483647 w 150"/>
                <a:gd name="T3" fmla="*/ 2147483647 h 270"/>
                <a:gd name="T4" fmla="*/ 2147483647 w 150"/>
                <a:gd name="T5" fmla="*/ 2147483647 h 270"/>
                <a:gd name="T6" fmla="*/ 2147483647 w 150"/>
                <a:gd name="T7" fmla="*/ 2147483647 h 270"/>
                <a:gd name="T8" fmla="*/ 2147483647 w 150"/>
                <a:gd name="T9" fmla="*/ 2147483647 h 270"/>
                <a:gd name="T10" fmla="*/ 2147483647 w 150"/>
                <a:gd name="T11" fmla="*/ 2147483647 h 270"/>
                <a:gd name="T12" fmla="*/ 2147483647 w 150"/>
                <a:gd name="T13" fmla="*/ 2147483647 h 270"/>
                <a:gd name="T14" fmla="*/ 2147483647 w 150"/>
                <a:gd name="T15" fmla="*/ 2147483647 h 270"/>
                <a:gd name="T16" fmla="*/ 2147483647 w 150"/>
                <a:gd name="T17" fmla="*/ 2147483647 h 270"/>
                <a:gd name="T18" fmla="*/ 2147483647 w 150"/>
                <a:gd name="T19" fmla="*/ 2147483647 h 270"/>
                <a:gd name="T20" fmla="*/ 2147483647 w 150"/>
                <a:gd name="T21" fmla="*/ 2147483647 h 270"/>
                <a:gd name="T22" fmla="*/ 2147483647 w 150"/>
                <a:gd name="T23" fmla="*/ 2147483647 h 270"/>
                <a:gd name="T24" fmla="*/ 2147483647 w 150"/>
                <a:gd name="T25" fmla="*/ 2147483647 h 270"/>
                <a:gd name="T26" fmla="*/ 2147483647 w 150"/>
                <a:gd name="T27" fmla="*/ 2147483647 h 270"/>
                <a:gd name="T28" fmla="*/ 2147483647 w 150"/>
                <a:gd name="T29" fmla="*/ 2147483647 h 270"/>
                <a:gd name="T30" fmla="*/ 2147483647 w 150"/>
                <a:gd name="T31" fmla="*/ 2147483647 h 270"/>
                <a:gd name="T32" fmla="*/ 2147483647 w 150"/>
                <a:gd name="T33" fmla="*/ 2147483647 h 270"/>
                <a:gd name="T34" fmla="*/ 2147483647 w 150"/>
                <a:gd name="T35" fmla="*/ 2147483647 h 270"/>
                <a:gd name="T36" fmla="*/ 0 w 150"/>
                <a:gd name="T37" fmla="*/ 2147483647 h 270"/>
                <a:gd name="T38" fmla="*/ 2147483647 w 150"/>
                <a:gd name="T39" fmla="*/ 2147483647 h 270"/>
                <a:gd name="T40" fmla="*/ 2147483647 w 150"/>
                <a:gd name="T41" fmla="*/ 2147483647 h 270"/>
                <a:gd name="T42" fmla="*/ 2147483647 w 150"/>
                <a:gd name="T43" fmla="*/ 2147483647 h 270"/>
                <a:gd name="T44" fmla="*/ 2147483647 w 150"/>
                <a:gd name="T45" fmla="*/ 2147483647 h 270"/>
                <a:gd name="T46" fmla="*/ 2147483647 w 150"/>
                <a:gd name="T47" fmla="*/ 2147483647 h 270"/>
                <a:gd name="T48" fmla="*/ 2147483647 w 150"/>
                <a:gd name="T49" fmla="*/ 2147483647 h 270"/>
                <a:gd name="T50" fmla="*/ 2147483647 w 150"/>
                <a:gd name="T51" fmla="*/ 2147483647 h 270"/>
                <a:gd name="T52" fmla="*/ 2147483647 w 150"/>
                <a:gd name="T53" fmla="*/ 2147483647 h 270"/>
                <a:gd name="T54" fmla="*/ 2147483647 w 150"/>
                <a:gd name="T55" fmla="*/ 2147483647 h 270"/>
                <a:gd name="T56" fmla="*/ 2147483647 w 150"/>
                <a:gd name="T57" fmla="*/ 2147483647 h 270"/>
                <a:gd name="T58" fmla="*/ 2147483647 w 150"/>
                <a:gd name="T59" fmla="*/ 2147483647 h 270"/>
                <a:gd name="T60" fmla="*/ 2147483647 w 150"/>
                <a:gd name="T61" fmla="*/ 2147483647 h 270"/>
                <a:gd name="T62" fmla="*/ 2147483647 w 150"/>
                <a:gd name="T63" fmla="*/ 2147483647 h 270"/>
                <a:gd name="T64" fmla="*/ 2147483647 w 150"/>
                <a:gd name="T65" fmla="*/ 2147483647 h 270"/>
                <a:gd name="T66" fmla="*/ 2147483647 w 150"/>
                <a:gd name="T67" fmla="*/ 2147483647 h 270"/>
                <a:gd name="T68" fmla="*/ 2147483647 w 150"/>
                <a:gd name="T69" fmla="*/ 2147483647 h 270"/>
                <a:gd name="T70" fmla="*/ 2147483647 w 150"/>
                <a:gd name="T71" fmla="*/ 2147483647 h 270"/>
                <a:gd name="T72" fmla="*/ 2147483647 w 150"/>
                <a:gd name="T73" fmla="*/ 2147483647 h 270"/>
                <a:gd name="T74" fmla="*/ 2147483647 w 150"/>
                <a:gd name="T75" fmla="*/ 2147483647 h 270"/>
                <a:gd name="T76" fmla="*/ 2147483647 w 150"/>
                <a:gd name="T77" fmla="*/ 2147483647 h 270"/>
                <a:gd name="T78" fmla="*/ 2147483647 w 150"/>
                <a:gd name="T79" fmla="*/ 2147483647 h 270"/>
                <a:gd name="T80" fmla="*/ 2147483647 w 150"/>
                <a:gd name="T81" fmla="*/ 2147483647 h 270"/>
                <a:gd name="T82" fmla="*/ 2147483647 w 150"/>
                <a:gd name="T83" fmla="*/ 2147483647 h 270"/>
                <a:gd name="T84" fmla="*/ 2147483647 w 150"/>
                <a:gd name="T85" fmla="*/ 2147483647 h 270"/>
                <a:gd name="T86" fmla="*/ 2147483647 w 150"/>
                <a:gd name="T87" fmla="*/ 2147483647 h 270"/>
                <a:gd name="T88" fmla="*/ 2147483647 w 150"/>
                <a:gd name="T89" fmla="*/ 2147483647 h 270"/>
                <a:gd name="T90" fmla="*/ 2147483647 w 150"/>
                <a:gd name="T91" fmla="*/ 2147483647 h 270"/>
                <a:gd name="T92" fmla="*/ 2147483647 w 150"/>
                <a:gd name="T93" fmla="*/ 2147483647 h 270"/>
                <a:gd name="T94" fmla="*/ 2147483647 w 150"/>
                <a:gd name="T95" fmla="*/ 2147483647 h 270"/>
                <a:gd name="T96" fmla="*/ 2147483647 w 150"/>
                <a:gd name="T97" fmla="*/ 2147483647 h 270"/>
                <a:gd name="T98" fmla="*/ 2147483647 w 150"/>
                <a:gd name="T99" fmla="*/ 2147483647 h 27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0"/>
                <a:gd name="T151" fmla="*/ 0 h 270"/>
                <a:gd name="T152" fmla="*/ 150 w 150"/>
                <a:gd name="T153" fmla="*/ 270 h 27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0" h="270">
                  <a:moveTo>
                    <a:pt x="64" y="232"/>
                  </a:moveTo>
                  <a:lnTo>
                    <a:pt x="70" y="228"/>
                  </a:lnTo>
                  <a:lnTo>
                    <a:pt x="78" y="226"/>
                  </a:lnTo>
                  <a:lnTo>
                    <a:pt x="96" y="220"/>
                  </a:lnTo>
                  <a:lnTo>
                    <a:pt x="92" y="216"/>
                  </a:lnTo>
                  <a:lnTo>
                    <a:pt x="90" y="216"/>
                  </a:lnTo>
                  <a:lnTo>
                    <a:pt x="88" y="214"/>
                  </a:lnTo>
                  <a:lnTo>
                    <a:pt x="112" y="200"/>
                  </a:lnTo>
                  <a:lnTo>
                    <a:pt x="114" y="198"/>
                  </a:lnTo>
                  <a:lnTo>
                    <a:pt x="116" y="194"/>
                  </a:lnTo>
                  <a:lnTo>
                    <a:pt x="114" y="190"/>
                  </a:lnTo>
                  <a:lnTo>
                    <a:pt x="114" y="186"/>
                  </a:lnTo>
                  <a:lnTo>
                    <a:pt x="114" y="182"/>
                  </a:lnTo>
                  <a:lnTo>
                    <a:pt x="112" y="176"/>
                  </a:lnTo>
                  <a:lnTo>
                    <a:pt x="112" y="160"/>
                  </a:lnTo>
                  <a:lnTo>
                    <a:pt x="106" y="146"/>
                  </a:lnTo>
                  <a:lnTo>
                    <a:pt x="100" y="136"/>
                  </a:lnTo>
                  <a:lnTo>
                    <a:pt x="86" y="118"/>
                  </a:lnTo>
                  <a:lnTo>
                    <a:pt x="82" y="112"/>
                  </a:lnTo>
                  <a:lnTo>
                    <a:pt x="76" y="106"/>
                  </a:lnTo>
                  <a:lnTo>
                    <a:pt x="70" y="106"/>
                  </a:lnTo>
                  <a:lnTo>
                    <a:pt x="68" y="102"/>
                  </a:lnTo>
                  <a:lnTo>
                    <a:pt x="66" y="96"/>
                  </a:lnTo>
                  <a:lnTo>
                    <a:pt x="60" y="92"/>
                  </a:lnTo>
                  <a:lnTo>
                    <a:pt x="52" y="86"/>
                  </a:lnTo>
                  <a:lnTo>
                    <a:pt x="42" y="78"/>
                  </a:lnTo>
                  <a:lnTo>
                    <a:pt x="34" y="70"/>
                  </a:lnTo>
                  <a:lnTo>
                    <a:pt x="32" y="64"/>
                  </a:lnTo>
                  <a:lnTo>
                    <a:pt x="30" y="60"/>
                  </a:lnTo>
                  <a:lnTo>
                    <a:pt x="38" y="58"/>
                  </a:lnTo>
                  <a:lnTo>
                    <a:pt x="42" y="54"/>
                  </a:lnTo>
                  <a:lnTo>
                    <a:pt x="42" y="48"/>
                  </a:lnTo>
                  <a:lnTo>
                    <a:pt x="26" y="44"/>
                  </a:lnTo>
                  <a:lnTo>
                    <a:pt x="14" y="38"/>
                  </a:lnTo>
                  <a:lnTo>
                    <a:pt x="8" y="34"/>
                  </a:lnTo>
                  <a:lnTo>
                    <a:pt x="4" y="30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10" y="14"/>
                  </a:lnTo>
                  <a:lnTo>
                    <a:pt x="16" y="14"/>
                  </a:lnTo>
                  <a:lnTo>
                    <a:pt x="26" y="12"/>
                  </a:lnTo>
                  <a:lnTo>
                    <a:pt x="34" y="6"/>
                  </a:lnTo>
                  <a:lnTo>
                    <a:pt x="42" y="2"/>
                  </a:lnTo>
                  <a:lnTo>
                    <a:pt x="50" y="0"/>
                  </a:lnTo>
                  <a:lnTo>
                    <a:pt x="56" y="2"/>
                  </a:lnTo>
                  <a:lnTo>
                    <a:pt x="60" y="4"/>
                  </a:lnTo>
                  <a:lnTo>
                    <a:pt x="66" y="6"/>
                  </a:lnTo>
                  <a:lnTo>
                    <a:pt x="70" y="6"/>
                  </a:lnTo>
                  <a:lnTo>
                    <a:pt x="72" y="12"/>
                  </a:lnTo>
                  <a:lnTo>
                    <a:pt x="74" y="16"/>
                  </a:lnTo>
                  <a:lnTo>
                    <a:pt x="82" y="24"/>
                  </a:lnTo>
                  <a:lnTo>
                    <a:pt x="90" y="28"/>
                  </a:lnTo>
                  <a:lnTo>
                    <a:pt x="98" y="30"/>
                  </a:lnTo>
                  <a:lnTo>
                    <a:pt x="96" y="36"/>
                  </a:lnTo>
                  <a:lnTo>
                    <a:pt x="94" y="42"/>
                  </a:lnTo>
                  <a:lnTo>
                    <a:pt x="90" y="42"/>
                  </a:lnTo>
                  <a:lnTo>
                    <a:pt x="84" y="42"/>
                  </a:lnTo>
                  <a:lnTo>
                    <a:pt x="82" y="42"/>
                  </a:lnTo>
                  <a:lnTo>
                    <a:pt x="82" y="48"/>
                  </a:lnTo>
                  <a:lnTo>
                    <a:pt x="80" y="52"/>
                  </a:lnTo>
                  <a:lnTo>
                    <a:pt x="76" y="56"/>
                  </a:lnTo>
                  <a:lnTo>
                    <a:pt x="72" y="64"/>
                  </a:lnTo>
                  <a:lnTo>
                    <a:pt x="70" y="70"/>
                  </a:lnTo>
                  <a:lnTo>
                    <a:pt x="72" y="84"/>
                  </a:lnTo>
                  <a:lnTo>
                    <a:pt x="76" y="88"/>
                  </a:lnTo>
                  <a:lnTo>
                    <a:pt x="78" y="92"/>
                  </a:lnTo>
                  <a:lnTo>
                    <a:pt x="86" y="96"/>
                  </a:lnTo>
                  <a:lnTo>
                    <a:pt x="98" y="110"/>
                  </a:lnTo>
                  <a:lnTo>
                    <a:pt x="110" y="124"/>
                  </a:lnTo>
                  <a:lnTo>
                    <a:pt x="122" y="136"/>
                  </a:lnTo>
                  <a:lnTo>
                    <a:pt x="138" y="148"/>
                  </a:lnTo>
                  <a:lnTo>
                    <a:pt x="138" y="156"/>
                  </a:lnTo>
                  <a:lnTo>
                    <a:pt x="142" y="170"/>
                  </a:lnTo>
                  <a:lnTo>
                    <a:pt x="150" y="192"/>
                  </a:lnTo>
                  <a:lnTo>
                    <a:pt x="146" y="198"/>
                  </a:lnTo>
                  <a:lnTo>
                    <a:pt x="146" y="204"/>
                  </a:lnTo>
                  <a:lnTo>
                    <a:pt x="146" y="210"/>
                  </a:lnTo>
                  <a:lnTo>
                    <a:pt x="144" y="214"/>
                  </a:lnTo>
                  <a:lnTo>
                    <a:pt x="138" y="220"/>
                  </a:lnTo>
                  <a:lnTo>
                    <a:pt x="128" y="228"/>
                  </a:lnTo>
                  <a:lnTo>
                    <a:pt x="120" y="232"/>
                  </a:lnTo>
                  <a:lnTo>
                    <a:pt x="112" y="234"/>
                  </a:lnTo>
                  <a:lnTo>
                    <a:pt x="104" y="242"/>
                  </a:lnTo>
                  <a:lnTo>
                    <a:pt x="98" y="254"/>
                  </a:lnTo>
                  <a:lnTo>
                    <a:pt x="88" y="266"/>
                  </a:lnTo>
                  <a:lnTo>
                    <a:pt x="84" y="270"/>
                  </a:lnTo>
                  <a:lnTo>
                    <a:pt x="78" y="270"/>
                  </a:lnTo>
                  <a:lnTo>
                    <a:pt x="76" y="270"/>
                  </a:lnTo>
                  <a:lnTo>
                    <a:pt x="74" y="268"/>
                  </a:lnTo>
                  <a:lnTo>
                    <a:pt x="74" y="260"/>
                  </a:lnTo>
                  <a:lnTo>
                    <a:pt x="74" y="252"/>
                  </a:lnTo>
                  <a:lnTo>
                    <a:pt x="76" y="246"/>
                  </a:lnTo>
                  <a:lnTo>
                    <a:pt x="76" y="242"/>
                  </a:lnTo>
                  <a:lnTo>
                    <a:pt x="74" y="236"/>
                  </a:lnTo>
                  <a:lnTo>
                    <a:pt x="70" y="236"/>
                  </a:lnTo>
                  <a:lnTo>
                    <a:pt x="66" y="234"/>
                  </a:lnTo>
                  <a:lnTo>
                    <a:pt x="62" y="234"/>
                  </a:lnTo>
                  <a:lnTo>
                    <a:pt x="60" y="234"/>
                  </a:lnTo>
                  <a:lnTo>
                    <a:pt x="64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6" name="Freeform 252"/>
            <p:cNvSpPr/>
            <p:nvPr/>
          </p:nvSpPr>
          <p:spPr bwMode="auto">
            <a:xfrm>
              <a:off x="7018993" y="4142859"/>
              <a:ext cx="126842" cy="120797"/>
            </a:xfrm>
            <a:custGeom>
              <a:avLst/>
              <a:gdLst>
                <a:gd name="T0" fmla="*/ 2147483647 w 86"/>
                <a:gd name="T1" fmla="*/ 0 h 76"/>
                <a:gd name="T2" fmla="*/ 2147483647 w 86"/>
                <a:gd name="T3" fmla="*/ 0 h 76"/>
                <a:gd name="T4" fmla="*/ 2147483647 w 86"/>
                <a:gd name="T5" fmla="*/ 2147483647 h 76"/>
                <a:gd name="T6" fmla="*/ 2147483647 w 86"/>
                <a:gd name="T7" fmla="*/ 0 h 76"/>
                <a:gd name="T8" fmla="*/ 2147483647 w 86"/>
                <a:gd name="T9" fmla="*/ 0 h 76"/>
                <a:gd name="T10" fmla="*/ 2147483647 w 86"/>
                <a:gd name="T11" fmla="*/ 0 h 76"/>
                <a:gd name="T12" fmla="*/ 2147483647 w 86"/>
                <a:gd name="T13" fmla="*/ 2147483647 h 76"/>
                <a:gd name="T14" fmla="*/ 2147483647 w 86"/>
                <a:gd name="T15" fmla="*/ 2147483647 h 76"/>
                <a:gd name="T16" fmla="*/ 2147483647 w 86"/>
                <a:gd name="T17" fmla="*/ 2147483647 h 76"/>
                <a:gd name="T18" fmla="*/ 2147483647 w 86"/>
                <a:gd name="T19" fmla="*/ 2147483647 h 76"/>
                <a:gd name="T20" fmla="*/ 2147483647 w 86"/>
                <a:gd name="T21" fmla="*/ 2147483647 h 76"/>
                <a:gd name="T22" fmla="*/ 2147483647 w 86"/>
                <a:gd name="T23" fmla="*/ 2147483647 h 76"/>
                <a:gd name="T24" fmla="*/ 2147483647 w 86"/>
                <a:gd name="T25" fmla="*/ 2147483647 h 76"/>
                <a:gd name="T26" fmla="*/ 2147483647 w 86"/>
                <a:gd name="T27" fmla="*/ 2147483647 h 76"/>
                <a:gd name="T28" fmla="*/ 2147483647 w 86"/>
                <a:gd name="T29" fmla="*/ 2147483647 h 76"/>
                <a:gd name="T30" fmla="*/ 2147483647 w 86"/>
                <a:gd name="T31" fmla="*/ 2147483647 h 76"/>
                <a:gd name="T32" fmla="*/ 2147483647 w 86"/>
                <a:gd name="T33" fmla="*/ 2147483647 h 76"/>
                <a:gd name="T34" fmla="*/ 0 w 86"/>
                <a:gd name="T35" fmla="*/ 2147483647 h 76"/>
                <a:gd name="T36" fmla="*/ 2147483647 w 86"/>
                <a:gd name="T37" fmla="*/ 2147483647 h 76"/>
                <a:gd name="T38" fmla="*/ 2147483647 w 86"/>
                <a:gd name="T39" fmla="*/ 2147483647 h 76"/>
                <a:gd name="T40" fmla="*/ 2147483647 w 86"/>
                <a:gd name="T41" fmla="*/ 2147483647 h 76"/>
                <a:gd name="T42" fmla="*/ 2147483647 w 86"/>
                <a:gd name="T43" fmla="*/ 2147483647 h 76"/>
                <a:gd name="T44" fmla="*/ 2147483647 w 86"/>
                <a:gd name="T45" fmla="*/ 2147483647 h 76"/>
                <a:gd name="T46" fmla="*/ 2147483647 w 86"/>
                <a:gd name="T47" fmla="*/ 2147483647 h 76"/>
                <a:gd name="T48" fmla="*/ 2147483647 w 86"/>
                <a:gd name="T49" fmla="*/ 2147483647 h 76"/>
                <a:gd name="T50" fmla="*/ 2147483647 w 86"/>
                <a:gd name="T51" fmla="*/ 2147483647 h 76"/>
                <a:gd name="T52" fmla="*/ 2147483647 w 86"/>
                <a:gd name="T53" fmla="*/ 2147483647 h 76"/>
                <a:gd name="T54" fmla="*/ 2147483647 w 86"/>
                <a:gd name="T55" fmla="*/ 2147483647 h 76"/>
                <a:gd name="T56" fmla="*/ 2147483647 w 86"/>
                <a:gd name="T57" fmla="*/ 2147483647 h 76"/>
                <a:gd name="T58" fmla="*/ 2147483647 w 86"/>
                <a:gd name="T59" fmla="*/ 2147483647 h 76"/>
                <a:gd name="T60" fmla="*/ 2147483647 w 86"/>
                <a:gd name="T61" fmla="*/ 2147483647 h 76"/>
                <a:gd name="T62" fmla="*/ 2147483647 w 86"/>
                <a:gd name="T63" fmla="*/ 2147483647 h 76"/>
                <a:gd name="T64" fmla="*/ 2147483647 w 86"/>
                <a:gd name="T65" fmla="*/ 2147483647 h 76"/>
                <a:gd name="T66" fmla="*/ 2147483647 w 86"/>
                <a:gd name="T67" fmla="*/ 2147483647 h 76"/>
                <a:gd name="T68" fmla="*/ 2147483647 w 86"/>
                <a:gd name="T69" fmla="*/ 2147483647 h 76"/>
                <a:gd name="T70" fmla="*/ 2147483647 w 86"/>
                <a:gd name="T71" fmla="*/ 2147483647 h 76"/>
                <a:gd name="T72" fmla="*/ 2147483647 w 86"/>
                <a:gd name="T73" fmla="*/ 2147483647 h 76"/>
                <a:gd name="T74" fmla="*/ 2147483647 w 86"/>
                <a:gd name="T75" fmla="*/ 2147483647 h 76"/>
                <a:gd name="T76" fmla="*/ 2147483647 w 86"/>
                <a:gd name="T77" fmla="*/ 2147483647 h 76"/>
                <a:gd name="T78" fmla="*/ 2147483647 w 86"/>
                <a:gd name="T79" fmla="*/ 2147483647 h 76"/>
                <a:gd name="T80" fmla="*/ 2147483647 w 86"/>
                <a:gd name="T81" fmla="*/ 2147483647 h 76"/>
                <a:gd name="T82" fmla="*/ 2147483647 w 86"/>
                <a:gd name="T83" fmla="*/ 2147483647 h 76"/>
                <a:gd name="T84" fmla="*/ 2147483647 w 86"/>
                <a:gd name="T85" fmla="*/ 2147483647 h 76"/>
                <a:gd name="T86" fmla="*/ 2147483647 w 86"/>
                <a:gd name="T87" fmla="*/ 2147483647 h 76"/>
                <a:gd name="T88" fmla="*/ 2147483647 w 86"/>
                <a:gd name="T89" fmla="*/ 0 h 76"/>
                <a:gd name="T90" fmla="*/ 2147483647 w 86"/>
                <a:gd name="T91" fmla="*/ 0 h 7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6"/>
                <a:gd name="T139" fmla="*/ 0 h 76"/>
                <a:gd name="T140" fmla="*/ 86 w 86"/>
                <a:gd name="T141" fmla="*/ 76 h 7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6" h="76">
                  <a:moveTo>
                    <a:pt x="80" y="0"/>
                  </a:moveTo>
                  <a:lnTo>
                    <a:pt x="78" y="0"/>
                  </a:lnTo>
                  <a:lnTo>
                    <a:pt x="74" y="2"/>
                  </a:lnTo>
                  <a:lnTo>
                    <a:pt x="70" y="0"/>
                  </a:lnTo>
                  <a:lnTo>
                    <a:pt x="66" y="0"/>
                  </a:lnTo>
                  <a:lnTo>
                    <a:pt x="62" y="0"/>
                  </a:lnTo>
                  <a:lnTo>
                    <a:pt x="60" y="4"/>
                  </a:lnTo>
                  <a:lnTo>
                    <a:pt x="58" y="10"/>
                  </a:lnTo>
                  <a:lnTo>
                    <a:pt x="52" y="8"/>
                  </a:lnTo>
                  <a:lnTo>
                    <a:pt x="46" y="4"/>
                  </a:lnTo>
                  <a:lnTo>
                    <a:pt x="40" y="2"/>
                  </a:lnTo>
                  <a:lnTo>
                    <a:pt x="30" y="2"/>
                  </a:lnTo>
                  <a:lnTo>
                    <a:pt x="18" y="2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2" y="14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6"/>
                  </a:lnTo>
                  <a:lnTo>
                    <a:pt x="6" y="40"/>
                  </a:lnTo>
                  <a:lnTo>
                    <a:pt x="8" y="46"/>
                  </a:lnTo>
                  <a:lnTo>
                    <a:pt x="10" y="52"/>
                  </a:lnTo>
                  <a:lnTo>
                    <a:pt x="10" y="54"/>
                  </a:lnTo>
                  <a:lnTo>
                    <a:pt x="12" y="58"/>
                  </a:lnTo>
                  <a:lnTo>
                    <a:pt x="14" y="62"/>
                  </a:lnTo>
                  <a:lnTo>
                    <a:pt x="18" y="66"/>
                  </a:lnTo>
                  <a:lnTo>
                    <a:pt x="24" y="66"/>
                  </a:lnTo>
                  <a:lnTo>
                    <a:pt x="24" y="76"/>
                  </a:lnTo>
                  <a:lnTo>
                    <a:pt x="30" y="74"/>
                  </a:lnTo>
                  <a:lnTo>
                    <a:pt x="34" y="72"/>
                  </a:lnTo>
                  <a:lnTo>
                    <a:pt x="40" y="68"/>
                  </a:lnTo>
                  <a:lnTo>
                    <a:pt x="48" y="66"/>
                  </a:lnTo>
                  <a:lnTo>
                    <a:pt x="66" y="60"/>
                  </a:lnTo>
                  <a:lnTo>
                    <a:pt x="62" y="56"/>
                  </a:lnTo>
                  <a:lnTo>
                    <a:pt x="60" y="56"/>
                  </a:lnTo>
                  <a:lnTo>
                    <a:pt x="58" y="54"/>
                  </a:lnTo>
                  <a:lnTo>
                    <a:pt x="82" y="40"/>
                  </a:lnTo>
                  <a:lnTo>
                    <a:pt x="84" y="38"/>
                  </a:lnTo>
                  <a:lnTo>
                    <a:pt x="86" y="34"/>
                  </a:lnTo>
                  <a:lnTo>
                    <a:pt x="84" y="30"/>
                  </a:lnTo>
                  <a:lnTo>
                    <a:pt x="84" y="26"/>
                  </a:lnTo>
                  <a:lnTo>
                    <a:pt x="84" y="22"/>
                  </a:lnTo>
                  <a:lnTo>
                    <a:pt x="82" y="16"/>
                  </a:lnTo>
                  <a:lnTo>
                    <a:pt x="82" y="0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7" name="Freeform 253"/>
            <p:cNvSpPr/>
            <p:nvPr/>
          </p:nvSpPr>
          <p:spPr bwMode="auto">
            <a:xfrm>
              <a:off x="6934816" y="3913211"/>
              <a:ext cx="204100" cy="246904"/>
            </a:xfrm>
            <a:custGeom>
              <a:avLst/>
              <a:gdLst>
                <a:gd name="T0" fmla="*/ 2147483647 w 140"/>
                <a:gd name="T1" fmla="*/ 2147483647 h 156"/>
                <a:gd name="T2" fmla="*/ 2147483647 w 140"/>
                <a:gd name="T3" fmla="*/ 2147483647 h 156"/>
                <a:gd name="T4" fmla="*/ 2147483647 w 140"/>
                <a:gd name="T5" fmla="*/ 2147483647 h 156"/>
                <a:gd name="T6" fmla="*/ 2147483647 w 140"/>
                <a:gd name="T7" fmla="*/ 2147483647 h 156"/>
                <a:gd name="T8" fmla="*/ 2147483647 w 140"/>
                <a:gd name="T9" fmla="*/ 2147483647 h 156"/>
                <a:gd name="T10" fmla="*/ 2147483647 w 140"/>
                <a:gd name="T11" fmla="*/ 2147483647 h 156"/>
                <a:gd name="T12" fmla="*/ 2147483647 w 140"/>
                <a:gd name="T13" fmla="*/ 2147483647 h 156"/>
                <a:gd name="T14" fmla="*/ 2147483647 w 140"/>
                <a:gd name="T15" fmla="*/ 2147483647 h 156"/>
                <a:gd name="T16" fmla="*/ 2147483647 w 140"/>
                <a:gd name="T17" fmla="*/ 2147483647 h 156"/>
                <a:gd name="T18" fmla="*/ 2147483647 w 140"/>
                <a:gd name="T19" fmla="*/ 2147483647 h 156"/>
                <a:gd name="T20" fmla="*/ 2147483647 w 140"/>
                <a:gd name="T21" fmla="*/ 2147483647 h 156"/>
                <a:gd name="T22" fmla="*/ 2147483647 w 140"/>
                <a:gd name="T23" fmla="*/ 2147483647 h 156"/>
                <a:gd name="T24" fmla="*/ 2147483647 w 140"/>
                <a:gd name="T25" fmla="*/ 2147483647 h 156"/>
                <a:gd name="T26" fmla="*/ 2147483647 w 140"/>
                <a:gd name="T27" fmla="*/ 2147483647 h 156"/>
                <a:gd name="T28" fmla="*/ 2147483647 w 140"/>
                <a:gd name="T29" fmla="*/ 2147483647 h 156"/>
                <a:gd name="T30" fmla="*/ 2147483647 w 140"/>
                <a:gd name="T31" fmla="*/ 2147483647 h 156"/>
                <a:gd name="T32" fmla="*/ 0 w 140"/>
                <a:gd name="T33" fmla="*/ 2147483647 h 156"/>
                <a:gd name="T34" fmla="*/ 2147483647 w 140"/>
                <a:gd name="T35" fmla="*/ 2147483647 h 156"/>
                <a:gd name="T36" fmla="*/ 2147483647 w 140"/>
                <a:gd name="T37" fmla="*/ 2147483647 h 156"/>
                <a:gd name="T38" fmla="*/ 2147483647 w 140"/>
                <a:gd name="T39" fmla="*/ 2147483647 h 156"/>
                <a:gd name="T40" fmla="*/ 2147483647 w 140"/>
                <a:gd name="T41" fmla="*/ 2147483647 h 156"/>
                <a:gd name="T42" fmla="*/ 2147483647 w 140"/>
                <a:gd name="T43" fmla="*/ 2147483647 h 156"/>
                <a:gd name="T44" fmla="*/ 2147483647 w 140"/>
                <a:gd name="T45" fmla="*/ 2147483647 h 156"/>
                <a:gd name="T46" fmla="*/ 2147483647 w 140"/>
                <a:gd name="T47" fmla="*/ 2147483647 h 156"/>
                <a:gd name="T48" fmla="*/ 2147483647 w 140"/>
                <a:gd name="T49" fmla="*/ 2147483647 h 156"/>
                <a:gd name="T50" fmla="*/ 2147483647 w 140"/>
                <a:gd name="T51" fmla="*/ 2147483647 h 156"/>
                <a:gd name="T52" fmla="*/ 2147483647 w 140"/>
                <a:gd name="T53" fmla="*/ 2147483647 h 156"/>
                <a:gd name="T54" fmla="*/ 2147483647 w 140"/>
                <a:gd name="T55" fmla="*/ 2147483647 h 156"/>
                <a:gd name="T56" fmla="*/ 2147483647 w 140"/>
                <a:gd name="T57" fmla="*/ 2147483647 h 156"/>
                <a:gd name="T58" fmla="*/ 2147483647 w 140"/>
                <a:gd name="T59" fmla="*/ 2147483647 h 156"/>
                <a:gd name="T60" fmla="*/ 2147483647 w 140"/>
                <a:gd name="T61" fmla="*/ 2147483647 h 156"/>
                <a:gd name="T62" fmla="*/ 2147483647 w 140"/>
                <a:gd name="T63" fmla="*/ 2147483647 h 156"/>
                <a:gd name="T64" fmla="*/ 2147483647 w 140"/>
                <a:gd name="T65" fmla="*/ 2147483647 h 156"/>
                <a:gd name="T66" fmla="*/ 2147483647 w 140"/>
                <a:gd name="T67" fmla="*/ 2147483647 h 156"/>
                <a:gd name="T68" fmla="*/ 2147483647 w 140"/>
                <a:gd name="T69" fmla="*/ 2147483647 h 156"/>
                <a:gd name="T70" fmla="*/ 2147483647 w 140"/>
                <a:gd name="T71" fmla="*/ 2147483647 h 156"/>
                <a:gd name="T72" fmla="*/ 2147483647 w 140"/>
                <a:gd name="T73" fmla="*/ 2147483647 h 156"/>
                <a:gd name="T74" fmla="*/ 2147483647 w 140"/>
                <a:gd name="T75" fmla="*/ 2147483647 h 156"/>
                <a:gd name="T76" fmla="*/ 2147483647 w 140"/>
                <a:gd name="T77" fmla="*/ 2147483647 h 156"/>
                <a:gd name="T78" fmla="*/ 2147483647 w 140"/>
                <a:gd name="T79" fmla="*/ 2147483647 h 15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0"/>
                <a:gd name="T121" fmla="*/ 0 h 156"/>
                <a:gd name="T122" fmla="*/ 140 w 140"/>
                <a:gd name="T123" fmla="*/ 156 h 15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0" h="156">
                  <a:moveTo>
                    <a:pt x="104" y="150"/>
                  </a:moveTo>
                  <a:lnTo>
                    <a:pt x="102" y="124"/>
                  </a:lnTo>
                  <a:lnTo>
                    <a:pt x="98" y="120"/>
                  </a:lnTo>
                  <a:lnTo>
                    <a:pt x="94" y="116"/>
                  </a:lnTo>
                  <a:lnTo>
                    <a:pt x="90" y="108"/>
                  </a:lnTo>
                  <a:lnTo>
                    <a:pt x="88" y="102"/>
                  </a:lnTo>
                  <a:lnTo>
                    <a:pt x="88" y="98"/>
                  </a:lnTo>
                  <a:lnTo>
                    <a:pt x="86" y="94"/>
                  </a:lnTo>
                  <a:lnTo>
                    <a:pt x="80" y="90"/>
                  </a:lnTo>
                  <a:lnTo>
                    <a:pt x="74" y="84"/>
                  </a:lnTo>
                  <a:lnTo>
                    <a:pt x="70" y="76"/>
                  </a:lnTo>
                  <a:lnTo>
                    <a:pt x="66" y="76"/>
                  </a:lnTo>
                  <a:lnTo>
                    <a:pt x="62" y="78"/>
                  </a:lnTo>
                  <a:lnTo>
                    <a:pt x="58" y="82"/>
                  </a:lnTo>
                  <a:lnTo>
                    <a:pt x="56" y="86"/>
                  </a:lnTo>
                  <a:lnTo>
                    <a:pt x="52" y="88"/>
                  </a:lnTo>
                  <a:lnTo>
                    <a:pt x="50" y="86"/>
                  </a:lnTo>
                  <a:lnTo>
                    <a:pt x="48" y="84"/>
                  </a:lnTo>
                  <a:lnTo>
                    <a:pt x="46" y="82"/>
                  </a:lnTo>
                  <a:lnTo>
                    <a:pt x="44" y="80"/>
                  </a:lnTo>
                  <a:lnTo>
                    <a:pt x="40" y="80"/>
                  </a:lnTo>
                  <a:lnTo>
                    <a:pt x="36" y="84"/>
                  </a:lnTo>
                  <a:lnTo>
                    <a:pt x="28" y="90"/>
                  </a:lnTo>
                  <a:lnTo>
                    <a:pt x="26" y="70"/>
                  </a:lnTo>
                  <a:lnTo>
                    <a:pt x="26" y="64"/>
                  </a:lnTo>
                  <a:lnTo>
                    <a:pt x="26" y="58"/>
                  </a:lnTo>
                  <a:lnTo>
                    <a:pt x="22" y="56"/>
                  </a:lnTo>
                  <a:lnTo>
                    <a:pt x="18" y="56"/>
                  </a:lnTo>
                  <a:lnTo>
                    <a:pt x="16" y="56"/>
                  </a:lnTo>
                  <a:lnTo>
                    <a:pt x="12" y="56"/>
                  </a:lnTo>
                  <a:lnTo>
                    <a:pt x="8" y="52"/>
                  </a:lnTo>
                  <a:lnTo>
                    <a:pt x="6" y="44"/>
                  </a:lnTo>
                  <a:lnTo>
                    <a:pt x="4" y="4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0" y="28"/>
                  </a:lnTo>
                  <a:lnTo>
                    <a:pt x="10" y="24"/>
                  </a:lnTo>
                  <a:lnTo>
                    <a:pt x="12" y="22"/>
                  </a:lnTo>
                  <a:lnTo>
                    <a:pt x="16" y="18"/>
                  </a:lnTo>
                  <a:lnTo>
                    <a:pt x="20" y="22"/>
                  </a:lnTo>
                  <a:lnTo>
                    <a:pt x="22" y="22"/>
                  </a:lnTo>
                  <a:lnTo>
                    <a:pt x="26" y="20"/>
                  </a:lnTo>
                  <a:lnTo>
                    <a:pt x="22" y="14"/>
                  </a:lnTo>
                  <a:lnTo>
                    <a:pt x="20" y="8"/>
                  </a:lnTo>
                  <a:lnTo>
                    <a:pt x="20" y="4"/>
                  </a:lnTo>
                  <a:lnTo>
                    <a:pt x="22" y="2"/>
                  </a:lnTo>
                  <a:lnTo>
                    <a:pt x="28" y="0"/>
                  </a:lnTo>
                  <a:lnTo>
                    <a:pt x="28" y="4"/>
                  </a:lnTo>
                  <a:lnTo>
                    <a:pt x="28" y="10"/>
                  </a:lnTo>
                  <a:lnTo>
                    <a:pt x="32" y="16"/>
                  </a:lnTo>
                  <a:lnTo>
                    <a:pt x="36" y="20"/>
                  </a:lnTo>
                  <a:lnTo>
                    <a:pt x="42" y="24"/>
                  </a:lnTo>
                  <a:lnTo>
                    <a:pt x="54" y="30"/>
                  </a:lnTo>
                  <a:lnTo>
                    <a:pt x="70" y="34"/>
                  </a:lnTo>
                  <a:lnTo>
                    <a:pt x="70" y="40"/>
                  </a:lnTo>
                  <a:lnTo>
                    <a:pt x="66" y="44"/>
                  </a:lnTo>
                  <a:lnTo>
                    <a:pt x="58" y="46"/>
                  </a:lnTo>
                  <a:lnTo>
                    <a:pt x="60" y="50"/>
                  </a:lnTo>
                  <a:lnTo>
                    <a:pt x="62" y="56"/>
                  </a:lnTo>
                  <a:lnTo>
                    <a:pt x="70" y="64"/>
                  </a:lnTo>
                  <a:lnTo>
                    <a:pt x="80" y="72"/>
                  </a:lnTo>
                  <a:lnTo>
                    <a:pt x="88" y="78"/>
                  </a:lnTo>
                  <a:lnTo>
                    <a:pt x="94" y="82"/>
                  </a:lnTo>
                  <a:lnTo>
                    <a:pt x="96" y="88"/>
                  </a:lnTo>
                  <a:lnTo>
                    <a:pt x="98" y="92"/>
                  </a:lnTo>
                  <a:lnTo>
                    <a:pt x="104" y="92"/>
                  </a:lnTo>
                  <a:lnTo>
                    <a:pt x="110" y="98"/>
                  </a:lnTo>
                  <a:lnTo>
                    <a:pt x="114" y="104"/>
                  </a:lnTo>
                  <a:lnTo>
                    <a:pt x="128" y="122"/>
                  </a:lnTo>
                  <a:lnTo>
                    <a:pt x="134" y="132"/>
                  </a:lnTo>
                  <a:lnTo>
                    <a:pt x="140" y="146"/>
                  </a:lnTo>
                  <a:lnTo>
                    <a:pt x="138" y="146"/>
                  </a:lnTo>
                  <a:lnTo>
                    <a:pt x="136" y="146"/>
                  </a:lnTo>
                  <a:lnTo>
                    <a:pt x="132" y="148"/>
                  </a:lnTo>
                  <a:lnTo>
                    <a:pt x="128" y="146"/>
                  </a:lnTo>
                  <a:lnTo>
                    <a:pt x="124" y="146"/>
                  </a:lnTo>
                  <a:lnTo>
                    <a:pt x="120" y="146"/>
                  </a:lnTo>
                  <a:lnTo>
                    <a:pt x="118" y="150"/>
                  </a:lnTo>
                  <a:lnTo>
                    <a:pt x="116" y="156"/>
                  </a:lnTo>
                  <a:lnTo>
                    <a:pt x="110" y="154"/>
                  </a:lnTo>
                  <a:lnTo>
                    <a:pt x="104" y="1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8" name="Freeform 254"/>
            <p:cNvSpPr/>
            <p:nvPr/>
          </p:nvSpPr>
          <p:spPr bwMode="auto">
            <a:xfrm>
              <a:off x="6886385" y="3971619"/>
              <a:ext cx="199488" cy="430091"/>
            </a:xfrm>
            <a:custGeom>
              <a:avLst/>
              <a:gdLst>
                <a:gd name="T0" fmla="*/ 2147483647 w 136"/>
                <a:gd name="T1" fmla="*/ 2147483647 h 272"/>
                <a:gd name="T2" fmla="*/ 2147483647 w 136"/>
                <a:gd name="T3" fmla="*/ 2147483647 h 272"/>
                <a:gd name="T4" fmla="*/ 2147483647 w 136"/>
                <a:gd name="T5" fmla="*/ 2147483647 h 272"/>
                <a:gd name="T6" fmla="*/ 2147483647 w 136"/>
                <a:gd name="T7" fmla="*/ 2147483647 h 272"/>
                <a:gd name="T8" fmla="*/ 2147483647 w 136"/>
                <a:gd name="T9" fmla="*/ 2147483647 h 272"/>
                <a:gd name="T10" fmla="*/ 2147483647 w 136"/>
                <a:gd name="T11" fmla="*/ 2147483647 h 272"/>
                <a:gd name="T12" fmla="*/ 2147483647 w 136"/>
                <a:gd name="T13" fmla="*/ 2147483647 h 272"/>
                <a:gd name="T14" fmla="*/ 2147483647 w 136"/>
                <a:gd name="T15" fmla="*/ 2147483647 h 272"/>
                <a:gd name="T16" fmla="*/ 2147483647 w 136"/>
                <a:gd name="T17" fmla="*/ 2147483647 h 272"/>
                <a:gd name="T18" fmla="*/ 2147483647 w 136"/>
                <a:gd name="T19" fmla="*/ 2147483647 h 272"/>
                <a:gd name="T20" fmla="*/ 2147483647 w 136"/>
                <a:gd name="T21" fmla="*/ 2147483647 h 272"/>
                <a:gd name="T22" fmla="*/ 2147483647 w 136"/>
                <a:gd name="T23" fmla="*/ 2147483647 h 272"/>
                <a:gd name="T24" fmla="*/ 2147483647 w 136"/>
                <a:gd name="T25" fmla="*/ 2147483647 h 272"/>
                <a:gd name="T26" fmla="*/ 2147483647 w 136"/>
                <a:gd name="T27" fmla="*/ 2147483647 h 272"/>
                <a:gd name="T28" fmla="*/ 2147483647 w 136"/>
                <a:gd name="T29" fmla="*/ 2147483647 h 272"/>
                <a:gd name="T30" fmla="*/ 2147483647 w 136"/>
                <a:gd name="T31" fmla="*/ 2147483647 h 272"/>
                <a:gd name="T32" fmla="*/ 2147483647 w 136"/>
                <a:gd name="T33" fmla="*/ 2147483647 h 272"/>
                <a:gd name="T34" fmla="*/ 2147483647 w 136"/>
                <a:gd name="T35" fmla="*/ 2147483647 h 272"/>
                <a:gd name="T36" fmla="*/ 2147483647 w 136"/>
                <a:gd name="T37" fmla="*/ 2147483647 h 272"/>
                <a:gd name="T38" fmla="*/ 2147483647 w 136"/>
                <a:gd name="T39" fmla="*/ 2147483647 h 272"/>
                <a:gd name="T40" fmla="*/ 2147483647 w 136"/>
                <a:gd name="T41" fmla="*/ 2147483647 h 272"/>
                <a:gd name="T42" fmla="*/ 2147483647 w 136"/>
                <a:gd name="T43" fmla="*/ 2147483647 h 272"/>
                <a:gd name="T44" fmla="*/ 2147483647 w 136"/>
                <a:gd name="T45" fmla="*/ 2147483647 h 272"/>
                <a:gd name="T46" fmla="*/ 2147483647 w 136"/>
                <a:gd name="T47" fmla="*/ 2147483647 h 272"/>
                <a:gd name="T48" fmla="*/ 2147483647 w 136"/>
                <a:gd name="T49" fmla="*/ 2147483647 h 272"/>
                <a:gd name="T50" fmla="*/ 2147483647 w 136"/>
                <a:gd name="T51" fmla="*/ 2147483647 h 272"/>
                <a:gd name="T52" fmla="*/ 2147483647 w 136"/>
                <a:gd name="T53" fmla="*/ 2147483647 h 272"/>
                <a:gd name="T54" fmla="*/ 2147483647 w 136"/>
                <a:gd name="T55" fmla="*/ 2147483647 h 272"/>
                <a:gd name="T56" fmla="*/ 2147483647 w 136"/>
                <a:gd name="T57" fmla="*/ 2147483647 h 272"/>
                <a:gd name="T58" fmla="*/ 2147483647 w 136"/>
                <a:gd name="T59" fmla="*/ 2147483647 h 272"/>
                <a:gd name="T60" fmla="*/ 2147483647 w 136"/>
                <a:gd name="T61" fmla="*/ 2147483647 h 272"/>
                <a:gd name="T62" fmla="*/ 2147483647 w 136"/>
                <a:gd name="T63" fmla="*/ 2147483647 h 272"/>
                <a:gd name="T64" fmla="*/ 2147483647 w 136"/>
                <a:gd name="T65" fmla="*/ 2147483647 h 272"/>
                <a:gd name="T66" fmla="*/ 2147483647 w 136"/>
                <a:gd name="T67" fmla="*/ 2147483647 h 272"/>
                <a:gd name="T68" fmla="*/ 2147483647 w 136"/>
                <a:gd name="T69" fmla="*/ 2147483647 h 272"/>
                <a:gd name="T70" fmla="*/ 2147483647 w 136"/>
                <a:gd name="T71" fmla="*/ 2147483647 h 272"/>
                <a:gd name="T72" fmla="*/ 2147483647 w 136"/>
                <a:gd name="T73" fmla="*/ 2147483647 h 272"/>
                <a:gd name="T74" fmla="*/ 2147483647 w 136"/>
                <a:gd name="T75" fmla="*/ 2147483647 h 272"/>
                <a:gd name="T76" fmla="*/ 2147483647 w 136"/>
                <a:gd name="T77" fmla="*/ 2147483647 h 272"/>
                <a:gd name="T78" fmla="*/ 2147483647 w 136"/>
                <a:gd name="T79" fmla="*/ 2147483647 h 272"/>
                <a:gd name="T80" fmla="*/ 2147483647 w 136"/>
                <a:gd name="T81" fmla="*/ 2147483647 h 272"/>
                <a:gd name="T82" fmla="*/ 2147483647 w 136"/>
                <a:gd name="T83" fmla="*/ 2147483647 h 272"/>
                <a:gd name="T84" fmla="*/ 2147483647 w 136"/>
                <a:gd name="T85" fmla="*/ 2147483647 h 272"/>
                <a:gd name="T86" fmla="*/ 2147483647 w 136"/>
                <a:gd name="T87" fmla="*/ 2147483647 h 272"/>
                <a:gd name="T88" fmla="*/ 2147483647 w 136"/>
                <a:gd name="T89" fmla="*/ 2147483647 h 272"/>
                <a:gd name="T90" fmla="*/ 2147483647 w 136"/>
                <a:gd name="T91" fmla="*/ 2147483647 h 272"/>
                <a:gd name="T92" fmla="*/ 2147483647 w 136"/>
                <a:gd name="T93" fmla="*/ 2147483647 h 272"/>
                <a:gd name="T94" fmla="*/ 2147483647 w 136"/>
                <a:gd name="T95" fmla="*/ 2147483647 h 272"/>
                <a:gd name="T96" fmla="*/ 2147483647 w 136"/>
                <a:gd name="T97" fmla="*/ 2147483647 h 272"/>
                <a:gd name="T98" fmla="*/ 2147483647 w 136"/>
                <a:gd name="T99" fmla="*/ 2147483647 h 272"/>
                <a:gd name="T100" fmla="*/ 2147483647 w 136"/>
                <a:gd name="T101" fmla="*/ 2147483647 h 272"/>
                <a:gd name="T102" fmla="*/ 2147483647 w 136"/>
                <a:gd name="T103" fmla="*/ 2147483647 h 272"/>
                <a:gd name="T104" fmla="*/ 2147483647 w 136"/>
                <a:gd name="T105" fmla="*/ 2147483647 h 272"/>
                <a:gd name="T106" fmla="*/ 2147483647 w 136"/>
                <a:gd name="T107" fmla="*/ 2147483647 h 272"/>
                <a:gd name="T108" fmla="*/ 2147483647 w 136"/>
                <a:gd name="T109" fmla="*/ 2147483647 h 272"/>
                <a:gd name="T110" fmla="*/ 2147483647 w 136"/>
                <a:gd name="T111" fmla="*/ 2147483647 h 272"/>
                <a:gd name="T112" fmla="*/ 2147483647 w 136"/>
                <a:gd name="T113" fmla="*/ 2147483647 h 2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36"/>
                <a:gd name="T172" fmla="*/ 0 h 272"/>
                <a:gd name="T173" fmla="*/ 136 w 136"/>
                <a:gd name="T174" fmla="*/ 272 h 2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36" h="272">
                  <a:moveTo>
                    <a:pt x="104" y="266"/>
                  </a:moveTo>
                  <a:lnTo>
                    <a:pt x="96" y="266"/>
                  </a:lnTo>
                  <a:lnTo>
                    <a:pt x="94" y="272"/>
                  </a:lnTo>
                  <a:lnTo>
                    <a:pt x="92" y="272"/>
                  </a:lnTo>
                  <a:lnTo>
                    <a:pt x="88" y="272"/>
                  </a:lnTo>
                  <a:lnTo>
                    <a:pt x="84" y="272"/>
                  </a:lnTo>
                  <a:lnTo>
                    <a:pt x="82" y="272"/>
                  </a:lnTo>
                  <a:lnTo>
                    <a:pt x="76" y="264"/>
                  </a:lnTo>
                  <a:lnTo>
                    <a:pt x="72" y="258"/>
                  </a:lnTo>
                  <a:lnTo>
                    <a:pt x="68" y="254"/>
                  </a:lnTo>
                  <a:lnTo>
                    <a:pt x="62" y="254"/>
                  </a:lnTo>
                  <a:lnTo>
                    <a:pt x="56" y="242"/>
                  </a:lnTo>
                  <a:lnTo>
                    <a:pt x="50" y="236"/>
                  </a:lnTo>
                  <a:lnTo>
                    <a:pt x="44" y="230"/>
                  </a:lnTo>
                  <a:lnTo>
                    <a:pt x="38" y="226"/>
                  </a:lnTo>
                  <a:lnTo>
                    <a:pt x="34" y="232"/>
                  </a:lnTo>
                  <a:lnTo>
                    <a:pt x="32" y="228"/>
                  </a:lnTo>
                  <a:lnTo>
                    <a:pt x="30" y="220"/>
                  </a:lnTo>
                  <a:lnTo>
                    <a:pt x="30" y="206"/>
                  </a:lnTo>
                  <a:lnTo>
                    <a:pt x="32" y="172"/>
                  </a:lnTo>
                  <a:lnTo>
                    <a:pt x="38" y="172"/>
                  </a:lnTo>
                  <a:lnTo>
                    <a:pt x="42" y="166"/>
                  </a:lnTo>
                  <a:lnTo>
                    <a:pt x="44" y="162"/>
                  </a:lnTo>
                  <a:lnTo>
                    <a:pt x="44" y="156"/>
                  </a:lnTo>
                  <a:lnTo>
                    <a:pt x="44" y="146"/>
                  </a:lnTo>
                  <a:lnTo>
                    <a:pt x="40" y="134"/>
                  </a:lnTo>
                  <a:lnTo>
                    <a:pt x="34" y="124"/>
                  </a:lnTo>
                  <a:lnTo>
                    <a:pt x="30" y="116"/>
                  </a:lnTo>
                  <a:lnTo>
                    <a:pt x="18" y="106"/>
                  </a:lnTo>
                  <a:lnTo>
                    <a:pt x="20" y="100"/>
                  </a:lnTo>
                  <a:lnTo>
                    <a:pt x="20" y="94"/>
                  </a:lnTo>
                  <a:lnTo>
                    <a:pt x="22" y="88"/>
                  </a:lnTo>
                  <a:lnTo>
                    <a:pt x="22" y="82"/>
                  </a:lnTo>
                  <a:lnTo>
                    <a:pt x="22" y="74"/>
                  </a:lnTo>
                  <a:lnTo>
                    <a:pt x="20" y="68"/>
                  </a:lnTo>
                  <a:lnTo>
                    <a:pt x="12" y="58"/>
                  </a:lnTo>
                  <a:lnTo>
                    <a:pt x="4" y="50"/>
                  </a:lnTo>
                  <a:lnTo>
                    <a:pt x="2" y="44"/>
                  </a:lnTo>
                  <a:lnTo>
                    <a:pt x="0" y="34"/>
                  </a:lnTo>
                  <a:lnTo>
                    <a:pt x="2" y="26"/>
                  </a:lnTo>
                  <a:lnTo>
                    <a:pt x="4" y="22"/>
                  </a:lnTo>
                  <a:lnTo>
                    <a:pt x="8" y="16"/>
                  </a:lnTo>
                  <a:lnTo>
                    <a:pt x="10" y="14"/>
                  </a:lnTo>
                  <a:lnTo>
                    <a:pt x="22" y="6"/>
                  </a:lnTo>
                  <a:lnTo>
                    <a:pt x="32" y="0"/>
                  </a:lnTo>
                  <a:lnTo>
                    <a:pt x="36" y="2"/>
                  </a:lnTo>
                  <a:lnTo>
                    <a:pt x="38" y="6"/>
                  </a:lnTo>
                  <a:lnTo>
                    <a:pt x="40" y="14"/>
                  </a:lnTo>
                  <a:lnTo>
                    <a:pt x="44" y="18"/>
                  </a:lnTo>
                  <a:lnTo>
                    <a:pt x="48" y="18"/>
                  </a:lnTo>
                  <a:lnTo>
                    <a:pt x="50" y="18"/>
                  </a:lnTo>
                  <a:lnTo>
                    <a:pt x="54" y="18"/>
                  </a:lnTo>
                  <a:lnTo>
                    <a:pt x="58" y="20"/>
                  </a:lnTo>
                  <a:lnTo>
                    <a:pt x="58" y="26"/>
                  </a:lnTo>
                  <a:lnTo>
                    <a:pt x="58" y="32"/>
                  </a:lnTo>
                  <a:lnTo>
                    <a:pt x="60" y="52"/>
                  </a:lnTo>
                  <a:lnTo>
                    <a:pt x="68" y="46"/>
                  </a:lnTo>
                  <a:lnTo>
                    <a:pt x="72" y="42"/>
                  </a:lnTo>
                  <a:lnTo>
                    <a:pt x="76" y="42"/>
                  </a:lnTo>
                  <a:lnTo>
                    <a:pt x="78" y="44"/>
                  </a:lnTo>
                  <a:lnTo>
                    <a:pt x="80" y="46"/>
                  </a:lnTo>
                  <a:lnTo>
                    <a:pt x="82" y="48"/>
                  </a:lnTo>
                  <a:lnTo>
                    <a:pt x="84" y="50"/>
                  </a:lnTo>
                  <a:lnTo>
                    <a:pt x="88" y="48"/>
                  </a:lnTo>
                  <a:lnTo>
                    <a:pt x="90" y="44"/>
                  </a:lnTo>
                  <a:lnTo>
                    <a:pt x="94" y="40"/>
                  </a:lnTo>
                  <a:lnTo>
                    <a:pt x="98" y="38"/>
                  </a:lnTo>
                  <a:lnTo>
                    <a:pt x="102" y="38"/>
                  </a:lnTo>
                  <a:lnTo>
                    <a:pt x="106" y="46"/>
                  </a:lnTo>
                  <a:lnTo>
                    <a:pt x="112" y="52"/>
                  </a:lnTo>
                  <a:lnTo>
                    <a:pt x="118" y="56"/>
                  </a:lnTo>
                  <a:lnTo>
                    <a:pt x="120" y="60"/>
                  </a:lnTo>
                  <a:lnTo>
                    <a:pt x="120" y="64"/>
                  </a:lnTo>
                  <a:lnTo>
                    <a:pt x="122" y="70"/>
                  </a:lnTo>
                  <a:lnTo>
                    <a:pt x="126" y="78"/>
                  </a:lnTo>
                  <a:lnTo>
                    <a:pt x="130" y="82"/>
                  </a:lnTo>
                  <a:lnTo>
                    <a:pt x="134" y="86"/>
                  </a:lnTo>
                  <a:lnTo>
                    <a:pt x="136" y="112"/>
                  </a:lnTo>
                  <a:lnTo>
                    <a:pt x="130" y="110"/>
                  </a:lnTo>
                  <a:lnTo>
                    <a:pt x="120" y="110"/>
                  </a:lnTo>
                  <a:lnTo>
                    <a:pt x="108" y="110"/>
                  </a:lnTo>
                  <a:lnTo>
                    <a:pt x="100" y="114"/>
                  </a:lnTo>
                  <a:lnTo>
                    <a:pt x="96" y="118"/>
                  </a:lnTo>
                  <a:lnTo>
                    <a:pt x="92" y="122"/>
                  </a:lnTo>
                  <a:lnTo>
                    <a:pt x="92" y="128"/>
                  </a:lnTo>
                  <a:lnTo>
                    <a:pt x="90" y="134"/>
                  </a:lnTo>
                  <a:lnTo>
                    <a:pt x="92" y="138"/>
                  </a:lnTo>
                  <a:lnTo>
                    <a:pt x="94" y="144"/>
                  </a:lnTo>
                  <a:lnTo>
                    <a:pt x="96" y="148"/>
                  </a:lnTo>
                  <a:lnTo>
                    <a:pt x="98" y="154"/>
                  </a:lnTo>
                  <a:lnTo>
                    <a:pt x="92" y="152"/>
                  </a:lnTo>
                  <a:lnTo>
                    <a:pt x="86" y="150"/>
                  </a:lnTo>
                  <a:lnTo>
                    <a:pt x="76" y="144"/>
                  </a:lnTo>
                  <a:lnTo>
                    <a:pt x="68" y="136"/>
                  </a:lnTo>
                  <a:lnTo>
                    <a:pt x="60" y="128"/>
                  </a:lnTo>
                  <a:lnTo>
                    <a:pt x="52" y="128"/>
                  </a:lnTo>
                  <a:lnTo>
                    <a:pt x="52" y="150"/>
                  </a:lnTo>
                  <a:lnTo>
                    <a:pt x="50" y="158"/>
                  </a:lnTo>
                  <a:lnTo>
                    <a:pt x="48" y="166"/>
                  </a:lnTo>
                  <a:lnTo>
                    <a:pt x="48" y="176"/>
                  </a:lnTo>
                  <a:lnTo>
                    <a:pt x="46" y="188"/>
                  </a:lnTo>
                  <a:lnTo>
                    <a:pt x="48" y="192"/>
                  </a:lnTo>
                  <a:lnTo>
                    <a:pt x="48" y="200"/>
                  </a:lnTo>
                  <a:lnTo>
                    <a:pt x="52" y="204"/>
                  </a:lnTo>
                  <a:lnTo>
                    <a:pt x="60" y="206"/>
                  </a:lnTo>
                  <a:lnTo>
                    <a:pt x="60" y="216"/>
                  </a:lnTo>
                  <a:lnTo>
                    <a:pt x="62" y="220"/>
                  </a:lnTo>
                  <a:lnTo>
                    <a:pt x="66" y="224"/>
                  </a:lnTo>
                  <a:lnTo>
                    <a:pt x="66" y="234"/>
                  </a:lnTo>
                  <a:lnTo>
                    <a:pt x="68" y="238"/>
                  </a:lnTo>
                  <a:lnTo>
                    <a:pt x="70" y="240"/>
                  </a:lnTo>
                  <a:lnTo>
                    <a:pt x="74" y="244"/>
                  </a:lnTo>
                  <a:lnTo>
                    <a:pt x="84" y="248"/>
                  </a:lnTo>
                  <a:lnTo>
                    <a:pt x="104" y="2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9" name="Freeform 255"/>
            <p:cNvSpPr/>
            <p:nvPr/>
          </p:nvSpPr>
          <p:spPr bwMode="auto">
            <a:xfrm>
              <a:off x="6977481" y="4373835"/>
              <a:ext cx="106086" cy="161948"/>
            </a:xfrm>
            <a:custGeom>
              <a:avLst/>
              <a:gdLst>
                <a:gd name="T0" fmla="*/ 2147483647 w 72"/>
                <a:gd name="T1" fmla="*/ 2147483647 h 102"/>
                <a:gd name="T2" fmla="*/ 2147483647 w 72"/>
                <a:gd name="T3" fmla="*/ 2147483647 h 102"/>
                <a:gd name="T4" fmla="*/ 2147483647 w 72"/>
                <a:gd name="T5" fmla="*/ 2147483647 h 102"/>
                <a:gd name="T6" fmla="*/ 2147483647 w 72"/>
                <a:gd name="T7" fmla="*/ 2147483647 h 102"/>
                <a:gd name="T8" fmla="*/ 2147483647 w 72"/>
                <a:gd name="T9" fmla="*/ 2147483647 h 102"/>
                <a:gd name="T10" fmla="*/ 2147483647 w 72"/>
                <a:gd name="T11" fmla="*/ 2147483647 h 102"/>
                <a:gd name="T12" fmla="*/ 2147483647 w 72"/>
                <a:gd name="T13" fmla="*/ 2147483647 h 102"/>
                <a:gd name="T14" fmla="*/ 2147483647 w 72"/>
                <a:gd name="T15" fmla="*/ 2147483647 h 102"/>
                <a:gd name="T16" fmla="*/ 2147483647 w 72"/>
                <a:gd name="T17" fmla="*/ 2147483647 h 102"/>
                <a:gd name="T18" fmla="*/ 2147483647 w 72"/>
                <a:gd name="T19" fmla="*/ 0 h 102"/>
                <a:gd name="T20" fmla="*/ 0 w 72"/>
                <a:gd name="T21" fmla="*/ 0 h 102"/>
                <a:gd name="T22" fmla="*/ 2147483647 w 72"/>
                <a:gd name="T23" fmla="*/ 2147483647 h 102"/>
                <a:gd name="T24" fmla="*/ 2147483647 w 72"/>
                <a:gd name="T25" fmla="*/ 2147483647 h 102"/>
                <a:gd name="T26" fmla="*/ 2147483647 w 72"/>
                <a:gd name="T27" fmla="*/ 2147483647 h 102"/>
                <a:gd name="T28" fmla="*/ 2147483647 w 72"/>
                <a:gd name="T29" fmla="*/ 2147483647 h 102"/>
                <a:gd name="T30" fmla="*/ 2147483647 w 72"/>
                <a:gd name="T31" fmla="*/ 2147483647 h 102"/>
                <a:gd name="T32" fmla="*/ 2147483647 w 72"/>
                <a:gd name="T33" fmla="*/ 2147483647 h 102"/>
                <a:gd name="T34" fmla="*/ 2147483647 w 72"/>
                <a:gd name="T35" fmla="*/ 2147483647 h 102"/>
                <a:gd name="T36" fmla="*/ 2147483647 w 72"/>
                <a:gd name="T37" fmla="*/ 2147483647 h 102"/>
                <a:gd name="T38" fmla="*/ 2147483647 w 72"/>
                <a:gd name="T39" fmla="*/ 2147483647 h 102"/>
                <a:gd name="T40" fmla="*/ 2147483647 w 72"/>
                <a:gd name="T41" fmla="*/ 2147483647 h 102"/>
                <a:gd name="T42" fmla="*/ 2147483647 w 72"/>
                <a:gd name="T43" fmla="*/ 2147483647 h 102"/>
                <a:gd name="T44" fmla="*/ 2147483647 w 72"/>
                <a:gd name="T45" fmla="*/ 2147483647 h 102"/>
                <a:gd name="T46" fmla="*/ 2147483647 w 72"/>
                <a:gd name="T47" fmla="*/ 2147483647 h 102"/>
                <a:gd name="T48" fmla="*/ 2147483647 w 72"/>
                <a:gd name="T49" fmla="*/ 2147483647 h 102"/>
                <a:gd name="T50" fmla="*/ 2147483647 w 72"/>
                <a:gd name="T51" fmla="*/ 2147483647 h 102"/>
                <a:gd name="T52" fmla="*/ 2147483647 w 72"/>
                <a:gd name="T53" fmla="*/ 2147483647 h 102"/>
                <a:gd name="T54" fmla="*/ 2147483647 w 72"/>
                <a:gd name="T55" fmla="*/ 2147483647 h 102"/>
                <a:gd name="T56" fmla="*/ 2147483647 w 72"/>
                <a:gd name="T57" fmla="*/ 2147483647 h 102"/>
                <a:gd name="T58" fmla="*/ 2147483647 w 72"/>
                <a:gd name="T59" fmla="*/ 2147483647 h 102"/>
                <a:gd name="T60" fmla="*/ 2147483647 w 72"/>
                <a:gd name="T61" fmla="*/ 2147483647 h 102"/>
                <a:gd name="T62" fmla="*/ 2147483647 w 72"/>
                <a:gd name="T63" fmla="*/ 2147483647 h 102"/>
                <a:gd name="T64" fmla="*/ 2147483647 w 72"/>
                <a:gd name="T65" fmla="*/ 2147483647 h 102"/>
                <a:gd name="T66" fmla="*/ 2147483647 w 72"/>
                <a:gd name="T67" fmla="*/ 2147483647 h 10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2"/>
                <a:gd name="T103" fmla="*/ 0 h 102"/>
                <a:gd name="T104" fmla="*/ 72 w 72"/>
                <a:gd name="T105" fmla="*/ 102 h 10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2" h="102">
                  <a:moveTo>
                    <a:pt x="42" y="12"/>
                  </a:moveTo>
                  <a:lnTo>
                    <a:pt x="34" y="12"/>
                  </a:lnTo>
                  <a:lnTo>
                    <a:pt x="32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0" y="18"/>
                  </a:lnTo>
                  <a:lnTo>
                    <a:pt x="14" y="10"/>
                  </a:lnTo>
                  <a:lnTo>
                    <a:pt x="10" y="4"/>
                  </a:lnTo>
                  <a:lnTo>
                    <a:pt x="6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4" y="14"/>
                  </a:lnTo>
                  <a:lnTo>
                    <a:pt x="6" y="24"/>
                  </a:lnTo>
                  <a:lnTo>
                    <a:pt x="10" y="36"/>
                  </a:lnTo>
                  <a:lnTo>
                    <a:pt x="14" y="46"/>
                  </a:lnTo>
                  <a:lnTo>
                    <a:pt x="18" y="54"/>
                  </a:lnTo>
                  <a:lnTo>
                    <a:pt x="34" y="72"/>
                  </a:lnTo>
                  <a:lnTo>
                    <a:pt x="50" y="86"/>
                  </a:lnTo>
                  <a:lnTo>
                    <a:pt x="58" y="96"/>
                  </a:lnTo>
                  <a:lnTo>
                    <a:pt x="66" y="102"/>
                  </a:lnTo>
                  <a:lnTo>
                    <a:pt x="68" y="100"/>
                  </a:lnTo>
                  <a:lnTo>
                    <a:pt x="70" y="100"/>
                  </a:lnTo>
                  <a:lnTo>
                    <a:pt x="72" y="96"/>
                  </a:lnTo>
                  <a:lnTo>
                    <a:pt x="72" y="90"/>
                  </a:lnTo>
                  <a:lnTo>
                    <a:pt x="70" y="84"/>
                  </a:lnTo>
                  <a:lnTo>
                    <a:pt x="66" y="74"/>
                  </a:lnTo>
                  <a:lnTo>
                    <a:pt x="62" y="68"/>
                  </a:lnTo>
                  <a:lnTo>
                    <a:pt x="60" y="64"/>
                  </a:lnTo>
                  <a:lnTo>
                    <a:pt x="58" y="60"/>
                  </a:lnTo>
                  <a:lnTo>
                    <a:pt x="58" y="40"/>
                  </a:lnTo>
                  <a:lnTo>
                    <a:pt x="58" y="32"/>
                  </a:lnTo>
                  <a:lnTo>
                    <a:pt x="52" y="24"/>
                  </a:lnTo>
                  <a:lnTo>
                    <a:pt x="4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0" name="Freeform 256"/>
            <p:cNvSpPr/>
            <p:nvPr/>
          </p:nvSpPr>
          <p:spPr bwMode="auto">
            <a:xfrm>
              <a:off x="6754930" y="3740644"/>
              <a:ext cx="197182" cy="503101"/>
            </a:xfrm>
            <a:custGeom>
              <a:avLst/>
              <a:gdLst>
                <a:gd name="T0" fmla="*/ 0 w 134"/>
                <a:gd name="T1" fmla="*/ 2147483647 h 318"/>
                <a:gd name="T2" fmla="*/ 2147483647 w 134"/>
                <a:gd name="T3" fmla="*/ 2147483647 h 318"/>
                <a:gd name="T4" fmla="*/ 2147483647 w 134"/>
                <a:gd name="T5" fmla="*/ 2147483647 h 318"/>
                <a:gd name="T6" fmla="*/ 2147483647 w 134"/>
                <a:gd name="T7" fmla="*/ 2147483647 h 318"/>
                <a:gd name="T8" fmla="*/ 2147483647 w 134"/>
                <a:gd name="T9" fmla="*/ 2147483647 h 318"/>
                <a:gd name="T10" fmla="*/ 2147483647 w 134"/>
                <a:gd name="T11" fmla="*/ 2147483647 h 318"/>
                <a:gd name="T12" fmla="*/ 2147483647 w 134"/>
                <a:gd name="T13" fmla="*/ 2147483647 h 318"/>
                <a:gd name="T14" fmla="*/ 2147483647 w 134"/>
                <a:gd name="T15" fmla="*/ 2147483647 h 318"/>
                <a:gd name="T16" fmla="*/ 2147483647 w 134"/>
                <a:gd name="T17" fmla="*/ 2147483647 h 318"/>
                <a:gd name="T18" fmla="*/ 2147483647 w 134"/>
                <a:gd name="T19" fmla="*/ 2147483647 h 318"/>
                <a:gd name="T20" fmla="*/ 2147483647 w 134"/>
                <a:gd name="T21" fmla="*/ 2147483647 h 318"/>
                <a:gd name="T22" fmla="*/ 2147483647 w 134"/>
                <a:gd name="T23" fmla="*/ 2147483647 h 318"/>
                <a:gd name="T24" fmla="*/ 2147483647 w 134"/>
                <a:gd name="T25" fmla="*/ 2147483647 h 318"/>
                <a:gd name="T26" fmla="*/ 2147483647 w 134"/>
                <a:gd name="T27" fmla="*/ 2147483647 h 318"/>
                <a:gd name="T28" fmla="*/ 2147483647 w 134"/>
                <a:gd name="T29" fmla="*/ 2147483647 h 318"/>
                <a:gd name="T30" fmla="*/ 2147483647 w 134"/>
                <a:gd name="T31" fmla="*/ 2147483647 h 318"/>
                <a:gd name="T32" fmla="*/ 2147483647 w 134"/>
                <a:gd name="T33" fmla="*/ 2147483647 h 318"/>
                <a:gd name="T34" fmla="*/ 2147483647 w 134"/>
                <a:gd name="T35" fmla="*/ 2147483647 h 318"/>
                <a:gd name="T36" fmla="*/ 2147483647 w 134"/>
                <a:gd name="T37" fmla="*/ 2147483647 h 318"/>
                <a:gd name="T38" fmla="*/ 2147483647 w 134"/>
                <a:gd name="T39" fmla="*/ 2147483647 h 318"/>
                <a:gd name="T40" fmla="*/ 2147483647 w 134"/>
                <a:gd name="T41" fmla="*/ 2147483647 h 318"/>
                <a:gd name="T42" fmla="*/ 2147483647 w 134"/>
                <a:gd name="T43" fmla="*/ 2147483647 h 318"/>
                <a:gd name="T44" fmla="*/ 2147483647 w 134"/>
                <a:gd name="T45" fmla="*/ 2147483647 h 318"/>
                <a:gd name="T46" fmla="*/ 2147483647 w 134"/>
                <a:gd name="T47" fmla="*/ 2147483647 h 318"/>
                <a:gd name="T48" fmla="*/ 2147483647 w 134"/>
                <a:gd name="T49" fmla="*/ 2147483647 h 318"/>
                <a:gd name="T50" fmla="*/ 2147483647 w 134"/>
                <a:gd name="T51" fmla="*/ 2147483647 h 318"/>
                <a:gd name="T52" fmla="*/ 2147483647 w 134"/>
                <a:gd name="T53" fmla="*/ 2147483647 h 318"/>
                <a:gd name="T54" fmla="*/ 2147483647 w 134"/>
                <a:gd name="T55" fmla="*/ 2147483647 h 318"/>
                <a:gd name="T56" fmla="*/ 2147483647 w 134"/>
                <a:gd name="T57" fmla="*/ 2147483647 h 318"/>
                <a:gd name="T58" fmla="*/ 2147483647 w 134"/>
                <a:gd name="T59" fmla="*/ 2147483647 h 318"/>
                <a:gd name="T60" fmla="*/ 2147483647 w 134"/>
                <a:gd name="T61" fmla="*/ 2147483647 h 318"/>
                <a:gd name="T62" fmla="*/ 2147483647 w 134"/>
                <a:gd name="T63" fmla="*/ 2147483647 h 318"/>
                <a:gd name="T64" fmla="*/ 2147483647 w 134"/>
                <a:gd name="T65" fmla="*/ 2147483647 h 318"/>
                <a:gd name="T66" fmla="*/ 2147483647 w 134"/>
                <a:gd name="T67" fmla="*/ 2147483647 h 318"/>
                <a:gd name="T68" fmla="*/ 2147483647 w 134"/>
                <a:gd name="T69" fmla="*/ 2147483647 h 318"/>
                <a:gd name="T70" fmla="*/ 2147483647 w 134"/>
                <a:gd name="T71" fmla="*/ 2147483647 h 318"/>
                <a:gd name="T72" fmla="*/ 2147483647 w 134"/>
                <a:gd name="T73" fmla="*/ 2147483647 h 318"/>
                <a:gd name="T74" fmla="*/ 2147483647 w 134"/>
                <a:gd name="T75" fmla="*/ 2147483647 h 318"/>
                <a:gd name="T76" fmla="*/ 2147483647 w 134"/>
                <a:gd name="T77" fmla="*/ 2147483647 h 318"/>
                <a:gd name="T78" fmla="*/ 2147483647 w 134"/>
                <a:gd name="T79" fmla="*/ 2147483647 h 318"/>
                <a:gd name="T80" fmla="*/ 2147483647 w 134"/>
                <a:gd name="T81" fmla="*/ 2147483647 h 318"/>
                <a:gd name="T82" fmla="*/ 2147483647 w 134"/>
                <a:gd name="T83" fmla="*/ 2147483647 h 318"/>
                <a:gd name="T84" fmla="*/ 2147483647 w 134"/>
                <a:gd name="T85" fmla="*/ 2147483647 h 318"/>
                <a:gd name="T86" fmla="*/ 2147483647 w 134"/>
                <a:gd name="T87" fmla="*/ 2147483647 h 318"/>
                <a:gd name="T88" fmla="*/ 2147483647 w 134"/>
                <a:gd name="T89" fmla="*/ 2147483647 h 318"/>
                <a:gd name="T90" fmla="*/ 2147483647 w 134"/>
                <a:gd name="T91" fmla="*/ 2147483647 h 318"/>
                <a:gd name="T92" fmla="*/ 2147483647 w 134"/>
                <a:gd name="T93" fmla="*/ 0 h 318"/>
                <a:gd name="T94" fmla="*/ 2147483647 w 134"/>
                <a:gd name="T95" fmla="*/ 2147483647 h 318"/>
                <a:gd name="T96" fmla="*/ 2147483647 w 134"/>
                <a:gd name="T97" fmla="*/ 2147483647 h 318"/>
                <a:gd name="T98" fmla="*/ 2147483647 w 134"/>
                <a:gd name="T99" fmla="*/ 2147483647 h 318"/>
                <a:gd name="T100" fmla="*/ 2147483647 w 134"/>
                <a:gd name="T101" fmla="*/ 2147483647 h 318"/>
                <a:gd name="T102" fmla="*/ 2147483647 w 134"/>
                <a:gd name="T103" fmla="*/ 2147483647 h 318"/>
                <a:gd name="T104" fmla="*/ 2147483647 w 134"/>
                <a:gd name="T105" fmla="*/ 2147483647 h 318"/>
                <a:gd name="T106" fmla="*/ 2147483647 w 134"/>
                <a:gd name="T107" fmla="*/ 2147483647 h 318"/>
                <a:gd name="T108" fmla="*/ 2147483647 w 134"/>
                <a:gd name="T109" fmla="*/ 2147483647 h 318"/>
                <a:gd name="T110" fmla="*/ 2147483647 w 134"/>
                <a:gd name="T111" fmla="*/ 2147483647 h 318"/>
                <a:gd name="T112" fmla="*/ 2147483647 w 134"/>
                <a:gd name="T113" fmla="*/ 2147483647 h 318"/>
                <a:gd name="T114" fmla="*/ 2147483647 w 134"/>
                <a:gd name="T115" fmla="*/ 2147483647 h 318"/>
                <a:gd name="T116" fmla="*/ 2147483647 w 134"/>
                <a:gd name="T117" fmla="*/ 2147483647 h 318"/>
                <a:gd name="T118" fmla="*/ 2147483647 w 134"/>
                <a:gd name="T119" fmla="*/ 2147483647 h 318"/>
                <a:gd name="T120" fmla="*/ 2147483647 w 134"/>
                <a:gd name="T121" fmla="*/ 2147483647 h 318"/>
                <a:gd name="T122" fmla="*/ 0 w 134"/>
                <a:gd name="T123" fmla="*/ 2147483647 h 3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34"/>
                <a:gd name="T187" fmla="*/ 0 h 318"/>
                <a:gd name="T188" fmla="*/ 134 w 134"/>
                <a:gd name="T189" fmla="*/ 318 h 31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34" h="318">
                  <a:moveTo>
                    <a:pt x="0" y="136"/>
                  </a:moveTo>
                  <a:lnTo>
                    <a:pt x="0" y="140"/>
                  </a:lnTo>
                  <a:lnTo>
                    <a:pt x="14" y="152"/>
                  </a:lnTo>
                  <a:lnTo>
                    <a:pt x="28" y="166"/>
                  </a:lnTo>
                  <a:lnTo>
                    <a:pt x="36" y="172"/>
                  </a:lnTo>
                  <a:lnTo>
                    <a:pt x="42" y="180"/>
                  </a:lnTo>
                  <a:lnTo>
                    <a:pt x="46" y="190"/>
                  </a:lnTo>
                  <a:lnTo>
                    <a:pt x="48" y="198"/>
                  </a:lnTo>
                  <a:lnTo>
                    <a:pt x="48" y="204"/>
                  </a:lnTo>
                  <a:lnTo>
                    <a:pt x="46" y="212"/>
                  </a:lnTo>
                  <a:lnTo>
                    <a:pt x="44" y="218"/>
                  </a:lnTo>
                  <a:lnTo>
                    <a:pt x="44" y="224"/>
                  </a:lnTo>
                  <a:lnTo>
                    <a:pt x="44" y="226"/>
                  </a:lnTo>
                  <a:lnTo>
                    <a:pt x="48" y="226"/>
                  </a:lnTo>
                  <a:lnTo>
                    <a:pt x="56" y="224"/>
                  </a:lnTo>
                  <a:lnTo>
                    <a:pt x="58" y="228"/>
                  </a:lnTo>
                  <a:lnTo>
                    <a:pt x="62" y="228"/>
                  </a:lnTo>
                  <a:lnTo>
                    <a:pt x="66" y="228"/>
                  </a:lnTo>
                  <a:lnTo>
                    <a:pt x="72" y="228"/>
                  </a:lnTo>
                  <a:lnTo>
                    <a:pt x="80" y="224"/>
                  </a:lnTo>
                  <a:lnTo>
                    <a:pt x="84" y="216"/>
                  </a:lnTo>
                  <a:lnTo>
                    <a:pt x="84" y="206"/>
                  </a:lnTo>
                  <a:lnTo>
                    <a:pt x="90" y="212"/>
                  </a:lnTo>
                  <a:lnTo>
                    <a:pt x="96" y="220"/>
                  </a:lnTo>
                  <a:lnTo>
                    <a:pt x="102" y="234"/>
                  </a:lnTo>
                  <a:lnTo>
                    <a:pt x="106" y="252"/>
                  </a:lnTo>
                  <a:lnTo>
                    <a:pt x="110" y="268"/>
                  </a:lnTo>
                  <a:lnTo>
                    <a:pt x="118" y="276"/>
                  </a:lnTo>
                  <a:lnTo>
                    <a:pt x="122" y="282"/>
                  </a:lnTo>
                  <a:lnTo>
                    <a:pt x="122" y="286"/>
                  </a:lnTo>
                  <a:lnTo>
                    <a:pt x="124" y="304"/>
                  </a:lnTo>
                  <a:lnTo>
                    <a:pt x="124" y="310"/>
                  </a:lnTo>
                  <a:lnTo>
                    <a:pt x="122" y="318"/>
                  </a:lnTo>
                  <a:lnTo>
                    <a:pt x="128" y="318"/>
                  </a:lnTo>
                  <a:lnTo>
                    <a:pt x="132" y="312"/>
                  </a:lnTo>
                  <a:lnTo>
                    <a:pt x="134" y="308"/>
                  </a:lnTo>
                  <a:lnTo>
                    <a:pt x="134" y="302"/>
                  </a:lnTo>
                  <a:lnTo>
                    <a:pt x="134" y="292"/>
                  </a:lnTo>
                  <a:lnTo>
                    <a:pt x="130" y="280"/>
                  </a:lnTo>
                  <a:lnTo>
                    <a:pt x="124" y="270"/>
                  </a:lnTo>
                  <a:lnTo>
                    <a:pt x="120" y="262"/>
                  </a:lnTo>
                  <a:lnTo>
                    <a:pt x="108" y="252"/>
                  </a:lnTo>
                  <a:lnTo>
                    <a:pt x="110" y="246"/>
                  </a:lnTo>
                  <a:lnTo>
                    <a:pt x="110" y="240"/>
                  </a:lnTo>
                  <a:lnTo>
                    <a:pt x="112" y="234"/>
                  </a:lnTo>
                  <a:lnTo>
                    <a:pt x="112" y="228"/>
                  </a:lnTo>
                  <a:lnTo>
                    <a:pt x="112" y="220"/>
                  </a:lnTo>
                  <a:lnTo>
                    <a:pt x="110" y="214"/>
                  </a:lnTo>
                  <a:lnTo>
                    <a:pt x="102" y="204"/>
                  </a:lnTo>
                  <a:lnTo>
                    <a:pt x="94" y="196"/>
                  </a:lnTo>
                  <a:lnTo>
                    <a:pt x="92" y="190"/>
                  </a:lnTo>
                  <a:lnTo>
                    <a:pt x="90" y="180"/>
                  </a:lnTo>
                  <a:lnTo>
                    <a:pt x="92" y="172"/>
                  </a:lnTo>
                  <a:lnTo>
                    <a:pt x="94" y="168"/>
                  </a:lnTo>
                  <a:lnTo>
                    <a:pt x="98" y="162"/>
                  </a:lnTo>
                  <a:lnTo>
                    <a:pt x="106" y="156"/>
                  </a:lnTo>
                  <a:lnTo>
                    <a:pt x="118" y="148"/>
                  </a:lnTo>
                  <a:lnTo>
                    <a:pt x="124" y="144"/>
                  </a:lnTo>
                  <a:lnTo>
                    <a:pt x="130" y="140"/>
                  </a:lnTo>
                  <a:lnTo>
                    <a:pt x="132" y="134"/>
                  </a:lnTo>
                  <a:lnTo>
                    <a:pt x="134" y="130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0" y="122"/>
                  </a:lnTo>
                  <a:lnTo>
                    <a:pt x="114" y="118"/>
                  </a:lnTo>
                  <a:lnTo>
                    <a:pt x="108" y="116"/>
                  </a:lnTo>
                  <a:lnTo>
                    <a:pt x="110" y="106"/>
                  </a:lnTo>
                  <a:lnTo>
                    <a:pt x="110" y="102"/>
                  </a:lnTo>
                  <a:lnTo>
                    <a:pt x="108" y="98"/>
                  </a:lnTo>
                  <a:lnTo>
                    <a:pt x="104" y="96"/>
                  </a:lnTo>
                  <a:lnTo>
                    <a:pt x="100" y="94"/>
                  </a:lnTo>
                  <a:lnTo>
                    <a:pt x="98" y="90"/>
                  </a:lnTo>
                  <a:lnTo>
                    <a:pt x="96" y="84"/>
                  </a:lnTo>
                  <a:lnTo>
                    <a:pt x="94" y="82"/>
                  </a:lnTo>
                  <a:lnTo>
                    <a:pt x="90" y="82"/>
                  </a:lnTo>
                  <a:lnTo>
                    <a:pt x="84" y="82"/>
                  </a:lnTo>
                  <a:lnTo>
                    <a:pt x="80" y="80"/>
                  </a:lnTo>
                  <a:lnTo>
                    <a:pt x="78" y="76"/>
                  </a:lnTo>
                  <a:lnTo>
                    <a:pt x="76" y="68"/>
                  </a:lnTo>
                  <a:lnTo>
                    <a:pt x="76" y="64"/>
                  </a:lnTo>
                  <a:lnTo>
                    <a:pt x="78" y="58"/>
                  </a:lnTo>
                  <a:lnTo>
                    <a:pt x="82" y="52"/>
                  </a:lnTo>
                  <a:lnTo>
                    <a:pt x="88" y="50"/>
                  </a:lnTo>
                  <a:lnTo>
                    <a:pt x="86" y="48"/>
                  </a:lnTo>
                  <a:lnTo>
                    <a:pt x="88" y="44"/>
                  </a:lnTo>
                  <a:lnTo>
                    <a:pt x="84" y="28"/>
                  </a:lnTo>
                  <a:lnTo>
                    <a:pt x="82" y="18"/>
                  </a:lnTo>
                  <a:lnTo>
                    <a:pt x="80" y="14"/>
                  </a:lnTo>
                  <a:lnTo>
                    <a:pt x="76" y="14"/>
                  </a:lnTo>
                  <a:lnTo>
                    <a:pt x="72" y="12"/>
                  </a:lnTo>
                  <a:lnTo>
                    <a:pt x="72" y="10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2" y="0"/>
                  </a:lnTo>
                  <a:lnTo>
                    <a:pt x="56" y="0"/>
                  </a:lnTo>
                  <a:lnTo>
                    <a:pt x="56" y="8"/>
                  </a:lnTo>
                  <a:lnTo>
                    <a:pt x="54" y="14"/>
                  </a:lnTo>
                  <a:lnTo>
                    <a:pt x="56" y="20"/>
                  </a:lnTo>
                  <a:lnTo>
                    <a:pt x="50" y="20"/>
                  </a:lnTo>
                  <a:lnTo>
                    <a:pt x="44" y="22"/>
                  </a:lnTo>
                  <a:lnTo>
                    <a:pt x="36" y="28"/>
                  </a:lnTo>
                  <a:lnTo>
                    <a:pt x="30" y="34"/>
                  </a:lnTo>
                  <a:lnTo>
                    <a:pt x="28" y="36"/>
                  </a:lnTo>
                  <a:lnTo>
                    <a:pt x="30" y="40"/>
                  </a:lnTo>
                  <a:lnTo>
                    <a:pt x="32" y="42"/>
                  </a:lnTo>
                  <a:lnTo>
                    <a:pt x="26" y="60"/>
                  </a:lnTo>
                  <a:lnTo>
                    <a:pt x="26" y="62"/>
                  </a:lnTo>
                  <a:lnTo>
                    <a:pt x="28" y="64"/>
                  </a:lnTo>
                  <a:lnTo>
                    <a:pt x="30" y="64"/>
                  </a:lnTo>
                  <a:lnTo>
                    <a:pt x="28" y="70"/>
                  </a:lnTo>
                  <a:lnTo>
                    <a:pt x="26" y="74"/>
                  </a:lnTo>
                  <a:lnTo>
                    <a:pt x="20" y="84"/>
                  </a:lnTo>
                  <a:lnTo>
                    <a:pt x="18" y="84"/>
                  </a:lnTo>
                  <a:lnTo>
                    <a:pt x="16" y="82"/>
                  </a:lnTo>
                  <a:lnTo>
                    <a:pt x="12" y="86"/>
                  </a:lnTo>
                  <a:lnTo>
                    <a:pt x="10" y="86"/>
                  </a:lnTo>
                  <a:lnTo>
                    <a:pt x="12" y="92"/>
                  </a:lnTo>
                  <a:lnTo>
                    <a:pt x="12" y="100"/>
                  </a:lnTo>
                  <a:lnTo>
                    <a:pt x="10" y="110"/>
                  </a:lnTo>
                  <a:lnTo>
                    <a:pt x="10" y="118"/>
                  </a:lnTo>
                  <a:lnTo>
                    <a:pt x="4" y="118"/>
                  </a:lnTo>
                  <a:lnTo>
                    <a:pt x="2" y="124"/>
                  </a:lnTo>
                  <a:lnTo>
                    <a:pt x="0" y="130"/>
                  </a:lnTo>
                  <a:lnTo>
                    <a:pt x="0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1" name="Freeform 257"/>
            <p:cNvSpPr/>
            <p:nvPr/>
          </p:nvSpPr>
          <p:spPr bwMode="auto">
            <a:xfrm>
              <a:off x="6641926" y="3801707"/>
              <a:ext cx="123382" cy="152656"/>
            </a:xfrm>
            <a:custGeom>
              <a:avLst/>
              <a:gdLst>
                <a:gd name="T0" fmla="*/ 2147483647 w 84"/>
                <a:gd name="T1" fmla="*/ 2147483647 h 96"/>
                <a:gd name="T2" fmla="*/ 2147483647 w 84"/>
                <a:gd name="T3" fmla="*/ 2147483647 h 96"/>
                <a:gd name="T4" fmla="*/ 2147483647 w 84"/>
                <a:gd name="T5" fmla="*/ 2147483647 h 96"/>
                <a:gd name="T6" fmla="*/ 2147483647 w 84"/>
                <a:gd name="T7" fmla="*/ 2147483647 h 96"/>
                <a:gd name="T8" fmla="*/ 2147483647 w 84"/>
                <a:gd name="T9" fmla="*/ 2147483647 h 96"/>
                <a:gd name="T10" fmla="*/ 2147483647 w 84"/>
                <a:gd name="T11" fmla="*/ 2147483647 h 96"/>
                <a:gd name="T12" fmla="*/ 2147483647 w 84"/>
                <a:gd name="T13" fmla="*/ 2147483647 h 96"/>
                <a:gd name="T14" fmla="*/ 2147483647 w 84"/>
                <a:gd name="T15" fmla="*/ 2147483647 h 96"/>
                <a:gd name="T16" fmla="*/ 2147483647 w 84"/>
                <a:gd name="T17" fmla="*/ 2147483647 h 96"/>
                <a:gd name="T18" fmla="*/ 2147483647 w 84"/>
                <a:gd name="T19" fmla="*/ 2147483647 h 96"/>
                <a:gd name="T20" fmla="*/ 2147483647 w 84"/>
                <a:gd name="T21" fmla="*/ 2147483647 h 96"/>
                <a:gd name="T22" fmla="*/ 2147483647 w 84"/>
                <a:gd name="T23" fmla="*/ 2147483647 h 96"/>
                <a:gd name="T24" fmla="*/ 2147483647 w 84"/>
                <a:gd name="T25" fmla="*/ 2147483647 h 96"/>
                <a:gd name="T26" fmla="*/ 2147483647 w 84"/>
                <a:gd name="T27" fmla="*/ 2147483647 h 96"/>
                <a:gd name="T28" fmla="*/ 2147483647 w 84"/>
                <a:gd name="T29" fmla="*/ 2147483647 h 96"/>
                <a:gd name="T30" fmla="*/ 2147483647 w 84"/>
                <a:gd name="T31" fmla="*/ 2147483647 h 96"/>
                <a:gd name="T32" fmla="*/ 2147483647 w 84"/>
                <a:gd name="T33" fmla="*/ 2147483647 h 96"/>
                <a:gd name="T34" fmla="*/ 0 w 84"/>
                <a:gd name="T35" fmla="*/ 2147483647 h 96"/>
                <a:gd name="T36" fmla="*/ 2147483647 w 84"/>
                <a:gd name="T37" fmla="*/ 0 h 96"/>
                <a:gd name="T38" fmla="*/ 2147483647 w 84"/>
                <a:gd name="T39" fmla="*/ 2147483647 h 96"/>
                <a:gd name="T40" fmla="*/ 2147483647 w 84"/>
                <a:gd name="T41" fmla="*/ 2147483647 h 96"/>
                <a:gd name="T42" fmla="*/ 2147483647 w 84"/>
                <a:gd name="T43" fmla="*/ 2147483647 h 96"/>
                <a:gd name="T44" fmla="*/ 2147483647 w 84"/>
                <a:gd name="T45" fmla="*/ 2147483647 h 96"/>
                <a:gd name="T46" fmla="*/ 2147483647 w 84"/>
                <a:gd name="T47" fmla="*/ 2147483647 h 96"/>
                <a:gd name="T48" fmla="*/ 2147483647 w 84"/>
                <a:gd name="T49" fmla="*/ 2147483647 h 96"/>
                <a:gd name="T50" fmla="*/ 2147483647 w 84"/>
                <a:gd name="T51" fmla="*/ 2147483647 h 96"/>
                <a:gd name="T52" fmla="*/ 2147483647 w 84"/>
                <a:gd name="T53" fmla="*/ 2147483647 h 96"/>
                <a:gd name="T54" fmla="*/ 2147483647 w 84"/>
                <a:gd name="T55" fmla="*/ 2147483647 h 96"/>
                <a:gd name="T56" fmla="*/ 2147483647 w 84"/>
                <a:gd name="T57" fmla="*/ 2147483647 h 96"/>
                <a:gd name="T58" fmla="*/ 2147483647 w 84"/>
                <a:gd name="T59" fmla="*/ 2147483647 h 96"/>
                <a:gd name="T60" fmla="*/ 2147483647 w 84"/>
                <a:gd name="T61" fmla="*/ 2147483647 h 96"/>
                <a:gd name="T62" fmla="*/ 2147483647 w 84"/>
                <a:gd name="T63" fmla="*/ 2147483647 h 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4"/>
                <a:gd name="T97" fmla="*/ 0 h 96"/>
                <a:gd name="T98" fmla="*/ 84 w 84"/>
                <a:gd name="T99" fmla="*/ 96 h 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4" h="96">
                  <a:moveTo>
                    <a:pt x="82" y="82"/>
                  </a:moveTo>
                  <a:lnTo>
                    <a:pt x="80" y="86"/>
                  </a:lnTo>
                  <a:lnTo>
                    <a:pt x="78" y="96"/>
                  </a:lnTo>
                  <a:lnTo>
                    <a:pt x="74" y="88"/>
                  </a:lnTo>
                  <a:lnTo>
                    <a:pt x="72" y="84"/>
                  </a:lnTo>
                  <a:lnTo>
                    <a:pt x="70" y="76"/>
                  </a:lnTo>
                  <a:lnTo>
                    <a:pt x="64" y="70"/>
                  </a:lnTo>
                  <a:lnTo>
                    <a:pt x="58" y="72"/>
                  </a:lnTo>
                  <a:lnTo>
                    <a:pt x="52" y="72"/>
                  </a:lnTo>
                  <a:lnTo>
                    <a:pt x="50" y="70"/>
                  </a:lnTo>
                  <a:lnTo>
                    <a:pt x="48" y="68"/>
                  </a:lnTo>
                  <a:lnTo>
                    <a:pt x="46" y="66"/>
                  </a:lnTo>
                  <a:lnTo>
                    <a:pt x="46" y="72"/>
                  </a:lnTo>
                  <a:lnTo>
                    <a:pt x="40" y="80"/>
                  </a:lnTo>
                  <a:lnTo>
                    <a:pt x="32" y="84"/>
                  </a:lnTo>
                  <a:lnTo>
                    <a:pt x="26" y="86"/>
                  </a:lnTo>
                  <a:lnTo>
                    <a:pt x="24" y="76"/>
                  </a:lnTo>
                  <a:lnTo>
                    <a:pt x="22" y="70"/>
                  </a:lnTo>
                  <a:lnTo>
                    <a:pt x="22" y="62"/>
                  </a:lnTo>
                  <a:lnTo>
                    <a:pt x="20" y="58"/>
                  </a:lnTo>
                  <a:lnTo>
                    <a:pt x="18" y="54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6" y="40"/>
                  </a:lnTo>
                  <a:lnTo>
                    <a:pt x="10" y="36"/>
                  </a:lnTo>
                  <a:lnTo>
                    <a:pt x="8" y="34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8" y="26"/>
                  </a:lnTo>
                  <a:lnTo>
                    <a:pt x="10" y="26"/>
                  </a:lnTo>
                  <a:lnTo>
                    <a:pt x="12" y="22"/>
                  </a:lnTo>
                  <a:lnTo>
                    <a:pt x="10" y="18"/>
                  </a:lnTo>
                  <a:lnTo>
                    <a:pt x="6" y="14"/>
                  </a:lnTo>
                  <a:lnTo>
                    <a:pt x="2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6" y="0"/>
                  </a:lnTo>
                  <a:lnTo>
                    <a:pt x="20" y="6"/>
                  </a:lnTo>
                  <a:lnTo>
                    <a:pt x="24" y="10"/>
                  </a:lnTo>
                  <a:lnTo>
                    <a:pt x="28" y="12"/>
                  </a:lnTo>
                  <a:lnTo>
                    <a:pt x="28" y="16"/>
                  </a:lnTo>
                  <a:lnTo>
                    <a:pt x="28" y="20"/>
                  </a:lnTo>
                  <a:lnTo>
                    <a:pt x="28" y="22"/>
                  </a:lnTo>
                  <a:lnTo>
                    <a:pt x="30" y="24"/>
                  </a:lnTo>
                  <a:lnTo>
                    <a:pt x="34" y="26"/>
                  </a:lnTo>
                  <a:lnTo>
                    <a:pt x="38" y="26"/>
                  </a:lnTo>
                  <a:lnTo>
                    <a:pt x="46" y="26"/>
                  </a:lnTo>
                  <a:lnTo>
                    <a:pt x="70" y="26"/>
                  </a:lnTo>
                  <a:lnTo>
                    <a:pt x="70" y="30"/>
                  </a:lnTo>
                  <a:lnTo>
                    <a:pt x="52" y="50"/>
                  </a:lnTo>
                  <a:lnTo>
                    <a:pt x="56" y="56"/>
                  </a:lnTo>
                  <a:lnTo>
                    <a:pt x="60" y="60"/>
                  </a:lnTo>
                  <a:lnTo>
                    <a:pt x="62" y="62"/>
                  </a:lnTo>
                  <a:lnTo>
                    <a:pt x="66" y="60"/>
                  </a:lnTo>
                  <a:lnTo>
                    <a:pt x="68" y="56"/>
                  </a:lnTo>
                  <a:lnTo>
                    <a:pt x="68" y="52"/>
                  </a:lnTo>
                  <a:lnTo>
                    <a:pt x="70" y="50"/>
                  </a:lnTo>
                  <a:lnTo>
                    <a:pt x="74" y="56"/>
                  </a:lnTo>
                  <a:lnTo>
                    <a:pt x="78" y="66"/>
                  </a:lnTo>
                  <a:lnTo>
                    <a:pt x="78" y="76"/>
                  </a:lnTo>
                  <a:lnTo>
                    <a:pt x="82" y="78"/>
                  </a:lnTo>
                  <a:lnTo>
                    <a:pt x="84" y="80"/>
                  </a:lnTo>
                  <a:lnTo>
                    <a:pt x="82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2" name="Freeform 258"/>
            <p:cNvSpPr/>
            <p:nvPr/>
          </p:nvSpPr>
          <p:spPr bwMode="auto">
            <a:xfrm>
              <a:off x="6202591" y="3533563"/>
              <a:ext cx="635363" cy="795138"/>
            </a:xfrm>
            <a:custGeom>
              <a:avLst/>
              <a:gdLst>
                <a:gd name="T0" fmla="*/ 2147483647 w 434"/>
                <a:gd name="T1" fmla="*/ 2147483647 h 502"/>
                <a:gd name="T2" fmla="*/ 2147483647 w 434"/>
                <a:gd name="T3" fmla="*/ 2147483647 h 502"/>
                <a:gd name="T4" fmla="*/ 2147483647 w 434"/>
                <a:gd name="T5" fmla="*/ 2147483647 h 502"/>
                <a:gd name="T6" fmla="*/ 2147483647 w 434"/>
                <a:gd name="T7" fmla="*/ 2147483647 h 502"/>
                <a:gd name="T8" fmla="*/ 2147483647 w 434"/>
                <a:gd name="T9" fmla="*/ 2147483647 h 502"/>
                <a:gd name="T10" fmla="*/ 2147483647 w 434"/>
                <a:gd name="T11" fmla="*/ 2147483647 h 502"/>
                <a:gd name="T12" fmla="*/ 2147483647 w 434"/>
                <a:gd name="T13" fmla="*/ 2147483647 h 502"/>
                <a:gd name="T14" fmla="*/ 2147483647 w 434"/>
                <a:gd name="T15" fmla="*/ 2147483647 h 502"/>
                <a:gd name="T16" fmla="*/ 2147483647 w 434"/>
                <a:gd name="T17" fmla="*/ 2147483647 h 502"/>
                <a:gd name="T18" fmla="*/ 2147483647 w 434"/>
                <a:gd name="T19" fmla="*/ 2147483647 h 502"/>
                <a:gd name="T20" fmla="*/ 2147483647 w 434"/>
                <a:gd name="T21" fmla="*/ 2147483647 h 502"/>
                <a:gd name="T22" fmla="*/ 2147483647 w 434"/>
                <a:gd name="T23" fmla="*/ 2147483647 h 502"/>
                <a:gd name="T24" fmla="*/ 2147483647 w 434"/>
                <a:gd name="T25" fmla="*/ 2147483647 h 502"/>
                <a:gd name="T26" fmla="*/ 2147483647 w 434"/>
                <a:gd name="T27" fmla="*/ 2147483647 h 502"/>
                <a:gd name="T28" fmla="*/ 2147483647 w 434"/>
                <a:gd name="T29" fmla="*/ 2147483647 h 502"/>
                <a:gd name="T30" fmla="*/ 2147483647 w 434"/>
                <a:gd name="T31" fmla="*/ 2147483647 h 502"/>
                <a:gd name="T32" fmla="*/ 2147483647 w 434"/>
                <a:gd name="T33" fmla="*/ 2147483647 h 502"/>
                <a:gd name="T34" fmla="*/ 2147483647 w 434"/>
                <a:gd name="T35" fmla="*/ 2147483647 h 502"/>
                <a:gd name="T36" fmla="*/ 2147483647 w 434"/>
                <a:gd name="T37" fmla="*/ 2147483647 h 502"/>
                <a:gd name="T38" fmla="*/ 2147483647 w 434"/>
                <a:gd name="T39" fmla="*/ 2147483647 h 502"/>
                <a:gd name="T40" fmla="*/ 2147483647 w 434"/>
                <a:gd name="T41" fmla="*/ 2147483647 h 502"/>
                <a:gd name="T42" fmla="*/ 2147483647 w 434"/>
                <a:gd name="T43" fmla="*/ 2147483647 h 502"/>
                <a:gd name="T44" fmla="*/ 2147483647 w 434"/>
                <a:gd name="T45" fmla="*/ 2147483647 h 502"/>
                <a:gd name="T46" fmla="*/ 2147483647 w 434"/>
                <a:gd name="T47" fmla="*/ 2147483647 h 502"/>
                <a:gd name="T48" fmla="*/ 2147483647 w 434"/>
                <a:gd name="T49" fmla="*/ 2147483647 h 502"/>
                <a:gd name="T50" fmla="*/ 2147483647 w 434"/>
                <a:gd name="T51" fmla="*/ 2147483647 h 502"/>
                <a:gd name="T52" fmla="*/ 2147483647 w 434"/>
                <a:gd name="T53" fmla="*/ 2147483647 h 502"/>
                <a:gd name="T54" fmla="*/ 2147483647 w 434"/>
                <a:gd name="T55" fmla="*/ 2147483647 h 502"/>
                <a:gd name="T56" fmla="*/ 2147483647 w 434"/>
                <a:gd name="T57" fmla="*/ 2147483647 h 502"/>
                <a:gd name="T58" fmla="*/ 2147483647 w 434"/>
                <a:gd name="T59" fmla="*/ 2147483647 h 502"/>
                <a:gd name="T60" fmla="*/ 2147483647 w 434"/>
                <a:gd name="T61" fmla="*/ 2147483647 h 502"/>
                <a:gd name="T62" fmla="*/ 0 w 434"/>
                <a:gd name="T63" fmla="*/ 2147483647 h 502"/>
                <a:gd name="T64" fmla="*/ 2147483647 w 434"/>
                <a:gd name="T65" fmla="*/ 2147483647 h 502"/>
                <a:gd name="T66" fmla="*/ 2147483647 w 434"/>
                <a:gd name="T67" fmla="*/ 2147483647 h 502"/>
                <a:gd name="T68" fmla="*/ 2147483647 w 434"/>
                <a:gd name="T69" fmla="*/ 2147483647 h 502"/>
                <a:gd name="T70" fmla="*/ 2147483647 w 434"/>
                <a:gd name="T71" fmla="*/ 2147483647 h 502"/>
                <a:gd name="T72" fmla="*/ 2147483647 w 434"/>
                <a:gd name="T73" fmla="*/ 2147483647 h 502"/>
                <a:gd name="T74" fmla="*/ 2147483647 w 434"/>
                <a:gd name="T75" fmla="*/ 2147483647 h 502"/>
                <a:gd name="T76" fmla="*/ 2147483647 w 434"/>
                <a:gd name="T77" fmla="*/ 2147483647 h 502"/>
                <a:gd name="T78" fmla="*/ 2147483647 w 434"/>
                <a:gd name="T79" fmla="*/ 2147483647 h 502"/>
                <a:gd name="T80" fmla="*/ 2147483647 w 434"/>
                <a:gd name="T81" fmla="*/ 2147483647 h 502"/>
                <a:gd name="T82" fmla="*/ 2147483647 w 434"/>
                <a:gd name="T83" fmla="*/ 2147483647 h 502"/>
                <a:gd name="T84" fmla="*/ 2147483647 w 434"/>
                <a:gd name="T85" fmla="*/ 2147483647 h 502"/>
                <a:gd name="T86" fmla="*/ 2147483647 w 434"/>
                <a:gd name="T87" fmla="*/ 0 h 502"/>
                <a:gd name="T88" fmla="*/ 2147483647 w 434"/>
                <a:gd name="T89" fmla="*/ 2147483647 h 502"/>
                <a:gd name="T90" fmla="*/ 2147483647 w 434"/>
                <a:gd name="T91" fmla="*/ 2147483647 h 502"/>
                <a:gd name="T92" fmla="*/ 2147483647 w 434"/>
                <a:gd name="T93" fmla="*/ 2147483647 h 502"/>
                <a:gd name="T94" fmla="*/ 2147483647 w 434"/>
                <a:gd name="T95" fmla="*/ 2147483647 h 502"/>
                <a:gd name="T96" fmla="*/ 2147483647 w 434"/>
                <a:gd name="T97" fmla="*/ 2147483647 h 502"/>
                <a:gd name="T98" fmla="*/ 2147483647 w 434"/>
                <a:gd name="T99" fmla="*/ 2147483647 h 502"/>
                <a:gd name="T100" fmla="*/ 2147483647 w 434"/>
                <a:gd name="T101" fmla="*/ 2147483647 h 502"/>
                <a:gd name="T102" fmla="*/ 2147483647 w 434"/>
                <a:gd name="T103" fmla="*/ 2147483647 h 502"/>
                <a:gd name="T104" fmla="*/ 2147483647 w 434"/>
                <a:gd name="T105" fmla="*/ 2147483647 h 502"/>
                <a:gd name="T106" fmla="*/ 2147483647 w 434"/>
                <a:gd name="T107" fmla="*/ 2147483647 h 502"/>
                <a:gd name="T108" fmla="*/ 2147483647 w 434"/>
                <a:gd name="T109" fmla="*/ 2147483647 h 502"/>
                <a:gd name="T110" fmla="*/ 2147483647 w 434"/>
                <a:gd name="T111" fmla="*/ 2147483647 h 502"/>
                <a:gd name="T112" fmla="*/ 2147483647 w 434"/>
                <a:gd name="T113" fmla="*/ 2147483647 h 502"/>
                <a:gd name="T114" fmla="*/ 2147483647 w 434"/>
                <a:gd name="T115" fmla="*/ 2147483647 h 502"/>
                <a:gd name="T116" fmla="*/ 2147483647 w 434"/>
                <a:gd name="T117" fmla="*/ 2147483647 h 50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34"/>
                <a:gd name="T178" fmla="*/ 0 h 502"/>
                <a:gd name="T179" fmla="*/ 434 w 434"/>
                <a:gd name="T180" fmla="*/ 502 h 50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34" h="502">
                  <a:moveTo>
                    <a:pt x="434" y="132"/>
                  </a:moveTo>
                  <a:lnTo>
                    <a:pt x="434" y="140"/>
                  </a:lnTo>
                  <a:lnTo>
                    <a:pt x="432" y="146"/>
                  </a:lnTo>
                  <a:lnTo>
                    <a:pt x="434" y="152"/>
                  </a:lnTo>
                  <a:lnTo>
                    <a:pt x="428" y="152"/>
                  </a:lnTo>
                  <a:lnTo>
                    <a:pt x="422" y="154"/>
                  </a:lnTo>
                  <a:lnTo>
                    <a:pt x="414" y="160"/>
                  </a:lnTo>
                  <a:lnTo>
                    <a:pt x="408" y="166"/>
                  </a:lnTo>
                  <a:lnTo>
                    <a:pt x="406" y="168"/>
                  </a:lnTo>
                  <a:lnTo>
                    <a:pt x="408" y="172"/>
                  </a:lnTo>
                  <a:lnTo>
                    <a:pt x="410" y="174"/>
                  </a:lnTo>
                  <a:lnTo>
                    <a:pt x="404" y="192"/>
                  </a:lnTo>
                  <a:lnTo>
                    <a:pt x="404" y="194"/>
                  </a:lnTo>
                  <a:lnTo>
                    <a:pt x="406" y="196"/>
                  </a:lnTo>
                  <a:lnTo>
                    <a:pt x="408" y="196"/>
                  </a:lnTo>
                  <a:lnTo>
                    <a:pt x="406" y="202"/>
                  </a:lnTo>
                  <a:lnTo>
                    <a:pt x="404" y="206"/>
                  </a:lnTo>
                  <a:lnTo>
                    <a:pt x="398" y="216"/>
                  </a:lnTo>
                  <a:lnTo>
                    <a:pt x="396" y="216"/>
                  </a:lnTo>
                  <a:lnTo>
                    <a:pt x="394" y="214"/>
                  </a:lnTo>
                  <a:lnTo>
                    <a:pt x="390" y="218"/>
                  </a:lnTo>
                  <a:lnTo>
                    <a:pt x="388" y="218"/>
                  </a:lnTo>
                  <a:lnTo>
                    <a:pt x="390" y="222"/>
                  </a:lnTo>
                  <a:lnTo>
                    <a:pt x="390" y="226"/>
                  </a:lnTo>
                  <a:lnTo>
                    <a:pt x="388" y="250"/>
                  </a:lnTo>
                  <a:lnTo>
                    <a:pt x="384" y="250"/>
                  </a:lnTo>
                  <a:lnTo>
                    <a:pt x="382" y="248"/>
                  </a:lnTo>
                  <a:lnTo>
                    <a:pt x="380" y="246"/>
                  </a:lnTo>
                  <a:lnTo>
                    <a:pt x="378" y="236"/>
                  </a:lnTo>
                  <a:lnTo>
                    <a:pt x="374" y="226"/>
                  </a:lnTo>
                  <a:lnTo>
                    <a:pt x="370" y="220"/>
                  </a:lnTo>
                  <a:lnTo>
                    <a:pt x="368" y="222"/>
                  </a:lnTo>
                  <a:lnTo>
                    <a:pt x="368" y="226"/>
                  </a:lnTo>
                  <a:lnTo>
                    <a:pt x="366" y="230"/>
                  </a:lnTo>
                  <a:lnTo>
                    <a:pt x="362" y="232"/>
                  </a:lnTo>
                  <a:lnTo>
                    <a:pt x="360" y="230"/>
                  </a:lnTo>
                  <a:lnTo>
                    <a:pt x="356" y="226"/>
                  </a:lnTo>
                  <a:lnTo>
                    <a:pt x="352" y="220"/>
                  </a:lnTo>
                  <a:lnTo>
                    <a:pt x="370" y="200"/>
                  </a:lnTo>
                  <a:lnTo>
                    <a:pt x="370" y="196"/>
                  </a:lnTo>
                  <a:lnTo>
                    <a:pt x="346" y="196"/>
                  </a:lnTo>
                  <a:lnTo>
                    <a:pt x="338" y="196"/>
                  </a:lnTo>
                  <a:lnTo>
                    <a:pt x="334" y="196"/>
                  </a:lnTo>
                  <a:lnTo>
                    <a:pt x="330" y="194"/>
                  </a:lnTo>
                  <a:lnTo>
                    <a:pt x="328" y="192"/>
                  </a:lnTo>
                  <a:lnTo>
                    <a:pt x="328" y="190"/>
                  </a:lnTo>
                  <a:lnTo>
                    <a:pt x="328" y="186"/>
                  </a:lnTo>
                  <a:lnTo>
                    <a:pt x="328" y="182"/>
                  </a:lnTo>
                  <a:lnTo>
                    <a:pt x="324" y="180"/>
                  </a:lnTo>
                  <a:lnTo>
                    <a:pt x="320" y="176"/>
                  </a:lnTo>
                  <a:lnTo>
                    <a:pt x="306" y="170"/>
                  </a:lnTo>
                  <a:lnTo>
                    <a:pt x="302" y="172"/>
                  </a:lnTo>
                  <a:lnTo>
                    <a:pt x="300" y="174"/>
                  </a:lnTo>
                  <a:lnTo>
                    <a:pt x="300" y="176"/>
                  </a:lnTo>
                  <a:lnTo>
                    <a:pt x="302" y="180"/>
                  </a:lnTo>
                  <a:lnTo>
                    <a:pt x="306" y="184"/>
                  </a:lnTo>
                  <a:lnTo>
                    <a:pt x="310" y="188"/>
                  </a:lnTo>
                  <a:lnTo>
                    <a:pt x="312" y="192"/>
                  </a:lnTo>
                  <a:lnTo>
                    <a:pt x="310" y="196"/>
                  </a:lnTo>
                  <a:lnTo>
                    <a:pt x="308" y="196"/>
                  </a:lnTo>
                  <a:lnTo>
                    <a:pt x="306" y="198"/>
                  </a:lnTo>
                  <a:lnTo>
                    <a:pt x="306" y="200"/>
                  </a:lnTo>
                  <a:lnTo>
                    <a:pt x="308" y="204"/>
                  </a:lnTo>
                  <a:lnTo>
                    <a:pt x="310" y="206"/>
                  </a:lnTo>
                  <a:lnTo>
                    <a:pt x="316" y="210"/>
                  </a:lnTo>
                  <a:lnTo>
                    <a:pt x="314" y="220"/>
                  </a:lnTo>
                  <a:lnTo>
                    <a:pt x="314" y="222"/>
                  </a:lnTo>
                  <a:lnTo>
                    <a:pt x="318" y="224"/>
                  </a:lnTo>
                  <a:lnTo>
                    <a:pt x="320" y="228"/>
                  </a:lnTo>
                  <a:lnTo>
                    <a:pt x="322" y="232"/>
                  </a:lnTo>
                  <a:lnTo>
                    <a:pt x="322" y="240"/>
                  </a:lnTo>
                  <a:lnTo>
                    <a:pt x="324" y="246"/>
                  </a:lnTo>
                  <a:lnTo>
                    <a:pt x="326" y="256"/>
                  </a:lnTo>
                  <a:lnTo>
                    <a:pt x="318" y="256"/>
                  </a:lnTo>
                  <a:lnTo>
                    <a:pt x="310" y="256"/>
                  </a:lnTo>
                  <a:lnTo>
                    <a:pt x="312" y="256"/>
                  </a:lnTo>
                  <a:lnTo>
                    <a:pt x="302" y="260"/>
                  </a:lnTo>
                  <a:lnTo>
                    <a:pt x="298" y="266"/>
                  </a:lnTo>
                  <a:lnTo>
                    <a:pt x="296" y="282"/>
                  </a:lnTo>
                  <a:lnTo>
                    <a:pt x="292" y="288"/>
                  </a:lnTo>
                  <a:lnTo>
                    <a:pt x="286" y="290"/>
                  </a:lnTo>
                  <a:lnTo>
                    <a:pt x="280" y="292"/>
                  </a:lnTo>
                  <a:lnTo>
                    <a:pt x="272" y="296"/>
                  </a:lnTo>
                  <a:lnTo>
                    <a:pt x="270" y="300"/>
                  </a:lnTo>
                  <a:lnTo>
                    <a:pt x="266" y="306"/>
                  </a:lnTo>
                  <a:lnTo>
                    <a:pt x="260" y="318"/>
                  </a:lnTo>
                  <a:lnTo>
                    <a:pt x="246" y="334"/>
                  </a:lnTo>
                  <a:lnTo>
                    <a:pt x="232" y="352"/>
                  </a:lnTo>
                  <a:lnTo>
                    <a:pt x="226" y="358"/>
                  </a:lnTo>
                  <a:lnTo>
                    <a:pt x="222" y="360"/>
                  </a:lnTo>
                  <a:lnTo>
                    <a:pt x="212" y="364"/>
                  </a:lnTo>
                  <a:lnTo>
                    <a:pt x="206" y="366"/>
                  </a:lnTo>
                  <a:lnTo>
                    <a:pt x="202" y="370"/>
                  </a:lnTo>
                  <a:lnTo>
                    <a:pt x="200" y="376"/>
                  </a:lnTo>
                  <a:lnTo>
                    <a:pt x="198" y="382"/>
                  </a:lnTo>
                  <a:lnTo>
                    <a:pt x="200" y="388"/>
                  </a:lnTo>
                  <a:lnTo>
                    <a:pt x="202" y="398"/>
                  </a:lnTo>
                  <a:lnTo>
                    <a:pt x="206" y="406"/>
                  </a:lnTo>
                  <a:lnTo>
                    <a:pt x="208" y="416"/>
                  </a:lnTo>
                  <a:lnTo>
                    <a:pt x="206" y="426"/>
                  </a:lnTo>
                  <a:lnTo>
                    <a:pt x="204" y="432"/>
                  </a:lnTo>
                  <a:lnTo>
                    <a:pt x="202" y="436"/>
                  </a:lnTo>
                  <a:lnTo>
                    <a:pt x="202" y="442"/>
                  </a:lnTo>
                  <a:lnTo>
                    <a:pt x="202" y="446"/>
                  </a:lnTo>
                  <a:lnTo>
                    <a:pt x="204" y="450"/>
                  </a:lnTo>
                  <a:lnTo>
                    <a:pt x="206" y="452"/>
                  </a:lnTo>
                  <a:lnTo>
                    <a:pt x="206" y="456"/>
                  </a:lnTo>
                  <a:lnTo>
                    <a:pt x="204" y="464"/>
                  </a:lnTo>
                  <a:lnTo>
                    <a:pt x="198" y="468"/>
                  </a:lnTo>
                  <a:lnTo>
                    <a:pt x="194" y="472"/>
                  </a:lnTo>
                  <a:lnTo>
                    <a:pt x="192" y="478"/>
                  </a:lnTo>
                  <a:lnTo>
                    <a:pt x="194" y="484"/>
                  </a:lnTo>
                  <a:lnTo>
                    <a:pt x="196" y="486"/>
                  </a:lnTo>
                  <a:lnTo>
                    <a:pt x="188" y="488"/>
                  </a:lnTo>
                  <a:lnTo>
                    <a:pt x="186" y="490"/>
                  </a:lnTo>
                  <a:lnTo>
                    <a:pt x="184" y="492"/>
                  </a:lnTo>
                  <a:lnTo>
                    <a:pt x="182" y="496"/>
                  </a:lnTo>
                  <a:lnTo>
                    <a:pt x="178" y="500"/>
                  </a:lnTo>
                  <a:lnTo>
                    <a:pt x="174" y="502"/>
                  </a:lnTo>
                  <a:lnTo>
                    <a:pt x="170" y="502"/>
                  </a:lnTo>
                  <a:lnTo>
                    <a:pt x="164" y="500"/>
                  </a:lnTo>
                  <a:lnTo>
                    <a:pt x="160" y="496"/>
                  </a:lnTo>
                  <a:lnTo>
                    <a:pt x="154" y="490"/>
                  </a:lnTo>
                  <a:lnTo>
                    <a:pt x="150" y="482"/>
                  </a:lnTo>
                  <a:lnTo>
                    <a:pt x="142" y="466"/>
                  </a:lnTo>
                  <a:lnTo>
                    <a:pt x="138" y="450"/>
                  </a:lnTo>
                  <a:lnTo>
                    <a:pt x="134" y="438"/>
                  </a:lnTo>
                  <a:lnTo>
                    <a:pt x="126" y="420"/>
                  </a:lnTo>
                  <a:lnTo>
                    <a:pt x="118" y="404"/>
                  </a:lnTo>
                  <a:lnTo>
                    <a:pt x="110" y="388"/>
                  </a:lnTo>
                  <a:lnTo>
                    <a:pt x="100" y="360"/>
                  </a:lnTo>
                  <a:lnTo>
                    <a:pt x="86" y="332"/>
                  </a:lnTo>
                  <a:lnTo>
                    <a:pt x="82" y="316"/>
                  </a:lnTo>
                  <a:lnTo>
                    <a:pt x="78" y="302"/>
                  </a:lnTo>
                  <a:lnTo>
                    <a:pt x="76" y="284"/>
                  </a:lnTo>
                  <a:lnTo>
                    <a:pt x="76" y="268"/>
                  </a:lnTo>
                  <a:lnTo>
                    <a:pt x="74" y="260"/>
                  </a:lnTo>
                  <a:lnTo>
                    <a:pt x="72" y="256"/>
                  </a:lnTo>
                  <a:lnTo>
                    <a:pt x="68" y="248"/>
                  </a:lnTo>
                  <a:lnTo>
                    <a:pt x="66" y="258"/>
                  </a:lnTo>
                  <a:lnTo>
                    <a:pt x="62" y="268"/>
                  </a:lnTo>
                  <a:lnTo>
                    <a:pt x="58" y="276"/>
                  </a:lnTo>
                  <a:lnTo>
                    <a:pt x="54" y="278"/>
                  </a:lnTo>
                  <a:lnTo>
                    <a:pt x="50" y="278"/>
                  </a:lnTo>
                  <a:lnTo>
                    <a:pt x="44" y="276"/>
                  </a:lnTo>
                  <a:lnTo>
                    <a:pt x="38" y="274"/>
                  </a:lnTo>
                  <a:lnTo>
                    <a:pt x="28" y="266"/>
                  </a:lnTo>
                  <a:lnTo>
                    <a:pt x="20" y="256"/>
                  </a:lnTo>
                  <a:lnTo>
                    <a:pt x="14" y="248"/>
                  </a:lnTo>
                  <a:lnTo>
                    <a:pt x="20" y="246"/>
                  </a:lnTo>
                  <a:lnTo>
                    <a:pt x="24" y="244"/>
                  </a:lnTo>
                  <a:lnTo>
                    <a:pt x="30" y="240"/>
                  </a:lnTo>
                  <a:lnTo>
                    <a:pt x="32" y="234"/>
                  </a:lnTo>
                  <a:lnTo>
                    <a:pt x="24" y="238"/>
                  </a:lnTo>
                  <a:lnTo>
                    <a:pt x="24" y="240"/>
                  </a:lnTo>
                  <a:lnTo>
                    <a:pt x="20" y="242"/>
                  </a:lnTo>
                  <a:lnTo>
                    <a:pt x="14" y="238"/>
                  </a:lnTo>
                  <a:lnTo>
                    <a:pt x="8" y="232"/>
                  </a:lnTo>
                  <a:lnTo>
                    <a:pt x="2" y="224"/>
                  </a:lnTo>
                  <a:lnTo>
                    <a:pt x="0" y="220"/>
                  </a:lnTo>
                  <a:lnTo>
                    <a:pt x="0" y="214"/>
                  </a:lnTo>
                  <a:lnTo>
                    <a:pt x="2" y="212"/>
                  </a:lnTo>
                  <a:lnTo>
                    <a:pt x="4" y="210"/>
                  </a:lnTo>
                  <a:lnTo>
                    <a:pt x="8" y="210"/>
                  </a:lnTo>
                  <a:lnTo>
                    <a:pt x="12" y="210"/>
                  </a:lnTo>
                  <a:lnTo>
                    <a:pt x="16" y="212"/>
                  </a:lnTo>
                  <a:lnTo>
                    <a:pt x="20" y="214"/>
                  </a:lnTo>
                  <a:lnTo>
                    <a:pt x="30" y="212"/>
                  </a:lnTo>
                  <a:lnTo>
                    <a:pt x="36" y="208"/>
                  </a:lnTo>
                  <a:lnTo>
                    <a:pt x="38" y="204"/>
                  </a:lnTo>
                  <a:lnTo>
                    <a:pt x="36" y="196"/>
                  </a:lnTo>
                  <a:lnTo>
                    <a:pt x="32" y="192"/>
                  </a:lnTo>
                  <a:lnTo>
                    <a:pt x="24" y="184"/>
                  </a:lnTo>
                  <a:lnTo>
                    <a:pt x="22" y="182"/>
                  </a:lnTo>
                  <a:lnTo>
                    <a:pt x="20" y="178"/>
                  </a:lnTo>
                  <a:lnTo>
                    <a:pt x="20" y="170"/>
                  </a:lnTo>
                  <a:lnTo>
                    <a:pt x="18" y="168"/>
                  </a:lnTo>
                  <a:lnTo>
                    <a:pt x="14" y="168"/>
                  </a:lnTo>
                  <a:lnTo>
                    <a:pt x="10" y="164"/>
                  </a:lnTo>
                  <a:lnTo>
                    <a:pt x="8" y="160"/>
                  </a:lnTo>
                  <a:lnTo>
                    <a:pt x="10" y="156"/>
                  </a:lnTo>
                  <a:lnTo>
                    <a:pt x="14" y="150"/>
                  </a:lnTo>
                  <a:lnTo>
                    <a:pt x="18" y="144"/>
                  </a:lnTo>
                  <a:lnTo>
                    <a:pt x="22" y="142"/>
                  </a:lnTo>
                  <a:lnTo>
                    <a:pt x="26" y="144"/>
                  </a:lnTo>
                  <a:lnTo>
                    <a:pt x="30" y="146"/>
                  </a:lnTo>
                  <a:lnTo>
                    <a:pt x="34" y="146"/>
                  </a:lnTo>
                  <a:lnTo>
                    <a:pt x="38" y="142"/>
                  </a:lnTo>
                  <a:lnTo>
                    <a:pt x="44" y="136"/>
                  </a:lnTo>
                  <a:lnTo>
                    <a:pt x="52" y="124"/>
                  </a:lnTo>
                  <a:lnTo>
                    <a:pt x="56" y="118"/>
                  </a:lnTo>
                  <a:lnTo>
                    <a:pt x="58" y="110"/>
                  </a:lnTo>
                  <a:lnTo>
                    <a:pt x="62" y="104"/>
                  </a:lnTo>
                  <a:lnTo>
                    <a:pt x="66" y="98"/>
                  </a:lnTo>
                  <a:lnTo>
                    <a:pt x="68" y="92"/>
                  </a:lnTo>
                  <a:lnTo>
                    <a:pt x="72" y="88"/>
                  </a:lnTo>
                  <a:lnTo>
                    <a:pt x="72" y="74"/>
                  </a:lnTo>
                  <a:lnTo>
                    <a:pt x="74" y="70"/>
                  </a:lnTo>
                  <a:lnTo>
                    <a:pt x="78" y="68"/>
                  </a:lnTo>
                  <a:lnTo>
                    <a:pt x="78" y="66"/>
                  </a:lnTo>
                  <a:lnTo>
                    <a:pt x="80" y="62"/>
                  </a:lnTo>
                  <a:lnTo>
                    <a:pt x="72" y="58"/>
                  </a:lnTo>
                  <a:lnTo>
                    <a:pt x="62" y="50"/>
                  </a:lnTo>
                  <a:lnTo>
                    <a:pt x="54" y="38"/>
                  </a:lnTo>
                  <a:lnTo>
                    <a:pt x="52" y="34"/>
                  </a:lnTo>
                  <a:lnTo>
                    <a:pt x="52" y="30"/>
                  </a:lnTo>
                  <a:lnTo>
                    <a:pt x="50" y="28"/>
                  </a:lnTo>
                  <a:lnTo>
                    <a:pt x="54" y="22"/>
                  </a:lnTo>
                  <a:lnTo>
                    <a:pt x="58" y="18"/>
                  </a:lnTo>
                  <a:lnTo>
                    <a:pt x="62" y="20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72" y="24"/>
                  </a:lnTo>
                  <a:lnTo>
                    <a:pt x="80" y="22"/>
                  </a:lnTo>
                  <a:lnTo>
                    <a:pt x="88" y="18"/>
                  </a:lnTo>
                  <a:lnTo>
                    <a:pt x="98" y="10"/>
                  </a:lnTo>
                  <a:lnTo>
                    <a:pt x="108" y="4"/>
                  </a:lnTo>
                  <a:lnTo>
                    <a:pt x="114" y="0"/>
                  </a:lnTo>
                  <a:lnTo>
                    <a:pt x="120" y="0"/>
                  </a:lnTo>
                  <a:lnTo>
                    <a:pt x="128" y="0"/>
                  </a:lnTo>
                  <a:lnTo>
                    <a:pt x="134" y="4"/>
                  </a:lnTo>
                  <a:lnTo>
                    <a:pt x="136" y="4"/>
                  </a:lnTo>
                  <a:lnTo>
                    <a:pt x="142" y="6"/>
                  </a:lnTo>
                  <a:lnTo>
                    <a:pt x="142" y="12"/>
                  </a:lnTo>
                  <a:lnTo>
                    <a:pt x="140" y="16"/>
                  </a:lnTo>
                  <a:lnTo>
                    <a:pt x="134" y="24"/>
                  </a:lnTo>
                  <a:lnTo>
                    <a:pt x="132" y="32"/>
                  </a:lnTo>
                  <a:lnTo>
                    <a:pt x="130" y="38"/>
                  </a:lnTo>
                  <a:lnTo>
                    <a:pt x="132" y="42"/>
                  </a:lnTo>
                  <a:lnTo>
                    <a:pt x="134" y="48"/>
                  </a:lnTo>
                  <a:lnTo>
                    <a:pt x="142" y="56"/>
                  </a:lnTo>
                  <a:lnTo>
                    <a:pt x="140" y="58"/>
                  </a:lnTo>
                  <a:lnTo>
                    <a:pt x="138" y="58"/>
                  </a:lnTo>
                  <a:lnTo>
                    <a:pt x="132" y="60"/>
                  </a:lnTo>
                  <a:lnTo>
                    <a:pt x="134" y="68"/>
                  </a:lnTo>
                  <a:lnTo>
                    <a:pt x="134" y="72"/>
                  </a:lnTo>
                  <a:lnTo>
                    <a:pt x="136" y="76"/>
                  </a:lnTo>
                  <a:lnTo>
                    <a:pt x="138" y="80"/>
                  </a:lnTo>
                  <a:lnTo>
                    <a:pt x="146" y="84"/>
                  </a:lnTo>
                  <a:lnTo>
                    <a:pt x="156" y="88"/>
                  </a:lnTo>
                  <a:lnTo>
                    <a:pt x="164" y="96"/>
                  </a:lnTo>
                  <a:lnTo>
                    <a:pt x="172" y="104"/>
                  </a:lnTo>
                  <a:lnTo>
                    <a:pt x="168" y="112"/>
                  </a:lnTo>
                  <a:lnTo>
                    <a:pt x="166" y="122"/>
                  </a:lnTo>
                  <a:lnTo>
                    <a:pt x="168" y="126"/>
                  </a:lnTo>
                  <a:lnTo>
                    <a:pt x="170" y="128"/>
                  </a:lnTo>
                  <a:lnTo>
                    <a:pt x="176" y="132"/>
                  </a:lnTo>
                  <a:lnTo>
                    <a:pt x="198" y="142"/>
                  </a:lnTo>
                  <a:lnTo>
                    <a:pt x="210" y="150"/>
                  </a:lnTo>
                  <a:lnTo>
                    <a:pt x="220" y="154"/>
                  </a:lnTo>
                  <a:lnTo>
                    <a:pt x="230" y="150"/>
                  </a:lnTo>
                  <a:lnTo>
                    <a:pt x="234" y="152"/>
                  </a:lnTo>
                  <a:lnTo>
                    <a:pt x="238" y="152"/>
                  </a:lnTo>
                  <a:lnTo>
                    <a:pt x="244" y="158"/>
                  </a:lnTo>
                  <a:lnTo>
                    <a:pt x="248" y="164"/>
                  </a:lnTo>
                  <a:lnTo>
                    <a:pt x="264" y="168"/>
                  </a:lnTo>
                  <a:lnTo>
                    <a:pt x="278" y="170"/>
                  </a:lnTo>
                  <a:lnTo>
                    <a:pt x="288" y="170"/>
                  </a:lnTo>
                  <a:lnTo>
                    <a:pt x="296" y="170"/>
                  </a:lnTo>
                  <a:lnTo>
                    <a:pt x="298" y="168"/>
                  </a:lnTo>
                  <a:lnTo>
                    <a:pt x="298" y="166"/>
                  </a:lnTo>
                  <a:lnTo>
                    <a:pt x="298" y="162"/>
                  </a:lnTo>
                  <a:lnTo>
                    <a:pt x="296" y="158"/>
                  </a:lnTo>
                  <a:lnTo>
                    <a:pt x="294" y="154"/>
                  </a:lnTo>
                  <a:lnTo>
                    <a:pt x="294" y="148"/>
                  </a:lnTo>
                  <a:lnTo>
                    <a:pt x="294" y="144"/>
                  </a:lnTo>
                  <a:lnTo>
                    <a:pt x="298" y="142"/>
                  </a:lnTo>
                  <a:lnTo>
                    <a:pt x="304" y="140"/>
                  </a:lnTo>
                  <a:lnTo>
                    <a:pt x="306" y="148"/>
                  </a:lnTo>
                  <a:lnTo>
                    <a:pt x="308" y="158"/>
                  </a:lnTo>
                  <a:lnTo>
                    <a:pt x="314" y="164"/>
                  </a:lnTo>
                  <a:lnTo>
                    <a:pt x="318" y="166"/>
                  </a:lnTo>
                  <a:lnTo>
                    <a:pt x="322" y="166"/>
                  </a:lnTo>
                  <a:lnTo>
                    <a:pt x="342" y="166"/>
                  </a:lnTo>
                  <a:lnTo>
                    <a:pt x="348" y="166"/>
                  </a:lnTo>
                  <a:lnTo>
                    <a:pt x="352" y="164"/>
                  </a:lnTo>
                  <a:lnTo>
                    <a:pt x="354" y="162"/>
                  </a:lnTo>
                  <a:lnTo>
                    <a:pt x="358" y="158"/>
                  </a:lnTo>
                  <a:lnTo>
                    <a:pt x="360" y="150"/>
                  </a:lnTo>
                  <a:lnTo>
                    <a:pt x="364" y="140"/>
                  </a:lnTo>
                  <a:lnTo>
                    <a:pt x="368" y="134"/>
                  </a:lnTo>
                  <a:lnTo>
                    <a:pt x="376" y="126"/>
                  </a:lnTo>
                  <a:lnTo>
                    <a:pt x="382" y="122"/>
                  </a:lnTo>
                  <a:lnTo>
                    <a:pt x="392" y="118"/>
                  </a:lnTo>
                  <a:lnTo>
                    <a:pt x="394" y="120"/>
                  </a:lnTo>
                  <a:lnTo>
                    <a:pt x="396" y="120"/>
                  </a:lnTo>
                  <a:lnTo>
                    <a:pt x="400" y="122"/>
                  </a:lnTo>
                  <a:lnTo>
                    <a:pt x="402" y="120"/>
                  </a:lnTo>
                  <a:lnTo>
                    <a:pt x="406" y="118"/>
                  </a:lnTo>
                  <a:lnTo>
                    <a:pt x="406" y="116"/>
                  </a:lnTo>
                  <a:lnTo>
                    <a:pt x="412" y="116"/>
                  </a:lnTo>
                  <a:lnTo>
                    <a:pt x="420" y="124"/>
                  </a:lnTo>
                  <a:lnTo>
                    <a:pt x="420" y="128"/>
                  </a:lnTo>
                  <a:lnTo>
                    <a:pt x="420" y="130"/>
                  </a:lnTo>
                  <a:lnTo>
                    <a:pt x="424" y="134"/>
                  </a:lnTo>
                  <a:lnTo>
                    <a:pt x="430" y="136"/>
                  </a:lnTo>
                  <a:lnTo>
                    <a:pt x="434" y="136"/>
                  </a:lnTo>
                  <a:lnTo>
                    <a:pt x="434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3" name="Freeform 259"/>
            <p:cNvSpPr/>
            <p:nvPr/>
          </p:nvSpPr>
          <p:spPr bwMode="auto">
            <a:xfrm>
              <a:off x="6649998" y="3751263"/>
              <a:ext cx="74952" cy="45133"/>
            </a:xfrm>
            <a:custGeom>
              <a:avLst/>
              <a:gdLst>
                <a:gd name="T0" fmla="*/ 2147483647 w 50"/>
                <a:gd name="T1" fmla="*/ 2147483647 h 28"/>
                <a:gd name="T2" fmla="*/ 2147483647 w 50"/>
                <a:gd name="T3" fmla="*/ 2147483647 h 28"/>
                <a:gd name="T4" fmla="*/ 2147483647 w 50"/>
                <a:gd name="T5" fmla="*/ 2147483647 h 28"/>
                <a:gd name="T6" fmla="*/ 2147483647 w 50"/>
                <a:gd name="T7" fmla="*/ 2147483647 h 28"/>
                <a:gd name="T8" fmla="*/ 2147483647 w 50"/>
                <a:gd name="T9" fmla="*/ 0 h 28"/>
                <a:gd name="T10" fmla="*/ 2147483647 w 50"/>
                <a:gd name="T11" fmla="*/ 2147483647 h 28"/>
                <a:gd name="T12" fmla="*/ 2147483647 w 50"/>
                <a:gd name="T13" fmla="*/ 2147483647 h 28"/>
                <a:gd name="T14" fmla="*/ 2147483647 w 50"/>
                <a:gd name="T15" fmla="*/ 2147483647 h 28"/>
                <a:gd name="T16" fmla="*/ 0 w 50"/>
                <a:gd name="T17" fmla="*/ 2147483647 h 28"/>
                <a:gd name="T18" fmla="*/ 2147483647 w 50"/>
                <a:gd name="T19" fmla="*/ 2147483647 h 28"/>
                <a:gd name="T20" fmla="*/ 2147483647 w 50"/>
                <a:gd name="T21" fmla="*/ 2147483647 h 28"/>
                <a:gd name="T22" fmla="*/ 2147483647 w 50"/>
                <a:gd name="T23" fmla="*/ 2147483647 h 28"/>
                <a:gd name="T24" fmla="*/ 2147483647 w 50"/>
                <a:gd name="T25" fmla="*/ 2147483647 h 28"/>
                <a:gd name="T26" fmla="*/ 2147483647 w 50"/>
                <a:gd name="T27" fmla="*/ 2147483647 h 28"/>
                <a:gd name="T28" fmla="*/ 2147483647 w 50"/>
                <a:gd name="T29" fmla="*/ 2147483647 h 28"/>
                <a:gd name="T30" fmla="*/ 2147483647 w 50"/>
                <a:gd name="T31" fmla="*/ 2147483647 h 28"/>
                <a:gd name="T32" fmla="*/ 2147483647 w 50"/>
                <a:gd name="T33" fmla="*/ 2147483647 h 28"/>
                <a:gd name="T34" fmla="*/ 2147483647 w 50"/>
                <a:gd name="T35" fmla="*/ 2147483647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0"/>
                <a:gd name="T55" fmla="*/ 0 h 28"/>
                <a:gd name="T56" fmla="*/ 50 w 50"/>
                <a:gd name="T57" fmla="*/ 28 h 2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0" h="28">
                  <a:moveTo>
                    <a:pt x="50" y="20"/>
                  </a:moveTo>
                  <a:lnTo>
                    <a:pt x="46" y="14"/>
                  </a:lnTo>
                  <a:lnTo>
                    <a:pt x="36" y="6"/>
                  </a:lnTo>
                  <a:lnTo>
                    <a:pt x="26" y="2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8" y="4"/>
                  </a:lnTo>
                  <a:lnTo>
                    <a:pt x="4" y="10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10" y="28"/>
                  </a:lnTo>
                  <a:lnTo>
                    <a:pt x="16" y="28"/>
                  </a:lnTo>
                  <a:lnTo>
                    <a:pt x="36" y="28"/>
                  </a:lnTo>
                  <a:lnTo>
                    <a:pt x="42" y="28"/>
                  </a:lnTo>
                  <a:lnTo>
                    <a:pt x="46" y="26"/>
                  </a:lnTo>
                  <a:lnTo>
                    <a:pt x="50" y="22"/>
                  </a:lnTo>
                  <a:lnTo>
                    <a:pt x="5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4" name="Freeform 260"/>
            <p:cNvSpPr/>
            <p:nvPr/>
          </p:nvSpPr>
          <p:spPr bwMode="auto">
            <a:xfrm>
              <a:off x="6447051" y="3691528"/>
              <a:ext cx="192570" cy="110178"/>
            </a:xfrm>
            <a:custGeom>
              <a:avLst/>
              <a:gdLst>
                <a:gd name="T0" fmla="*/ 2147483647 w 132"/>
                <a:gd name="T1" fmla="*/ 2147483647 h 70"/>
                <a:gd name="T2" fmla="*/ 2147483647 w 132"/>
                <a:gd name="T3" fmla="*/ 2147483647 h 70"/>
                <a:gd name="T4" fmla="*/ 2147483647 w 132"/>
                <a:gd name="T5" fmla="*/ 2147483647 h 70"/>
                <a:gd name="T6" fmla="*/ 2147483647 w 132"/>
                <a:gd name="T7" fmla="*/ 2147483647 h 70"/>
                <a:gd name="T8" fmla="*/ 2147483647 w 132"/>
                <a:gd name="T9" fmla="*/ 2147483647 h 70"/>
                <a:gd name="T10" fmla="*/ 2147483647 w 132"/>
                <a:gd name="T11" fmla="*/ 2147483647 h 70"/>
                <a:gd name="T12" fmla="*/ 2147483647 w 132"/>
                <a:gd name="T13" fmla="*/ 2147483647 h 70"/>
                <a:gd name="T14" fmla="*/ 2147483647 w 132"/>
                <a:gd name="T15" fmla="*/ 2147483647 h 70"/>
                <a:gd name="T16" fmla="*/ 2147483647 w 132"/>
                <a:gd name="T17" fmla="*/ 2147483647 h 70"/>
                <a:gd name="T18" fmla="*/ 2147483647 w 132"/>
                <a:gd name="T19" fmla="*/ 2147483647 h 70"/>
                <a:gd name="T20" fmla="*/ 2147483647 w 132"/>
                <a:gd name="T21" fmla="*/ 2147483647 h 70"/>
                <a:gd name="T22" fmla="*/ 2147483647 w 132"/>
                <a:gd name="T23" fmla="*/ 2147483647 h 70"/>
                <a:gd name="T24" fmla="*/ 2147483647 w 132"/>
                <a:gd name="T25" fmla="*/ 2147483647 h 70"/>
                <a:gd name="T26" fmla="*/ 2147483647 w 132"/>
                <a:gd name="T27" fmla="*/ 2147483647 h 70"/>
                <a:gd name="T28" fmla="*/ 2147483647 w 132"/>
                <a:gd name="T29" fmla="*/ 2147483647 h 70"/>
                <a:gd name="T30" fmla="*/ 2147483647 w 132"/>
                <a:gd name="T31" fmla="*/ 0 h 70"/>
                <a:gd name="T32" fmla="*/ 2147483647 w 132"/>
                <a:gd name="T33" fmla="*/ 0 h 70"/>
                <a:gd name="T34" fmla="*/ 2147483647 w 132"/>
                <a:gd name="T35" fmla="*/ 2147483647 h 70"/>
                <a:gd name="T36" fmla="*/ 2147483647 w 132"/>
                <a:gd name="T37" fmla="*/ 2147483647 h 70"/>
                <a:gd name="T38" fmla="*/ 2147483647 w 132"/>
                <a:gd name="T39" fmla="*/ 2147483647 h 70"/>
                <a:gd name="T40" fmla="*/ 2147483647 w 132"/>
                <a:gd name="T41" fmla="*/ 2147483647 h 70"/>
                <a:gd name="T42" fmla="*/ 2147483647 w 132"/>
                <a:gd name="T43" fmla="*/ 2147483647 h 70"/>
                <a:gd name="T44" fmla="*/ 0 w 132"/>
                <a:gd name="T45" fmla="*/ 2147483647 h 70"/>
                <a:gd name="T46" fmla="*/ 2147483647 w 132"/>
                <a:gd name="T47" fmla="*/ 2147483647 h 70"/>
                <a:gd name="T48" fmla="*/ 2147483647 w 132"/>
                <a:gd name="T49" fmla="*/ 2147483647 h 70"/>
                <a:gd name="T50" fmla="*/ 2147483647 w 132"/>
                <a:gd name="T51" fmla="*/ 2147483647 h 70"/>
                <a:gd name="T52" fmla="*/ 2147483647 w 132"/>
                <a:gd name="T53" fmla="*/ 2147483647 h 70"/>
                <a:gd name="T54" fmla="*/ 2147483647 w 132"/>
                <a:gd name="T55" fmla="*/ 2147483647 h 70"/>
                <a:gd name="T56" fmla="*/ 2147483647 w 132"/>
                <a:gd name="T57" fmla="*/ 2147483647 h 70"/>
                <a:gd name="T58" fmla="*/ 2147483647 w 132"/>
                <a:gd name="T59" fmla="*/ 2147483647 h 70"/>
                <a:gd name="T60" fmla="*/ 2147483647 w 132"/>
                <a:gd name="T61" fmla="*/ 2147483647 h 70"/>
                <a:gd name="T62" fmla="*/ 2147483647 w 132"/>
                <a:gd name="T63" fmla="*/ 2147483647 h 70"/>
                <a:gd name="T64" fmla="*/ 2147483647 w 132"/>
                <a:gd name="T65" fmla="*/ 2147483647 h 70"/>
                <a:gd name="T66" fmla="*/ 2147483647 w 132"/>
                <a:gd name="T67" fmla="*/ 2147483647 h 70"/>
                <a:gd name="T68" fmla="*/ 2147483647 w 132"/>
                <a:gd name="T69" fmla="*/ 2147483647 h 70"/>
                <a:gd name="T70" fmla="*/ 2147483647 w 132"/>
                <a:gd name="T71" fmla="*/ 2147483647 h 70"/>
                <a:gd name="T72" fmla="*/ 2147483647 w 132"/>
                <a:gd name="T73" fmla="*/ 2147483647 h 70"/>
                <a:gd name="T74" fmla="*/ 2147483647 w 132"/>
                <a:gd name="T75" fmla="*/ 2147483647 h 70"/>
                <a:gd name="T76" fmla="*/ 2147483647 w 132"/>
                <a:gd name="T77" fmla="*/ 2147483647 h 70"/>
                <a:gd name="T78" fmla="*/ 2147483647 w 132"/>
                <a:gd name="T79" fmla="*/ 2147483647 h 70"/>
                <a:gd name="T80" fmla="*/ 2147483647 w 132"/>
                <a:gd name="T81" fmla="*/ 2147483647 h 70"/>
                <a:gd name="T82" fmla="*/ 2147483647 w 132"/>
                <a:gd name="T83" fmla="*/ 2147483647 h 70"/>
                <a:gd name="T84" fmla="*/ 2147483647 w 132"/>
                <a:gd name="T85" fmla="*/ 2147483647 h 70"/>
                <a:gd name="T86" fmla="*/ 2147483647 w 132"/>
                <a:gd name="T87" fmla="*/ 2147483647 h 70"/>
                <a:gd name="T88" fmla="*/ 2147483647 w 132"/>
                <a:gd name="T89" fmla="*/ 2147483647 h 7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2"/>
                <a:gd name="T136" fmla="*/ 0 h 70"/>
                <a:gd name="T137" fmla="*/ 132 w 132"/>
                <a:gd name="T138" fmla="*/ 70 h 7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2" h="70">
                  <a:moveTo>
                    <a:pt x="128" y="46"/>
                  </a:moveTo>
                  <a:lnTo>
                    <a:pt x="110" y="46"/>
                  </a:lnTo>
                  <a:lnTo>
                    <a:pt x="104" y="44"/>
                  </a:lnTo>
                  <a:lnTo>
                    <a:pt x="98" y="40"/>
                  </a:lnTo>
                  <a:lnTo>
                    <a:pt x="96" y="40"/>
                  </a:lnTo>
                  <a:lnTo>
                    <a:pt x="94" y="40"/>
                  </a:lnTo>
                  <a:lnTo>
                    <a:pt x="90" y="40"/>
                  </a:lnTo>
                  <a:lnTo>
                    <a:pt x="84" y="38"/>
                  </a:lnTo>
                  <a:lnTo>
                    <a:pt x="80" y="36"/>
                  </a:lnTo>
                  <a:lnTo>
                    <a:pt x="76" y="32"/>
                  </a:lnTo>
                  <a:lnTo>
                    <a:pt x="74" y="30"/>
                  </a:lnTo>
                  <a:lnTo>
                    <a:pt x="62" y="26"/>
                  </a:lnTo>
                  <a:lnTo>
                    <a:pt x="52" y="22"/>
                  </a:lnTo>
                  <a:lnTo>
                    <a:pt x="44" y="16"/>
                  </a:lnTo>
                  <a:lnTo>
                    <a:pt x="34" y="8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2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6" y="4"/>
                  </a:lnTo>
                  <a:lnTo>
                    <a:pt x="2" y="1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4" y="28"/>
                  </a:lnTo>
                  <a:lnTo>
                    <a:pt x="10" y="32"/>
                  </a:lnTo>
                  <a:lnTo>
                    <a:pt x="32" y="42"/>
                  </a:lnTo>
                  <a:lnTo>
                    <a:pt x="44" y="50"/>
                  </a:lnTo>
                  <a:lnTo>
                    <a:pt x="54" y="54"/>
                  </a:lnTo>
                  <a:lnTo>
                    <a:pt x="64" y="50"/>
                  </a:lnTo>
                  <a:lnTo>
                    <a:pt x="68" y="52"/>
                  </a:lnTo>
                  <a:lnTo>
                    <a:pt x="72" y="52"/>
                  </a:lnTo>
                  <a:lnTo>
                    <a:pt x="78" y="58"/>
                  </a:lnTo>
                  <a:lnTo>
                    <a:pt x="82" y="64"/>
                  </a:lnTo>
                  <a:lnTo>
                    <a:pt x="98" y="68"/>
                  </a:lnTo>
                  <a:lnTo>
                    <a:pt x="112" y="70"/>
                  </a:lnTo>
                  <a:lnTo>
                    <a:pt x="122" y="70"/>
                  </a:lnTo>
                  <a:lnTo>
                    <a:pt x="130" y="70"/>
                  </a:lnTo>
                  <a:lnTo>
                    <a:pt x="132" y="68"/>
                  </a:lnTo>
                  <a:lnTo>
                    <a:pt x="132" y="66"/>
                  </a:lnTo>
                  <a:lnTo>
                    <a:pt x="132" y="62"/>
                  </a:lnTo>
                  <a:lnTo>
                    <a:pt x="130" y="58"/>
                  </a:lnTo>
                  <a:lnTo>
                    <a:pt x="128" y="54"/>
                  </a:lnTo>
                  <a:lnTo>
                    <a:pt x="128" y="48"/>
                  </a:lnTo>
                  <a:lnTo>
                    <a:pt x="128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5" name="Freeform 261"/>
            <p:cNvSpPr/>
            <p:nvPr/>
          </p:nvSpPr>
          <p:spPr bwMode="auto">
            <a:xfrm>
              <a:off x="6004256" y="3499049"/>
              <a:ext cx="351698" cy="382303"/>
            </a:xfrm>
            <a:custGeom>
              <a:avLst/>
              <a:gdLst>
                <a:gd name="T0" fmla="*/ 2147483647 w 240"/>
                <a:gd name="T1" fmla="*/ 2147483647 h 242"/>
                <a:gd name="T2" fmla="*/ 2147483647 w 240"/>
                <a:gd name="T3" fmla="*/ 2147483647 h 242"/>
                <a:gd name="T4" fmla="*/ 2147483647 w 240"/>
                <a:gd name="T5" fmla="*/ 2147483647 h 242"/>
                <a:gd name="T6" fmla="*/ 2147483647 w 240"/>
                <a:gd name="T7" fmla="*/ 2147483647 h 242"/>
                <a:gd name="T8" fmla="*/ 2147483647 w 240"/>
                <a:gd name="T9" fmla="*/ 2147483647 h 242"/>
                <a:gd name="T10" fmla="*/ 2147483647 w 240"/>
                <a:gd name="T11" fmla="*/ 2147483647 h 242"/>
                <a:gd name="T12" fmla="*/ 2147483647 w 240"/>
                <a:gd name="T13" fmla="*/ 2147483647 h 242"/>
                <a:gd name="T14" fmla="*/ 2147483647 w 240"/>
                <a:gd name="T15" fmla="*/ 2147483647 h 242"/>
                <a:gd name="T16" fmla="*/ 2147483647 w 240"/>
                <a:gd name="T17" fmla="*/ 2147483647 h 242"/>
                <a:gd name="T18" fmla="*/ 2147483647 w 240"/>
                <a:gd name="T19" fmla="*/ 2147483647 h 242"/>
                <a:gd name="T20" fmla="*/ 2147483647 w 240"/>
                <a:gd name="T21" fmla="*/ 2147483647 h 242"/>
                <a:gd name="T22" fmla="*/ 2147483647 w 240"/>
                <a:gd name="T23" fmla="*/ 2147483647 h 242"/>
                <a:gd name="T24" fmla="*/ 2147483647 w 240"/>
                <a:gd name="T25" fmla="*/ 2147483647 h 242"/>
                <a:gd name="T26" fmla="*/ 2147483647 w 240"/>
                <a:gd name="T27" fmla="*/ 2147483647 h 242"/>
                <a:gd name="T28" fmla="*/ 2147483647 w 240"/>
                <a:gd name="T29" fmla="*/ 2147483647 h 242"/>
                <a:gd name="T30" fmla="*/ 2147483647 w 240"/>
                <a:gd name="T31" fmla="*/ 2147483647 h 242"/>
                <a:gd name="T32" fmla="*/ 2147483647 w 240"/>
                <a:gd name="T33" fmla="*/ 2147483647 h 242"/>
                <a:gd name="T34" fmla="*/ 2147483647 w 240"/>
                <a:gd name="T35" fmla="*/ 2147483647 h 242"/>
                <a:gd name="T36" fmla="*/ 0 w 240"/>
                <a:gd name="T37" fmla="*/ 2147483647 h 242"/>
                <a:gd name="T38" fmla="*/ 2147483647 w 240"/>
                <a:gd name="T39" fmla="*/ 2147483647 h 242"/>
                <a:gd name="T40" fmla="*/ 2147483647 w 240"/>
                <a:gd name="T41" fmla="*/ 2147483647 h 242"/>
                <a:gd name="T42" fmla="*/ 2147483647 w 240"/>
                <a:gd name="T43" fmla="*/ 2147483647 h 242"/>
                <a:gd name="T44" fmla="*/ 2147483647 w 240"/>
                <a:gd name="T45" fmla="*/ 2147483647 h 242"/>
                <a:gd name="T46" fmla="*/ 2147483647 w 240"/>
                <a:gd name="T47" fmla="*/ 2147483647 h 242"/>
                <a:gd name="T48" fmla="*/ 2147483647 w 240"/>
                <a:gd name="T49" fmla="*/ 2147483647 h 242"/>
                <a:gd name="T50" fmla="*/ 2147483647 w 240"/>
                <a:gd name="T51" fmla="*/ 2147483647 h 242"/>
                <a:gd name="T52" fmla="*/ 2147483647 w 240"/>
                <a:gd name="T53" fmla="*/ 2147483647 h 242"/>
                <a:gd name="T54" fmla="*/ 2147483647 w 240"/>
                <a:gd name="T55" fmla="*/ 2147483647 h 242"/>
                <a:gd name="T56" fmla="*/ 2147483647 w 240"/>
                <a:gd name="T57" fmla="*/ 2147483647 h 242"/>
                <a:gd name="T58" fmla="*/ 2147483647 w 240"/>
                <a:gd name="T59" fmla="*/ 2147483647 h 242"/>
                <a:gd name="T60" fmla="*/ 2147483647 w 240"/>
                <a:gd name="T61" fmla="*/ 2147483647 h 242"/>
                <a:gd name="T62" fmla="*/ 2147483647 w 240"/>
                <a:gd name="T63" fmla="*/ 2147483647 h 242"/>
                <a:gd name="T64" fmla="*/ 2147483647 w 240"/>
                <a:gd name="T65" fmla="*/ 2147483647 h 242"/>
                <a:gd name="T66" fmla="*/ 2147483647 w 240"/>
                <a:gd name="T67" fmla="*/ 2147483647 h 242"/>
                <a:gd name="T68" fmla="*/ 2147483647 w 240"/>
                <a:gd name="T69" fmla="*/ 2147483647 h 242"/>
                <a:gd name="T70" fmla="*/ 2147483647 w 240"/>
                <a:gd name="T71" fmla="*/ 2147483647 h 242"/>
                <a:gd name="T72" fmla="*/ 2147483647 w 240"/>
                <a:gd name="T73" fmla="*/ 2147483647 h 242"/>
                <a:gd name="T74" fmla="*/ 2147483647 w 240"/>
                <a:gd name="T75" fmla="*/ 2147483647 h 242"/>
                <a:gd name="T76" fmla="*/ 2147483647 w 240"/>
                <a:gd name="T77" fmla="*/ 2147483647 h 242"/>
                <a:gd name="T78" fmla="*/ 2147483647 w 240"/>
                <a:gd name="T79" fmla="*/ 2147483647 h 242"/>
                <a:gd name="T80" fmla="*/ 2147483647 w 240"/>
                <a:gd name="T81" fmla="*/ 2147483647 h 242"/>
                <a:gd name="T82" fmla="*/ 2147483647 w 240"/>
                <a:gd name="T83" fmla="*/ 2147483647 h 242"/>
                <a:gd name="T84" fmla="*/ 2147483647 w 240"/>
                <a:gd name="T85" fmla="*/ 2147483647 h 242"/>
                <a:gd name="T86" fmla="*/ 2147483647 w 240"/>
                <a:gd name="T87" fmla="*/ 2147483647 h 242"/>
                <a:gd name="T88" fmla="*/ 2147483647 w 240"/>
                <a:gd name="T89" fmla="*/ 2147483647 h 242"/>
                <a:gd name="T90" fmla="*/ 2147483647 w 240"/>
                <a:gd name="T91" fmla="*/ 2147483647 h 242"/>
                <a:gd name="T92" fmla="*/ 2147483647 w 240"/>
                <a:gd name="T93" fmla="*/ 2147483647 h 242"/>
                <a:gd name="T94" fmla="*/ 2147483647 w 240"/>
                <a:gd name="T95" fmla="*/ 2147483647 h 24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40"/>
                <a:gd name="T145" fmla="*/ 0 h 242"/>
                <a:gd name="T146" fmla="*/ 240 w 240"/>
                <a:gd name="T147" fmla="*/ 242 h 24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40" h="242">
                  <a:moveTo>
                    <a:pt x="238" y="28"/>
                  </a:moveTo>
                  <a:lnTo>
                    <a:pt x="234" y="26"/>
                  </a:lnTo>
                  <a:lnTo>
                    <a:pt x="230" y="26"/>
                  </a:lnTo>
                  <a:lnTo>
                    <a:pt x="224" y="24"/>
                  </a:lnTo>
                  <a:lnTo>
                    <a:pt x="218" y="24"/>
                  </a:lnTo>
                  <a:lnTo>
                    <a:pt x="214" y="22"/>
                  </a:lnTo>
                  <a:lnTo>
                    <a:pt x="210" y="18"/>
                  </a:lnTo>
                  <a:lnTo>
                    <a:pt x="206" y="10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4" y="0"/>
                  </a:lnTo>
                  <a:lnTo>
                    <a:pt x="174" y="2"/>
                  </a:lnTo>
                  <a:lnTo>
                    <a:pt x="164" y="2"/>
                  </a:lnTo>
                  <a:lnTo>
                    <a:pt x="154" y="4"/>
                  </a:lnTo>
                  <a:lnTo>
                    <a:pt x="148" y="6"/>
                  </a:lnTo>
                  <a:lnTo>
                    <a:pt x="142" y="8"/>
                  </a:lnTo>
                  <a:lnTo>
                    <a:pt x="140" y="12"/>
                  </a:lnTo>
                  <a:lnTo>
                    <a:pt x="138" y="16"/>
                  </a:lnTo>
                  <a:lnTo>
                    <a:pt x="140" y="20"/>
                  </a:lnTo>
                  <a:lnTo>
                    <a:pt x="142" y="24"/>
                  </a:lnTo>
                  <a:lnTo>
                    <a:pt x="146" y="28"/>
                  </a:lnTo>
                  <a:lnTo>
                    <a:pt x="148" y="34"/>
                  </a:lnTo>
                  <a:lnTo>
                    <a:pt x="146" y="40"/>
                  </a:lnTo>
                  <a:lnTo>
                    <a:pt x="140" y="48"/>
                  </a:lnTo>
                  <a:lnTo>
                    <a:pt x="136" y="54"/>
                  </a:lnTo>
                  <a:lnTo>
                    <a:pt x="132" y="60"/>
                  </a:lnTo>
                  <a:lnTo>
                    <a:pt x="132" y="64"/>
                  </a:lnTo>
                  <a:lnTo>
                    <a:pt x="132" y="68"/>
                  </a:lnTo>
                  <a:lnTo>
                    <a:pt x="132" y="70"/>
                  </a:lnTo>
                  <a:lnTo>
                    <a:pt x="126" y="76"/>
                  </a:lnTo>
                  <a:lnTo>
                    <a:pt x="124" y="80"/>
                  </a:lnTo>
                  <a:lnTo>
                    <a:pt x="122" y="84"/>
                  </a:lnTo>
                  <a:lnTo>
                    <a:pt x="122" y="88"/>
                  </a:lnTo>
                  <a:lnTo>
                    <a:pt x="126" y="90"/>
                  </a:lnTo>
                  <a:lnTo>
                    <a:pt x="124" y="94"/>
                  </a:lnTo>
                  <a:lnTo>
                    <a:pt x="120" y="96"/>
                  </a:lnTo>
                  <a:lnTo>
                    <a:pt x="114" y="96"/>
                  </a:lnTo>
                  <a:lnTo>
                    <a:pt x="106" y="96"/>
                  </a:lnTo>
                  <a:lnTo>
                    <a:pt x="104" y="100"/>
                  </a:lnTo>
                  <a:lnTo>
                    <a:pt x="100" y="104"/>
                  </a:lnTo>
                  <a:lnTo>
                    <a:pt x="98" y="106"/>
                  </a:lnTo>
                  <a:lnTo>
                    <a:pt x="96" y="108"/>
                  </a:lnTo>
                  <a:lnTo>
                    <a:pt x="90" y="108"/>
                  </a:lnTo>
                  <a:lnTo>
                    <a:pt x="86" y="108"/>
                  </a:lnTo>
                  <a:lnTo>
                    <a:pt x="82" y="112"/>
                  </a:lnTo>
                  <a:lnTo>
                    <a:pt x="80" y="116"/>
                  </a:lnTo>
                  <a:lnTo>
                    <a:pt x="82" y="120"/>
                  </a:lnTo>
                  <a:lnTo>
                    <a:pt x="84" y="126"/>
                  </a:lnTo>
                  <a:lnTo>
                    <a:pt x="84" y="128"/>
                  </a:lnTo>
                  <a:lnTo>
                    <a:pt x="80" y="132"/>
                  </a:lnTo>
                  <a:lnTo>
                    <a:pt x="68" y="136"/>
                  </a:lnTo>
                  <a:lnTo>
                    <a:pt x="54" y="138"/>
                  </a:lnTo>
                  <a:lnTo>
                    <a:pt x="44" y="138"/>
                  </a:lnTo>
                  <a:lnTo>
                    <a:pt x="34" y="138"/>
                  </a:lnTo>
                  <a:lnTo>
                    <a:pt x="24" y="136"/>
                  </a:lnTo>
                  <a:lnTo>
                    <a:pt x="12" y="136"/>
                  </a:lnTo>
                  <a:lnTo>
                    <a:pt x="0" y="134"/>
                  </a:lnTo>
                  <a:lnTo>
                    <a:pt x="6" y="136"/>
                  </a:lnTo>
                  <a:lnTo>
                    <a:pt x="12" y="140"/>
                  </a:lnTo>
                  <a:lnTo>
                    <a:pt x="18" y="148"/>
                  </a:lnTo>
                  <a:lnTo>
                    <a:pt x="24" y="154"/>
                  </a:lnTo>
                  <a:lnTo>
                    <a:pt x="28" y="154"/>
                  </a:lnTo>
                  <a:lnTo>
                    <a:pt x="32" y="156"/>
                  </a:lnTo>
                  <a:lnTo>
                    <a:pt x="34" y="162"/>
                  </a:lnTo>
                  <a:lnTo>
                    <a:pt x="36" y="170"/>
                  </a:lnTo>
                  <a:lnTo>
                    <a:pt x="42" y="174"/>
                  </a:lnTo>
                  <a:lnTo>
                    <a:pt x="46" y="178"/>
                  </a:lnTo>
                  <a:lnTo>
                    <a:pt x="44" y="182"/>
                  </a:lnTo>
                  <a:lnTo>
                    <a:pt x="40" y="184"/>
                  </a:lnTo>
                  <a:lnTo>
                    <a:pt x="30" y="190"/>
                  </a:lnTo>
                  <a:lnTo>
                    <a:pt x="26" y="192"/>
                  </a:lnTo>
                  <a:lnTo>
                    <a:pt x="24" y="198"/>
                  </a:lnTo>
                  <a:lnTo>
                    <a:pt x="22" y="202"/>
                  </a:lnTo>
                  <a:lnTo>
                    <a:pt x="22" y="210"/>
                  </a:lnTo>
                  <a:lnTo>
                    <a:pt x="30" y="216"/>
                  </a:lnTo>
                  <a:lnTo>
                    <a:pt x="34" y="216"/>
                  </a:lnTo>
                  <a:lnTo>
                    <a:pt x="42" y="218"/>
                  </a:lnTo>
                  <a:lnTo>
                    <a:pt x="72" y="218"/>
                  </a:lnTo>
                  <a:lnTo>
                    <a:pt x="80" y="216"/>
                  </a:lnTo>
                  <a:lnTo>
                    <a:pt x="88" y="214"/>
                  </a:lnTo>
                  <a:lnTo>
                    <a:pt x="104" y="208"/>
                  </a:lnTo>
                  <a:lnTo>
                    <a:pt x="108" y="220"/>
                  </a:lnTo>
                  <a:lnTo>
                    <a:pt x="114" y="230"/>
                  </a:lnTo>
                  <a:lnTo>
                    <a:pt x="118" y="234"/>
                  </a:lnTo>
                  <a:lnTo>
                    <a:pt x="122" y="238"/>
                  </a:lnTo>
                  <a:lnTo>
                    <a:pt x="128" y="240"/>
                  </a:lnTo>
                  <a:lnTo>
                    <a:pt x="136" y="242"/>
                  </a:lnTo>
                  <a:lnTo>
                    <a:pt x="136" y="236"/>
                  </a:lnTo>
                  <a:lnTo>
                    <a:pt x="138" y="234"/>
                  </a:lnTo>
                  <a:lnTo>
                    <a:pt x="140" y="232"/>
                  </a:lnTo>
                  <a:lnTo>
                    <a:pt x="144" y="232"/>
                  </a:lnTo>
                  <a:lnTo>
                    <a:pt x="148" y="232"/>
                  </a:lnTo>
                  <a:lnTo>
                    <a:pt x="152" y="234"/>
                  </a:lnTo>
                  <a:lnTo>
                    <a:pt x="156" y="236"/>
                  </a:lnTo>
                  <a:lnTo>
                    <a:pt x="166" y="234"/>
                  </a:lnTo>
                  <a:lnTo>
                    <a:pt x="172" y="230"/>
                  </a:lnTo>
                  <a:lnTo>
                    <a:pt x="174" y="226"/>
                  </a:lnTo>
                  <a:lnTo>
                    <a:pt x="172" y="218"/>
                  </a:lnTo>
                  <a:lnTo>
                    <a:pt x="168" y="214"/>
                  </a:lnTo>
                  <a:lnTo>
                    <a:pt x="160" y="206"/>
                  </a:lnTo>
                  <a:lnTo>
                    <a:pt x="158" y="204"/>
                  </a:lnTo>
                  <a:lnTo>
                    <a:pt x="156" y="200"/>
                  </a:lnTo>
                  <a:lnTo>
                    <a:pt x="156" y="192"/>
                  </a:lnTo>
                  <a:lnTo>
                    <a:pt x="154" y="190"/>
                  </a:lnTo>
                  <a:lnTo>
                    <a:pt x="150" y="190"/>
                  </a:lnTo>
                  <a:lnTo>
                    <a:pt x="146" y="186"/>
                  </a:lnTo>
                  <a:lnTo>
                    <a:pt x="144" y="182"/>
                  </a:lnTo>
                  <a:lnTo>
                    <a:pt x="146" y="178"/>
                  </a:lnTo>
                  <a:lnTo>
                    <a:pt x="150" y="172"/>
                  </a:lnTo>
                  <a:lnTo>
                    <a:pt x="154" y="166"/>
                  </a:lnTo>
                  <a:lnTo>
                    <a:pt x="158" y="164"/>
                  </a:lnTo>
                  <a:lnTo>
                    <a:pt x="162" y="166"/>
                  </a:lnTo>
                  <a:lnTo>
                    <a:pt x="166" y="168"/>
                  </a:lnTo>
                  <a:lnTo>
                    <a:pt x="170" y="168"/>
                  </a:lnTo>
                  <a:lnTo>
                    <a:pt x="174" y="164"/>
                  </a:lnTo>
                  <a:lnTo>
                    <a:pt x="180" y="158"/>
                  </a:lnTo>
                  <a:lnTo>
                    <a:pt x="188" y="146"/>
                  </a:lnTo>
                  <a:lnTo>
                    <a:pt x="192" y="140"/>
                  </a:lnTo>
                  <a:lnTo>
                    <a:pt x="194" y="132"/>
                  </a:lnTo>
                  <a:lnTo>
                    <a:pt x="198" y="126"/>
                  </a:lnTo>
                  <a:lnTo>
                    <a:pt x="202" y="120"/>
                  </a:lnTo>
                  <a:lnTo>
                    <a:pt x="204" y="114"/>
                  </a:lnTo>
                  <a:lnTo>
                    <a:pt x="208" y="110"/>
                  </a:lnTo>
                  <a:lnTo>
                    <a:pt x="208" y="96"/>
                  </a:lnTo>
                  <a:lnTo>
                    <a:pt x="210" y="92"/>
                  </a:lnTo>
                  <a:lnTo>
                    <a:pt x="214" y="90"/>
                  </a:lnTo>
                  <a:lnTo>
                    <a:pt x="214" y="88"/>
                  </a:lnTo>
                  <a:lnTo>
                    <a:pt x="216" y="84"/>
                  </a:lnTo>
                  <a:lnTo>
                    <a:pt x="208" y="80"/>
                  </a:lnTo>
                  <a:lnTo>
                    <a:pt x="198" y="72"/>
                  </a:lnTo>
                  <a:lnTo>
                    <a:pt x="190" y="60"/>
                  </a:lnTo>
                  <a:lnTo>
                    <a:pt x="188" y="56"/>
                  </a:lnTo>
                  <a:lnTo>
                    <a:pt x="188" y="52"/>
                  </a:lnTo>
                  <a:lnTo>
                    <a:pt x="186" y="50"/>
                  </a:lnTo>
                  <a:lnTo>
                    <a:pt x="190" y="44"/>
                  </a:lnTo>
                  <a:lnTo>
                    <a:pt x="194" y="40"/>
                  </a:lnTo>
                  <a:lnTo>
                    <a:pt x="198" y="42"/>
                  </a:lnTo>
                  <a:lnTo>
                    <a:pt x="202" y="44"/>
                  </a:lnTo>
                  <a:lnTo>
                    <a:pt x="204" y="44"/>
                  </a:lnTo>
                  <a:lnTo>
                    <a:pt x="208" y="46"/>
                  </a:lnTo>
                  <a:lnTo>
                    <a:pt x="216" y="44"/>
                  </a:lnTo>
                  <a:lnTo>
                    <a:pt x="224" y="40"/>
                  </a:lnTo>
                  <a:lnTo>
                    <a:pt x="240" y="28"/>
                  </a:lnTo>
                  <a:lnTo>
                    <a:pt x="238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6" name="Freeform 262"/>
            <p:cNvSpPr/>
            <p:nvPr/>
          </p:nvSpPr>
          <p:spPr bwMode="auto">
            <a:xfrm>
              <a:off x="5981194" y="3449934"/>
              <a:ext cx="292890" cy="266815"/>
            </a:xfrm>
            <a:custGeom>
              <a:avLst/>
              <a:gdLst>
                <a:gd name="T0" fmla="*/ 2147483647 w 200"/>
                <a:gd name="T1" fmla="*/ 2147483647 h 168"/>
                <a:gd name="T2" fmla="*/ 2147483647 w 200"/>
                <a:gd name="T3" fmla="*/ 2147483647 h 168"/>
                <a:gd name="T4" fmla="*/ 2147483647 w 200"/>
                <a:gd name="T5" fmla="*/ 2147483647 h 168"/>
                <a:gd name="T6" fmla="*/ 2147483647 w 200"/>
                <a:gd name="T7" fmla="*/ 2147483647 h 168"/>
                <a:gd name="T8" fmla="*/ 2147483647 w 200"/>
                <a:gd name="T9" fmla="*/ 0 h 168"/>
                <a:gd name="T10" fmla="*/ 2147483647 w 200"/>
                <a:gd name="T11" fmla="*/ 2147483647 h 168"/>
                <a:gd name="T12" fmla="*/ 2147483647 w 200"/>
                <a:gd name="T13" fmla="*/ 2147483647 h 168"/>
                <a:gd name="T14" fmla="*/ 2147483647 w 200"/>
                <a:gd name="T15" fmla="*/ 2147483647 h 168"/>
                <a:gd name="T16" fmla="*/ 2147483647 w 200"/>
                <a:gd name="T17" fmla="*/ 2147483647 h 168"/>
                <a:gd name="T18" fmla="*/ 2147483647 w 200"/>
                <a:gd name="T19" fmla="*/ 2147483647 h 168"/>
                <a:gd name="T20" fmla="*/ 2147483647 w 200"/>
                <a:gd name="T21" fmla="*/ 2147483647 h 168"/>
                <a:gd name="T22" fmla="*/ 2147483647 w 200"/>
                <a:gd name="T23" fmla="*/ 2147483647 h 168"/>
                <a:gd name="T24" fmla="*/ 2147483647 w 200"/>
                <a:gd name="T25" fmla="*/ 2147483647 h 168"/>
                <a:gd name="T26" fmla="*/ 2147483647 w 200"/>
                <a:gd name="T27" fmla="*/ 2147483647 h 168"/>
                <a:gd name="T28" fmla="*/ 0 w 200"/>
                <a:gd name="T29" fmla="*/ 2147483647 h 168"/>
                <a:gd name="T30" fmla="*/ 2147483647 w 200"/>
                <a:gd name="T31" fmla="*/ 2147483647 h 168"/>
                <a:gd name="T32" fmla="*/ 2147483647 w 200"/>
                <a:gd name="T33" fmla="*/ 2147483647 h 168"/>
                <a:gd name="T34" fmla="*/ 2147483647 w 200"/>
                <a:gd name="T35" fmla="*/ 2147483647 h 168"/>
                <a:gd name="T36" fmla="*/ 2147483647 w 200"/>
                <a:gd name="T37" fmla="*/ 2147483647 h 168"/>
                <a:gd name="T38" fmla="*/ 2147483647 w 200"/>
                <a:gd name="T39" fmla="*/ 2147483647 h 168"/>
                <a:gd name="T40" fmla="*/ 2147483647 w 200"/>
                <a:gd name="T41" fmla="*/ 2147483647 h 168"/>
                <a:gd name="T42" fmla="*/ 2147483647 w 200"/>
                <a:gd name="T43" fmla="*/ 2147483647 h 168"/>
                <a:gd name="T44" fmla="*/ 2147483647 w 200"/>
                <a:gd name="T45" fmla="*/ 2147483647 h 168"/>
                <a:gd name="T46" fmla="*/ 2147483647 w 200"/>
                <a:gd name="T47" fmla="*/ 2147483647 h 168"/>
                <a:gd name="T48" fmla="*/ 2147483647 w 200"/>
                <a:gd name="T49" fmla="*/ 2147483647 h 168"/>
                <a:gd name="T50" fmla="*/ 2147483647 w 200"/>
                <a:gd name="T51" fmla="*/ 2147483647 h 168"/>
                <a:gd name="T52" fmla="*/ 2147483647 w 200"/>
                <a:gd name="T53" fmla="*/ 2147483647 h 168"/>
                <a:gd name="T54" fmla="*/ 2147483647 w 200"/>
                <a:gd name="T55" fmla="*/ 2147483647 h 168"/>
                <a:gd name="T56" fmla="*/ 2147483647 w 200"/>
                <a:gd name="T57" fmla="*/ 2147483647 h 168"/>
                <a:gd name="T58" fmla="*/ 2147483647 w 200"/>
                <a:gd name="T59" fmla="*/ 2147483647 h 168"/>
                <a:gd name="T60" fmla="*/ 2147483647 w 200"/>
                <a:gd name="T61" fmla="*/ 2147483647 h 168"/>
                <a:gd name="T62" fmla="*/ 2147483647 w 200"/>
                <a:gd name="T63" fmla="*/ 2147483647 h 168"/>
                <a:gd name="T64" fmla="*/ 2147483647 w 200"/>
                <a:gd name="T65" fmla="*/ 2147483647 h 168"/>
                <a:gd name="T66" fmla="*/ 2147483647 w 200"/>
                <a:gd name="T67" fmla="*/ 2147483647 h 168"/>
                <a:gd name="T68" fmla="*/ 2147483647 w 200"/>
                <a:gd name="T69" fmla="*/ 2147483647 h 168"/>
                <a:gd name="T70" fmla="*/ 2147483647 w 200"/>
                <a:gd name="T71" fmla="*/ 2147483647 h 168"/>
                <a:gd name="T72" fmla="*/ 2147483647 w 200"/>
                <a:gd name="T73" fmla="*/ 2147483647 h 168"/>
                <a:gd name="T74" fmla="*/ 2147483647 w 200"/>
                <a:gd name="T75" fmla="*/ 2147483647 h 168"/>
                <a:gd name="T76" fmla="*/ 2147483647 w 200"/>
                <a:gd name="T77" fmla="*/ 2147483647 h 168"/>
                <a:gd name="T78" fmla="*/ 2147483647 w 200"/>
                <a:gd name="T79" fmla="*/ 2147483647 h 168"/>
                <a:gd name="T80" fmla="*/ 2147483647 w 200"/>
                <a:gd name="T81" fmla="*/ 2147483647 h 168"/>
                <a:gd name="T82" fmla="*/ 2147483647 w 200"/>
                <a:gd name="T83" fmla="*/ 2147483647 h 168"/>
                <a:gd name="T84" fmla="*/ 2147483647 w 200"/>
                <a:gd name="T85" fmla="*/ 2147483647 h 168"/>
                <a:gd name="T86" fmla="*/ 2147483647 w 200"/>
                <a:gd name="T87" fmla="*/ 2147483647 h 168"/>
                <a:gd name="T88" fmla="*/ 2147483647 w 200"/>
                <a:gd name="T89" fmla="*/ 2147483647 h 168"/>
                <a:gd name="T90" fmla="*/ 2147483647 w 200"/>
                <a:gd name="T91" fmla="*/ 2147483647 h 168"/>
                <a:gd name="T92" fmla="*/ 2147483647 w 200"/>
                <a:gd name="T93" fmla="*/ 2147483647 h 16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200"/>
                <a:gd name="T142" fmla="*/ 0 h 168"/>
                <a:gd name="T143" fmla="*/ 200 w 200"/>
                <a:gd name="T144" fmla="*/ 168 h 16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200" h="168">
                  <a:moveTo>
                    <a:pt x="184" y="22"/>
                  </a:moveTo>
                  <a:lnTo>
                    <a:pt x="174" y="26"/>
                  </a:lnTo>
                  <a:lnTo>
                    <a:pt x="168" y="26"/>
                  </a:lnTo>
                  <a:lnTo>
                    <a:pt x="160" y="28"/>
                  </a:lnTo>
                  <a:lnTo>
                    <a:pt x="156" y="26"/>
                  </a:lnTo>
                  <a:lnTo>
                    <a:pt x="152" y="24"/>
                  </a:lnTo>
                  <a:lnTo>
                    <a:pt x="148" y="18"/>
                  </a:lnTo>
                  <a:lnTo>
                    <a:pt x="144" y="8"/>
                  </a:lnTo>
                  <a:lnTo>
                    <a:pt x="142" y="0"/>
                  </a:lnTo>
                  <a:lnTo>
                    <a:pt x="136" y="0"/>
                  </a:lnTo>
                  <a:lnTo>
                    <a:pt x="130" y="6"/>
                  </a:lnTo>
                  <a:lnTo>
                    <a:pt x="122" y="16"/>
                  </a:lnTo>
                  <a:lnTo>
                    <a:pt x="114" y="24"/>
                  </a:lnTo>
                  <a:lnTo>
                    <a:pt x="108" y="26"/>
                  </a:lnTo>
                  <a:lnTo>
                    <a:pt x="102" y="28"/>
                  </a:lnTo>
                  <a:lnTo>
                    <a:pt x="74" y="28"/>
                  </a:lnTo>
                  <a:lnTo>
                    <a:pt x="60" y="20"/>
                  </a:lnTo>
                  <a:lnTo>
                    <a:pt x="46" y="42"/>
                  </a:lnTo>
                  <a:lnTo>
                    <a:pt x="40" y="50"/>
                  </a:lnTo>
                  <a:lnTo>
                    <a:pt x="36" y="54"/>
                  </a:lnTo>
                  <a:lnTo>
                    <a:pt x="30" y="56"/>
                  </a:lnTo>
                  <a:lnTo>
                    <a:pt x="24" y="58"/>
                  </a:lnTo>
                  <a:lnTo>
                    <a:pt x="16" y="56"/>
                  </a:lnTo>
                  <a:lnTo>
                    <a:pt x="12" y="56"/>
                  </a:lnTo>
                  <a:lnTo>
                    <a:pt x="10" y="56"/>
                  </a:lnTo>
                  <a:lnTo>
                    <a:pt x="4" y="58"/>
                  </a:lnTo>
                  <a:lnTo>
                    <a:pt x="4" y="50"/>
                  </a:lnTo>
                  <a:lnTo>
                    <a:pt x="4" y="56"/>
                  </a:lnTo>
                  <a:lnTo>
                    <a:pt x="0" y="72"/>
                  </a:lnTo>
                  <a:lnTo>
                    <a:pt x="0" y="84"/>
                  </a:lnTo>
                  <a:lnTo>
                    <a:pt x="0" y="92"/>
                  </a:lnTo>
                  <a:lnTo>
                    <a:pt x="4" y="104"/>
                  </a:lnTo>
                  <a:lnTo>
                    <a:pt x="8" y="116"/>
                  </a:lnTo>
                  <a:lnTo>
                    <a:pt x="10" y="122"/>
                  </a:lnTo>
                  <a:lnTo>
                    <a:pt x="12" y="126"/>
                  </a:lnTo>
                  <a:lnTo>
                    <a:pt x="18" y="130"/>
                  </a:lnTo>
                  <a:lnTo>
                    <a:pt x="26" y="132"/>
                  </a:lnTo>
                  <a:lnTo>
                    <a:pt x="26" y="136"/>
                  </a:lnTo>
                  <a:lnTo>
                    <a:pt x="24" y="138"/>
                  </a:lnTo>
                  <a:lnTo>
                    <a:pt x="18" y="146"/>
                  </a:lnTo>
                  <a:lnTo>
                    <a:pt x="14" y="152"/>
                  </a:lnTo>
                  <a:lnTo>
                    <a:pt x="12" y="156"/>
                  </a:lnTo>
                  <a:lnTo>
                    <a:pt x="12" y="160"/>
                  </a:lnTo>
                  <a:lnTo>
                    <a:pt x="12" y="162"/>
                  </a:lnTo>
                  <a:lnTo>
                    <a:pt x="16" y="164"/>
                  </a:lnTo>
                  <a:lnTo>
                    <a:pt x="28" y="166"/>
                  </a:lnTo>
                  <a:lnTo>
                    <a:pt x="40" y="166"/>
                  </a:lnTo>
                  <a:lnTo>
                    <a:pt x="50" y="168"/>
                  </a:lnTo>
                  <a:lnTo>
                    <a:pt x="60" y="168"/>
                  </a:lnTo>
                  <a:lnTo>
                    <a:pt x="70" y="168"/>
                  </a:lnTo>
                  <a:lnTo>
                    <a:pt x="84" y="166"/>
                  </a:lnTo>
                  <a:lnTo>
                    <a:pt x="96" y="162"/>
                  </a:lnTo>
                  <a:lnTo>
                    <a:pt x="100" y="158"/>
                  </a:lnTo>
                  <a:lnTo>
                    <a:pt x="100" y="156"/>
                  </a:lnTo>
                  <a:lnTo>
                    <a:pt x="98" y="150"/>
                  </a:lnTo>
                  <a:lnTo>
                    <a:pt x="96" y="146"/>
                  </a:lnTo>
                  <a:lnTo>
                    <a:pt x="98" y="142"/>
                  </a:lnTo>
                  <a:lnTo>
                    <a:pt x="102" y="138"/>
                  </a:lnTo>
                  <a:lnTo>
                    <a:pt x="106" y="138"/>
                  </a:lnTo>
                  <a:lnTo>
                    <a:pt x="112" y="138"/>
                  </a:lnTo>
                  <a:lnTo>
                    <a:pt x="114" y="136"/>
                  </a:lnTo>
                  <a:lnTo>
                    <a:pt x="116" y="134"/>
                  </a:lnTo>
                  <a:lnTo>
                    <a:pt x="120" y="130"/>
                  </a:lnTo>
                  <a:lnTo>
                    <a:pt x="122" y="126"/>
                  </a:lnTo>
                  <a:lnTo>
                    <a:pt x="130" y="126"/>
                  </a:lnTo>
                  <a:lnTo>
                    <a:pt x="136" y="126"/>
                  </a:lnTo>
                  <a:lnTo>
                    <a:pt x="140" y="124"/>
                  </a:lnTo>
                  <a:lnTo>
                    <a:pt x="142" y="120"/>
                  </a:lnTo>
                  <a:lnTo>
                    <a:pt x="138" y="118"/>
                  </a:lnTo>
                  <a:lnTo>
                    <a:pt x="138" y="114"/>
                  </a:lnTo>
                  <a:lnTo>
                    <a:pt x="140" y="110"/>
                  </a:lnTo>
                  <a:lnTo>
                    <a:pt x="142" y="106"/>
                  </a:lnTo>
                  <a:lnTo>
                    <a:pt x="148" y="100"/>
                  </a:lnTo>
                  <a:lnTo>
                    <a:pt x="148" y="98"/>
                  </a:lnTo>
                  <a:lnTo>
                    <a:pt x="148" y="94"/>
                  </a:lnTo>
                  <a:lnTo>
                    <a:pt x="148" y="90"/>
                  </a:lnTo>
                  <a:lnTo>
                    <a:pt x="152" y="84"/>
                  </a:lnTo>
                  <a:lnTo>
                    <a:pt x="156" y="78"/>
                  </a:lnTo>
                  <a:lnTo>
                    <a:pt x="162" y="70"/>
                  </a:lnTo>
                  <a:lnTo>
                    <a:pt x="164" y="64"/>
                  </a:lnTo>
                  <a:lnTo>
                    <a:pt x="162" y="58"/>
                  </a:lnTo>
                  <a:lnTo>
                    <a:pt x="158" y="54"/>
                  </a:lnTo>
                  <a:lnTo>
                    <a:pt x="156" y="50"/>
                  </a:lnTo>
                  <a:lnTo>
                    <a:pt x="154" y="46"/>
                  </a:lnTo>
                  <a:lnTo>
                    <a:pt x="156" y="42"/>
                  </a:lnTo>
                  <a:lnTo>
                    <a:pt x="158" y="38"/>
                  </a:lnTo>
                  <a:lnTo>
                    <a:pt x="164" y="36"/>
                  </a:lnTo>
                  <a:lnTo>
                    <a:pt x="170" y="34"/>
                  </a:lnTo>
                  <a:lnTo>
                    <a:pt x="180" y="32"/>
                  </a:lnTo>
                  <a:lnTo>
                    <a:pt x="190" y="32"/>
                  </a:lnTo>
                  <a:lnTo>
                    <a:pt x="200" y="30"/>
                  </a:lnTo>
                  <a:lnTo>
                    <a:pt x="200" y="28"/>
                  </a:lnTo>
                  <a:lnTo>
                    <a:pt x="192" y="26"/>
                  </a:lnTo>
                  <a:lnTo>
                    <a:pt x="184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7" name="Freeform 263"/>
            <p:cNvSpPr/>
            <p:nvPr/>
          </p:nvSpPr>
          <p:spPr bwMode="auto">
            <a:xfrm>
              <a:off x="6428601" y="3067631"/>
              <a:ext cx="704550" cy="294693"/>
            </a:xfrm>
            <a:custGeom>
              <a:avLst/>
              <a:gdLst>
                <a:gd name="T0" fmla="*/ 2147483647 w 482"/>
                <a:gd name="T1" fmla="*/ 2147483647 h 186"/>
                <a:gd name="T2" fmla="*/ 2147483647 w 482"/>
                <a:gd name="T3" fmla="*/ 2147483647 h 186"/>
                <a:gd name="T4" fmla="*/ 2147483647 w 482"/>
                <a:gd name="T5" fmla="*/ 2147483647 h 186"/>
                <a:gd name="T6" fmla="*/ 2147483647 w 482"/>
                <a:gd name="T7" fmla="*/ 2147483647 h 186"/>
                <a:gd name="T8" fmla="*/ 2147483647 w 482"/>
                <a:gd name="T9" fmla="*/ 2147483647 h 186"/>
                <a:gd name="T10" fmla="*/ 2147483647 w 482"/>
                <a:gd name="T11" fmla="*/ 2147483647 h 186"/>
                <a:gd name="T12" fmla="*/ 2147483647 w 482"/>
                <a:gd name="T13" fmla="*/ 2147483647 h 186"/>
                <a:gd name="T14" fmla="*/ 2147483647 w 482"/>
                <a:gd name="T15" fmla="*/ 2147483647 h 186"/>
                <a:gd name="T16" fmla="*/ 2147483647 w 482"/>
                <a:gd name="T17" fmla="*/ 2147483647 h 186"/>
                <a:gd name="T18" fmla="*/ 2147483647 w 482"/>
                <a:gd name="T19" fmla="*/ 2147483647 h 186"/>
                <a:gd name="T20" fmla="*/ 2147483647 w 482"/>
                <a:gd name="T21" fmla="*/ 2147483647 h 186"/>
                <a:gd name="T22" fmla="*/ 2147483647 w 482"/>
                <a:gd name="T23" fmla="*/ 2147483647 h 186"/>
                <a:gd name="T24" fmla="*/ 2147483647 w 482"/>
                <a:gd name="T25" fmla="*/ 2147483647 h 186"/>
                <a:gd name="T26" fmla="*/ 2147483647 w 482"/>
                <a:gd name="T27" fmla="*/ 2147483647 h 186"/>
                <a:gd name="T28" fmla="*/ 2147483647 w 482"/>
                <a:gd name="T29" fmla="*/ 2147483647 h 186"/>
                <a:gd name="T30" fmla="*/ 2147483647 w 482"/>
                <a:gd name="T31" fmla="*/ 2147483647 h 186"/>
                <a:gd name="T32" fmla="*/ 2147483647 w 482"/>
                <a:gd name="T33" fmla="*/ 2147483647 h 186"/>
                <a:gd name="T34" fmla="*/ 2147483647 w 482"/>
                <a:gd name="T35" fmla="*/ 2147483647 h 186"/>
                <a:gd name="T36" fmla="*/ 2147483647 w 482"/>
                <a:gd name="T37" fmla="*/ 2147483647 h 186"/>
                <a:gd name="T38" fmla="*/ 2147483647 w 482"/>
                <a:gd name="T39" fmla="*/ 2147483647 h 186"/>
                <a:gd name="T40" fmla="*/ 2147483647 w 482"/>
                <a:gd name="T41" fmla="*/ 2147483647 h 186"/>
                <a:gd name="T42" fmla="*/ 2147483647 w 482"/>
                <a:gd name="T43" fmla="*/ 2147483647 h 186"/>
                <a:gd name="T44" fmla="*/ 2147483647 w 482"/>
                <a:gd name="T45" fmla="*/ 2147483647 h 186"/>
                <a:gd name="T46" fmla="*/ 2147483647 w 482"/>
                <a:gd name="T47" fmla="*/ 2147483647 h 186"/>
                <a:gd name="T48" fmla="*/ 2147483647 w 482"/>
                <a:gd name="T49" fmla="*/ 2147483647 h 186"/>
                <a:gd name="T50" fmla="*/ 2147483647 w 482"/>
                <a:gd name="T51" fmla="*/ 2147483647 h 186"/>
                <a:gd name="T52" fmla="*/ 2147483647 w 482"/>
                <a:gd name="T53" fmla="*/ 2147483647 h 186"/>
                <a:gd name="T54" fmla="*/ 2147483647 w 482"/>
                <a:gd name="T55" fmla="*/ 2147483647 h 186"/>
                <a:gd name="T56" fmla="*/ 2147483647 w 482"/>
                <a:gd name="T57" fmla="*/ 2147483647 h 186"/>
                <a:gd name="T58" fmla="*/ 2147483647 w 482"/>
                <a:gd name="T59" fmla="*/ 2147483647 h 186"/>
                <a:gd name="T60" fmla="*/ 2147483647 w 482"/>
                <a:gd name="T61" fmla="*/ 2147483647 h 186"/>
                <a:gd name="T62" fmla="*/ 2147483647 w 482"/>
                <a:gd name="T63" fmla="*/ 2147483647 h 186"/>
                <a:gd name="T64" fmla="*/ 2147483647 w 482"/>
                <a:gd name="T65" fmla="*/ 2147483647 h 186"/>
                <a:gd name="T66" fmla="*/ 2147483647 w 482"/>
                <a:gd name="T67" fmla="*/ 2147483647 h 186"/>
                <a:gd name="T68" fmla="*/ 2147483647 w 482"/>
                <a:gd name="T69" fmla="*/ 2147483647 h 186"/>
                <a:gd name="T70" fmla="*/ 2147483647 w 482"/>
                <a:gd name="T71" fmla="*/ 2147483647 h 186"/>
                <a:gd name="T72" fmla="*/ 2147483647 w 482"/>
                <a:gd name="T73" fmla="*/ 2147483647 h 186"/>
                <a:gd name="T74" fmla="*/ 2147483647 w 482"/>
                <a:gd name="T75" fmla="*/ 2147483647 h 186"/>
                <a:gd name="T76" fmla="*/ 2147483647 w 482"/>
                <a:gd name="T77" fmla="*/ 2147483647 h 186"/>
                <a:gd name="T78" fmla="*/ 2147483647 w 482"/>
                <a:gd name="T79" fmla="*/ 2147483647 h 186"/>
                <a:gd name="T80" fmla="*/ 2147483647 w 482"/>
                <a:gd name="T81" fmla="*/ 2147483647 h 186"/>
                <a:gd name="T82" fmla="*/ 2147483647 w 482"/>
                <a:gd name="T83" fmla="*/ 2147483647 h 186"/>
                <a:gd name="T84" fmla="*/ 2147483647 w 482"/>
                <a:gd name="T85" fmla="*/ 2147483647 h 186"/>
                <a:gd name="T86" fmla="*/ 2147483647 w 482"/>
                <a:gd name="T87" fmla="*/ 2147483647 h 186"/>
                <a:gd name="T88" fmla="*/ 2147483647 w 482"/>
                <a:gd name="T89" fmla="*/ 2147483647 h 186"/>
                <a:gd name="T90" fmla="*/ 2147483647 w 482"/>
                <a:gd name="T91" fmla="*/ 2147483647 h 186"/>
                <a:gd name="T92" fmla="*/ 2147483647 w 482"/>
                <a:gd name="T93" fmla="*/ 2147483647 h 186"/>
                <a:gd name="T94" fmla="*/ 2147483647 w 482"/>
                <a:gd name="T95" fmla="*/ 2147483647 h 186"/>
                <a:gd name="T96" fmla="*/ 2147483647 w 482"/>
                <a:gd name="T97" fmla="*/ 2147483647 h 186"/>
                <a:gd name="T98" fmla="*/ 2147483647 w 482"/>
                <a:gd name="T99" fmla="*/ 0 h 186"/>
                <a:gd name="T100" fmla="*/ 2147483647 w 482"/>
                <a:gd name="T101" fmla="*/ 2147483647 h 186"/>
                <a:gd name="T102" fmla="*/ 2147483647 w 482"/>
                <a:gd name="T103" fmla="*/ 2147483647 h 186"/>
                <a:gd name="T104" fmla="*/ 2147483647 w 482"/>
                <a:gd name="T105" fmla="*/ 2147483647 h 186"/>
                <a:gd name="T106" fmla="*/ 2147483647 w 482"/>
                <a:gd name="T107" fmla="*/ 2147483647 h 186"/>
                <a:gd name="T108" fmla="*/ 2147483647 w 482"/>
                <a:gd name="T109" fmla="*/ 2147483647 h 186"/>
                <a:gd name="T110" fmla="*/ 2147483647 w 482"/>
                <a:gd name="T111" fmla="*/ 2147483647 h 186"/>
                <a:gd name="T112" fmla="*/ 2147483647 w 482"/>
                <a:gd name="T113" fmla="*/ 2147483647 h 186"/>
                <a:gd name="T114" fmla="*/ 2147483647 w 482"/>
                <a:gd name="T115" fmla="*/ 2147483647 h 186"/>
                <a:gd name="T116" fmla="*/ 2147483647 w 482"/>
                <a:gd name="T117" fmla="*/ 2147483647 h 186"/>
                <a:gd name="T118" fmla="*/ 2147483647 w 482"/>
                <a:gd name="T119" fmla="*/ 2147483647 h 186"/>
                <a:gd name="T120" fmla="*/ 2147483647 w 482"/>
                <a:gd name="T121" fmla="*/ 2147483647 h 186"/>
                <a:gd name="T122" fmla="*/ 2147483647 w 482"/>
                <a:gd name="T123" fmla="*/ 2147483647 h 186"/>
                <a:gd name="T124" fmla="*/ 0 w 482"/>
                <a:gd name="T125" fmla="*/ 2147483647 h 1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82"/>
                <a:gd name="T190" fmla="*/ 0 h 186"/>
                <a:gd name="T191" fmla="*/ 482 w 482"/>
                <a:gd name="T192" fmla="*/ 186 h 18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82" h="186">
                  <a:moveTo>
                    <a:pt x="0" y="50"/>
                  </a:moveTo>
                  <a:lnTo>
                    <a:pt x="4" y="56"/>
                  </a:lnTo>
                  <a:lnTo>
                    <a:pt x="6" y="60"/>
                  </a:lnTo>
                  <a:lnTo>
                    <a:pt x="12" y="64"/>
                  </a:lnTo>
                  <a:lnTo>
                    <a:pt x="20" y="66"/>
                  </a:lnTo>
                  <a:lnTo>
                    <a:pt x="34" y="72"/>
                  </a:lnTo>
                  <a:lnTo>
                    <a:pt x="40" y="74"/>
                  </a:lnTo>
                  <a:lnTo>
                    <a:pt x="48" y="78"/>
                  </a:lnTo>
                  <a:lnTo>
                    <a:pt x="60" y="86"/>
                  </a:lnTo>
                  <a:lnTo>
                    <a:pt x="64" y="92"/>
                  </a:lnTo>
                  <a:lnTo>
                    <a:pt x="68" y="100"/>
                  </a:lnTo>
                  <a:lnTo>
                    <a:pt x="72" y="114"/>
                  </a:lnTo>
                  <a:lnTo>
                    <a:pt x="76" y="120"/>
                  </a:lnTo>
                  <a:lnTo>
                    <a:pt x="80" y="126"/>
                  </a:lnTo>
                  <a:lnTo>
                    <a:pt x="110" y="126"/>
                  </a:lnTo>
                  <a:lnTo>
                    <a:pt x="118" y="130"/>
                  </a:lnTo>
                  <a:lnTo>
                    <a:pt x="128" y="134"/>
                  </a:lnTo>
                  <a:lnTo>
                    <a:pt x="138" y="134"/>
                  </a:lnTo>
                  <a:lnTo>
                    <a:pt x="146" y="140"/>
                  </a:lnTo>
                  <a:lnTo>
                    <a:pt x="156" y="146"/>
                  </a:lnTo>
                  <a:lnTo>
                    <a:pt x="164" y="154"/>
                  </a:lnTo>
                  <a:lnTo>
                    <a:pt x="172" y="162"/>
                  </a:lnTo>
                  <a:lnTo>
                    <a:pt x="180" y="166"/>
                  </a:lnTo>
                  <a:lnTo>
                    <a:pt x="214" y="166"/>
                  </a:lnTo>
                  <a:lnTo>
                    <a:pt x="214" y="168"/>
                  </a:lnTo>
                  <a:lnTo>
                    <a:pt x="258" y="168"/>
                  </a:lnTo>
                  <a:lnTo>
                    <a:pt x="268" y="174"/>
                  </a:lnTo>
                  <a:lnTo>
                    <a:pt x="280" y="180"/>
                  </a:lnTo>
                  <a:lnTo>
                    <a:pt x="296" y="184"/>
                  </a:lnTo>
                  <a:lnTo>
                    <a:pt x="310" y="186"/>
                  </a:lnTo>
                  <a:lnTo>
                    <a:pt x="318" y="184"/>
                  </a:lnTo>
                  <a:lnTo>
                    <a:pt x="324" y="180"/>
                  </a:lnTo>
                  <a:lnTo>
                    <a:pt x="334" y="172"/>
                  </a:lnTo>
                  <a:lnTo>
                    <a:pt x="362" y="172"/>
                  </a:lnTo>
                  <a:lnTo>
                    <a:pt x="374" y="168"/>
                  </a:lnTo>
                  <a:lnTo>
                    <a:pt x="384" y="162"/>
                  </a:lnTo>
                  <a:lnTo>
                    <a:pt x="392" y="156"/>
                  </a:lnTo>
                  <a:lnTo>
                    <a:pt x="396" y="150"/>
                  </a:lnTo>
                  <a:lnTo>
                    <a:pt x="396" y="146"/>
                  </a:lnTo>
                  <a:lnTo>
                    <a:pt x="396" y="142"/>
                  </a:lnTo>
                  <a:lnTo>
                    <a:pt x="394" y="140"/>
                  </a:lnTo>
                  <a:lnTo>
                    <a:pt x="390" y="138"/>
                  </a:lnTo>
                  <a:lnTo>
                    <a:pt x="384" y="134"/>
                  </a:lnTo>
                  <a:lnTo>
                    <a:pt x="382" y="134"/>
                  </a:lnTo>
                  <a:lnTo>
                    <a:pt x="382" y="130"/>
                  </a:lnTo>
                  <a:lnTo>
                    <a:pt x="384" y="126"/>
                  </a:lnTo>
                  <a:lnTo>
                    <a:pt x="388" y="124"/>
                  </a:lnTo>
                  <a:lnTo>
                    <a:pt x="390" y="124"/>
                  </a:lnTo>
                  <a:lnTo>
                    <a:pt x="394" y="126"/>
                  </a:lnTo>
                  <a:lnTo>
                    <a:pt x="398" y="128"/>
                  </a:lnTo>
                  <a:lnTo>
                    <a:pt x="404" y="128"/>
                  </a:lnTo>
                  <a:lnTo>
                    <a:pt x="410" y="126"/>
                  </a:lnTo>
                  <a:lnTo>
                    <a:pt x="416" y="124"/>
                  </a:lnTo>
                  <a:lnTo>
                    <a:pt x="418" y="120"/>
                  </a:lnTo>
                  <a:lnTo>
                    <a:pt x="422" y="118"/>
                  </a:lnTo>
                  <a:lnTo>
                    <a:pt x="432" y="116"/>
                  </a:lnTo>
                  <a:lnTo>
                    <a:pt x="436" y="116"/>
                  </a:lnTo>
                  <a:lnTo>
                    <a:pt x="440" y="114"/>
                  </a:lnTo>
                  <a:lnTo>
                    <a:pt x="440" y="108"/>
                  </a:lnTo>
                  <a:lnTo>
                    <a:pt x="442" y="106"/>
                  </a:lnTo>
                  <a:lnTo>
                    <a:pt x="442" y="102"/>
                  </a:lnTo>
                  <a:lnTo>
                    <a:pt x="444" y="98"/>
                  </a:lnTo>
                  <a:lnTo>
                    <a:pt x="462" y="96"/>
                  </a:lnTo>
                  <a:lnTo>
                    <a:pt x="482" y="94"/>
                  </a:lnTo>
                  <a:lnTo>
                    <a:pt x="476" y="86"/>
                  </a:lnTo>
                  <a:lnTo>
                    <a:pt x="468" y="80"/>
                  </a:lnTo>
                  <a:lnTo>
                    <a:pt x="458" y="74"/>
                  </a:lnTo>
                  <a:lnTo>
                    <a:pt x="448" y="72"/>
                  </a:lnTo>
                  <a:lnTo>
                    <a:pt x="442" y="74"/>
                  </a:lnTo>
                  <a:lnTo>
                    <a:pt x="434" y="76"/>
                  </a:lnTo>
                  <a:lnTo>
                    <a:pt x="416" y="76"/>
                  </a:lnTo>
                  <a:lnTo>
                    <a:pt x="410" y="76"/>
                  </a:lnTo>
                  <a:lnTo>
                    <a:pt x="408" y="72"/>
                  </a:lnTo>
                  <a:lnTo>
                    <a:pt x="404" y="68"/>
                  </a:lnTo>
                  <a:lnTo>
                    <a:pt x="404" y="62"/>
                  </a:lnTo>
                  <a:lnTo>
                    <a:pt x="402" y="40"/>
                  </a:lnTo>
                  <a:lnTo>
                    <a:pt x="384" y="32"/>
                  </a:lnTo>
                  <a:lnTo>
                    <a:pt x="374" y="30"/>
                  </a:lnTo>
                  <a:lnTo>
                    <a:pt x="368" y="30"/>
                  </a:lnTo>
                  <a:lnTo>
                    <a:pt x="362" y="30"/>
                  </a:lnTo>
                  <a:lnTo>
                    <a:pt x="356" y="32"/>
                  </a:lnTo>
                  <a:lnTo>
                    <a:pt x="344" y="40"/>
                  </a:lnTo>
                  <a:lnTo>
                    <a:pt x="334" y="48"/>
                  </a:lnTo>
                  <a:lnTo>
                    <a:pt x="326" y="50"/>
                  </a:lnTo>
                  <a:lnTo>
                    <a:pt x="318" y="50"/>
                  </a:lnTo>
                  <a:lnTo>
                    <a:pt x="304" y="48"/>
                  </a:lnTo>
                  <a:lnTo>
                    <a:pt x="290" y="46"/>
                  </a:lnTo>
                  <a:lnTo>
                    <a:pt x="264" y="34"/>
                  </a:lnTo>
                  <a:lnTo>
                    <a:pt x="252" y="28"/>
                  </a:lnTo>
                  <a:lnTo>
                    <a:pt x="240" y="26"/>
                  </a:lnTo>
                  <a:lnTo>
                    <a:pt x="226" y="24"/>
                  </a:lnTo>
                  <a:lnTo>
                    <a:pt x="212" y="26"/>
                  </a:lnTo>
                  <a:lnTo>
                    <a:pt x="204" y="28"/>
                  </a:lnTo>
                  <a:lnTo>
                    <a:pt x="198" y="26"/>
                  </a:lnTo>
                  <a:lnTo>
                    <a:pt x="196" y="24"/>
                  </a:lnTo>
                  <a:lnTo>
                    <a:pt x="192" y="22"/>
                  </a:lnTo>
                  <a:lnTo>
                    <a:pt x="186" y="14"/>
                  </a:lnTo>
                  <a:lnTo>
                    <a:pt x="180" y="8"/>
                  </a:lnTo>
                  <a:lnTo>
                    <a:pt x="170" y="4"/>
                  </a:lnTo>
                  <a:lnTo>
                    <a:pt x="152" y="0"/>
                  </a:lnTo>
                  <a:lnTo>
                    <a:pt x="134" y="0"/>
                  </a:lnTo>
                  <a:lnTo>
                    <a:pt x="128" y="2"/>
                  </a:lnTo>
                  <a:lnTo>
                    <a:pt x="126" y="2"/>
                  </a:lnTo>
                  <a:lnTo>
                    <a:pt x="124" y="4"/>
                  </a:lnTo>
                  <a:lnTo>
                    <a:pt x="126" y="8"/>
                  </a:lnTo>
                  <a:lnTo>
                    <a:pt x="128" y="12"/>
                  </a:lnTo>
                  <a:lnTo>
                    <a:pt x="132" y="18"/>
                  </a:lnTo>
                  <a:lnTo>
                    <a:pt x="138" y="24"/>
                  </a:lnTo>
                  <a:lnTo>
                    <a:pt x="140" y="26"/>
                  </a:lnTo>
                  <a:lnTo>
                    <a:pt x="140" y="30"/>
                  </a:lnTo>
                  <a:lnTo>
                    <a:pt x="138" y="34"/>
                  </a:lnTo>
                  <a:lnTo>
                    <a:pt x="134" y="36"/>
                  </a:lnTo>
                  <a:lnTo>
                    <a:pt x="130" y="38"/>
                  </a:lnTo>
                  <a:lnTo>
                    <a:pt x="124" y="38"/>
                  </a:lnTo>
                  <a:lnTo>
                    <a:pt x="114" y="38"/>
                  </a:lnTo>
                  <a:lnTo>
                    <a:pt x="104" y="36"/>
                  </a:lnTo>
                  <a:lnTo>
                    <a:pt x="86" y="30"/>
                  </a:lnTo>
                  <a:lnTo>
                    <a:pt x="68" y="24"/>
                  </a:lnTo>
                  <a:lnTo>
                    <a:pt x="62" y="24"/>
                  </a:lnTo>
                  <a:lnTo>
                    <a:pt x="54" y="22"/>
                  </a:lnTo>
                  <a:lnTo>
                    <a:pt x="46" y="24"/>
                  </a:lnTo>
                  <a:lnTo>
                    <a:pt x="38" y="24"/>
                  </a:lnTo>
                  <a:lnTo>
                    <a:pt x="24" y="30"/>
                  </a:lnTo>
                  <a:lnTo>
                    <a:pt x="10" y="42"/>
                  </a:lnTo>
                  <a:lnTo>
                    <a:pt x="0" y="52"/>
                  </a:lnTo>
                  <a:lnTo>
                    <a:pt x="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8" name="Freeform 264"/>
            <p:cNvSpPr/>
            <p:nvPr/>
          </p:nvSpPr>
          <p:spPr bwMode="auto">
            <a:xfrm>
              <a:off x="7326873" y="3321172"/>
              <a:ext cx="110698" cy="144691"/>
            </a:xfrm>
            <a:custGeom>
              <a:avLst/>
              <a:gdLst>
                <a:gd name="T0" fmla="*/ 2147483647 w 76"/>
                <a:gd name="T1" fmla="*/ 2147483647 h 92"/>
                <a:gd name="T2" fmla="*/ 2147483647 w 76"/>
                <a:gd name="T3" fmla="*/ 2147483647 h 92"/>
                <a:gd name="T4" fmla="*/ 2147483647 w 76"/>
                <a:gd name="T5" fmla="*/ 2147483647 h 92"/>
                <a:gd name="T6" fmla="*/ 2147483647 w 76"/>
                <a:gd name="T7" fmla="*/ 2147483647 h 92"/>
                <a:gd name="T8" fmla="*/ 2147483647 w 76"/>
                <a:gd name="T9" fmla="*/ 2147483647 h 92"/>
                <a:gd name="T10" fmla="*/ 2147483647 w 76"/>
                <a:gd name="T11" fmla="*/ 2147483647 h 92"/>
                <a:gd name="T12" fmla="*/ 2147483647 w 76"/>
                <a:gd name="T13" fmla="*/ 2147483647 h 92"/>
                <a:gd name="T14" fmla="*/ 2147483647 w 76"/>
                <a:gd name="T15" fmla="*/ 2147483647 h 92"/>
                <a:gd name="T16" fmla="*/ 2147483647 w 76"/>
                <a:gd name="T17" fmla="*/ 2147483647 h 92"/>
                <a:gd name="T18" fmla="*/ 2147483647 w 76"/>
                <a:gd name="T19" fmla="*/ 2147483647 h 92"/>
                <a:gd name="T20" fmla="*/ 2147483647 w 76"/>
                <a:gd name="T21" fmla="*/ 2147483647 h 92"/>
                <a:gd name="T22" fmla="*/ 2147483647 w 76"/>
                <a:gd name="T23" fmla="*/ 2147483647 h 92"/>
                <a:gd name="T24" fmla="*/ 2147483647 w 76"/>
                <a:gd name="T25" fmla="*/ 2147483647 h 92"/>
                <a:gd name="T26" fmla="*/ 2147483647 w 76"/>
                <a:gd name="T27" fmla="*/ 2147483647 h 92"/>
                <a:gd name="T28" fmla="*/ 2147483647 w 76"/>
                <a:gd name="T29" fmla="*/ 2147483647 h 92"/>
                <a:gd name="T30" fmla="*/ 2147483647 w 76"/>
                <a:gd name="T31" fmla="*/ 0 h 92"/>
                <a:gd name="T32" fmla="*/ 2147483647 w 76"/>
                <a:gd name="T33" fmla="*/ 2147483647 h 92"/>
                <a:gd name="T34" fmla="*/ 2147483647 w 76"/>
                <a:gd name="T35" fmla="*/ 2147483647 h 92"/>
                <a:gd name="T36" fmla="*/ 2147483647 w 76"/>
                <a:gd name="T37" fmla="*/ 2147483647 h 92"/>
                <a:gd name="T38" fmla="*/ 2147483647 w 76"/>
                <a:gd name="T39" fmla="*/ 2147483647 h 92"/>
                <a:gd name="T40" fmla="*/ 2147483647 w 76"/>
                <a:gd name="T41" fmla="*/ 2147483647 h 92"/>
                <a:gd name="T42" fmla="*/ 2147483647 w 76"/>
                <a:gd name="T43" fmla="*/ 2147483647 h 92"/>
                <a:gd name="T44" fmla="*/ 2147483647 w 76"/>
                <a:gd name="T45" fmla="*/ 2147483647 h 92"/>
                <a:gd name="T46" fmla="*/ 2147483647 w 76"/>
                <a:gd name="T47" fmla="*/ 2147483647 h 92"/>
                <a:gd name="T48" fmla="*/ 2147483647 w 76"/>
                <a:gd name="T49" fmla="*/ 2147483647 h 92"/>
                <a:gd name="T50" fmla="*/ 2147483647 w 76"/>
                <a:gd name="T51" fmla="*/ 2147483647 h 92"/>
                <a:gd name="T52" fmla="*/ 2147483647 w 76"/>
                <a:gd name="T53" fmla="*/ 2147483647 h 92"/>
                <a:gd name="T54" fmla="*/ 2147483647 w 76"/>
                <a:gd name="T55" fmla="*/ 2147483647 h 92"/>
                <a:gd name="T56" fmla="*/ 2147483647 w 76"/>
                <a:gd name="T57" fmla="*/ 2147483647 h 92"/>
                <a:gd name="T58" fmla="*/ 2147483647 w 76"/>
                <a:gd name="T59" fmla="*/ 2147483647 h 92"/>
                <a:gd name="T60" fmla="*/ 0 w 76"/>
                <a:gd name="T61" fmla="*/ 2147483647 h 92"/>
                <a:gd name="T62" fmla="*/ 2147483647 w 76"/>
                <a:gd name="T63" fmla="*/ 2147483647 h 92"/>
                <a:gd name="T64" fmla="*/ 2147483647 w 76"/>
                <a:gd name="T65" fmla="*/ 2147483647 h 92"/>
                <a:gd name="T66" fmla="*/ 2147483647 w 76"/>
                <a:gd name="T67" fmla="*/ 2147483647 h 92"/>
                <a:gd name="T68" fmla="*/ 2147483647 w 76"/>
                <a:gd name="T69" fmla="*/ 2147483647 h 92"/>
                <a:gd name="T70" fmla="*/ 2147483647 w 76"/>
                <a:gd name="T71" fmla="*/ 2147483647 h 92"/>
                <a:gd name="T72" fmla="*/ 2147483647 w 76"/>
                <a:gd name="T73" fmla="*/ 2147483647 h 92"/>
                <a:gd name="T74" fmla="*/ 2147483647 w 76"/>
                <a:gd name="T75" fmla="*/ 2147483647 h 92"/>
                <a:gd name="T76" fmla="*/ 2147483647 w 76"/>
                <a:gd name="T77" fmla="*/ 2147483647 h 92"/>
                <a:gd name="T78" fmla="*/ 2147483647 w 76"/>
                <a:gd name="T79" fmla="*/ 2147483647 h 92"/>
                <a:gd name="T80" fmla="*/ 2147483647 w 76"/>
                <a:gd name="T81" fmla="*/ 2147483647 h 92"/>
                <a:gd name="T82" fmla="*/ 2147483647 w 76"/>
                <a:gd name="T83" fmla="*/ 2147483647 h 92"/>
                <a:gd name="T84" fmla="*/ 2147483647 w 76"/>
                <a:gd name="T85" fmla="*/ 2147483647 h 92"/>
                <a:gd name="T86" fmla="*/ 2147483647 w 76"/>
                <a:gd name="T87" fmla="*/ 2147483647 h 92"/>
                <a:gd name="T88" fmla="*/ 2147483647 w 76"/>
                <a:gd name="T89" fmla="*/ 2147483647 h 92"/>
                <a:gd name="T90" fmla="*/ 2147483647 w 76"/>
                <a:gd name="T91" fmla="*/ 2147483647 h 92"/>
                <a:gd name="T92" fmla="*/ 2147483647 w 76"/>
                <a:gd name="T93" fmla="*/ 2147483647 h 9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6"/>
                <a:gd name="T142" fmla="*/ 0 h 92"/>
                <a:gd name="T143" fmla="*/ 76 w 76"/>
                <a:gd name="T144" fmla="*/ 92 h 9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6" h="92">
                  <a:moveTo>
                    <a:pt x="70" y="78"/>
                  </a:moveTo>
                  <a:lnTo>
                    <a:pt x="62" y="70"/>
                  </a:lnTo>
                  <a:lnTo>
                    <a:pt x="54" y="64"/>
                  </a:lnTo>
                  <a:lnTo>
                    <a:pt x="56" y="60"/>
                  </a:lnTo>
                  <a:lnTo>
                    <a:pt x="58" y="58"/>
                  </a:lnTo>
                  <a:lnTo>
                    <a:pt x="66" y="54"/>
                  </a:lnTo>
                  <a:lnTo>
                    <a:pt x="74" y="50"/>
                  </a:lnTo>
                  <a:lnTo>
                    <a:pt x="76" y="46"/>
                  </a:lnTo>
                  <a:lnTo>
                    <a:pt x="76" y="42"/>
                  </a:lnTo>
                  <a:lnTo>
                    <a:pt x="76" y="36"/>
                  </a:lnTo>
                  <a:lnTo>
                    <a:pt x="74" y="32"/>
                  </a:lnTo>
                  <a:lnTo>
                    <a:pt x="70" y="28"/>
                  </a:lnTo>
                  <a:lnTo>
                    <a:pt x="70" y="24"/>
                  </a:lnTo>
                  <a:lnTo>
                    <a:pt x="70" y="16"/>
                  </a:lnTo>
                  <a:lnTo>
                    <a:pt x="74" y="8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66" y="4"/>
                  </a:lnTo>
                  <a:lnTo>
                    <a:pt x="62" y="6"/>
                  </a:lnTo>
                  <a:lnTo>
                    <a:pt x="58" y="4"/>
                  </a:lnTo>
                  <a:lnTo>
                    <a:pt x="54" y="2"/>
                  </a:lnTo>
                  <a:lnTo>
                    <a:pt x="48" y="12"/>
                  </a:lnTo>
                  <a:lnTo>
                    <a:pt x="44" y="18"/>
                  </a:lnTo>
                  <a:lnTo>
                    <a:pt x="42" y="22"/>
                  </a:lnTo>
                  <a:lnTo>
                    <a:pt x="44" y="28"/>
                  </a:lnTo>
                  <a:lnTo>
                    <a:pt x="32" y="28"/>
                  </a:lnTo>
                  <a:lnTo>
                    <a:pt x="26" y="26"/>
                  </a:lnTo>
                  <a:lnTo>
                    <a:pt x="22" y="24"/>
                  </a:lnTo>
                  <a:lnTo>
                    <a:pt x="12" y="36"/>
                  </a:lnTo>
                  <a:lnTo>
                    <a:pt x="4" y="48"/>
                  </a:lnTo>
                  <a:lnTo>
                    <a:pt x="0" y="56"/>
                  </a:lnTo>
                  <a:lnTo>
                    <a:pt x="10" y="56"/>
                  </a:lnTo>
                  <a:lnTo>
                    <a:pt x="18" y="60"/>
                  </a:lnTo>
                  <a:lnTo>
                    <a:pt x="24" y="70"/>
                  </a:lnTo>
                  <a:lnTo>
                    <a:pt x="28" y="80"/>
                  </a:lnTo>
                  <a:lnTo>
                    <a:pt x="24" y="84"/>
                  </a:lnTo>
                  <a:lnTo>
                    <a:pt x="24" y="86"/>
                  </a:lnTo>
                  <a:lnTo>
                    <a:pt x="26" y="88"/>
                  </a:lnTo>
                  <a:lnTo>
                    <a:pt x="32" y="90"/>
                  </a:lnTo>
                  <a:lnTo>
                    <a:pt x="46" y="90"/>
                  </a:lnTo>
                  <a:lnTo>
                    <a:pt x="56" y="92"/>
                  </a:lnTo>
                  <a:lnTo>
                    <a:pt x="56" y="88"/>
                  </a:lnTo>
                  <a:lnTo>
                    <a:pt x="68" y="88"/>
                  </a:lnTo>
                  <a:lnTo>
                    <a:pt x="72" y="86"/>
                  </a:lnTo>
                  <a:lnTo>
                    <a:pt x="74" y="84"/>
                  </a:lnTo>
                  <a:lnTo>
                    <a:pt x="74" y="80"/>
                  </a:lnTo>
                  <a:lnTo>
                    <a:pt x="7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9" name="Freeform 265"/>
            <p:cNvSpPr/>
            <p:nvPr/>
          </p:nvSpPr>
          <p:spPr bwMode="auto">
            <a:xfrm>
              <a:off x="7407591" y="3447280"/>
              <a:ext cx="94555" cy="120797"/>
            </a:xfrm>
            <a:custGeom>
              <a:avLst/>
              <a:gdLst>
                <a:gd name="T0" fmla="*/ 2147483647 w 64"/>
                <a:gd name="T1" fmla="*/ 0 h 76"/>
                <a:gd name="T2" fmla="*/ 2147483647 w 64"/>
                <a:gd name="T3" fmla="*/ 2147483647 h 76"/>
                <a:gd name="T4" fmla="*/ 2147483647 w 64"/>
                <a:gd name="T5" fmla="*/ 2147483647 h 76"/>
                <a:gd name="T6" fmla="*/ 2147483647 w 64"/>
                <a:gd name="T7" fmla="*/ 2147483647 h 76"/>
                <a:gd name="T8" fmla="*/ 2147483647 w 64"/>
                <a:gd name="T9" fmla="*/ 2147483647 h 76"/>
                <a:gd name="T10" fmla="*/ 0 w 64"/>
                <a:gd name="T11" fmla="*/ 2147483647 h 76"/>
                <a:gd name="T12" fmla="*/ 0 w 64"/>
                <a:gd name="T13" fmla="*/ 2147483647 h 76"/>
                <a:gd name="T14" fmla="*/ 2147483647 w 64"/>
                <a:gd name="T15" fmla="*/ 2147483647 h 76"/>
                <a:gd name="T16" fmla="*/ 2147483647 w 64"/>
                <a:gd name="T17" fmla="*/ 2147483647 h 76"/>
                <a:gd name="T18" fmla="*/ 2147483647 w 64"/>
                <a:gd name="T19" fmla="*/ 2147483647 h 76"/>
                <a:gd name="T20" fmla="*/ 2147483647 w 64"/>
                <a:gd name="T21" fmla="*/ 2147483647 h 76"/>
                <a:gd name="T22" fmla="*/ 2147483647 w 64"/>
                <a:gd name="T23" fmla="*/ 2147483647 h 76"/>
                <a:gd name="T24" fmla="*/ 2147483647 w 64"/>
                <a:gd name="T25" fmla="*/ 2147483647 h 76"/>
                <a:gd name="T26" fmla="*/ 2147483647 w 64"/>
                <a:gd name="T27" fmla="*/ 2147483647 h 76"/>
                <a:gd name="T28" fmla="*/ 2147483647 w 64"/>
                <a:gd name="T29" fmla="*/ 2147483647 h 76"/>
                <a:gd name="T30" fmla="*/ 2147483647 w 64"/>
                <a:gd name="T31" fmla="*/ 2147483647 h 76"/>
                <a:gd name="T32" fmla="*/ 2147483647 w 64"/>
                <a:gd name="T33" fmla="*/ 2147483647 h 76"/>
                <a:gd name="T34" fmla="*/ 2147483647 w 64"/>
                <a:gd name="T35" fmla="*/ 2147483647 h 76"/>
                <a:gd name="T36" fmla="*/ 2147483647 w 64"/>
                <a:gd name="T37" fmla="*/ 2147483647 h 76"/>
                <a:gd name="T38" fmla="*/ 2147483647 w 64"/>
                <a:gd name="T39" fmla="*/ 2147483647 h 76"/>
                <a:gd name="T40" fmla="*/ 2147483647 w 64"/>
                <a:gd name="T41" fmla="*/ 2147483647 h 76"/>
                <a:gd name="T42" fmla="*/ 2147483647 w 64"/>
                <a:gd name="T43" fmla="*/ 2147483647 h 76"/>
                <a:gd name="T44" fmla="*/ 2147483647 w 64"/>
                <a:gd name="T45" fmla="*/ 2147483647 h 76"/>
                <a:gd name="T46" fmla="*/ 2147483647 w 64"/>
                <a:gd name="T47" fmla="*/ 2147483647 h 76"/>
                <a:gd name="T48" fmla="*/ 2147483647 w 64"/>
                <a:gd name="T49" fmla="*/ 0 h 7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4"/>
                <a:gd name="T76" fmla="*/ 0 h 76"/>
                <a:gd name="T77" fmla="*/ 64 w 64"/>
                <a:gd name="T78" fmla="*/ 76 h 7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4" h="76">
                  <a:moveTo>
                    <a:pt x="18" y="0"/>
                  </a:moveTo>
                  <a:lnTo>
                    <a:pt x="18" y="2"/>
                  </a:lnTo>
                  <a:lnTo>
                    <a:pt x="18" y="4"/>
                  </a:lnTo>
                  <a:lnTo>
                    <a:pt x="16" y="6"/>
                  </a:lnTo>
                  <a:lnTo>
                    <a:pt x="12" y="8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8"/>
                  </a:lnTo>
                  <a:lnTo>
                    <a:pt x="8" y="40"/>
                  </a:lnTo>
                  <a:lnTo>
                    <a:pt x="14" y="56"/>
                  </a:lnTo>
                  <a:lnTo>
                    <a:pt x="20" y="70"/>
                  </a:lnTo>
                  <a:lnTo>
                    <a:pt x="24" y="74"/>
                  </a:lnTo>
                  <a:lnTo>
                    <a:pt x="30" y="76"/>
                  </a:lnTo>
                  <a:lnTo>
                    <a:pt x="40" y="74"/>
                  </a:lnTo>
                  <a:lnTo>
                    <a:pt x="50" y="70"/>
                  </a:lnTo>
                  <a:lnTo>
                    <a:pt x="60" y="64"/>
                  </a:lnTo>
                  <a:lnTo>
                    <a:pt x="64" y="60"/>
                  </a:lnTo>
                  <a:lnTo>
                    <a:pt x="64" y="58"/>
                  </a:lnTo>
                  <a:lnTo>
                    <a:pt x="64" y="50"/>
                  </a:lnTo>
                  <a:lnTo>
                    <a:pt x="58" y="42"/>
                  </a:lnTo>
                  <a:lnTo>
                    <a:pt x="52" y="32"/>
                  </a:lnTo>
                  <a:lnTo>
                    <a:pt x="46" y="26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30" name="Freeform 39"/>
            <p:cNvSpPr/>
            <p:nvPr/>
          </p:nvSpPr>
          <p:spPr bwMode="auto">
            <a:xfrm>
              <a:off x="1991436" y="2496830"/>
              <a:ext cx="1544014" cy="852219"/>
            </a:xfrm>
            <a:custGeom>
              <a:avLst/>
              <a:gdLst>
                <a:gd name="T0" fmla="*/ 2147483647 w 1056"/>
                <a:gd name="T1" fmla="*/ 2147483647 h 540"/>
                <a:gd name="T2" fmla="*/ 2147483647 w 1056"/>
                <a:gd name="T3" fmla="*/ 2147483647 h 540"/>
                <a:gd name="T4" fmla="*/ 2147483647 w 1056"/>
                <a:gd name="T5" fmla="*/ 2147483647 h 540"/>
                <a:gd name="T6" fmla="*/ 2147483647 w 1056"/>
                <a:gd name="T7" fmla="*/ 2147483647 h 540"/>
                <a:gd name="T8" fmla="*/ 2147483647 w 1056"/>
                <a:gd name="T9" fmla="*/ 2147483647 h 540"/>
                <a:gd name="T10" fmla="*/ 2147483647 w 1056"/>
                <a:gd name="T11" fmla="*/ 2147483647 h 540"/>
                <a:gd name="T12" fmla="*/ 2147483647 w 1056"/>
                <a:gd name="T13" fmla="*/ 2147483647 h 540"/>
                <a:gd name="T14" fmla="*/ 2147483647 w 1056"/>
                <a:gd name="T15" fmla="*/ 2147483647 h 540"/>
                <a:gd name="T16" fmla="*/ 2147483647 w 1056"/>
                <a:gd name="T17" fmla="*/ 2147483647 h 540"/>
                <a:gd name="T18" fmla="*/ 2147483647 w 1056"/>
                <a:gd name="T19" fmla="*/ 2147483647 h 540"/>
                <a:gd name="T20" fmla="*/ 2147483647 w 1056"/>
                <a:gd name="T21" fmla="*/ 2147483647 h 540"/>
                <a:gd name="T22" fmla="*/ 2147483647 w 1056"/>
                <a:gd name="T23" fmla="*/ 2147483647 h 540"/>
                <a:gd name="T24" fmla="*/ 2147483647 w 1056"/>
                <a:gd name="T25" fmla="*/ 2147483647 h 540"/>
                <a:gd name="T26" fmla="*/ 2147483647 w 1056"/>
                <a:gd name="T27" fmla="*/ 2147483647 h 540"/>
                <a:gd name="T28" fmla="*/ 2147483647 w 1056"/>
                <a:gd name="T29" fmla="*/ 2147483647 h 540"/>
                <a:gd name="T30" fmla="*/ 2147483647 w 1056"/>
                <a:gd name="T31" fmla="*/ 2147483647 h 540"/>
                <a:gd name="T32" fmla="*/ 2147483647 w 1056"/>
                <a:gd name="T33" fmla="*/ 2147483647 h 540"/>
                <a:gd name="T34" fmla="*/ 2147483647 w 1056"/>
                <a:gd name="T35" fmla="*/ 2147483647 h 540"/>
                <a:gd name="T36" fmla="*/ 2147483647 w 1056"/>
                <a:gd name="T37" fmla="*/ 2147483647 h 540"/>
                <a:gd name="T38" fmla="*/ 2147483647 w 1056"/>
                <a:gd name="T39" fmla="*/ 2147483647 h 540"/>
                <a:gd name="T40" fmla="*/ 2147483647 w 1056"/>
                <a:gd name="T41" fmla="*/ 2147483647 h 540"/>
                <a:gd name="T42" fmla="*/ 2147483647 w 1056"/>
                <a:gd name="T43" fmla="*/ 2147483647 h 540"/>
                <a:gd name="T44" fmla="*/ 2147483647 w 1056"/>
                <a:gd name="T45" fmla="*/ 2147483647 h 540"/>
                <a:gd name="T46" fmla="*/ 2147483647 w 1056"/>
                <a:gd name="T47" fmla="*/ 2147483647 h 540"/>
                <a:gd name="T48" fmla="*/ 2147483647 w 1056"/>
                <a:gd name="T49" fmla="*/ 2147483647 h 540"/>
                <a:gd name="T50" fmla="*/ 2147483647 w 1056"/>
                <a:gd name="T51" fmla="*/ 2147483647 h 540"/>
                <a:gd name="T52" fmla="*/ 2147483647 w 1056"/>
                <a:gd name="T53" fmla="*/ 2147483647 h 540"/>
                <a:gd name="T54" fmla="*/ 2147483647 w 1056"/>
                <a:gd name="T55" fmla="*/ 2147483647 h 540"/>
                <a:gd name="T56" fmla="*/ 2147483647 w 1056"/>
                <a:gd name="T57" fmla="*/ 2147483647 h 540"/>
                <a:gd name="T58" fmla="*/ 2147483647 w 1056"/>
                <a:gd name="T59" fmla="*/ 2147483647 h 540"/>
                <a:gd name="T60" fmla="*/ 2147483647 w 1056"/>
                <a:gd name="T61" fmla="*/ 2147483647 h 540"/>
                <a:gd name="T62" fmla="*/ 2147483647 w 1056"/>
                <a:gd name="T63" fmla="*/ 2147483647 h 540"/>
                <a:gd name="T64" fmla="*/ 2147483647 w 1056"/>
                <a:gd name="T65" fmla="*/ 2147483647 h 540"/>
                <a:gd name="T66" fmla="*/ 2147483647 w 1056"/>
                <a:gd name="T67" fmla="*/ 2147483647 h 540"/>
                <a:gd name="T68" fmla="*/ 2147483647 w 1056"/>
                <a:gd name="T69" fmla="*/ 2147483647 h 540"/>
                <a:gd name="T70" fmla="*/ 2147483647 w 1056"/>
                <a:gd name="T71" fmla="*/ 2147483647 h 540"/>
                <a:gd name="T72" fmla="*/ 2147483647 w 1056"/>
                <a:gd name="T73" fmla="*/ 2147483647 h 540"/>
                <a:gd name="T74" fmla="*/ 2147483647 w 1056"/>
                <a:gd name="T75" fmla="*/ 2147483647 h 540"/>
                <a:gd name="T76" fmla="*/ 2147483647 w 1056"/>
                <a:gd name="T77" fmla="*/ 2147483647 h 540"/>
                <a:gd name="T78" fmla="*/ 2147483647 w 1056"/>
                <a:gd name="T79" fmla="*/ 2147483647 h 540"/>
                <a:gd name="T80" fmla="*/ 2147483647 w 1056"/>
                <a:gd name="T81" fmla="*/ 2147483647 h 540"/>
                <a:gd name="T82" fmla="*/ 2147483647 w 1056"/>
                <a:gd name="T83" fmla="*/ 2147483647 h 540"/>
                <a:gd name="T84" fmla="*/ 2147483647 w 1056"/>
                <a:gd name="T85" fmla="*/ 2147483647 h 540"/>
                <a:gd name="T86" fmla="*/ 2147483647 w 1056"/>
                <a:gd name="T87" fmla="*/ 2147483647 h 540"/>
                <a:gd name="T88" fmla="*/ 2147483647 w 1056"/>
                <a:gd name="T89" fmla="*/ 2147483647 h 540"/>
                <a:gd name="T90" fmla="*/ 2147483647 w 1056"/>
                <a:gd name="T91" fmla="*/ 2147483647 h 540"/>
                <a:gd name="T92" fmla="*/ 2147483647 w 1056"/>
                <a:gd name="T93" fmla="*/ 2147483647 h 540"/>
                <a:gd name="T94" fmla="*/ 2147483647 w 1056"/>
                <a:gd name="T95" fmla="*/ 2147483647 h 540"/>
                <a:gd name="T96" fmla="*/ 2147483647 w 1056"/>
                <a:gd name="T97" fmla="*/ 2147483647 h 540"/>
                <a:gd name="T98" fmla="*/ 2147483647 w 1056"/>
                <a:gd name="T99" fmla="*/ 2147483647 h 540"/>
                <a:gd name="T100" fmla="*/ 2147483647 w 1056"/>
                <a:gd name="T101" fmla="*/ 2147483647 h 540"/>
                <a:gd name="T102" fmla="*/ 2147483647 w 1056"/>
                <a:gd name="T103" fmla="*/ 2147483647 h 540"/>
                <a:gd name="T104" fmla="*/ 2147483647 w 1056"/>
                <a:gd name="T105" fmla="*/ 2147483647 h 540"/>
                <a:gd name="T106" fmla="*/ 2147483647 w 1056"/>
                <a:gd name="T107" fmla="*/ 2147483647 h 540"/>
                <a:gd name="T108" fmla="*/ 2147483647 w 1056"/>
                <a:gd name="T109" fmla="*/ 2147483647 h 540"/>
                <a:gd name="T110" fmla="*/ 2147483647 w 1056"/>
                <a:gd name="T111" fmla="*/ 2147483647 h 540"/>
                <a:gd name="T112" fmla="*/ 2147483647 w 1056"/>
                <a:gd name="T113" fmla="*/ 2147483647 h 540"/>
                <a:gd name="T114" fmla="*/ 2147483647 w 1056"/>
                <a:gd name="T115" fmla="*/ 2147483647 h 54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56"/>
                <a:gd name="T175" fmla="*/ 0 h 540"/>
                <a:gd name="T176" fmla="*/ 1056 w 1056"/>
                <a:gd name="T177" fmla="*/ 540 h 54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56" h="540">
                  <a:moveTo>
                    <a:pt x="806" y="236"/>
                  </a:moveTo>
                  <a:lnTo>
                    <a:pt x="812" y="232"/>
                  </a:lnTo>
                  <a:lnTo>
                    <a:pt x="818" y="226"/>
                  </a:lnTo>
                  <a:lnTo>
                    <a:pt x="824" y="220"/>
                  </a:lnTo>
                  <a:lnTo>
                    <a:pt x="826" y="212"/>
                  </a:lnTo>
                  <a:lnTo>
                    <a:pt x="826" y="202"/>
                  </a:lnTo>
                  <a:lnTo>
                    <a:pt x="828" y="194"/>
                  </a:lnTo>
                  <a:lnTo>
                    <a:pt x="830" y="190"/>
                  </a:lnTo>
                  <a:lnTo>
                    <a:pt x="834" y="186"/>
                  </a:lnTo>
                  <a:lnTo>
                    <a:pt x="840" y="184"/>
                  </a:lnTo>
                  <a:lnTo>
                    <a:pt x="848" y="184"/>
                  </a:lnTo>
                  <a:lnTo>
                    <a:pt x="856" y="186"/>
                  </a:lnTo>
                  <a:lnTo>
                    <a:pt x="864" y="186"/>
                  </a:lnTo>
                  <a:lnTo>
                    <a:pt x="880" y="186"/>
                  </a:lnTo>
                  <a:lnTo>
                    <a:pt x="882" y="186"/>
                  </a:lnTo>
                  <a:lnTo>
                    <a:pt x="882" y="184"/>
                  </a:lnTo>
                  <a:lnTo>
                    <a:pt x="884" y="184"/>
                  </a:lnTo>
                  <a:lnTo>
                    <a:pt x="888" y="182"/>
                  </a:lnTo>
                  <a:lnTo>
                    <a:pt x="892" y="184"/>
                  </a:lnTo>
                  <a:lnTo>
                    <a:pt x="898" y="186"/>
                  </a:lnTo>
                  <a:lnTo>
                    <a:pt x="902" y="190"/>
                  </a:lnTo>
                  <a:lnTo>
                    <a:pt x="904" y="196"/>
                  </a:lnTo>
                  <a:lnTo>
                    <a:pt x="906" y="200"/>
                  </a:lnTo>
                  <a:lnTo>
                    <a:pt x="908" y="202"/>
                  </a:lnTo>
                  <a:lnTo>
                    <a:pt x="910" y="204"/>
                  </a:lnTo>
                  <a:lnTo>
                    <a:pt x="914" y="204"/>
                  </a:lnTo>
                  <a:lnTo>
                    <a:pt x="922" y="206"/>
                  </a:lnTo>
                  <a:lnTo>
                    <a:pt x="928" y="210"/>
                  </a:lnTo>
                  <a:lnTo>
                    <a:pt x="930" y="214"/>
                  </a:lnTo>
                  <a:lnTo>
                    <a:pt x="932" y="218"/>
                  </a:lnTo>
                  <a:lnTo>
                    <a:pt x="930" y="222"/>
                  </a:lnTo>
                  <a:lnTo>
                    <a:pt x="926" y="228"/>
                  </a:lnTo>
                  <a:lnTo>
                    <a:pt x="922" y="236"/>
                  </a:lnTo>
                  <a:lnTo>
                    <a:pt x="920" y="244"/>
                  </a:lnTo>
                  <a:lnTo>
                    <a:pt x="920" y="246"/>
                  </a:lnTo>
                  <a:lnTo>
                    <a:pt x="922" y="248"/>
                  </a:lnTo>
                  <a:lnTo>
                    <a:pt x="926" y="250"/>
                  </a:lnTo>
                  <a:lnTo>
                    <a:pt x="932" y="250"/>
                  </a:lnTo>
                  <a:lnTo>
                    <a:pt x="934" y="250"/>
                  </a:lnTo>
                  <a:lnTo>
                    <a:pt x="936" y="254"/>
                  </a:lnTo>
                  <a:lnTo>
                    <a:pt x="936" y="256"/>
                  </a:lnTo>
                  <a:lnTo>
                    <a:pt x="936" y="258"/>
                  </a:lnTo>
                  <a:lnTo>
                    <a:pt x="942" y="256"/>
                  </a:lnTo>
                  <a:lnTo>
                    <a:pt x="948" y="252"/>
                  </a:lnTo>
                  <a:lnTo>
                    <a:pt x="954" y="246"/>
                  </a:lnTo>
                  <a:lnTo>
                    <a:pt x="960" y="244"/>
                  </a:lnTo>
                  <a:lnTo>
                    <a:pt x="964" y="242"/>
                  </a:lnTo>
                  <a:lnTo>
                    <a:pt x="972" y="234"/>
                  </a:lnTo>
                  <a:lnTo>
                    <a:pt x="978" y="226"/>
                  </a:lnTo>
                  <a:lnTo>
                    <a:pt x="984" y="220"/>
                  </a:lnTo>
                  <a:lnTo>
                    <a:pt x="988" y="218"/>
                  </a:lnTo>
                  <a:lnTo>
                    <a:pt x="992" y="218"/>
                  </a:lnTo>
                  <a:lnTo>
                    <a:pt x="992" y="224"/>
                  </a:lnTo>
                  <a:lnTo>
                    <a:pt x="994" y="230"/>
                  </a:lnTo>
                  <a:lnTo>
                    <a:pt x="1000" y="246"/>
                  </a:lnTo>
                  <a:lnTo>
                    <a:pt x="1002" y="250"/>
                  </a:lnTo>
                  <a:lnTo>
                    <a:pt x="1000" y="252"/>
                  </a:lnTo>
                  <a:lnTo>
                    <a:pt x="1000" y="256"/>
                  </a:lnTo>
                  <a:lnTo>
                    <a:pt x="1002" y="260"/>
                  </a:lnTo>
                  <a:lnTo>
                    <a:pt x="1006" y="266"/>
                  </a:lnTo>
                  <a:lnTo>
                    <a:pt x="1008" y="272"/>
                  </a:lnTo>
                  <a:lnTo>
                    <a:pt x="1006" y="278"/>
                  </a:lnTo>
                  <a:lnTo>
                    <a:pt x="1004" y="280"/>
                  </a:lnTo>
                  <a:lnTo>
                    <a:pt x="1002" y="284"/>
                  </a:lnTo>
                  <a:lnTo>
                    <a:pt x="1000" y="286"/>
                  </a:lnTo>
                  <a:lnTo>
                    <a:pt x="998" y="288"/>
                  </a:lnTo>
                  <a:lnTo>
                    <a:pt x="1000" y="292"/>
                  </a:lnTo>
                  <a:lnTo>
                    <a:pt x="1004" y="294"/>
                  </a:lnTo>
                  <a:lnTo>
                    <a:pt x="1008" y="296"/>
                  </a:lnTo>
                  <a:lnTo>
                    <a:pt x="1010" y="300"/>
                  </a:lnTo>
                  <a:lnTo>
                    <a:pt x="1010" y="302"/>
                  </a:lnTo>
                  <a:lnTo>
                    <a:pt x="1010" y="304"/>
                  </a:lnTo>
                  <a:lnTo>
                    <a:pt x="1016" y="308"/>
                  </a:lnTo>
                  <a:lnTo>
                    <a:pt x="1020" y="308"/>
                  </a:lnTo>
                  <a:lnTo>
                    <a:pt x="1028" y="310"/>
                  </a:lnTo>
                  <a:lnTo>
                    <a:pt x="1036" y="314"/>
                  </a:lnTo>
                  <a:lnTo>
                    <a:pt x="1040" y="316"/>
                  </a:lnTo>
                  <a:lnTo>
                    <a:pt x="1042" y="318"/>
                  </a:lnTo>
                  <a:lnTo>
                    <a:pt x="1042" y="320"/>
                  </a:lnTo>
                  <a:lnTo>
                    <a:pt x="1040" y="324"/>
                  </a:lnTo>
                  <a:lnTo>
                    <a:pt x="1038" y="328"/>
                  </a:lnTo>
                  <a:lnTo>
                    <a:pt x="1040" y="332"/>
                  </a:lnTo>
                  <a:lnTo>
                    <a:pt x="1044" y="332"/>
                  </a:lnTo>
                  <a:lnTo>
                    <a:pt x="1044" y="336"/>
                  </a:lnTo>
                  <a:lnTo>
                    <a:pt x="1056" y="336"/>
                  </a:lnTo>
                  <a:lnTo>
                    <a:pt x="1056" y="342"/>
                  </a:lnTo>
                  <a:lnTo>
                    <a:pt x="1054" y="352"/>
                  </a:lnTo>
                  <a:lnTo>
                    <a:pt x="1050" y="360"/>
                  </a:lnTo>
                  <a:lnTo>
                    <a:pt x="1048" y="366"/>
                  </a:lnTo>
                  <a:lnTo>
                    <a:pt x="1044" y="368"/>
                  </a:lnTo>
                  <a:lnTo>
                    <a:pt x="1032" y="370"/>
                  </a:lnTo>
                  <a:lnTo>
                    <a:pt x="1024" y="370"/>
                  </a:lnTo>
                  <a:lnTo>
                    <a:pt x="1016" y="372"/>
                  </a:lnTo>
                  <a:lnTo>
                    <a:pt x="1008" y="376"/>
                  </a:lnTo>
                  <a:lnTo>
                    <a:pt x="994" y="386"/>
                  </a:lnTo>
                  <a:lnTo>
                    <a:pt x="988" y="388"/>
                  </a:lnTo>
                  <a:lnTo>
                    <a:pt x="980" y="394"/>
                  </a:lnTo>
                  <a:lnTo>
                    <a:pt x="970" y="396"/>
                  </a:lnTo>
                  <a:lnTo>
                    <a:pt x="960" y="398"/>
                  </a:lnTo>
                  <a:lnTo>
                    <a:pt x="934" y="390"/>
                  </a:lnTo>
                  <a:lnTo>
                    <a:pt x="908" y="388"/>
                  </a:lnTo>
                  <a:lnTo>
                    <a:pt x="894" y="390"/>
                  </a:lnTo>
                  <a:lnTo>
                    <a:pt x="886" y="396"/>
                  </a:lnTo>
                  <a:lnTo>
                    <a:pt x="876" y="402"/>
                  </a:lnTo>
                  <a:lnTo>
                    <a:pt x="862" y="410"/>
                  </a:lnTo>
                  <a:lnTo>
                    <a:pt x="852" y="418"/>
                  </a:lnTo>
                  <a:lnTo>
                    <a:pt x="842" y="430"/>
                  </a:lnTo>
                  <a:lnTo>
                    <a:pt x="828" y="440"/>
                  </a:lnTo>
                  <a:lnTo>
                    <a:pt x="840" y="432"/>
                  </a:lnTo>
                  <a:lnTo>
                    <a:pt x="856" y="422"/>
                  </a:lnTo>
                  <a:lnTo>
                    <a:pt x="876" y="414"/>
                  </a:lnTo>
                  <a:lnTo>
                    <a:pt x="884" y="414"/>
                  </a:lnTo>
                  <a:lnTo>
                    <a:pt x="892" y="414"/>
                  </a:lnTo>
                  <a:lnTo>
                    <a:pt x="898" y="414"/>
                  </a:lnTo>
                  <a:lnTo>
                    <a:pt x="906" y="414"/>
                  </a:lnTo>
                  <a:lnTo>
                    <a:pt x="910" y="418"/>
                  </a:lnTo>
                  <a:lnTo>
                    <a:pt x="910" y="420"/>
                  </a:lnTo>
                  <a:lnTo>
                    <a:pt x="912" y="422"/>
                  </a:lnTo>
                  <a:lnTo>
                    <a:pt x="910" y="426"/>
                  </a:lnTo>
                  <a:lnTo>
                    <a:pt x="910" y="430"/>
                  </a:lnTo>
                  <a:lnTo>
                    <a:pt x="904" y="432"/>
                  </a:lnTo>
                  <a:lnTo>
                    <a:pt x="896" y="436"/>
                  </a:lnTo>
                  <a:lnTo>
                    <a:pt x="892" y="438"/>
                  </a:lnTo>
                  <a:lnTo>
                    <a:pt x="890" y="442"/>
                  </a:lnTo>
                  <a:lnTo>
                    <a:pt x="904" y="442"/>
                  </a:lnTo>
                  <a:lnTo>
                    <a:pt x="898" y="448"/>
                  </a:lnTo>
                  <a:lnTo>
                    <a:pt x="894" y="454"/>
                  </a:lnTo>
                  <a:lnTo>
                    <a:pt x="892" y="460"/>
                  </a:lnTo>
                  <a:lnTo>
                    <a:pt x="892" y="464"/>
                  </a:lnTo>
                  <a:lnTo>
                    <a:pt x="894" y="468"/>
                  </a:lnTo>
                  <a:lnTo>
                    <a:pt x="902" y="472"/>
                  </a:lnTo>
                  <a:lnTo>
                    <a:pt x="910" y="476"/>
                  </a:lnTo>
                  <a:lnTo>
                    <a:pt x="920" y="476"/>
                  </a:lnTo>
                  <a:lnTo>
                    <a:pt x="928" y="476"/>
                  </a:lnTo>
                  <a:lnTo>
                    <a:pt x="936" y="472"/>
                  </a:lnTo>
                  <a:lnTo>
                    <a:pt x="940" y="468"/>
                  </a:lnTo>
                  <a:lnTo>
                    <a:pt x="944" y="462"/>
                  </a:lnTo>
                  <a:lnTo>
                    <a:pt x="948" y="458"/>
                  </a:lnTo>
                  <a:lnTo>
                    <a:pt x="950" y="454"/>
                  </a:lnTo>
                  <a:lnTo>
                    <a:pt x="954" y="454"/>
                  </a:lnTo>
                  <a:lnTo>
                    <a:pt x="958" y="454"/>
                  </a:lnTo>
                  <a:lnTo>
                    <a:pt x="958" y="456"/>
                  </a:lnTo>
                  <a:lnTo>
                    <a:pt x="956" y="460"/>
                  </a:lnTo>
                  <a:lnTo>
                    <a:pt x="954" y="464"/>
                  </a:lnTo>
                  <a:lnTo>
                    <a:pt x="958" y="464"/>
                  </a:lnTo>
                  <a:lnTo>
                    <a:pt x="960" y="466"/>
                  </a:lnTo>
                  <a:lnTo>
                    <a:pt x="960" y="468"/>
                  </a:lnTo>
                  <a:lnTo>
                    <a:pt x="958" y="470"/>
                  </a:lnTo>
                  <a:lnTo>
                    <a:pt x="954" y="474"/>
                  </a:lnTo>
                  <a:lnTo>
                    <a:pt x="946" y="478"/>
                  </a:lnTo>
                  <a:lnTo>
                    <a:pt x="938" y="486"/>
                  </a:lnTo>
                  <a:lnTo>
                    <a:pt x="930" y="490"/>
                  </a:lnTo>
                  <a:lnTo>
                    <a:pt x="910" y="496"/>
                  </a:lnTo>
                  <a:lnTo>
                    <a:pt x="904" y="496"/>
                  </a:lnTo>
                  <a:lnTo>
                    <a:pt x="898" y="496"/>
                  </a:lnTo>
                  <a:lnTo>
                    <a:pt x="890" y="496"/>
                  </a:lnTo>
                  <a:lnTo>
                    <a:pt x="884" y="498"/>
                  </a:lnTo>
                  <a:lnTo>
                    <a:pt x="880" y="504"/>
                  </a:lnTo>
                  <a:lnTo>
                    <a:pt x="876" y="510"/>
                  </a:lnTo>
                  <a:lnTo>
                    <a:pt x="870" y="514"/>
                  </a:lnTo>
                  <a:lnTo>
                    <a:pt x="866" y="516"/>
                  </a:lnTo>
                  <a:lnTo>
                    <a:pt x="862" y="516"/>
                  </a:lnTo>
                  <a:lnTo>
                    <a:pt x="856" y="516"/>
                  </a:lnTo>
                  <a:lnTo>
                    <a:pt x="854" y="512"/>
                  </a:lnTo>
                  <a:lnTo>
                    <a:pt x="854" y="510"/>
                  </a:lnTo>
                  <a:lnTo>
                    <a:pt x="854" y="504"/>
                  </a:lnTo>
                  <a:lnTo>
                    <a:pt x="858" y="500"/>
                  </a:lnTo>
                  <a:lnTo>
                    <a:pt x="866" y="496"/>
                  </a:lnTo>
                  <a:lnTo>
                    <a:pt x="876" y="492"/>
                  </a:lnTo>
                  <a:lnTo>
                    <a:pt x="880" y="488"/>
                  </a:lnTo>
                  <a:lnTo>
                    <a:pt x="882" y="484"/>
                  </a:lnTo>
                  <a:lnTo>
                    <a:pt x="846" y="490"/>
                  </a:lnTo>
                  <a:lnTo>
                    <a:pt x="840" y="470"/>
                  </a:lnTo>
                  <a:lnTo>
                    <a:pt x="840" y="466"/>
                  </a:lnTo>
                  <a:lnTo>
                    <a:pt x="842" y="462"/>
                  </a:lnTo>
                  <a:lnTo>
                    <a:pt x="848" y="454"/>
                  </a:lnTo>
                  <a:lnTo>
                    <a:pt x="828" y="448"/>
                  </a:lnTo>
                  <a:lnTo>
                    <a:pt x="822" y="450"/>
                  </a:lnTo>
                  <a:lnTo>
                    <a:pt x="816" y="454"/>
                  </a:lnTo>
                  <a:lnTo>
                    <a:pt x="806" y="468"/>
                  </a:lnTo>
                  <a:lnTo>
                    <a:pt x="800" y="474"/>
                  </a:lnTo>
                  <a:lnTo>
                    <a:pt x="796" y="482"/>
                  </a:lnTo>
                  <a:lnTo>
                    <a:pt x="790" y="486"/>
                  </a:lnTo>
                  <a:lnTo>
                    <a:pt x="780" y="488"/>
                  </a:lnTo>
                  <a:lnTo>
                    <a:pt x="774" y="490"/>
                  </a:lnTo>
                  <a:lnTo>
                    <a:pt x="742" y="490"/>
                  </a:lnTo>
                  <a:lnTo>
                    <a:pt x="734" y="494"/>
                  </a:lnTo>
                  <a:lnTo>
                    <a:pt x="726" y="496"/>
                  </a:lnTo>
                  <a:lnTo>
                    <a:pt x="722" y="500"/>
                  </a:lnTo>
                  <a:lnTo>
                    <a:pt x="718" y="502"/>
                  </a:lnTo>
                  <a:lnTo>
                    <a:pt x="706" y="504"/>
                  </a:lnTo>
                  <a:lnTo>
                    <a:pt x="690" y="504"/>
                  </a:lnTo>
                  <a:lnTo>
                    <a:pt x="682" y="504"/>
                  </a:lnTo>
                  <a:lnTo>
                    <a:pt x="672" y="506"/>
                  </a:lnTo>
                  <a:lnTo>
                    <a:pt x="664" y="512"/>
                  </a:lnTo>
                  <a:lnTo>
                    <a:pt x="664" y="514"/>
                  </a:lnTo>
                  <a:lnTo>
                    <a:pt x="664" y="520"/>
                  </a:lnTo>
                  <a:lnTo>
                    <a:pt x="654" y="524"/>
                  </a:lnTo>
                  <a:lnTo>
                    <a:pt x="648" y="526"/>
                  </a:lnTo>
                  <a:lnTo>
                    <a:pt x="646" y="530"/>
                  </a:lnTo>
                  <a:lnTo>
                    <a:pt x="642" y="530"/>
                  </a:lnTo>
                  <a:lnTo>
                    <a:pt x="642" y="526"/>
                  </a:lnTo>
                  <a:lnTo>
                    <a:pt x="636" y="528"/>
                  </a:lnTo>
                  <a:lnTo>
                    <a:pt x="634" y="526"/>
                  </a:lnTo>
                  <a:lnTo>
                    <a:pt x="630" y="526"/>
                  </a:lnTo>
                  <a:lnTo>
                    <a:pt x="624" y="528"/>
                  </a:lnTo>
                  <a:lnTo>
                    <a:pt x="616" y="534"/>
                  </a:lnTo>
                  <a:lnTo>
                    <a:pt x="608" y="538"/>
                  </a:lnTo>
                  <a:lnTo>
                    <a:pt x="606" y="540"/>
                  </a:lnTo>
                  <a:lnTo>
                    <a:pt x="600" y="540"/>
                  </a:lnTo>
                  <a:lnTo>
                    <a:pt x="596" y="540"/>
                  </a:lnTo>
                  <a:lnTo>
                    <a:pt x="602" y="536"/>
                  </a:lnTo>
                  <a:lnTo>
                    <a:pt x="608" y="532"/>
                  </a:lnTo>
                  <a:lnTo>
                    <a:pt x="614" y="528"/>
                  </a:lnTo>
                  <a:lnTo>
                    <a:pt x="616" y="524"/>
                  </a:lnTo>
                  <a:lnTo>
                    <a:pt x="616" y="522"/>
                  </a:lnTo>
                  <a:lnTo>
                    <a:pt x="616" y="524"/>
                  </a:lnTo>
                  <a:lnTo>
                    <a:pt x="626" y="518"/>
                  </a:lnTo>
                  <a:lnTo>
                    <a:pt x="632" y="508"/>
                  </a:lnTo>
                  <a:lnTo>
                    <a:pt x="644" y="486"/>
                  </a:lnTo>
                  <a:lnTo>
                    <a:pt x="644" y="492"/>
                  </a:lnTo>
                  <a:lnTo>
                    <a:pt x="648" y="496"/>
                  </a:lnTo>
                  <a:lnTo>
                    <a:pt x="652" y="496"/>
                  </a:lnTo>
                  <a:lnTo>
                    <a:pt x="658" y="496"/>
                  </a:lnTo>
                  <a:lnTo>
                    <a:pt x="664" y="496"/>
                  </a:lnTo>
                  <a:lnTo>
                    <a:pt x="664" y="494"/>
                  </a:lnTo>
                  <a:lnTo>
                    <a:pt x="664" y="490"/>
                  </a:lnTo>
                  <a:lnTo>
                    <a:pt x="664" y="482"/>
                  </a:lnTo>
                  <a:lnTo>
                    <a:pt x="658" y="472"/>
                  </a:lnTo>
                  <a:lnTo>
                    <a:pt x="650" y="466"/>
                  </a:lnTo>
                  <a:lnTo>
                    <a:pt x="648" y="464"/>
                  </a:lnTo>
                  <a:lnTo>
                    <a:pt x="644" y="464"/>
                  </a:lnTo>
                  <a:lnTo>
                    <a:pt x="630" y="464"/>
                  </a:lnTo>
                  <a:lnTo>
                    <a:pt x="612" y="462"/>
                  </a:lnTo>
                  <a:lnTo>
                    <a:pt x="616" y="458"/>
                  </a:lnTo>
                  <a:lnTo>
                    <a:pt x="618" y="452"/>
                  </a:lnTo>
                  <a:lnTo>
                    <a:pt x="618" y="450"/>
                  </a:lnTo>
                  <a:lnTo>
                    <a:pt x="616" y="448"/>
                  </a:lnTo>
                  <a:lnTo>
                    <a:pt x="614" y="446"/>
                  </a:lnTo>
                  <a:lnTo>
                    <a:pt x="612" y="442"/>
                  </a:lnTo>
                  <a:lnTo>
                    <a:pt x="614" y="438"/>
                  </a:lnTo>
                  <a:lnTo>
                    <a:pt x="610" y="436"/>
                  </a:lnTo>
                  <a:lnTo>
                    <a:pt x="608" y="432"/>
                  </a:lnTo>
                  <a:lnTo>
                    <a:pt x="606" y="428"/>
                  </a:lnTo>
                  <a:lnTo>
                    <a:pt x="606" y="424"/>
                  </a:lnTo>
                  <a:lnTo>
                    <a:pt x="604" y="422"/>
                  </a:lnTo>
                  <a:lnTo>
                    <a:pt x="606" y="418"/>
                  </a:lnTo>
                  <a:lnTo>
                    <a:pt x="602" y="416"/>
                  </a:lnTo>
                  <a:lnTo>
                    <a:pt x="598" y="414"/>
                  </a:lnTo>
                  <a:lnTo>
                    <a:pt x="588" y="414"/>
                  </a:lnTo>
                  <a:lnTo>
                    <a:pt x="580" y="416"/>
                  </a:lnTo>
                  <a:lnTo>
                    <a:pt x="566" y="422"/>
                  </a:lnTo>
                  <a:lnTo>
                    <a:pt x="554" y="430"/>
                  </a:lnTo>
                  <a:lnTo>
                    <a:pt x="538" y="438"/>
                  </a:lnTo>
                  <a:lnTo>
                    <a:pt x="526" y="436"/>
                  </a:lnTo>
                  <a:lnTo>
                    <a:pt x="516" y="432"/>
                  </a:lnTo>
                  <a:lnTo>
                    <a:pt x="516" y="434"/>
                  </a:lnTo>
                  <a:lnTo>
                    <a:pt x="510" y="432"/>
                  </a:lnTo>
                  <a:lnTo>
                    <a:pt x="504" y="430"/>
                  </a:lnTo>
                  <a:lnTo>
                    <a:pt x="498" y="430"/>
                  </a:lnTo>
                  <a:lnTo>
                    <a:pt x="492" y="428"/>
                  </a:lnTo>
                  <a:lnTo>
                    <a:pt x="486" y="426"/>
                  </a:lnTo>
                  <a:lnTo>
                    <a:pt x="482" y="422"/>
                  </a:lnTo>
                  <a:lnTo>
                    <a:pt x="482" y="416"/>
                  </a:lnTo>
                  <a:lnTo>
                    <a:pt x="88" y="416"/>
                  </a:lnTo>
                  <a:lnTo>
                    <a:pt x="88" y="414"/>
                  </a:lnTo>
                  <a:lnTo>
                    <a:pt x="86" y="414"/>
                  </a:lnTo>
                  <a:lnTo>
                    <a:pt x="88" y="412"/>
                  </a:lnTo>
                  <a:lnTo>
                    <a:pt x="90" y="410"/>
                  </a:lnTo>
                  <a:lnTo>
                    <a:pt x="80" y="402"/>
                  </a:lnTo>
                  <a:lnTo>
                    <a:pt x="72" y="394"/>
                  </a:lnTo>
                  <a:lnTo>
                    <a:pt x="62" y="386"/>
                  </a:lnTo>
                  <a:lnTo>
                    <a:pt x="58" y="386"/>
                  </a:lnTo>
                  <a:lnTo>
                    <a:pt x="54" y="384"/>
                  </a:lnTo>
                  <a:lnTo>
                    <a:pt x="52" y="378"/>
                  </a:lnTo>
                  <a:lnTo>
                    <a:pt x="50" y="372"/>
                  </a:lnTo>
                  <a:lnTo>
                    <a:pt x="52" y="366"/>
                  </a:lnTo>
                  <a:lnTo>
                    <a:pt x="56" y="360"/>
                  </a:lnTo>
                  <a:lnTo>
                    <a:pt x="56" y="358"/>
                  </a:lnTo>
                  <a:lnTo>
                    <a:pt x="54" y="354"/>
                  </a:lnTo>
                  <a:lnTo>
                    <a:pt x="48" y="352"/>
                  </a:lnTo>
                  <a:lnTo>
                    <a:pt x="48" y="350"/>
                  </a:lnTo>
                  <a:lnTo>
                    <a:pt x="50" y="348"/>
                  </a:lnTo>
                  <a:lnTo>
                    <a:pt x="52" y="346"/>
                  </a:lnTo>
                  <a:lnTo>
                    <a:pt x="50" y="342"/>
                  </a:lnTo>
                  <a:lnTo>
                    <a:pt x="48" y="340"/>
                  </a:lnTo>
                  <a:lnTo>
                    <a:pt x="42" y="336"/>
                  </a:lnTo>
                  <a:lnTo>
                    <a:pt x="42" y="334"/>
                  </a:lnTo>
                  <a:lnTo>
                    <a:pt x="44" y="330"/>
                  </a:lnTo>
                  <a:lnTo>
                    <a:pt x="48" y="326"/>
                  </a:lnTo>
                  <a:lnTo>
                    <a:pt x="52" y="320"/>
                  </a:lnTo>
                  <a:lnTo>
                    <a:pt x="50" y="316"/>
                  </a:lnTo>
                  <a:lnTo>
                    <a:pt x="44" y="316"/>
                  </a:lnTo>
                  <a:lnTo>
                    <a:pt x="34" y="314"/>
                  </a:lnTo>
                  <a:lnTo>
                    <a:pt x="34" y="310"/>
                  </a:lnTo>
                  <a:lnTo>
                    <a:pt x="38" y="308"/>
                  </a:lnTo>
                  <a:lnTo>
                    <a:pt x="40" y="308"/>
                  </a:lnTo>
                  <a:lnTo>
                    <a:pt x="38" y="304"/>
                  </a:lnTo>
                  <a:lnTo>
                    <a:pt x="38" y="300"/>
                  </a:lnTo>
                  <a:lnTo>
                    <a:pt x="36" y="290"/>
                  </a:lnTo>
                  <a:lnTo>
                    <a:pt x="34" y="284"/>
                  </a:lnTo>
                  <a:lnTo>
                    <a:pt x="26" y="276"/>
                  </a:lnTo>
                  <a:lnTo>
                    <a:pt x="24" y="272"/>
                  </a:lnTo>
                  <a:lnTo>
                    <a:pt x="24" y="268"/>
                  </a:lnTo>
                  <a:lnTo>
                    <a:pt x="26" y="262"/>
                  </a:lnTo>
                  <a:lnTo>
                    <a:pt x="30" y="254"/>
                  </a:lnTo>
                  <a:lnTo>
                    <a:pt x="34" y="248"/>
                  </a:lnTo>
                  <a:lnTo>
                    <a:pt x="30" y="246"/>
                  </a:lnTo>
                  <a:lnTo>
                    <a:pt x="30" y="242"/>
                  </a:lnTo>
                  <a:lnTo>
                    <a:pt x="28" y="236"/>
                  </a:lnTo>
                  <a:lnTo>
                    <a:pt x="26" y="232"/>
                  </a:lnTo>
                  <a:lnTo>
                    <a:pt x="20" y="230"/>
                  </a:lnTo>
                  <a:lnTo>
                    <a:pt x="14" y="230"/>
                  </a:lnTo>
                  <a:lnTo>
                    <a:pt x="8" y="230"/>
                  </a:lnTo>
                  <a:lnTo>
                    <a:pt x="8" y="228"/>
                  </a:lnTo>
                  <a:lnTo>
                    <a:pt x="2" y="226"/>
                  </a:lnTo>
                  <a:lnTo>
                    <a:pt x="0" y="222"/>
                  </a:lnTo>
                  <a:lnTo>
                    <a:pt x="172" y="64"/>
                  </a:lnTo>
                  <a:lnTo>
                    <a:pt x="178" y="68"/>
                  </a:lnTo>
                  <a:lnTo>
                    <a:pt x="186" y="68"/>
                  </a:lnTo>
                  <a:lnTo>
                    <a:pt x="196" y="70"/>
                  </a:lnTo>
                  <a:lnTo>
                    <a:pt x="204" y="72"/>
                  </a:lnTo>
                  <a:lnTo>
                    <a:pt x="206" y="74"/>
                  </a:lnTo>
                  <a:lnTo>
                    <a:pt x="210" y="76"/>
                  </a:lnTo>
                  <a:lnTo>
                    <a:pt x="212" y="78"/>
                  </a:lnTo>
                  <a:lnTo>
                    <a:pt x="216" y="78"/>
                  </a:lnTo>
                  <a:lnTo>
                    <a:pt x="226" y="78"/>
                  </a:lnTo>
                  <a:lnTo>
                    <a:pt x="234" y="74"/>
                  </a:lnTo>
                  <a:lnTo>
                    <a:pt x="242" y="72"/>
                  </a:lnTo>
                  <a:lnTo>
                    <a:pt x="252" y="70"/>
                  </a:lnTo>
                  <a:lnTo>
                    <a:pt x="258" y="70"/>
                  </a:lnTo>
                  <a:lnTo>
                    <a:pt x="268" y="70"/>
                  </a:lnTo>
                  <a:lnTo>
                    <a:pt x="280" y="66"/>
                  </a:lnTo>
                  <a:lnTo>
                    <a:pt x="288" y="62"/>
                  </a:lnTo>
                  <a:lnTo>
                    <a:pt x="296" y="60"/>
                  </a:lnTo>
                  <a:lnTo>
                    <a:pt x="316" y="60"/>
                  </a:lnTo>
                  <a:lnTo>
                    <a:pt x="334" y="58"/>
                  </a:lnTo>
                  <a:lnTo>
                    <a:pt x="346" y="58"/>
                  </a:lnTo>
                  <a:lnTo>
                    <a:pt x="352" y="58"/>
                  </a:lnTo>
                  <a:lnTo>
                    <a:pt x="352" y="64"/>
                  </a:lnTo>
                  <a:lnTo>
                    <a:pt x="354" y="68"/>
                  </a:lnTo>
                  <a:lnTo>
                    <a:pt x="358" y="68"/>
                  </a:lnTo>
                  <a:lnTo>
                    <a:pt x="362" y="68"/>
                  </a:lnTo>
                  <a:lnTo>
                    <a:pt x="366" y="64"/>
                  </a:lnTo>
                  <a:lnTo>
                    <a:pt x="374" y="58"/>
                  </a:lnTo>
                  <a:lnTo>
                    <a:pt x="378" y="60"/>
                  </a:lnTo>
                  <a:lnTo>
                    <a:pt x="380" y="64"/>
                  </a:lnTo>
                  <a:lnTo>
                    <a:pt x="380" y="70"/>
                  </a:lnTo>
                  <a:lnTo>
                    <a:pt x="380" y="72"/>
                  </a:lnTo>
                  <a:lnTo>
                    <a:pt x="382" y="72"/>
                  </a:lnTo>
                  <a:lnTo>
                    <a:pt x="386" y="70"/>
                  </a:lnTo>
                  <a:lnTo>
                    <a:pt x="392" y="66"/>
                  </a:lnTo>
                  <a:lnTo>
                    <a:pt x="398" y="64"/>
                  </a:lnTo>
                  <a:lnTo>
                    <a:pt x="410" y="66"/>
                  </a:lnTo>
                  <a:lnTo>
                    <a:pt x="418" y="68"/>
                  </a:lnTo>
                  <a:lnTo>
                    <a:pt x="426" y="72"/>
                  </a:lnTo>
                  <a:lnTo>
                    <a:pt x="436" y="74"/>
                  </a:lnTo>
                  <a:lnTo>
                    <a:pt x="444" y="78"/>
                  </a:lnTo>
                  <a:lnTo>
                    <a:pt x="454" y="82"/>
                  </a:lnTo>
                  <a:lnTo>
                    <a:pt x="458" y="80"/>
                  </a:lnTo>
                  <a:lnTo>
                    <a:pt x="466" y="78"/>
                  </a:lnTo>
                  <a:lnTo>
                    <a:pt x="470" y="80"/>
                  </a:lnTo>
                  <a:lnTo>
                    <a:pt x="472" y="80"/>
                  </a:lnTo>
                  <a:lnTo>
                    <a:pt x="474" y="82"/>
                  </a:lnTo>
                  <a:lnTo>
                    <a:pt x="474" y="86"/>
                  </a:lnTo>
                  <a:lnTo>
                    <a:pt x="472" y="88"/>
                  </a:lnTo>
                  <a:lnTo>
                    <a:pt x="466" y="90"/>
                  </a:lnTo>
                  <a:lnTo>
                    <a:pt x="462" y="94"/>
                  </a:lnTo>
                  <a:lnTo>
                    <a:pt x="460" y="94"/>
                  </a:lnTo>
                  <a:lnTo>
                    <a:pt x="460" y="98"/>
                  </a:lnTo>
                  <a:lnTo>
                    <a:pt x="460" y="100"/>
                  </a:lnTo>
                  <a:lnTo>
                    <a:pt x="462" y="100"/>
                  </a:lnTo>
                  <a:lnTo>
                    <a:pt x="470" y="102"/>
                  </a:lnTo>
                  <a:lnTo>
                    <a:pt x="482" y="100"/>
                  </a:lnTo>
                  <a:lnTo>
                    <a:pt x="492" y="98"/>
                  </a:lnTo>
                  <a:lnTo>
                    <a:pt x="502" y="96"/>
                  </a:lnTo>
                  <a:lnTo>
                    <a:pt x="514" y="94"/>
                  </a:lnTo>
                  <a:lnTo>
                    <a:pt x="518" y="96"/>
                  </a:lnTo>
                  <a:lnTo>
                    <a:pt x="522" y="98"/>
                  </a:lnTo>
                  <a:lnTo>
                    <a:pt x="526" y="102"/>
                  </a:lnTo>
                  <a:lnTo>
                    <a:pt x="528" y="104"/>
                  </a:lnTo>
                  <a:lnTo>
                    <a:pt x="532" y="102"/>
                  </a:lnTo>
                  <a:lnTo>
                    <a:pt x="536" y="100"/>
                  </a:lnTo>
                  <a:lnTo>
                    <a:pt x="538" y="92"/>
                  </a:lnTo>
                  <a:lnTo>
                    <a:pt x="538" y="88"/>
                  </a:lnTo>
                  <a:lnTo>
                    <a:pt x="554" y="84"/>
                  </a:lnTo>
                  <a:lnTo>
                    <a:pt x="562" y="82"/>
                  </a:lnTo>
                  <a:lnTo>
                    <a:pt x="572" y="80"/>
                  </a:lnTo>
                  <a:lnTo>
                    <a:pt x="578" y="82"/>
                  </a:lnTo>
                  <a:lnTo>
                    <a:pt x="582" y="84"/>
                  </a:lnTo>
                  <a:lnTo>
                    <a:pt x="582" y="86"/>
                  </a:lnTo>
                  <a:lnTo>
                    <a:pt x="586" y="88"/>
                  </a:lnTo>
                  <a:lnTo>
                    <a:pt x="594" y="92"/>
                  </a:lnTo>
                  <a:lnTo>
                    <a:pt x="606" y="96"/>
                  </a:lnTo>
                  <a:lnTo>
                    <a:pt x="638" y="96"/>
                  </a:lnTo>
                  <a:lnTo>
                    <a:pt x="642" y="96"/>
                  </a:lnTo>
                  <a:lnTo>
                    <a:pt x="646" y="96"/>
                  </a:lnTo>
                  <a:lnTo>
                    <a:pt x="652" y="92"/>
                  </a:lnTo>
                  <a:lnTo>
                    <a:pt x="656" y="88"/>
                  </a:lnTo>
                  <a:lnTo>
                    <a:pt x="662" y="86"/>
                  </a:lnTo>
                  <a:lnTo>
                    <a:pt x="670" y="88"/>
                  </a:lnTo>
                  <a:lnTo>
                    <a:pt x="682" y="88"/>
                  </a:lnTo>
                  <a:lnTo>
                    <a:pt x="678" y="94"/>
                  </a:lnTo>
                  <a:lnTo>
                    <a:pt x="676" y="98"/>
                  </a:lnTo>
                  <a:lnTo>
                    <a:pt x="674" y="102"/>
                  </a:lnTo>
                  <a:lnTo>
                    <a:pt x="674" y="104"/>
                  </a:lnTo>
                  <a:lnTo>
                    <a:pt x="676" y="106"/>
                  </a:lnTo>
                  <a:lnTo>
                    <a:pt x="680" y="104"/>
                  </a:lnTo>
                  <a:lnTo>
                    <a:pt x="690" y="92"/>
                  </a:lnTo>
                  <a:lnTo>
                    <a:pt x="694" y="88"/>
                  </a:lnTo>
                  <a:lnTo>
                    <a:pt x="702" y="86"/>
                  </a:lnTo>
                  <a:lnTo>
                    <a:pt x="708" y="82"/>
                  </a:lnTo>
                  <a:lnTo>
                    <a:pt x="714" y="78"/>
                  </a:lnTo>
                  <a:lnTo>
                    <a:pt x="716" y="72"/>
                  </a:lnTo>
                  <a:lnTo>
                    <a:pt x="716" y="70"/>
                  </a:lnTo>
                  <a:lnTo>
                    <a:pt x="716" y="68"/>
                  </a:lnTo>
                  <a:lnTo>
                    <a:pt x="714" y="66"/>
                  </a:lnTo>
                  <a:lnTo>
                    <a:pt x="708" y="64"/>
                  </a:lnTo>
                  <a:lnTo>
                    <a:pt x="706" y="64"/>
                  </a:lnTo>
                  <a:lnTo>
                    <a:pt x="706" y="62"/>
                  </a:lnTo>
                  <a:lnTo>
                    <a:pt x="706" y="58"/>
                  </a:lnTo>
                  <a:lnTo>
                    <a:pt x="710" y="54"/>
                  </a:lnTo>
                  <a:lnTo>
                    <a:pt x="718" y="44"/>
                  </a:lnTo>
                  <a:lnTo>
                    <a:pt x="732" y="36"/>
                  </a:lnTo>
                  <a:lnTo>
                    <a:pt x="742" y="32"/>
                  </a:lnTo>
                  <a:lnTo>
                    <a:pt x="746" y="30"/>
                  </a:lnTo>
                  <a:lnTo>
                    <a:pt x="746" y="26"/>
                  </a:lnTo>
                  <a:lnTo>
                    <a:pt x="748" y="20"/>
                  </a:lnTo>
                  <a:lnTo>
                    <a:pt x="752" y="14"/>
                  </a:lnTo>
                  <a:lnTo>
                    <a:pt x="760" y="8"/>
                  </a:lnTo>
                  <a:lnTo>
                    <a:pt x="768" y="4"/>
                  </a:lnTo>
                  <a:lnTo>
                    <a:pt x="776" y="2"/>
                  </a:lnTo>
                  <a:lnTo>
                    <a:pt x="790" y="0"/>
                  </a:lnTo>
                  <a:lnTo>
                    <a:pt x="806" y="0"/>
                  </a:lnTo>
                  <a:lnTo>
                    <a:pt x="816" y="2"/>
                  </a:lnTo>
                  <a:lnTo>
                    <a:pt x="820" y="4"/>
                  </a:lnTo>
                  <a:lnTo>
                    <a:pt x="820" y="6"/>
                  </a:lnTo>
                  <a:lnTo>
                    <a:pt x="810" y="10"/>
                  </a:lnTo>
                  <a:lnTo>
                    <a:pt x="800" y="16"/>
                  </a:lnTo>
                  <a:lnTo>
                    <a:pt x="790" y="20"/>
                  </a:lnTo>
                  <a:lnTo>
                    <a:pt x="778" y="22"/>
                  </a:lnTo>
                  <a:lnTo>
                    <a:pt x="772" y="22"/>
                  </a:lnTo>
                  <a:lnTo>
                    <a:pt x="764" y="26"/>
                  </a:lnTo>
                  <a:lnTo>
                    <a:pt x="758" y="30"/>
                  </a:lnTo>
                  <a:lnTo>
                    <a:pt x="756" y="34"/>
                  </a:lnTo>
                  <a:lnTo>
                    <a:pt x="756" y="52"/>
                  </a:lnTo>
                  <a:lnTo>
                    <a:pt x="754" y="58"/>
                  </a:lnTo>
                  <a:lnTo>
                    <a:pt x="752" y="60"/>
                  </a:lnTo>
                  <a:lnTo>
                    <a:pt x="748" y="64"/>
                  </a:lnTo>
                  <a:lnTo>
                    <a:pt x="750" y="66"/>
                  </a:lnTo>
                  <a:lnTo>
                    <a:pt x="752" y="68"/>
                  </a:lnTo>
                  <a:lnTo>
                    <a:pt x="756" y="70"/>
                  </a:lnTo>
                  <a:lnTo>
                    <a:pt x="758" y="72"/>
                  </a:lnTo>
                  <a:lnTo>
                    <a:pt x="758" y="78"/>
                  </a:lnTo>
                  <a:lnTo>
                    <a:pt x="758" y="80"/>
                  </a:lnTo>
                  <a:lnTo>
                    <a:pt x="762" y="82"/>
                  </a:lnTo>
                  <a:lnTo>
                    <a:pt x="766" y="80"/>
                  </a:lnTo>
                  <a:lnTo>
                    <a:pt x="770" y="78"/>
                  </a:lnTo>
                  <a:lnTo>
                    <a:pt x="772" y="76"/>
                  </a:lnTo>
                  <a:lnTo>
                    <a:pt x="776" y="76"/>
                  </a:lnTo>
                  <a:lnTo>
                    <a:pt x="782" y="76"/>
                  </a:lnTo>
                  <a:lnTo>
                    <a:pt x="784" y="78"/>
                  </a:lnTo>
                  <a:lnTo>
                    <a:pt x="784" y="82"/>
                  </a:lnTo>
                  <a:lnTo>
                    <a:pt x="780" y="86"/>
                  </a:lnTo>
                  <a:lnTo>
                    <a:pt x="774" y="88"/>
                  </a:lnTo>
                  <a:lnTo>
                    <a:pt x="772" y="92"/>
                  </a:lnTo>
                  <a:lnTo>
                    <a:pt x="770" y="98"/>
                  </a:lnTo>
                  <a:lnTo>
                    <a:pt x="772" y="102"/>
                  </a:lnTo>
                  <a:lnTo>
                    <a:pt x="774" y="106"/>
                  </a:lnTo>
                  <a:lnTo>
                    <a:pt x="780" y="104"/>
                  </a:lnTo>
                  <a:lnTo>
                    <a:pt x="786" y="100"/>
                  </a:lnTo>
                  <a:lnTo>
                    <a:pt x="794" y="88"/>
                  </a:lnTo>
                  <a:lnTo>
                    <a:pt x="798" y="92"/>
                  </a:lnTo>
                  <a:lnTo>
                    <a:pt x="808" y="86"/>
                  </a:lnTo>
                  <a:lnTo>
                    <a:pt x="816" y="82"/>
                  </a:lnTo>
                  <a:lnTo>
                    <a:pt x="822" y="80"/>
                  </a:lnTo>
                  <a:lnTo>
                    <a:pt x="822" y="74"/>
                  </a:lnTo>
                  <a:lnTo>
                    <a:pt x="822" y="70"/>
                  </a:lnTo>
                  <a:lnTo>
                    <a:pt x="824" y="68"/>
                  </a:lnTo>
                  <a:lnTo>
                    <a:pt x="828" y="66"/>
                  </a:lnTo>
                  <a:lnTo>
                    <a:pt x="850" y="66"/>
                  </a:lnTo>
                  <a:lnTo>
                    <a:pt x="858" y="70"/>
                  </a:lnTo>
                  <a:lnTo>
                    <a:pt x="862" y="72"/>
                  </a:lnTo>
                  <a:lnTo>
                    <a:pt x="864" y="78"/>
                  </a:lnTo>
                  <a:lnTo>
                    <a:pt x="862" y="80"/>
                  </a:lnTo>
                  <a:lnTo>
                    <a:pt x="860" y="82"/>
                  </a:lnTo>
                  <a:lnTo>
                    <a:pt x="854" y="84"/>
                  </a:lnTo>
                  <a:lnTo>
                    <a:pt x="848" y="86"/>
                  </a:lnTo>
                  <a:lnTo>
                    <a:pt x="846" y="86"/>
                  </a:lnTo>
                  <a:lnTo>
                    <a:pt x="846" y="90"/>
                  </a:lnTo>
                  <a:lnTo>
                    <a:pt x="846" y="94"/>
                  </a:lnTo>
                  <a:lnTo>
                    <a:pt x="848" y="100"/>
                  </a:lnTo>
                  <a:lnTo>
                    <a:pt x="846" y="104"/>
                  </a:lnTo>
                  <a:lnTo>
                    <a:pt x="842" y="108"/>
                  </a:lnTo>
                  <a:lnTo>
                    <a:pt x="830" y="112"/>
                  </a:lnTo>
                  <a:lnTo>
                    <a:pt x="816" y="116"/>
                  </a:lnTo>
                  <a:lnTo>
                    <a:pt x="808" y="122"/>
                  </a:lnTo>
                  <a:lnTo>
                    <a:pt x="802" y="126"/>
                  </a:lnTo>
                  <a:lnTo>
                    <a:pt x="798" y="124"/>
                  </a:lnTo>
                  <a:lnTo>
                    <a:pt x="790" y="122"/>
                  </a:lnTo>
                  <a:lnTo>
                    <a:pt x="780" y="122"/>
                  </a:lnTo>
                  <a:lnTo>
                    <a:pt x="772" y="132"/>
                  </a:lnTo>
                  <a:lnTo>
                    <a:pt x="758" y="140"/>
                  </a:lnTo>
                  <a:lnTo>
                    <a:pt x="732" y="156"/>
                  </a:lnTo>
                  <a:lnTo>
                    <a:pt x="726" y="160"/>
                  </a:lnTo>
                  <a:lnTo>
                    <a:pt x="722" y="164"/>
                  </a:lnTo>
                  <a:lnTo>
                    <a:pt x="718" y="164"/>
                  </a:lnTo>
                  <a:lnTo>
                    <a:pt x="712" y="164"/>
                  </a:lnTo>
                  <a:lnTo>
                    <a:pt x="708" y="166"/>
                  </a:lnTo>
                  <a:lnTo>
                    <a:pt x="704" y="168"/>
                  </a:lnTo>
                  <a:lnTo>
                    <a:pt x="698" y="172"/>
                  </a:lnTo>
                  <a:lnTo>
                    <a:pt x="690" y="176"/>
                  </a:lnTo>
                  <a:lnTo>
                    <a:pt x="684" y="178"/>
                  </a:lnTo>
                  <a:lnTo>
                    <a:pt x="674" y="180"/>
                  </a:lnTo>
                  <a:lnTo>
                    <a:pt x="656" y="184"/>
                  </a:lnTo>
                  <a:lnTo>
                    <a:pt x="648" y="188"/>
                  </a:lnTo>
                  <a:lnTo>
                    <a:pt x="640" y="192"/>
                  </a:lnTo>
                  <a:lnTo>
                    <a:pt x="632" y="198"/>
                  </a:lnTo>
                  <a:lnTo>
                    <a:pt x="622" y="206"/>
                  </a:lnTo>
                  <a:lnTo>
                    <a:pt x="612" y="214"/>
                  </a:lnTo>
                  <a:lnTo>
                    <a:pt x="606" y="222"/>
                  </a:lnTo>
                  <a:lnTo>
                    <a:pt x="600" y="234"/>
                  </a:lnTo>
                  <a:lnTo>
                    <a:pt x="594" y="244"/>
                  </a:lnTo>
                  <a:lnTo>
                    <a:pt x="602" y="244"/>
                  </a:lnTo>
                  <a:lnTo>
                    <a:pt x="606" y="246"/>
                  </a:lnTo>
                  <a:lnTo>
                    <a:pt x="606" y="248"/>
                  </a:lnTo>
                  <a:lnTo>
                    <a:pt x="604" y="260"/>
                  </a:lnTo>
                  <a:lnTo>
                    <a:pt x="602" y="266"/>
                  </a:lnTo>
                  <a:lnTo>
                    <a:pt x="602" y="274"/>
                  </a:lnTo>
                  <a:lnTo>
                    <a:pt x="604" y="274"/>
                  </a:lnTo>
                  <a:lnTo>
                    <a:pt x="606" y="276"/>
                  </a:lnTo>
                  <a:lnTo>
                    <a:pt x="608" y="276"/>
                  </a:lnTo>
                  <a:lnTo>
                    <a:pt x="614" y="272"/>
                  </a:lnTo>
                  <a:lnTo>
                    <a:pt x="622" y="272"/>
                  </a:lnTo>
                  <a:lnTo>
                    <a:pt x="630" y="274"/>
                  </a:lnTo>
                  <a:lnTo>
                    <a:pt x="636" y="276"/>
                  </a:lnTo>
                  <a:lnTo>
                    <a:pt x="642" y="280"/>
                  </a:lnTo>
                  <a:lnTo>
                    <a:pt x="648" y="288"/>
                  </a:lnTo>
                  <a:lnTo>
                    <a:pt x="652" y="292"/>
                  </a:lnTo>
                  <a:lnTo>
                    <a:pt x="656" y="294"/>
                  </a:lnTo>
                  <a:lnTo>
                    <a:pt x="662" y="294"/>
                  </a:lnTo>
                  <a:lnTo>
                    <a:pt x="666" y="296"/>
                  </a:lnTo>
                  <a:lnTo>
                    <a:pt x="670" y="300"/>
                  </a:lnTo>
                  <a:lnTo>
                    <a:pt x="674" y="304"/>
                  </a:lnTo>
                  <a:lnTo>
                    <a:pt x="680" y="306"/>
                  </a:lnTo>
                  <a:lnTo>
                    <a:pt x="688" y="308"/>
                  </a:lnTo>
                  <a:lnTo>
                    <a:pt x="698" y="306"/>
                  </a:lnTo>
                  <a:lnTo>
                    <a:pt x="712" y="308"/>
                  </a:lnTo>
                  <a:lnTo>
                    <a:pt x="712" y="310"/>
                  </a:lnTo>
                  <a:lnTo>
                    <a:pt x="712" y="314"/>
                  </a:lnTo>
                  <a:lnTo>
                    <a:pt x="710" y="322"/>
                  </a:lnTo>
                  <a:lnTo>
                    <a:pt x="704" y="332"/>
                  </a:lnTo>
                  <a:lnTo>
                    <a:pt x="700" y="344"/>
                  </a:lnTo>
                  <a:lnTo>
                    <a:pt x="698" y="350"/>
                  </a:lnTo>
                  <a:lnTo>
                    <a:pt x="698" y="356"/>
                  </a:lnTo>
                  <a:lnTo>
                    <a:pt x="700" y="360"/>
                  </a:lnTo>
                  <a:lnTo>
                    <a:pt x="704" y="366"/>
                  </a:lnTo>
                  <a:lnTo>
                    <a:pt x="712" y="376"/>
                  </a:lnTo>
                  <a:lnTo>
                    <a:pt x="714" y="374"/>
                  </a:lnTo>
                  <a:lnTo>
                    <a:pt x="718" y="370"/>
                  </a:lnTo>
                  <a:lnTo>
                    <a:pt x="724" y="366"/>
                  </a:lnTo>
                  <a:lnTo>
                    <a:pt x="730" y="362"/>
                  </a:lnTo>
                  <a:lnTo>
                    <a:pt x="734" y="356"/>
                  </a:lnTo>
                  <a:lnTo>
                    <a:pt x="738" y="350"/>
                  </a:lnTo>
                  <a:lnTo>
                    <a:pt x="742" y="332"/>
                  </a:lnTo>
                  <a:lnTo>
                    <a:pt x="746" y="314"/>
                  </a:lnTo>
                  <a:lnTo>
                    <a:pt x="748" y="312"/>
                  </a:lnTo>
                  <a:lnTo>
                    <a:pt x="754" y="308"/>
                  </a:lnTo>
                  <a:lnTo>
                    <a:pt x="766" y="306"/>
                  </a:lnTo>
                  <a:lnTo>
                    <a:pt x="772" y="304"/>
                  </a:lnTo>
                  <a:lnTo>
                    <a:pt x="788" y="296"/>
                  </a:lnTo>
                  <a:lnTo>
                    <a:pt x="796" y="290"/>
                  </a:lnTo>
                  <a:lnTo>
                    <a:pt x="800" y="284"/>
                  </a:lnTo>
                  <a:lnTo>
                    <a:pt x="804" y="276"/>
                  </a:lnTo>
                  <a:lnTo>
                    <a:pt x="806" y="266"/>
                  </a:lnTo>
                  <a:lnTo>
                    <a:pt x="804" y="264"/>
                  </a:lnTo>
                  <a:lnTo>
                    <a:pt x="802" y="262"/>
                  </a:lnTo>
                  <a:lnTo>
                    <a:pt x="800" y="258"/>
                  </a:lnTo>
                  <a:lnTo>
                    <a:pt x="794" y="256"/>
                  </a:lnTo>
                  <a:lnTo>
                    <a:pt x="794" y="254"/>
                  </a:lnTo>
                  <a:lnTo>
                    <a:pt x="792" y="250"/>
                  </a:lnTo>
                  <a:lnTo>
                    <a:pt x="794" y="246"/>
                  </a:lnTo>
                  <a:lnTo>
                    <a:pt x="798" y="244"/>
                  </a:lnTo>
                  <a:lnTo>
                    <a:pt x="804" y="238"/>
                  </a:lnTo>
                  <a:lnTo>
                    <a:pt x="806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31" name="Freeform 40"/>
            <p:cNvSpPr/>
            <p:nvPr/>
          </p:nvSpPr>
          <p:spPr bwMode="auto">
            <a:xfrm>
              <a:off x="3327890" y="3128693"/>
              <a:ext cx="54196" cy="27876"/>
            </a:xfrm>
            <a:custGeom>
              <a:avLst/>
              <a:gdLst>
                <a:gd name="T0" fmla="*/ 2147483647 w 38"/>
                <a:gd name="T1" fmla="*/ 2147483647 h 18"/>
                <a:gd name="T2" fmla="*/ 2147483647 w 38"/>
                <a:gd name="T3" fmla="*/ 2147483647 h 18"/>
                <a:gd name="T4" fmla="*/ 2147483647 w 38"/>
                <a:gd name="T5" fmla="*/ 2147483647 h 18"/>
                <a:gd name="T6" fmla="*/ 2147483647 w 38"/>
                <a:gd name="T7" fmla="*/ 2147483647 h 18"/>
                <a:gd name="T8" fmla="*/ 2147483647 w 38"/>
                <a:gd name="T9" fmla="*/ 2147483647 h 18"/>
                <a:gd name="T10" fmla="*/ 0 w 38"/>
                <a:gd name="T11" fmla="*/ 2147483647 h 18"/>
                <a:gd name="T12" fmla="*/ 2147483647 w 38"/>
                <a:gd name="T13" fmla="*/ 0 h 18"/>
                <a:gd name="T14" fmla="*/ 2147483647 w 38"/>
                <a:gd name="T15" fmla="*/ 0 h 18"/>
                <a:gd name="T16" fmla="*/ 2147483647 w 38"/>
                <a:gd name="T17" fmla="*/ 0 h 18"/>
                <a:gd name="T18" fmla="*/ 2147483647 w 38"/>
                <a:gd name="T19" fmla="*/ 2147483647 h 18"/>
                <a:gd name="T20" fmla="*/ 2147483647 w 38"/>
                <a:gd name="T21" fmla="*/ 2147483647 h 18"/>
                <a:gd name="T22" fmla="*/ 2147483647 w 38"/>
                <a:gd name="T23" fmla="*/ 2147483647 h 18"/>
                <a:gd name="T24" fmla="*/ 2147483647 w 38"/>
                <a:gd name="T25" fmla="*/ 2147483647 h 18"/>
                <a:gd name="T26" fmla="*/ 2147483647 w 38"/>
                <a:gd name="T27" fmla="*/ 2147483647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8"/>
                <a:gd name="T43" fmla="*/ 0 h 18"/>
                <a:gd name="T44" fmla="*/ 38 w 38"/>
                <a:gd name="T45" fmla="*/ 18 h 1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8" h="18">
                  <a:moveTo>
                    <a:pt x="38" y="18"/>
                  </a:moveTo>
                  <a:lnTo>
                    <a:pt x="24" y="16"/>
                  </a:lnTo>
                  <a:lnTo>
                    <a:pt x="18" y="16"/>
                  </a:lnTo>
                  <a:lnTo>
                    <a:pt x="10" y="14"/>
                  </a:lnTo>
                  <a:lnTo>
                    <a:pt x="2" y="8"/>
                  </a:lnTo>
                  <a:lnTo>
                    <a:pt x="0" y="4"/>
                  </a:lnTo>
                  <a:lnTo>
                    <a:pt x="2" y="0"/>
                  </a:lnTo>
                  <a:lnTo>
                    <a:pt x="4" y="0"/>
                  </a:lnTo>
                  <a:lnTo>
                    <a:pt x="12" y="0"/>
                  </a:lnTo>
                  <a:lnTo>
                    <a:pt x="22" y="2"/>
                  </a:lnTo>
                  <a:lnTo>
                    <a:pt x="28" y="6"/>
                  </a:lnTo>
                  <a:lnTo>
                    <a:pt x="34" y="12"/>
                  </a:lnTo>
                  <a:lnTo>
                    <a:pt x="36" y="14"/>
                  </a:lnTo>
                  <a:lnTo>
                    <a:pt x="3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32" name="Freeform 41"/>
            <p:cNvSpPr/>
            <p:nvPr/>
          </p:nvSpPr>
          <p:spPr bwMode="auto">
            <a:xfrm>
              <a:off x="3416680" y="3083560"/>
              <a:ext cx="141832" cy="142037"/>
            </a:xfrm>
            <a:custGeom>
              <a:avLst/>
              <a:gdLst>
                <a:gd name="T0" fmla="*/ 2147483647 w 96"/>
                <a:gd name="T1" fmla="*/ 2147483647 h 90"/>
                <a:gd name="T2" fmla="*/ 2147483647 w 96"/>
                <a:gd name="T3" fmla="*/ 2147483647 h 90"/>
                <a:gd name="T4" fmla="*/ 2147483647 w 96"/>
                <a:gd name="T5" fmla="*/ 2147483647 h 90"/>
                <a:gd name="T6" fmla="*/ 2147483647 w 96"/>
                <a:gd name="T7" fmla="*/ 2147483647 h 90"/>
                <a:gd name="T8" fmla="*/ 2147483647 w 96"/>
                <a:gd name="T9" fmla="*/ 2147483647 h 90"/>
                <a:gd name="T10" fmla="*/ 2147483647 w 96"/>
                <a:gd name="T11" fmla="*/ 2147483647 h 90"/>
                <a:gd name="T12" fmla="*/ 0 w 96"/>
                <a:gd name="T13" fmla="*/ 2147483647 h 90"/>
                <a:gd name="T14" fmla="*/ 2147483647 w 96"/>
                <a:gd name="T15" fmla="*/ 2147483647 h 90"/>
                <a:gd name="T16" fmla="*/ 2147483647 w 96"/>
                <a:gd name="T17" fmla="*/ 2147483647 h 90"/>
                <a:gd name="T18" fmla="*/ 2147483647 w 96"/>
                <a:gd name="T19" fmla="*/ 2147483647 h 90"/>
                <a:gd name="T20" fmla="*/ 2147483647 w 96"/>
                <a:gd name="T21" fmla="*/ 2147483647 h 90"/>
                <a:gd name="T22" fmla="*/ 2147483647 w 96"/>
                <a:gd name="T23" fmla="*/ 2147483647 h 90"/>
                <a:gd name="T24" fmla="*/ 2147483647 w 96"/>
                <a:gd name="T25" fmla="*/ 2147483647 h 90"/>
                <a:gd name="T26" fmla="*/ 2147483647 w 96"/>
                <a:gd name="T27" fmla="*/ 2147483647 h 90"/>
                <a:gd name="T28" fmla="*/ 2147483647 w 96"/>
                <a:gd name="T29" fmla="*/ 0 h 90"/>
                <a:gd name="T30" fmla="*/ 2147483647 w 96"/>
                <a:gd name="T31" fmla="*/ 2147483647 h 90"/>
                <a:gd name="T32" fmla="*/ 2147483647 w 96"/>
                <a:gd name="T33" fmla="*/ 2147483647 h 90"/>
                <a:gd name="T34" fmla="*/ 2147483647 w 96"/>
                <a:gd name="T35" fmla="*/ 2147483647 h 90"/>
                <a:gd name="T36" fmla="*/ 2147483647 w 96"/>
                <a:gd name="T37" fmla="*/ 2147483647 h 90"/>
                <a:gd name="T38" fmla="*/ 2147483647 w 96"/>
                <a:gd name="T39" fmla="*/ 2147483647 h 90"/>
                <a:gd name="T40" fmla="*/ 2147483647 w 96"/>
                <a:gd name="T41" fmla="*/ 2147483647 h 90"/>
                <a:gd name="T42" fmla="*/ 2147483647 w 96"/>
                <a:gd name="T43" fmla="*/ 2147483647 h 90"/>
                <a:gd name="T44" fmla="*/ 2147483647 w 96"/>
                <a:gd name="T45" fmla="*/ 2147483647 h 90"/>
                <a:gd name="T46" fmla="*/ 2147483647 w 96"/>
                <a:gd name="T47" fmla="*/ 2147483647 h 90"/>
                <a:gd name="T48" fmla="*/ 2147483647 w 96"/>
                <a:gd name="T49" fmla="*/ 2147483647 h 90"/>
                <a:gd name="T50" fmla="*/ 2147483647 w 96"/>
                <a:gd name="T51" fmla="*/ 2147483647 h 90"/>
                <a:gd name="T52" fmla="*/ 2147483647 w 96"/>
                <a:gd name="T53" fmla="*/ 2147483647 h 90"/>
                <a:gd name="T54" fmla="*/ 2147483647 w 96"/>
                <a:gd name="T55" fmla="*/ 2147483647 h 90"/>
                <a:gd name="T56" fmla="*/ 2147483647 w 96"/>
                <a:gd name="T57" fmla="*/ 2147483647 h 90"/>
                <a:gd name="T58" fmla="*/ 2147483647 w 96"/>
                <a:gd name="T59" fmla="*/ 2147483647 h 90"/>
                <a:gd name="T60" fmla="*/ 2147483647 w 96"/>
                <a:gd name="T61" fmla="*/ 2147483647 h 90"/>
                <a:gd name="T62" fmla="*/ 2147483647 w 96"/>
                <a:gd name="T63" fmla="*/ 2147483647 h 90"/>
                <a:gd name="T64" fmla="*/ 2147483647 w 96"/>
                <a:gd name="T65" fmla="*/ 2147483647 h 90"/>
                <a:gd name="T66" fmla="*/ 2147483647 w 96"/>
                <a:gd name="T67" fmla="*/ 2147483647 h 90"/>
                <a:gd name="T68" fmla="*/ 2147483647 w 96"/>
                <a:gd name="T69" fmla="*/ 2147483647 h 90"/>
                <a:gd name="T70" fmla="*/ 2147483647 w 96"/>
                <a:gd name="T71" fmla="*/ 2147483647 h 90"/>
                <a:gd name="T72" fmla="*/ 2147483647 w 96"/>
                <a:gd name="T73" fmla="*/ 2147483647 h 90"/>
                <a:gd name="T74" fmla="*/ 2147483647 w 96"/>
                <a:gd name="T75" fmla="*/ 2147483647 h 90"/>
                <a:gd name="T76" fmla="*/ 2147483647 w 96"/>
                <a:gd name="T77" fmla="*/ 2147483647 h 9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6"/>
                <a:gd name="T118" fmla="*/ 0 h 90"/>
                <a:gd name="T119" fmla="*/ 96 w 96"/>
                <a:gd name="T120" fmla="*/ 90 h 9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6" h="90">
                  <a:moveTo>
                    <a:pt x="76" y="74"/>
                  </a:moveTo>
                  <a:lnTo>
                    <a:pt x="70" y="74"/>
                  </a:lnTo>
                  <a:lnTo>
                    <a:pt x="66" y="76"/>
                  </a:lnTo>
                  <a:lnTo>
                    <a:pt x="58" y="80"/>
                  </a:lnTo>
                  <a:lnTo>
                    <a:pt x="52" y="84"/>
                  </a:lnTo>
                  <a:lnTo>
                    <a:pt x="48" y="84"/>
                  </a:lnTo>
                  <a:lnTo>
                    <a:pt x="44" y="84"/>
                  </a:lnTo>
                  <a:lnTo>
                    <a:pt x="50" y="76"/>
                  </a:lnTo>
                  <a:lnTo>
                    <a:pt x="46" y="72"/>
                  </a:lnTo>
                  <a:lnTo>
                    <a:pt x="42" y="70"/>
                  </a:lnTo>
                  <a:lnTo>
                    <a:pt x="14" y="70"/>
                  </a:lnTo>
                  <a:lnTo>
                    <a:pt x="6" y="70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2" y="66"/>
                  </a:lnTo>
                  <a:lnTo>
                    <a:pt x="4" y="64"/>
                  </a:lnTo>
                  <a:lnTo>
                    <a:pt x="8" y="64"/>
                  </a:lnTo>
                  <a:lnTo>
                    <a:pt x="10" y="54"/>
                  </a:lnTo>
                  <a:lnTo>
                    <a:pt x="16" y="50"/>
                  </a:lnTo>
                  <a:lnTo>
                    <a:pt x="22" y="48"/>
                  </a:lnTo>
                  <a:lnTo>
                    <a:pt x="22" y="46"/>
                  </a:lnTo>
                  <a:lnTo>
                    <a:pt x="24" y="42"/>
                  </a:lnTo>
                  <a:lnTo>
                    <a:pt x="28" y="32"/>
                  </a:lnTo>
                  <a:lnTo>
                    <a:pt x="34" y="30"/>
                  </a:lnTo>
                  <a:lnTo>
                    <a:pt x="38" y="28"/>
                  </a:lnTo>
                  <a:lnTo>
                    <a:pt x="44" y="20"/>
                  </a:lnTo>
                  <a:lnTo>
                    <a:pt x="52" y="14"/>
                  </a:lnTo>
                  <a:lnTo>
                    <a:pt x="62" y="6"/>
                  </a:lnTo>
                  <a:lnTo>
                    <a:pt x="66" y="2"/>
                  </a:lnTo>
                  <a:lnTo>
                    <a:pt x="70" y="0"/>
                  </a:lnTo>
                  <a:lnTo>
                    <a:pt x="74" y="0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72" y="8"/>
                  </a:lnTo>
                  <a:lnTo>
                    <a:pt x="62" y="16"/>
                  </a:lnTo>
                  <a:lnTo>
                    <a:pt x="56" y="24"/>
                  </a:lnTo>
                  <a:lnTo>
                    <a:pt x="54" y="30"/>
                  </a:lnTo>
                  <a:lnTo>
                    <a:pt x="56" y="30"/>
                  </a:lnTo>
                  <a:lnTo>
                    <a:pt x="60" y="24"/>
                  </a:lnTo>
                  <a:lnTo>
                    <a:pt x="64" y="24"/>
                  </a:lnTo>
                  <a:lnTo>
                    <a:pt x="64" y="30"/>
                  </a:lnTo>
                  <a:lnTo>
                    <a:pt x="66" y="32"/>
                  </a:lnTo>
                  <a:lnTo>
                    <a:pt x="68" y="34"/>
                  </a:lnTo>
                  <a:lnTo>
                    <a:pt x="70" y="40"/>
                  </a:lnTo>
                  <a:lnTo>
                    <a:pt x="70" y="42"/>
                  </a:lnTo>
                  <a:lnTo>
                    <a:pt x="72" y="42"/>
                  </a:lnTo>
                  <a:lnTo>
                    <a:pt x="74" y="40"/>
                  </a:lnTo>
                  <a:lnTo>
                    <a:pt x="78" y="38"/>
                  </a:lnTo>
                  <a:lnTo>
                    <a:pt x="80" y="38"/>
                  </a:lnTo>
                  <a:lnTo>
                    <a:pt x="88" y="40"/>
                  </a:lnTo>
                  <a:lnTo>
                    <a:pt x="92" y="42"/>
                  </a:lnTo>
                  <a:lnTo>
                    <a:pt x="94" y="42"/>
                  </a:lnTo>
                  <a:lnTo>
                    <a:pt x="92" y="46"/>
                  </a:lnTo>
                  <a:lnTo>
                    <a:pt x="88" y="48"/>
                  </a:lnTo>
                  <a:lnTo>
                    <a:pt x="82" y="50"/>
                  </a:lnTo>
                  <a:lnTo>
                    <a:pt x="84" y="52"/>
                  </a:lnTo>
                  <a:lnTo>
                    <a:pt x="86" y="52"/>
                  </a:lnTo>
                  <a:lnTo>
                    <a:pt x="92" y="50"/>
                  </a:lnTo>
                  <a:lnTo>
                    <a:pt x="94" y="54"/>
                  </a:lnTo>
                  <a:lnTo>
                    <a:pt x="90" y="56"/>
                  </a:lnTo>
                  <a:lnTo>
                    <a:pt x="90" y="58"/>
                  </a:lnTo>
                  <a:lnTo>
                    <a:pt x="96" y="58"/>
                  </a:lnTo>
                  <a:lnTo>
                    <a:pt x="92" y="64"/>
                  </a:lnTo>
                  <a:lnTo>
                    <a:pt x="88" y="68"/>
                  </a:lnTo>
                  <a:lnTo>
                    <a:pt x="84" y="70"/>
                  </a:lnTo>
                  <a:lnTo>
                    <a:pt x="88" y="70"/>
                  </a:lnTo>
                  <a:lnTo>
                    <a:pt x="92" y="70"/>
                  </a:lnTo>
                  <a:lnTo>
                    <a:pt x="96" y="70"/>
                  </a:lnTo>
                  <a:lnTo>
                    <a:pt x="94" y="74"/>
                  </a:lnTo>
                  <a:lnTo>
                    <a:pt x="90" y="82"/>
                  </a:lnTo>
                  <a:lnTo>
                    <a:pt x="84" y="88"/>
                  </a:lnTo>
                  <a:lnTo>
                    <a:pt x="80" y="90"/>
                  </a:lnTo>
                  <a:lnTo>
                    <a:pt x="76" y="88"/>
                  </a:lnTo>
                  <a:lnTo>
                    <a:pt x="76" y="86"/>
                  </a:lnTo>
                  <a:lnTo>
                    <a:pt x="78" y="82"/>
                  </a:lnTo>
                  <a:lnTo>
                    <a:pt x="80" y="80"/>
                  </a:lnTo>
                  <a:lnTo>
                    <a:pt x="74" y="82"/>
                  </a:lnTo>
                  <a:lnTo>
                    <a:pt x="70" y="82"/>
                  </a:lnTo>
                  <a:lnTo>
                    <a:pt x="76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33" name="Freeform 42"/>
            <p:cNvSpPr/>
            <p:nvPr/>
          </p:nvSpPr>
          <p:spPr bwMode="auto">
            <a:xfrm>
              <a:off x="2573756" y="2490193"/>
              <a:ext cx="207559" cy="90266"/>
            </a:xfrm>
            <a:custGeom>
              <a:avLst/>
              <a:gdLst>
                <a:gd name="T0" fmla="*/ 0 w 142"/>
                <a:gd name="T1" fmla="*/ 2147483647 h 58"/>
                <a:gd name="T2" fmla="*/ 2147483647 w 142"/>
                <a:gd name="T3" fmla="*/ 2147483647 h 58"/>
                <a:gd name="T4" fmla="*/ 2147483647 w 142"/>
                <a:gd name="T5" fmla="*/ 2147483647 h 58"/>
                <a:gd name="T6" fmla="*/ 2147483647 w 142"/>
                <a:gd name="T7" fmla="*/ 2147483647 h 58"/>
                <a:gd name="T8" fmla="*/ 2147483647 w 142"/>
                <a:gd name="T9" fmla="*/ 2147483647 h 58"/>
                <a:gd name="T10" fmla="*/ 2147483647 w 142"/>
                <a:gd name="T11" fmla="*/ 2147483647 h 58"/>
                <a:gd name="T12" fmla="*/ 2147483647 w 142"/>
                <a:gd name="T13" fmla="*/ 2147483647 h 58"/>
                <a:gd name="T14" fmla="*/ 2147483647 w 142"/>
                <a:gd name="T15" fmla="*/ 2147483647 h 58"/>
                <a:gd name="T16" fmla="*/ 2147483647 w 142"/>
                <a:gd name="T17" fmla="*/ 2147483647 h 58"/>
                <a:gd name="T18" fmla="*/ 2147483647 w 142"/>
                <a:gd name="T19" fmla="*/ 2147483647 h 58"/>
                <a:gd name="T20" fmla="*/ 2147483647 w 142"/>
                <a:gd name="T21" fmla="*/ 2147483647 h 58"/>
                <a:gd name="T22" fmla="*/ 2147483647 w 142"/>
                <a:gd name="T23" fmla="*/ 2147483647 h 58"/>
                <a:gd name="T24" fmla="*/ 2147483647 w 142"/>
                <a:gd name="T25" fmla="*/ 2147483647 h 58"/>
                <a:gd name="T26" fmla="*/ 2147483647 w 142"/>
                <a:gd name="T27" fmla="*/ 2147483647 h 58"/>
                <a:gd name="T28" fmla="*/ 2147483647 w 142"/>
                <a:gd name="T29" fmla="*/ 2147483647 h 58"/>
                <a:gd name="T30" fmla="*/ 2147483647 w 142"/>
                <a:gd name="T31" fmla="*/ 2147483647 h 58"/>
                <a:gd name="T32" fmla="*/ 2147483647 w 142"/>
                <a:gd name="T33" fmla="*/ 2147483647 h 58"/>
                <a:gd name="T34" fmla="*/ 2147483647 w 142"/>
                <a:gd name="T35" fmla="*/ 2147483647 h 58"/>
                <a:gd name="T36" fmla="*/ 2147483647 w 142"/>
                <a:gd name="T37" fmla="*/ 2147483647 h 58"/>
                <a:gd name="T38" fmla="*/ 2147483647 w 142"/>
                <a:gd name="T39" fmla="*/ 2147483647 h 58"/>
                <a:gd name="T40" fmla="*/ 2147483647 w 142"/>
                <a:gd name="T41" fmla="*/ 2147483647 h 58"/>
                <a:gd name="T42" fmla="*/ 2147483647 w 142"/>
                <a:gd name="T43" fmla="*/ 2147483647 h 58"/>
                <a:gd name="T44" fmla="*/ 2147483647 w 142"/>
                <a:gd name="T45" fmla="*/ 2147483647 h 58"/>
                <a:gd name="T46" fmla="*/ 2147483647 w 142"/>
                <a:gd name="T47" fmla="*/ 2147483647 h 58"/>
                <a:gd name="T48" fmla="*/ 2147483647 w 142"/>
                <a:gd name="T49" fmla="*/ 2147483647 h 58"/>
                <a:gd name="T50" fmla="*/ 2147483647 w 142"/>
                <a:gd name="T51" fmla="*/ 2147483647 h 58"/>
                <a:gd name="T52" fmla="*/ 2147483647 w 142"/>
                <a:gd name="T53" fmla="*/ 2147483647 h 58"/>
                <a:gd name="T54" fmla="*/ 2147483647 w 142"/>
                <a:gd name="T55" fmla="*/ 2147483647 h 58"/>
                <a:gd name="T56" fmla="*/ 2147483647 w 142"/>
                <a:gd name="T57" fmla="*/ 0 h 58"/>
                <a:gd name="T58" fmla="*/ 2147483647 w 142"/>
                <a:gd name="T59" fmla="*/ 2147483647 h 58"/>
                <a:gd name="T60" fmla="*/ 2147483647 w 142"/>
                <a:gd name="T61" fmla="*/ 2147483647 h 58"/>
                <a:gd name="T62" fmla="*/ 2147483647 w 142"/>
                <a:gd name="T63" fmla="*/ 2147483647 h 58"/>
                <a:gd name="T64" fmla="*/ 2147483647 w 142"/>
                <a:gd name="T65" fmla="*/ 2147483647 h 58"/>
                <a:gd name="T66" fmla="*/ 2147483647 w 142"/>
                <a:gd name="T67" fmla="*/ 2147483647 h 58"/>
                <a:gd name="T68" fmla="*/ 2147483647 w 142"/>
                <a:gd name="T69" fmla="*/ 2147483647 h 58"/>
                <a:gd name="T70" fmla="*/ 2147483647 w 142"/>
                <a:gd name="T71" fmla="*/ 2147483647 h 58"/>
                <a:gd name="T72" fmla="*/ 2147483647 w 142"/>
                <a:gd name="T73" fmla="*/ 2147483647 h 58"/>
                <a:gd name="T74" fmla="*/ 0 w 142"/>
                <a:gd name="T75" fmla="*/ 2147483647 h 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2"/>
                <a:gd name="T115" fmla="*/ 0 h 58"/>
                <a:gd name="T116" fmla="*/ 142 w 142"/>
                <a:gd name="T117" fmla="*/ 58 h 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2" h="58">
                  <a:moveTo>
                    <a:pt x="0" y="40"/>
                  </a:moveTo>
                  <a:lnTo>
                    <a:pt x="4" y="40"/>
                  </a:lnTo>
                  <a:lnTo>
                    <a:pt x="10" y="40"/>
                  </a:lnTo>
                  <a:lnTo>
                    <a:pt x="14" y="40"/>
                  </a:lnTo>
                  <a:lnTo>
                    <a:pt x="18" y="44"/>
                  </a:lnTo>
                  <a:lnTo>
                    <a:pt x="20" y="48"/>
                  </a:lnTo>
                  <a:lnTo>
                    <a:pt x="18" y="56"/>
                  </a:lnTo>
                  <a:lnTo>
                    <a:pt x="20" y="58"/>
                  </a:lnTo>
                  <a:lnTo>
                    <a:pt x="24" y="54"/>
                  </a:lnTo>
                  <a:lnTo>
                    <a:pt x="32" y="48"/>
                  </a:lnTo>
                  <a:lnTo>
                    <a:pt x="38" y="44"/>
                  </a:lnTo>
                  <a:lnTo>
                    <a:pt x="48" y="44"/>
                  </a:lnTo>
                  <a:lnTo>
                    <a:pt x="54" y="44"/>
                  </a:lnTo>
                  <a:lnTo>
                    <a:pt x="60" y="42"/>
                  </a:lnTo>
                  <a:lnTo>
                    <a:pt x="70" y="36"/>
                  </a:lnTo>
                  <a:lnTo>
                    <a:pt x="78" y="34"/>
                  </a:lnTo>
                  <a:lnTo>
                    <a:pt x="100" y="30"/>
                  </a:lnTo>
                  <a:lnTo>
                    <a:pt x="122" y="24"/>
                  </a:lnTo>
                  <a:lnTo>
                    <a:pt x="132" y="20"/>
                  </a:lnTo>
                  <a:lnTo>
                    <a:pt x="142" y="14"/>
                  </a:lnTo>
                  <a:lnTo>
                    <a:pt x="134" y="8"/>
                  </a:lnTo>
                  <a:lnTo>
                    <a:pt x="128" y="4"/>
                  </a:lnTo>
                  <a:lnTo>
                    <a:pt x="124" y="4"/>
                  </a:lnTo>
                  <a:lnTo>
                    <a:pt x="118" y="4"/>
                  </a:lnTo>
                  <a:lnTo>
                    <a:pt x="118" y="8"/>
                  </a:lnTo>
                  <a:lnTo>
                    <a:pt x="112" y="8"/>
                  </a:lnTo>
                  <a:lnTo>
                    <a:pt x="106" y="6"/>
                  </a:lnTo>
                  <a:lnTo>
                    <a:pt x="102" y="2"/>
                  </a:lnTo>
                  <a:lnTo>
                    <a:pt x="96" y="0"/>
                  </a:lnTo>
                  <a:lnTo>
                    <a:pt x="76" y="2"/>
                  </a:lnTo>
                  <a:lnTo>
                    <a:pt x="60" y="4"/>
                  </a:lnTo>
                  <a:lnTo>
                    <a:pt x="48" y="14"/>
                  </a:lnTo>
                  <a:lnTo>
                    <a:pt x="44" y="18"/>
                  </a:lnTo>
                  <a:lnTo>
                    <a:pt x="38" y="22"/>
                  </a:lnTo>
                  <a:lnTo>
                    <a:pt x="24" y="28"/>
                  </a:lnTo>
                  <a:lnTo>
                    <a:pt x="12" y="34"/>
                  </a:lnTo>
                  <a:lnTo>
                    <a:pt x="6" y="36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34" name="Freeform 43"/>
            <p:cNvSpPr/>
            <p:nvPr/>
          </p:nvSpPr>
          <p:spPr bwMode="auto">
            <a:xfrm>
              <a:off x="3073053" y="2382670"/>
              <a:ext cx="76106" cy="39823"/>
            </a:xfrm>
            <a:custGeom>
              <a:avLst/>
              <a:gdLst>
                <a:gd name="T0" fmla="*/ 2147483647 w 52"/>
                <a:gd name="T1" fmla="*/ 2147483647 h 26"/>
                <a:gd name="T2" fmla="*/ 2147483647 w 52"/>
                <a:gd name="T3" fmla="*/ 2147483647 h 26"/>
                <a:gd name="T4" fmla="*/ 2147483647 w 52"/>
                <a:gd name="T5" fmla="*/ 2147483647 h 26"/>
                <a:gd name="T6" fmla="*/ 2147483647 w 52"/>
                <a:gd name="T7" fmla="*/ 2147483647 h 26"/>
                <a:gd name="T8" fmla="*/ 2147483647 w 52"/>
                <a:gd name="T9" fmla="*/ 2147483647 h 26"/>
                <a:gd name="T10" fmla="*/ 2147483647 w 52"/>
                <a:gd name="T11" fmla="*/ 2147483647 h 26"/>
                <a:gd name="T12" fmla="*/ 2147483647 w 52"/>
                <a:gd name="T13" fmla="*/ 2147483647 h 26"/>
                <a:gd name="T14" fmla="*/ 0 w 52"/>
                <a:gd name="T15" fmla="*/ 2147483647 h 26"/>
                <a:gd name="T16" fmla="*/ 2147483647 w 52"/>
                <a:gd name="T17" fmla="*/ 2147483647 h 26"/>
                <a:gd name="T18" fmla="*/ 2147483647 w 52"/>
                <a:gd name="T19" fmla="*/ 2147483647 h 26"/>
                <a:gd name="T20" fmla="*/ 2147483647 w 52"/>
                <a:gd name="T21" fmla="*/ 0 h 26"/>
                <a:gd name="T22" fmla="*/ 2147483647 w 52"/>
                <a:gd name="T23" fmla="*/ 2147483647 h 26"/>
                <a:gd name="T24" fmla="*/ 2147483647 w 52"/>
                <a:gd name="T25" fmla="*/ 2147483647 h 26"/>
                <a:gd name="T26" fmla="*/ 2147483647 w 52"/>
                <a:gd name="T27" fmla="*/ 2147483647 h 26"/>
                <a:gd name="T28" fmla="*/ 2147483647 w 52"/>
                <a:gd name="T29" fmla="*/ 2147483647 h 26"/>
                <a:gd name="T30" fmla="*/ 2147483647 w 52"/>
                <a:gd name="T31" fmla="*/ 2147483647 h 26"/>
                <a:gd name="T32" fmla="*/ 2147483647 w 52"/>
                <a:gd name="T33" fmla="*/ 2147483647 h 26"/>
                <a:gd name="T34" fmla="*/ 2147483647 w 52"/>
                <a:gd name="T35" fmla="*/ 2147483647 h 26"/>
                <a:gd name="T36" fmla="*/ 2147483647 w 52"/>
                <a:gd name="T37" fmla="*/ 2147483647 h 26"/>
                <a:gd name="T38" fmla="*/ 2147483647 w 52"/>
                <a:gd name="T39" fmla="*/ 2147483647 h 26"/>
                <a:gd name="T40" fmla="*/ 2147483647 w 52"/>
                <a:gd name="T41" fmla="*/ 2147483647 h 26"/>
                <a:gd name="T42" fmla="*/ 2147483647 w 52"/>
                <a:gd name="T43" fmla="*/ 2147483647 h 26"/>
                <a:gd name="T44" fmla="*/ 2147483647 w 52"/>
                <a:gd name="T45" fmla="*/ 2147483647 h 2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2"/>
                <a:gd name="T70" fmla="*/ 0 h 26"/>
                <a:gd name="T71" fmla="*/ 52 w 52"/>
                <a:gd name="T72" fmla="*/ 26 h 2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2" h="26">
                  <a:moveTo>
                    <a:pt x="34" y="26"/>
                  </a:moveTo>
                  <a:lnTo>
                    <a:pt x="32" y="24"/>
                  </a:lnTo>
                  <a:lnTo>
                    <a:pt x="30" y="22"/>
                  </a:lnTo>
                  <a:lnTo>
                    <a:pt x="26" y="18"/>
                  </a:lnTo>
                  <a:lnTo>
                    <a:pt x="20" y="18"/>
                  </a:lnTo>
                  <a:lnTo>
                    <a:pt x="12" y="18"/>
                  </a:lnTo>
                  <a:lnTo>
                    <a:pt x="6" y="18"/>
                  </a:lnTo>
                  <a:lnTo>
                    <a:pt x="0" y="16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2" y="6"/>
                  </a:lnTo>
                  <a:lnTo>
                    <a:pt x="34" y="8"/>
                  </a:lnTo>
                  <a:lnTo>
                    <a:pt x="40" y="8"/>
                  </a:lnTo>
                  <a:lnTo>
                    <a:pt x="48" y="10"/>
                  </a:lnTo>
                  <a:lnTo>
                    <a:pt x="52" y="12"/>
                  </a:lnTo>
                  <a:lnTo>
                    <a:pt x="52" y="16"/>
                  </a:lnTo>
                  <a:lnTo>
                    <a:pt x="52" y="22"/>
                  </a:lnTo>
                  <a:lnTo>
                    <a:pt x="48" y="24"/>
                  </a:lnTo>
                  <a:lnTo>
                    <a:pt x="42" y="26"/>
                  </a:lnTo>
                  <a:lnTo>
                    <a:pt x="34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35" name="Freeform 44"/>
            <p:cNvSpPr/>
            <p:nvPr/>
          </p:nvSpPr>
          <p:spPr bwMode="auto">
            <a:xfrm>
              <a:off x="2660240" y="2502140"/>
              <a:ext cx="298656" cy="128763"/>
            </a:xfrm>
            <a:custGeom>
              <a:avLst/>
              <a:gdLst>
                <a:gd name="T0" fmla="*/ 2147483647 w 204"/>
                <a:gd name="T1" fmla="*/ 2147483647 h 82"/>
                <a:gd name="T2" fmla="*/ 2147483647 w 204"/>
                <a:gd name="T3" fmla="*/ 2147483647 h 82"/>
                <a:gd name="T4" fmla="*/ 2147483647 w 204"/>
                <a:gd name="T5" fmla="*/ 2147483647 h 82"/>
                <a:gd name="T6" fmla="*/ 2147483647 w 204"/>
                <a:gd name="T7" fmla="*/ 2147483647 h 82"/>
                <a:gd name="T8" fmla="*/ 2147483647 w 204"/>
                <a:gd name="T9" fmla="*/ 2147483647 h 82"/>
                <a:gd name="T10" fmla="*/ 2147483647 w 204"/>
                <a:gd name="T11" fmla="*/ 2147483647 h 82"/>
                <a:gd name="T12" fmla="*/ 2147483647 w 204"/>
                <a:gd name="T13" fmla="*/ 2147483647 h 82"/>
                <a:gd name="T14" fmla="*/ 2147483647 w 204"/>
                <a:gd name="T15" fmla="*/ 2147483647 h 82"/>
                <a:gd name="T16" fmla="*/ 2147483647 w 204"/>
                <a:gd name="T17" fmla="*/ 2147483647 h 82"/>
                <a:gd name="T18" fmla="*/ 2147483647 w 204"/>
                <a:gd name="T19" fmla="*/ 2147483647 h 82"/>
                <a:gd name="T20" fmla="*/ 2147483647 w 204"/>
                <a:gd name="T21" fmla="*/ 2147483647 h 82"/>
                <a:gd name="T22" fmla="*/ 2147483647 w 204"/>
                <a:gd name="T23" fmla="*/ 2147483647 h 82"/>
                <a:gd name="T24" fmla="*/ 2147483647 w 204"/>
                <a:gd name="T25" fmla="*/ 2147483647 h 82"/>
                <a:gd name="T26" fmla="*/ 2147483647 w 204"/>
                <a:gd name="T27" fmla="*/ 2147483647 h 82"/>
                <a:gd name="T28" fmla="*/ 2147483647 w 204"/>
                <a:gd name="T29" fmla="*/ 2147483647 h 82"/>
                <a:gd name="T30" fmla="*/ 2147483647 w 204"/>
                <a:gd name="T31" fmla="*/ 2147483647 h 82"/>
                <a:gd name="T32" fmla="*/ 2147483647 w 204"/>
                <a:gd name="T33" fmla="*/ 2147483647 h 82"/>
                <a:gd name="T34" fmla="*/ 2147483647 w 204"/>
                <a:gd name="T35" fmla="*/ 2147483647 h 82"/>
                <a:gd name="T36" fmla="*/ 2147483647 w 204"/>
                <a:gd name="T37" fmla="*/ 2147483647 h 82"/>
                <a:gd name="T38" fmla="*/ 2147483647 w 204"/>
                <a:gd name="T39" fmla="*/ 2147483647 h 82"/>
                <a:gd name="T40" fmla="*/ 2147483647 w 204"/>
                <a:gd name="T41" fmla="*/ 2147483647 h 82"/>
                <a:gd name="T42" fmla="*/ 2147483647 w 204"/>
                <a:gd name="T43" fmla="*/ 2147483647 h 82"/>
                <a:gd name="T44" fmla="*/ 2147483647 w 204"/>
                <a:gd name="T45" fmla="*/ 2147483647 h 82"/>
                <a:gd name="T46" fmla="*/ 2147483647 w 204"/>
                <a:gd name="T47" fmla="*/ 2147483647 h 82"/>
                <a:gd name="T48" fmla="*/ 2147483647 w 204"/>
                <a:gd name="T49" fmla="*/ 2147483647 h 82"/>
                <a:gd name="T50" fmla="*/ 2147483647 w 204"/>
                <a:gd name="T51" fmla="*/ 2147483647 h 82"/>
                <a:gd name="T52" fmla="*/ 2147483647 w 204"/>
                <a:gd name="T53" fmla="*/ 2147483647 h 82"/>
                <a:gd name="T54" fmla="*/ 2147483647 w 204"/>
                <a:gd name="T55" fmla="*/ 2147483647 h 82"/>
                <a:gd name="T56" fmla="*/ 2147483647 w 204"/>
                <a:gd name="T57" fmla="*/ 2147483647 h 82"/>
                <a:gd name="T58" fmla="*/ 2147483647 w 204"/>
                <a:gd name="T59" fmla="*/ 2147483647 h 82"/>
                <a:gd name="T60" fmla="*/ 2147483647 w 204"/>
                <a:gd name="T61" fmla="*/ 2147483647 h 82"/>
                <a:gd name="T62" fmla="*/ 2147483647 w 204"/>
                <a:gd name="T63" fmla="*/ 2147483647 h 82"/>
                <a:gd name="T64" fmla="*/ 2147483647 w 204"/>
                <a:gd name="T65" fmla="*/ 2147483647 h 82"/>
                <a:gd name="T66" fmla="*/ 2147483647 w 204"/>
                <a:gd name="T67" fmla="*/ 2147483647 h 82"/>
                <a:gd name="T68" fmla="*/ 2147483647 w 204"/>
                <a:gd name="T69" fmla="*/ 0 h 82"/>
                <a:gd name="T70" fmla="*/ 2147483647 w 204"/>
                <a:gd name="T71" fmla="*/ 2147483647 h 82"/>
                <a:gd name="T72" fmla="*/ 2147483647 w 204"/>
                <a:gd name="T73" fmla="*/ 2147483647 h 82"/>
                <a:gd name="T74" fmla="*/ 2147483647 w 204"/>
                <a:gd name="T75" fmla="*/ 2147483647 h 82"/>
                <a:gd name="T76" fmla="*/ 2147483647 w 204"/>
                <a:gd name="T77" fmla="*/ 2147483647 h 82"/>
                <a:gd name="T78" fmla="*/ 2147483647 w 204"/>
                <a:gd name="T79" fmla="*/ 2147483647 h 82"/>
                <a:gd name="T80" fmla="*/ 2147483647 w 204"/>
                <a:gd name="T81" fmla="*/ 2147483647 h 82"/>
                <a:gd name="T82" fmla="*/ 2147483647 w 204"/>
                <a:gd name="T83" fmla="*/ 2147483647 h 8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04"/>
                <a:gd name="T127" fmla="*/ 0 h 82"/>
                <a:gd name="T128" fmla="*/ 204 w 204"/>
                <a:gd name="T129" fmla="*/ 82 h 8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04" h="82">
                  <a:moveTo>
                    <a:pt x="176" y="62"/>
                  </a:moveTo>
                  <a:lnTo>
                    <a:pt x="172" y="62"/>
                  </a:lnTo>
                  <a:lnTo>
                    <a:pt x="170" y="64"/>
                  </a:lnTo>
                  <a:lnTo>
                    <a:pt x="166" y="70"/>
                  </a:lnTo>
                  <a:lnTo>
                    <a:pt x="160" y="76"/>
                  </a:lnTo>
                  <a:lnTo>
                    <a:pt x="158" y="78"/>
                  </a:lnTo>
                  <a:lnTo>
                    <a:pt x="154" y="80"/>
                  </a:lnTo>
                  <a:lnTo>
                    <a:pt x="146" y="78"/>
                  </a:lnTo>
                  <a:lnTo>
                    <a:pt x="132" y="76"/>
                  </a:lnTo>
                  <a:lnTo>
                    <a:pt x="124" y="70"/>
                  </a:lnTo>
                  <a:lnTo>
                    <a:pt x="120" y="68"/>
                  </a:lnTo>
                  <a:lnTo>
                    <a:pt x="120" y="64"/>
                  </a:lnTo>
                  <a:lnTo>
                    <a:pt x="98" y="64"/>
                  </a:lnTo>
                  <a:lnTo>
                    <a:pt x="94" y="66"/>
                  </a:lnTo>
                  <a:lnTo>
                    <a:pt x="90" y="68"/>
                  </a:lnTo>
                  <a:lnTo>
                    <a:pt x="78" y="74"/>
                  </a:lnTo>
                  <a:lnTo>
                    <a:pt x="68" y="80"/>
                  </a:lnTo>
                  <a:lnTo>
                    <a:pt x="60" y="82"/>
                  </a:lnTo>
                  <a:lnTo>
                    <a:pt x="52" y="82"/>
                  </a:lnTo>
                  <a:lnTo>
                    <a:pt x="40" y="80"/>
                  </a:lnTo>
                  <a:lnTo>
                    <a:pt x="34" y="80"/>
                  </a:lnTo>
                  <a:lnTo>
                    <a:pt x="28" y="82"/>
                  </a:lnTo>
                  <a:lnTo>
                    <a:pt x="28" y="74"/>
                  </a:lnTo>
                  <a:lnTo>
                    <a:pt x="32" y="72"/>
                  </a:lnTo>
                  <a:lnTo>
                    <a:pt x="34" y="68"/>
                  </a:lnTo>
                  <a:lnTo>
                    <a:pt x="22" y="70"/>
                  </a:lnTo>
                  <a:lnTo>
                    <a:pt x="14" y="68"/>
                  </a:lnTo>
                  <a:lnTo>
                    <a:pt x="6" y="64"/>
                  </a:lnTo>
                  <a:lnTo>
                    <a:pt x="0" y="60"/>
                  </a:lnTo>
                  <a:lnTo>
                    <a:pt x="14" y="56"/>
                  </a:lnTo>
                  <a:lnTo>
                    <a:pt x="26" y="54"/>
                  </a:lnTo>
                  <a:lnTo>
                    <a:pt x="70" y="54"/>
                  </a:lnTo>
                  <a:lnTo>
                    <a:pt x="70" y="52"/>
                  </a:lnTo>
                  <a:lnTo>
                    <a:pt x="72" y="50"/>
                  </a:lnTo>
                  <a:lnTo>
                    <a:pt x="12" y="50"/>
                  </a:lnTo>
                  <a:lnTo>
                    <a:pt x="12" y="44"/>
                  </a:lnTo>
                  <a:lnTo>
                    <a:pt x="14" y="42"/>
                  </a:lnTo>
                  <a:lnTo>
                    <a:pt x="18" y="36"/>
                  </a:lnTo>
                  <a:lnTo>
                    <a:pt x="18" y="34"/>
                  </a:lnTo>
                  <a:lnTo>
                    <a:pt x="20" y="30"/>
                  </a:lnTo>
                  <a:lnTo>
                    <a:pt x="26" y="28"/>
                  </a:lnTo>
                  <a:lnTo>
                    <a:pt x="42" y="26"/>
                  </a:lnTo>
                  <a:lnTo>
                    <a:pt x="54" y="24"/>
                  </a:lnTo>
                  <a:lnTo>
                    <a:pt x="68" y="20"/>
                  </a:lnTo>
                  <a:lnTo>
                    <a:pt x="78" y="14"/>
                  </a:lnTo>
                  <a:lnTo>
                    <a:pt x="90" y="6"/>
                  </a:lnTo>
                  <a:lnTo>
                    <a:pt x="90" y="16"/>
                  </a:lnTo>
                  <a:lnTo>
                    <a:pt x="94" y="18"/>
                  </a:lnTo>
                  <a:lnTo>
                    <a:pt x="96" y="18"/>
                  </a:lnTo>
                  <a:lnTo>
                    <a:pt x="102" y="16"/>
                  </a:lnTo>
                  <a:lnTo>
                    <a:pt x="110" y="18"/>
                  </a:lnTo>
                  <a:lnTo>
                    <a:pt x="120" y="20"/>
                  </a:lnTo>
                  <a:lnTo>
                    <a:pt x="124" y="20"/>
                  </a:lnTo>
                  <a:lnTo>
                    <a:pt x="124" y="16"/>
                  </a:lnTo>
                  <a:lnTo>
                    <a:pt x="128" y="14"/>
                  </a:lnTo>
                  <a:lnTo>
                    <a:pt x="130" y="12"/>
                  </a:lnTo>
                  <a:lnTo>
                    <a:pt x="136" y="14"/>
                  </a:lnTo>
                  <a:lnTo>
                    <a:pt x="142" y="16"/>
                  </a:lnTo>
                  <a:lnTo>
                    <a:pt x="138" y="26"/>
                  </a:lnTo>
                  <a:lnTo>
                    <a:pt x="138" y="28"/>
                  </a:lnTo>
                  <a:lnTo>
                    <a:pt x="142" y="28"/>
                  </a:lnTo>
                  <a:lnTo>
                    <a:pt x="144" y="28"/>
                  </a:lnTo>
                  <a:lnTo>
                    <a:pt x="146" y="28"/>
                  </a:lnTo>
                  <a:lnTo>
                    <a:pt x="150" y="24"/>
                  </a:lnTo>
                  <a:lnTo>
                    <a:pt x="150" y="18"/>
                  </a:lnTo>
                  <a:lnTo>
                    <a:pt x="152" y="12"/>
                  </a:lnTo>
                  <a:lnTo>
                    <a:pt x="160" y="8"/>
                  </a:lnTo>
                  <a:lnTo>
                    <a:pt x="174" y="4"/>
                  </a:lnTo>
                  <a:lnTo>
                    <a:pt x="194" y="0"/>
                  </a:lnTo>
                  <a:lnTo>
                    <a:pt x="204" y="0"/>
                  </a:lnTo>
                  <a:lnTo>
                    <a:pt x="200" y="4"/>
                  </a:lnTo>
                  <a:lnTo>
                    <a:pt x="196" y="10"/>
                  </a:lnTo>
                  <a:lnTo>
                    <a:pt x="182" y="20"/>
                  </a:lnTo>
                  <a:lnTo>
                    <a:pt x="172" y="30"/>
                  </a:lnTo>
                  <a:lnTo>
                    <a:pt x="168" y="38"/>
                  </a:lnTo>
                  <a:lnTo>
                    <a:pt x="166" y="44"/>
                  </a:lnTo>
                  <a:lnTo>
                    <a:pt x="168" y="46"/>
                  </a:lnTo>
                  <a:lnTo>
                    <a:pt x="170" y="50"/>
                  </a:lnTo>
                  <a:lnTo>
                    <a:pt x="178" y="52"/>
                  </a:lnTo>
                  <a:lnTo>
                    <a:pt x="186" y="54"/>
                  </a:lnTo>
                  <a:lnTo>
                    <a:pt x="188" y="56"/>
                  </a:lnTo>
                  <a:lnTo>
                    <a:pt x="190" y="58"/>
                  </a:lnTo>
                  <a:lnTo>
                    <a:pt x="188" y="62"/>
                  </a:lnTo>
                  <a:lnTo>
                    <a:pt x="182" y="64"/>
                  </a:lnTo>
                  <a:lnTo>
                    <a:pt x="176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36" name="Freeform 45"/>
            <p:cNvSpPr/>
            <p:nvPr/>
          </p:nvSpPr>
          <p:spPr bwMode="auto">
            <a:xfrm>
              <a:off x="2735191" y="2417183"/>
              <a:ext cx="141832" cy="42478"/>
            </a:xfrm>
            <a:custGeom>
              <a:avLst/>
              <a:gdLst>
                <a:gd name="T0" fmla="*/ 0 w 96"/>
                <a:gd name="T1" fmla="*/ 2147483647 h 26"/>
                <a:gd name="T2" fmla="*/ 2147483647 w 96"/>
                <a:gd name="T3" fmla="*/ 2147483647 h 26"/>
                <a:gd name="T4" fmla="*/ 2147483647 w 96"/>
                <a:gd name="T5" fmla="*/ 2147483647 h 26"/>
                <a:gd name="T6" fmla="*/ 2147483647 w 96"/>
                <a:gd name="T7" fmla="*/ 2147483647 h 26"/>
                <a:gd name="T8" fmla="*/ 2147483647 w 96"/>
                <a:gd name="T9" fmla="*/ 2147483647 h 26"/>
                <a:gd name="T10" fmla="*/ 2147483647 w 96"/>
                <a:gd name="T11" fmla="*/ 2147483647 h 26"/>
                <a:gd name="T12" fmla="*/ 2147483647 w 96"/>
                <a:gd name="T13" fmla="*/ 2147483647 h 26"/>
                <a:gd name="T14" fmla="*/ 2147483647 w 96"/>
                <a:gd name="T15" fmla="*/ 2147483647 h 26"/>
                <a:gd name="T16" fmla="*/ 2147483647 w 96"/>
                <a:gd name="T17" fmla="*/ 2147483647 h 26"/>
                <a:gd name="T18" fmla="*/ 2147483647 w 96"/>
                <a:gd name="T19" fmla="*/ 2147483647 h 26"/>
                <a:gd name="T20" fmla="*/ 2147483647 w 96"/>
                <a:gd name="T21" fmla="*/ 2147483647 h 26"/>
                <a:gd name="T22" fmla="*/ 2147483647 w 96"/>
                <a:gd name="T23" fmla="*/ 2147483647 h 26"/>
                <a:gd name="T24" fmla="*/ 2147483647 w 96"/>
                <a:gd name="T25" fmla="*/ 2147483647 h 26"/>
                <a:gd name="T26" fmla="*/ 2147483647 w 96"/>
                <a:gd name="T27" fmla="*/ 0 h 26"/>
                <a:gd name="T28" fmla="*/ 2147483647 w 96"/>
                <a:gd name="T29" fmla="*/ 2147483647 h 26"/>
                <a:gd name="T30" fmla="*/ 2147483647 w 96"/>
                <a:gd name="T31" fmla="*/ 2147483647 h 26"/>
                <a:gd name="T32" fmla="*/ 2147483647 w 96"/>
                <a:gd name="T33" fmla="*/ 2147483647 h 26"/>
                <a:gd name="T34" fmla="*/ 2147483647 w 96"/>
                <a:gd name="T35" fmla="*/ 2147483647 h 26"/>
                <a:gd name="T36" fmla="*/ 2147483647 w 96"/>
                <a:gd name="T37" fmla="*/ 2147483647 h 26"/>
                <a:gd name="T38" fmla="*/ 2147483647 w 96"/>
                <a:gd name="T39" fmla="*/ 2147483647 h 26"/>
                <a:gd name="T40" fmla="*/ 2147483647 w 96"/>
                <a:gd name="T41" fmla="*/ 2147483647 h 26"/>
                <a:gd name="T42" fmla="*/ 0 w 96"/>
                <a:gd name="T43" fmla="*/ 2147483647 h 2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96"/>
                <a:gd name="T67" fmla="*/ 0 h 26"/>
                <a:gd name="T68" fmla="*/ 96 w 96"/>
                <a:gd name="T69" fmla="*/ 26 h 2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96" h="26">
                  <a:moveTo>
                    <a:pt x="0" y="24"/>
                  </a:moveTo>
                  <a:lnTo>
                    <a:pt x="6" y="24"/>
                  </a:lnTo>
                  <a:lnTo>
                    <a:pt x="12" y="24"/>
                  </a:lnTo>
                  <a:lnTo>
                    <a:pt x="16" y="24"/>
                  </a:lnTo>
                  <a:lnTo>
                    <a:pt x="18" y="26"/>
                  </a:lnTo>
                  <a:lnTo>
                    <a:pt x="26" y="26"/>
                  </a:lnTo>
                  <a:lnTo>
                    <a:pt x="42" y="20"/>
                  </a:lnTo>
                  <a:lnTo>
                    <a:pt x="52" y="16"/>
                  </a:lnTo>
                  <a:lnTo>
                    <a:pt x="58" y="22"/>
                  </a:lnTo>
                  <a:lnTo>
                    <a:pt x="68" y="16"/>
                  </a:lnTo>
                  <a:lnTo>
                    <a:pt x="76" y="12"/>
                  </a:lnTo>
                  <a:lnTo>
                    <a:pt x="86" y="8"/>
                  </a:lnTo>
                  <a:lnTo>
                    <a:pt x="96" y="4"/>
                  </a:lnTo>
                  <a:lnTo>
                    <a:pt x="90" y="0"/>
                  </a:lnTo>
                  <a:lnTo>
                    <a:pt x="78" y="2"/>
                  </a:lnTo>
                  <a:lnTo>
                    <a:pt x="70" y="4"/>
                  </a:lnTo>
                  <a:lnTo>
                    <a:pt x="46" y="10"/>
                  </a:lnTo>
                  <a:lnTo>
                    <a:pt x="24" y="16"/>
                  </a:lnTo>
                  <a:lnTo>
                    <a:pt x="16" y="18"/>
                  </a:lnTo>
                  <a:lnTo>
                    <a:pt x="4" y="18"/>
                  </a:lnTo>
                  <a:lnTo>
                    <a:pt x="4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37" name="Freeform 46"/>
            <p:cNvSpPr/>
            <p:nvPr/>
          </p:nvSpPr>
          <p:spPr bwMode="auto">
            <a:xfrm>
              <a:off x="2799766" y="2435768"/>
              <a:ext cx="193722" cy="50443"/>
            </a:xfrm>
            <a:custGeom>
              <a:avLst/>
              <a:gdLst>
                <a:gd name="T0" fmla="*/ 2147483647 w 132"/>
                <a:gd name="T1" fmla="*/ 2147483647 h 32"/>
                <a:gd name="T2" fmla="*/ 2147483647 w 132"/>
                <a:gd name="T3" fmla="*/ 2147483647 h 32"/>
                <a:gd name="T4" fmla="*/ 2147483647 w 132"/>
                <a:gd name="T5" fmla="*/ 2147483647 h 32"/>
                <a:gd name="T6" fmla="*/ 2147483647 w 132"/>
                <a:gd name="T7" fmla="*/ 2147483647 h 32"/>
                <a:gd name="T8" fmla="*/ 2147483647 w 132"/>
                <a:gd name="T9" fmla="*/ 2147483647 h 32"/>
                <a:gd name="T10" fmla="*/ 2147483647 w 132"/>
                <a:gd name="T11" fmla="*/ 2147483647 h 32"/>
                <a:gd name="T12" fmla="*/ 0 w 132"/>
                <a:gd name="T13" fmla="*/ 2147483647 h 32"/>
                <a:gd name="T14" fmla="*/ 0 w 132"/>
                <a:gd name="T15" fmla="*/ 2147483647 h 32"/>
                <a:gd name="T16" fmla="*/ 2147483647 w 132"/>
                <a:gd name="T17" fmla="*/ 2147483647 h 32"/>
                <a:gd name="T18" fmla="*/ 2147483647 w 132"/>
                <a:gd name="T19" fmla="*/ 2147483647 h 32"/>
                <a:gd name="T20" fmla="*/ 2147483647 w 132"/>
                <a:gd name="T21" fmla="*/ 2147483647 h 32"/>
                <a:gd name="T22" fmla="*/ 2147483647 w 132"/>
                <a:gd name="T23" fmla="*/ 0 h 32"/>
                <a:gd name="T24" fmla="*/ 2147483647 w 132"/>
                <a:gd name="T25" fmla="*/ 2147483647 h 32"/>
                <a:gd name="T26" fmla="*/ 2147483647 w 132"/>
                <a:gd name="T27" fmla="*/ 2147483647 h 32"/>
                <a:gd name="T28" fmla="*/ 2147483647 w 132"/>
                <a:gd name="T29" fmla="*/ 2147483647 h 32"/>
                <a:gd name="T30" fmla="*/ 2147483647 w 132"/>
                <a:gd name="T31" fmla="*/ 2147483647 h 32"/>
                <a:gd name="T32" fmla="*/ 2147483647 w 132"/>
                <a:gd name="T33" fmla="*/ 2147483647 h 32"/>
                <a:gd name="T34" fmla="*/ 2147483647 w 132"/>
                <a:gd name="T35" fmla="*/ 2147483647 h 32"/>
                <a:gd name="T36" fmla="*/ 2147483647 w 132"/>
                <a:gd name="T37" fmla="*/ 2147483647 h 32"/>
                <a:gd name="T38" fmla="*/ 2147483647 w 132"/>
                <a:gd name="T39" fmla="*/ 2147483647 h 32"/>
                <a:gd name="T40" fmla="*/ 2147483647 w 132"/>
                <a:gd name="T41" fmla="*/ 2147483647 h 32"/>
                <a:gd name="T42" fmla="*/ 2147483647 w 132"/>
                <a:gd name="T43" fmla="*/ 2147483647 h 32"/>
                <a:gd name="T44" fmla="*/ 2147483647 w 132"/>
                <a:gd name="T45" fmla="*/ 0 h 32"/>
                <a:gd name="T46" fmla="*/ 2147483647 w 132"/>
                <a:gd name="T47" fmla="*/ 0 h 32"/>
                <a:gd name="T48" fmla="*/ 2147483647 w 132"/>
                <a:gd name="T49" fmla="*/ 2147483647 h 32"/>
                <a:gd name="T50" fmla="*/ 2147483647 w 132"/>
                <a:gd name="T51" fmla="*/ 2147483647 h 32"/>
                <a:gd name="T52" fmla="*/ 2147483647 w 132"/>
                <a:gd name="T53" fmla="*/ 2147483647 h 32"/>
                <a:gd name="T54" fmla="*/ 2147483647 w 132"/>
                <a:gd name="T55" fmla="*/ 2147483647 h 32"/>
                <a:gd name="T56" fmla="*/ 2147483647 w 132"/>
                <a:gd name="T57" fmla="*/ 2147483647 h 32"/>
                <a:gd name="T58" fmla="*/ 2147483647 w 132"/>
                <a:gd name="T59" fmla="*/ 2147483647 h 32"/>
                <a:gd name="T60" fmla="*/ 2147483647 w 132"/>
                <a:gd name="T61" fmla="*/ 2147483647 h 32"/>
                <a:gd name="T62" fmla="*/ 2147483647 w 132"/>
                <a:gd name="T63" fmla="*/ 2147483647 h 32"/>
                <a:gd name="T64" fmla="*/ 2147483647 w 132"/>
                <a:gd name="T65" fmla="*/ 2147483647 h 32"/>
                <a:gd name="T66" fmla="*/ 2147483647 w 132"/>
                <a:gd name="T67" fmla="*/ 2147483647 h 32"/>
                <a:gd name="T68" fmla="*/ 2147483647 w 132"/>
                <a:gd name="T69" fmla="*/ 2147483647 h 32"/>
                <a:gd name="T70" fmla="*/ 2147483647 w 132"/>
                <a:gd name="T71" fmla="*/ 2147483647 h 32"/>
                <a:gd name="T72" fmla="*/ 2147483647 w 132"/>
                <a:gd name="T73" fmla="*/ 2147483647 h 32"/>
                <a:gd name="T74" fmla="*/ 2147483647 w 132"/>
                <a:gd name="T75" fmla="*/ 2147483647 h 32"/>
                <a:gd name="T76" fmla="*/ 2147483647 w 132"/>
                <a:gd name="T77" fmla="*/ 2147483647 h 3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32"/>
                <a:gd name="T118" fmla="*/ 0 h 32"/>
                <a:gd name="T119" fmla="*/ 132 w 132"/>
                <a:gd name="T120" fmla="*/ 32 h 3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32" h="32">
                  <a:moveTo>
                    <a:pt x="34" y="32"/>
                  </a:moveTo>
                  <a:lnTo>
                    <a:pt x="30" y="30"/>
                  </a:lnTo>
                  <a:lnTo>
                    <a:pt x="28" y="30"/>
                  </a:lnTo>
                  <a:lnTo>
                    <a:pt x="30" y="26"/>
                  </a:lnTo>
                  <a:lnTo>
                    <a:pt x="36" y="24"/>
                  </a:lnTo>
                  <a:lnTo>
                    <a:pt x="18" y="22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6" y="16"/>
                  </a:lnTo>
                  <a:lnTo>
                    <a:pt x="24" y="10"/>
                  </a:lnTo>
                  <a:lnTo>
                    <a:pt x="40" y="4"/>
                  </a:lnTo>
                  <a:lnTo>
                    <a:pt x="54" y="0"/>
                  </a:lnTo>
                  <a:lnTo>
                    <a:pt x="54" y="6"/>
                  </a:lnTo>
                  <a:lnTo>
                    <a:pt x="56" y="6"/>
                  </a:lnTo>
                  <a:lnTo>
                    <a:pt x="64" y="6"/>
                  </a:lnTo>
                  <a:lnTo>
                    <a:pt x="64" y="14"/>
                  </a:lnTo>
                  <a:lnTo>
                    <a:pt x="66" y="16"/>
                  </a:lnTo>
                  <a:lnTo>
                    <a:pt x="68" y="18"/>
                  </a:lnTo>
                  <a:lnTo>
                    <a:pt x="74" y="18"/>
                  </a:lnTo>
                  <a:lnTo>
                    <a:pt x="84" y="16"/>
                  </a:lnTo>
                  <a:lnTo>
                    <a:pt x="92" y="14"/>
                  </a:lnTo>
                  <a:lnTo>
                    <a:pt x="100" y="6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14" y="8"/>
                  </a:lnTo>
                  <a:lnTo>
                    <a:pt x="110" y="12"/>
                  </a:lnTo>
                  <a:lnTo>
                    <a:pt x="120" y="14"/>
                  </a:lnTo>
                  <a:lnTo>
                    <a:pt x="132" y="14"/>
                  </a:lnTo>
                  <a:lnTo>
                    <a:pt x="118" y="22"/>
                  </a:lnTo>
                  <a:lnTo>
                    <a:pt x="110" y="28"/>
                  </a:lnTo>
                  <a:lnTo>
                    <a:pt x="104" y="28"/>
                  </a:lnTo>
                  <a:lnTo>
                    <a:pt x="98" y="28"/>
                  </a:lnTo>
                  <a:lnTo>
                    <a:pt x="94" y="26"/>
                  </a:lnTo>
                  <a:lnTo>
                    <a:pt x="90" y="24"/>
                  </a:lnTo>
                  <a:lnTo>
                    <a:pt x="84" y="22"/>
                  </a:lnTo>
                  <a:lnTo>
                    <a:pt x="72" y="24"/>
                  </a:lnTo>
                  <a:lnTo>
                    <a:pt x="60" y="28"/>
                  </a:lnTo>
                  <a:lnTo>
                    <a:pt x="48" y="30"/>
                  </a:lnTo>
                  <a:lnTo>
                    <a:pt x="3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38" name="Freeform 47"/>
            <p:cNvSpPr/>
            <p:nvPr/>
          </p:nvSpPr>
          <p:spPr bwMode="auto">
            <a:xfrm>
              <a:off x="2908158" y="2390634"/>
              <a:ext cx="93402" cy="29203"/>
            </a:xfrm>
            <a:custGeom>
              <a:avLst/>
              <a:gdLst>
                <a:gd name="T0" fmla="*/ 2147483647 w 64"/>
                <a:gd name="T1" fmla="*/ 2147483647 h 18"/>
                <a:gd name="T2" fmla="*/ 2147483647 w 64"/>
                <a:gd name="T3" fmla="*/ 2147483647 h 18"/>
                <a:gd name="T4" fmla="*/ 0 w 64"/>
                <a:gd name="T5" fmla="*/ 2147483647 h 18"/>
                <a:gd name="T6" fmla="*/ 2147483647 w 64"/>
                <a:gd name="T7" fmla="*/ 2147483647 h 18"/>
                <a:gd name="T8" fmla="*/ 2147483647 w 64"/>
                <a:gd name="T9" fmla="*/ 2147483647 h 18"/>
                <a:gd name="T10" fmla="*/ 2147483647 w 64"/>
                <a:gd name="T11" fmla="*/ 2147483647 h 18"/>
                <a:gd name="T12" fmla="*/ 2147483647 w 64"/>
                <a:gd name="T13" fmla="*/ 2147483647 h 18"/>
                <a:gd name="T14" fmla="*/ 2147483647 w 64"/>
                <a:gd name="T15" fmla="*/ 2147483647 h 18"/>
                <a:gd name="T16" fmla="*/ 2147483647 w 64"/>
                <a:gd name="T17" fmla="*/ 0 h 18"/>
                <a:gd name="T18" fmla="*/ 2147483647 w 64"/>
                <a:gd name="T19" fmla="*/ 2147483647 h 18"/>
                <a:gd name="T20" fmla="*/ 2147483647 w 64"/>
                <a:gd name="T21" fmla="*/ 2147483647 h 18"/>
                <a:gd name="T22" fmla="*/ 2147483647 w 64"/>
                <a:gd name="T23" fmla="*/ 2147483647 h 18"/>
                <a:gd name="T24" fmla="*/ 2147483647 w 64"/>
                <a:gd name="T25" fmla="*/ 2147483647 h 18"/>
                <a:gd name="T26" fmla="*/ 2147483647 w 64"/>
                <a:gd name="T27" fmla="*/ 2147483647 h 18"/>
                <a:gd name="T28" fmla="*/ 2147483647 w 64"/>
                <a:gd name="T29" fmla="*/ 2147483647 h 18"/>
                <a:gd name="T30" fmla="*/ 2147483647 w 64"/>
                <a:gd name="T31" fmla="*/ 2147483647 h 18"/>
                <a:gd name="T32" fmla="*/ 2147483647 w 64"/>
                <a:gd name="T33" fmla="*/ 2147483647 h 18"/>
                <a:gd name="T34" fmla="*/ 2147483647 w 64"/>
                <a:gd name="T35" fmla="*/ 2147483647 h 1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4"/>
                <a:gd name="T55" fmla="*/ 0 h 18"/>
                <a:gd name="T56" fmla="*/ 64 w 64"/>
                <a:gd name="T57" fmla="*/ 18 h 1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4" h="18">
                  <a:moveTo>
                    <a:pt x="12" y="18"/>
                  </a:moveTo>
                  <a:lnTo>
                    <a:pt x="6" y="16"/>
                  </a:lnTo>
                  <a:lnTo>
                    <a:pt x="0" y="14"/>
                  </a:lnTo>
                  <a:lnTo>
                    <a:pt x="8" y="12"/>
                  </a:lnTo>
                  <a:lnTo>
                    <a:pt x="18" y="12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30" y="8"/>
                  </a:lnTo>
                  <a:lnTo>
                    <a:pt x="48" y="0"/>
                  </a:lnTo>
                  <a:lnTo>
                    <a:pt x="58" y="2"/>
                  </a:lnTo>
                  <a:lnTo>
                    <a:pt x="64" y="4"/>
                  </a:lnTo>
                  <a:lnTo>
                    <a:pt x="58" y="10"/>
                  </a:lnTo>
                  <a:lnTo>
                    <a:pt x="48" y="16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28" y="16"/>
                  </a:lnTo>
                  <a:lnTo>
                    <a:pt x="22" y="16"/>
                  </a:lnTo>
                  <a:lnTo>
                    <a:pt x="1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39" name="Freeform 48"/>
            <p:cNvSpPr/>
            <p:nvPr/>
          </p:nvSpPr>
          <p:spPr bwMode="auto">
            <a:xfrm>
              <a:off x="2970426" y="2496830"/>
              <a:ext cx="107239" cy="66372"/>
            </a:xfrm>
            <a:custGeom>
              <a:avLst/>
              <a:gdLst>
                <a:gd name="T0" fmla="*/ 2147483647 w 74"/>
                <a:gd name="T1" fmla="*/ 2147483647 h 42"/>
                <a:gd name="T2" fmla="*/ 2147483647 w 74"/>
                <a:gd name="T3" fmla="*/ 2147483647 h 42"/>
                <a:gd name="T4" fmla="*/ 2147483647 w 74"/>
                <a:gd name="T5" fmla="*/ 2147483647 h 42"/>
                <a:gd name="T6" fmla="*/ 2147483647 w 74"/>
                <a:gd name="T7" fmla="*/ 2147483647 h 42"/>
                <a:gd name="T8" fmla="*/ 2147483647 w 74"/>
                <a:gd name="T9" fmla="*/ 2147483647 h 42"/>
                <a:gd name="T10" fmla="*/ 2147483647 w 74"/>
                <a:gd name="T11" fmla="*/ 2147483647 h 42"/>
                <a:gd name="T12" fmla="*/ 2147483647 w 74"/>
                <a:gd name="T13" fmla="*/ 2147483647 h 42"/>
                <a:gd name="T14" fmla="*/ 2147483647 w 74"/>
                <a:gd name="T15" fmla="*/ 2147483647 h 42"/>
                <a:gd name="T16" fmla="*/ 2147483647 w 74"/>
                <a:gd name="T17" fmla="*/ 2147483647 h 42"/>
                <a:gd name="T18" fmla="*/ 2147483647 w 74"/>
                <a:gd name="T19" fmla="*/ 2147483647 h 42"/>
                <a:gd name="T20" fmla="*/ 2147483647 w 74"/>
                <a:gd name="T21" fmla="*/ 2147483647 h 42"/>
                <a:gd name="T22" fmla="*/ 2147483647 w 74"/>
                <a:gd name="T23" fmla="*/ 2147483647 h 42"/>
                <a:gd name="T24" fmla="*/ 2147483647 w 74"/>
                <a:gd name="T25" fmla="*/ 2147483647 h 42"/>
                <a:gd name="T26" fmla="*/ 2147483647 w 74"/>
                <a:gd name="T27" fmla="*/ 2147483647 h 42"/>
                <a:gd name="T28" fmla="*/ 2147483647 w 74"/>
                <a:gd name="T29" fmla="*/ 2147483647 h 42"/>
                <a:gd name="T30" fmla="*/ 2147483647 w 74"/>
                <a:gd name="T31" fmla="*/ 2147483647 h 42"/>
                <a:gd name="T32" fmla="*/ 2147483647 w 74"/>
                <a:gd name="T33" fmla="*/ 2147483647 h 42"/>
                <a:gd name="T34" fmla="*/ 2147483647 w 74"/>
                <a:gd name="T35" fmla="*/ 2147483647 h 42"/>
                <a:gd name="T36" fmla="*/ 2147483647 w 74"/>
                <a:gd name="T37" fmla="*/ 2147483647 h 42"/>
                <a:gd name="T38" fmla="*/ 0 w 74"/>
                <a:gd name="T39" fmla="*/ 2147483647 h 42"/>
                <a:gd name="T40" fmla="*/ 2147483647 w 74"/>
                <a:gd name="T41" fmla="*/ 2147483647 h 42"/>
                <a:gd name="T42" fmla="*/ 2147483647 w 74"/>
                <a:gd name="T43" fmla="*/ 2147483647 h 42"/>
                <a:gd name="T44" fmla="*/ 2147483647 w 74"/>
                <a:gd name="T45" fmla="*/ 2147483647 h 42"/>
                <a:gd name="T46" fmla="*/ 2147483647 w 74"/>
                <a:gd name="T47" fmla="*/ 2147483647 h 42"/>
                <a:gd name="T48" fmla="*/ 2147483647 w 74"/>
                <a:gd name="T49" fmla="*/ 2147483647 h 42"/>
                <a:gd name="T50" fmla="*/ 2147483647 w 74"/>
                <a:gd name="T51" fmla="*/ 2147483647 h 42"/>
                <a:gd name="T52" fmla="*/ 2147483647 w 74"/>
                <a:gd name="T53" fmla="*/ 2147483647 h 42"/>
                <a:gd name="T54" fmla="*/ 2147483647 w 74"/>
                <a:gd name="T55" fmla="*/ 2147483647 h 42"/>
                <a:gd name="T56" fmla="*/ 2147483647 w 74"/>
                <a:gd name="T57" fmla="*/ 2147483647 h 42"/>
                <a:gd name="T58" fmla="*/ 2147483647 w 74"/>
                <a:gd name="T59" fmla="*/ 2147483647 h 42"/>
                <a:gd name="T60" fmla="*/ 2147483647 w 74"/>
                <a:gd name="T61" fmla="*/ 2147483647 h 42"/>
                <a:gd name="T62" fmla="*/ 2147483647 w 74"/>
                <a:gd name="T63" fmla="*/ 2147483647 h 42"/>
                <a:gd name="T64" fmla="*/ 2147483647 w 74"/>
                <a:gd name="T65" fmla="*/ 2147483647 h 42"/>
                <a:gd name="T66" fmla="*/ 2147483647 w 74"/>
                <a:gd name="T67" fmla="*/ 0 h 42"/>
                <a:gd name="T68" fmla="*/ 2147483647 w 74"/>
                <a:gd name="T69" fmla="*/ 2147483647 h 4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4"/>
                <a:gd name="T106" fmla="*/ 0 h 42"/>
                <a:gd name="T107" fmla="*/ 74 w 74"/>
                <a:gd name="T108" fmla="*/ 42 h 4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4" h="42">
                  <a:moveTo>
                    <a:pt x="74" y="4"/>
                  </a:moveTo>
                  <a:lnTo>
                    <a:pt x="70" y="6"/>
                  </a:lnTo>
                  <a:lnTo>
                    <a:pt x="66" y="8"/>
                  </a:lnTo>
                  <a:lnTo>
                    <a:pt x="58" y="14"/>
                  </a:lnTo>
                  <a:lnTo>
                    <a:pt x="66" y="22"/>
                  </a:lnTo>
                  <a:lnTo>
                    <a:pt x="56" y="28"/>
                  </a:lnTo>
                  <a:lnTo>
                    <a:pt x="52" y="30"/>
                  </a:lnTo>
                  <a:lnTo>
                    <a:pt x="48" y="28"/>
                  </a:lnTo>
                  <a:lnTo>
                    <a:pt x="48" y="32"/>
                  </a:lnTo>
                  <a:lnTo>
                    <a:pt x="44" y="34"/>
                  </a:lnTo>
                  <a:lnTo>
                    <a:pt x="38" y="36"/>
                  </a:lnTo>
                  <a:lnTo>
                    <a:pt x="32" y="38"/>
                  </a:lnTo>
                  <a:lnTo>
                    <a:pt x="26" y="42"/>
                  </a:lnTo>
                  <a:lnTo>
                    <a:pt x="18" y="42"/>
                  </a:lnTo>
                  <a:lnTo>
                    <a:pt x="18" y="36"/>
                  </a:lnTo>
                  <a:lnTo>
                    <a:pt x="16" y="34"/>
                  </a:lnTo>
                  <a:lnTo>
                    <a:pt x="10" y="32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4" y="18"/>
                  </a:lnTo>
                  <a:lnTo>
                    <a:pt x="8" y="16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30" y="18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2" y="8"/>
                  </a:lnTo>
                  <a:lnTo>
                    <a:pt x="38" y="4"/>
                  </a:lnTo>
                  <a:lnTo>
                    <a:pt x="50" y="4"/>
                  </a:lnTo>
                  <a:lnTo>
                    <a:pt x="74" y="0"/>
                  </a:lnTo>
                  <a:lnTo>
                    <a:pt x="7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40" name="Freeform 49"/>
            <p:cNvSpPr/>
            <p:nvPr/>
          </p:nvSpPr>
          <p:spPr bwMode="auto">
            <a:xfrm>
              <a:off x="2950823" y="2593733"/>
              <a:ext cx="56503" cy="34513"/>
            </a:xfrm>
            <a:custGeom>
              <a:avLst/>
              <a:gdLst>
                <a:gd name="T0" fmla="*/ 2147483647 w 40"/>
                <a:gd name="T1" fmla="*/ 2147483647 h 22"/>
                <a:gd name="T2" fmla="*/ 2147483647 w 40"/>
                <a:gd name="T3" fmla="*/ 2147483647 h 22"/>
                <a:gd name="T4" fmla="*/ 2147483647 w 40"/>
                <a:gd name="T5" fmla="*/ 2147483647 h 22"/>
                <a:gd name="T6" fmla="*/ 0 w 40"/>
                <a:gd name="T7" fmla="*/ 2147483647 h 22"/>
                <a:gd name="T8" fmla="*/ 2147483647 w 40"/>
                <a:gd name="T9" fmla="*/ 2147483647 h 22"/>
                <a:gd name="T10" fmla="*/ 2147483647 w 40"/>
                <a:gd name="T11" fmla="*/ 2147483647 h 22"/>
                <a:gd name="T12" fmla="*/ 2147483647 w 40"/>
                <a:gd name="T13" fmla="*/ 0 h 22"/>
                <a:gd name="T14" fmla="*/ 2147483647 w 40"/>
                <a:gd name="T15" fmla="*/ 2147483647 h 22"/>
                <a:gd name="T16" fmla="*/ 2147483647 w 40"/>
                <a:gd name="T17" fmla="*/ 2147483647 h 22"/>
                <a:gd name="T18" fmla="*/ 2147483647 w 40"/>
                <a:gd name="T19" fmla="*/ 2147483647 h 22"/>
                <a:gd name="T20" fmla="*/ 2147483647 w 40"/>
                <a:gd name="T21" fmla="*/ 2147483647 h 22"/>
                <a:gd name="T22" fmla="*/ 2147483647 w 40"/>
                <a:gd name="T23" fmla="*/ 2147483647 h 22"/>
                <a:gd name="T24" fmla="*/ 2147483647 w 40"/>
                <a:gd name="T25" fmla="*/ 2147483647 h 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0"/>
                <a:gd name="T40" fmla="*/ 0 h 22"/>
                <a:gd name="T41" fmla="*/ 40 w 40"/>
                <a:gd name="T42" fmla="*/ 22 h 2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0" h="22">
                  <a:moveTo>
                    <a:pt x="22" y="22"/>
                  </a:moveTo>
                  <a:lnTo>
                    <a:pt x="16" y="22"/>
                  </a:lnTo>
                  <a:lnTo>
                    <a:pt x="8" y="20"/>
                  </a:lnTo>
                  <a:lnTo>
                    <a:pt x="0" y="14"/>
                  </a:lnTo>
                  <a:lnTo>
                    <a:pt x="6" y="10"/>
                  </a:lnTo>
                  <a:lnTo>
                    <a:pt x="12" y="6"/>
                  </a:lnTo>
                  <a:lnTo>
                    <a:pt x="30" y="0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40" y="6"/>
                  </a:lnTo>
                  <a:lnTo>
                    <a:pt x="40" y="18"/>
                  </a:lnTo>
                  <a:lnTo>
                    <a:pt x="32" y="22"/>
                  </a:lnTo>
                  <a:lnTo>
                    <a:pt x="2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41" name="Freeform 50"/>
            <p:cNvSpPr/>
            <p:nvPr/>
          </p:nvSpPr>
          <p:spPr bwMode="auto">
            <a:xfrm>
              <a:off x="3073053" y="2697274"/>
              <a:ext cx="117617" cy="66372"/>
            </a:xfrm>
            <a:custGeom>
              <a:avLst/>
              <a:gdLst>
                <a:gd name="T0" fmla="*/ 2147483647 w 80"/>
                <a:gd name="T1" fmla="*/ 2147483647 h 42"/>
                <a:gd name="T2" fmla="*/ 2147483647 w 80"/>
                <a:gd name="T3" fmla="*/ 2147483647 h 42"/>
                <a:gd name="T4" fmla="*/ 2147483647 w 80"/>
                <a:gd name="T5" fmla="*/ 2147483647 h 42"/>
                <a:gd name="T6" fmla="*/ 2147483647 w 80"/>
                <a:gd name="T7" fmla="*/ 2147483647 h 42"/>
                <a:gd name="T8" fmla="*/ 2147483647 w 80"/>
                <a:gd name="T9" fmla="*/ 2147483647 h 42"/>
                <a:gd name="T10" fmla="*/ 2147483647 w 80"/>
                <a:gd name="T11" fmla="*/ 2147483647 h 42"/>
                <a:gd name="T12" fmla="*/ 2147483647 w 80"/>
                <a:gd name="T13" fmla="*/ 2147483647 h 42"/>
                <a:gd name="T14" fmla="*/ 2147483647 w 80"/>
                <a:gd name="T15" fmla="*/ 2147483647 h 42"/>
                <a:gd name="T16" fmla="*/ 2147483647 w 80"/>
                <a:gd name="T17" fmla="*/ 2147483647 h 42"/>
                <a:gd name="T18" fmla="*/ 2147483647 w 80"/>
                <a:gd name="T19" fmla="*/ 2147483647 h 42"/>
                <a:gd name="T20" fmla="*/ 2147483647 w 80"/>
                <a:gd name="T21" fmla="*/ 2147483647 h 42"/>
                <a:gd name="T22" fmla="*/ 2147483647 w 80"/>
                <a:gd name="T23" fmla="*/ 2147483647 h 42"/>
                <a:gd name="T24" fmla="*/ 2147483647 w 80"/>
                <a:gd name="T25" fmla="*/ 2147483647 h 42"/>
                <a:gd name="T26" fmla="*/ 2147483647 w 80"/>
                <a:gd name="T27" fmla="*/ 2147483647 h 42"/>
                <a:gd name="T28" fmla="*/ 0 w 80"/>
                <a:gd name="T29" fmla="*/ 2147483647 h 42"/>
                <a:gd name="T30" fmla="*/ 2147483647 w 80"/>
                <a:gd name="T31" fmla="*/ 2147483647 h 42"/>
                <a:gd name="T32" fmla="*/ 2147483647 w 80"/>
                <a:gd name="T33" fmla="*/ 2147483647 h 42"/>
                <a:gd name="T34" fmla="*/ 2147483647 w 80"/>
                <a:gd name="T35" fmla="*/ 0 h 42"/>
                <a:gd name="T36" fmla="*/ 2147483647 w 80"/>
                <a:gd name="T37" fmla="*/ 2147483647 h 42"/>
                <a:gd name="T38" fmla="*/ 2147483647 w 80"/>
                <a:gd name="T39" fmla="*/ 2147483647 h 42"/>
                <a:gd name="T40" fmla="*/ 2147483647 w 80"/>
                <a:gd name="T41" fmla="*/ 2147483647 h 42"/>
                <a:gd name="T42" fmla="*/ 2147483647 w 80"/>
                <a:gd name="T43" fmla="*/ 2147483647 h 42"/>
                <a:gd name="T44" fmla="*/ 2147483647 w 80"/>
                <a:gd name="T45" fmla="*/ 2147483647 h 42"/>
                <a:gd name="T46" fmla="*/ 2147483647 w 80"/>
                <a:gd name="T47" fmla="*/ 2147483647 h 42"/>
                <a:gd name="T48" fmla="*/ 2147483647 w 80"/>
                <a:gd name="T49" fmla="*/ 2147483647 h 42"/>
                <a:gd name="T50" fmla="*/ 2147483647 w 80"/>
                <a:gd name="T51" fmla="*/ 2147483647 h 42"/>
                <a:gd name="T52" fmla="*/ 2147483647 w 80"/>
                <a:gd name="T53" fmla="*/ 2147483647 h 42"/>
                <a:gd name="T54" fmla="*/ 2147483647 w 80"/>
                <a:gd name="T55" fmla="*/ 2147483647 h 42"/>
                <a:gd name="T56" fmla="*/ 2147483647 w 80"/>
                <a:gd name="T57" fmla="*/ 2147483647 h 42"/>
                <a:gd name="T58" fmla="*/ 2147483647 w 80"/>
                <a:gd name="T59" fmla="*/ 2147483647 h 4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0"/>
                <a:gd name="T91" fmla="*/ 0 h 42"/>
                <a:gd name="T92" fmla="*/ 80 w 80"/>
                <a:gd name="T93" fmla="*/ 42 h 4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0" h="42">
                  <a:moveTo>
                    <a:pt x="58" y="40"/>
                  </a:moveTo>
                  <a:lnTo>
                    <a:pt x="56" y="30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2" y="26"/>
                  </a:lnTo>
                  <a:lnTo>
                    <a:pt x="38" y="30"/>
                  </a:lnTo>
                  <a:lnTo>
                    <a:pt x="30" y="36"/>
                  </a:lnTo>
                  <a:lnTo>
                    <a:pt x="22" y="40"/>
                  </a:lnTo>
                  <a:lnTo>
                    <a:pt x="16" y="42"/>
                  </a:lnTo>
                  <a:lnTo>
                    <a:pt x="10" y="40"/>
                  </a:lnTo>
                  <a:lnTo>
                    <a:pt x="14" y="38"/>
                  </a:lnTo>
                  <a:lnTo>
                    <a:pt x="10" y="36"/>
                  </a:lnTo>
                  <a:lnTo>
                    <a:pt x="6" y="36"/>
                  </a:lnTo>
                  <a:lnTo>
                    <a:pt x="4" y="36"/>
                  </a:lnTo>
                  <a:lnTo>
                    <a:pt x="0" y="34"/>
                  </a:lnTo>
                  <a:lnTo>
                    <a:pt x="8" y="24"/>
                  </a:lnTo>
                  <a:lnTo>
                    <a:pt x="22" y="14"/>
                  </a:lnTo>
                  <a:lnTo>
                    <a:pt x="46" y="0"/>
                  </a:lnTo>
                  <a:lnTo>
                    <a:pt x="52" y="6"/>
                  </a:lnTo>
                  <a:lnTo>
                    <a:pt x="58" y="12"/>
                  </a:lnTo>
                  <a:lnTo>
                    <a:pt x="70" y="22"/>
                  </a:lnTo>
                  <a:lnTo>
                    <a:pt x="68" y="28"/>
                  </a:lnTo>
                  <a:lnTo>
                    <a:pt x="74" y="28"/>
                  </a:lnTo>
                  <a:lnTo>
                    <a:pt x="80" y="30"/>
                  </a:lnTo>
                  <a:lnTo>
                    <a:pt x="74" y="36"/>
                  </a:lnTo>
                  <a:lnTo>
                    <a:pt x="70" y="38"/>
                  </a:lnTo>
                  <a:lnTo>
                    <a:pt x="64" y="40"/>
                  </a:lnTo>
                  <a:lnTo>
                    <a:pt x="60" y="38"/>
                  </a:lnTo>
                  <a:lnTo>
                    <a:pt x="60" y="36"/>
                  </a:lnTo>
                  <a:lnTo>
                    <a:pt x="5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42" name="Freeform 51"/>
            <p:cNvSpPr/>
            <p:nvPr/>
          </p:nvSpPr>
          <p:spPr bwMode="auto">
            <a:xfrm>
              <a:off x="3028081" y="2435768"/>
              <a:ext cx="96861" cy="38495"/>
            </a:xfrm>
            <a:custGeom>
              <a:avLst/>
              <a:gdLst>
                <a:gd name="T0" fmla="*/ 2147483647 w 66"/>
                <a:gd name="T1" fmla="*/ 2147483647 h 24"/>
                <a:gd name="T2" fmla="*/ 2147483647 w 66"/>
                <a:gd name="T3" fmla="*/ 2147483647 h 24"/>
                <a:gd name="T4" fmla="*/ 2147483647 w 66"/>
                <a:gd name="T5" fmla="*/ 2147483647 h 24"/>
                <a:gd name="T6" fmla="*/ 2147483647 w 66"/>
                <a:gd name="T7" fmla="*/ 2147483647 h 24"/>
                <a:gd name="T8" fmla="*/ 2147483647 w 66"/>
                <a:gd name="T9" fmla="*/ 2147483647 h 24"/>
                <a:gd name="T10" fmla="*/ 2147483647 w 66"/>
                <a:gd name="T11" fmla="*/ 2147483647 h 24"/>
                <a:gd name="T12" fmla="*/ 2147483647 w 66"/>
                <a:gd name="T13" fmla="*/ 2147483647 h 24"/>
                <a:gd name="T14" fmla="*/ 2147483647 w 66"/>
                <a:gd name="T15" fmla="*/ 2147483647 h 24"/>
                <a:gd name="T16" fmla="*/ 2147483647 w 66"/>
                <a:gd name="T17" fmla="*/ 2147483647 h 24"/>
                <a:gd name="T18" fmla="*/ 2147483647 w 66"/>
                <a:gd name="T19" fmla="*/ 2147483647 h 24"/>
                <a:gd name="T20" fmla="*/ 2147483647 w 66"/>
                <a:gd name="T21" fmla="*/ 0 h 24"/>
                <a:gd name="T22" fmla="*/ 2147483647 w 66"/>
                <a:gd name="T23" fmla="*/ 0 h 24"/>
                <a:gd name="T24" fmla="*/ 2147483647 w 66"/>
                <a:gd name="T25" fmla="*/ 2147483647 h 24"/>
                <a:gd name="T26" fmla="*/ 2147483647 w 66"/>
                <a:gd name="T27" fmla="*/ 2147483647 h 24"/>
                <a:gd name="T28" fmla="*/ 2147483647 w 66"/>
                <a:gd name="T29" fmla="*/ 0 h 24"/>
                <a:gd name="T30" fmla="*/ 2147483647 w 66"/>
                <a:gd name="T31" fmla="*/ 2147483647 h 24"/>
                <a:gd name="T32" fmla="*/ 2147483647 w 66"/>
                <a:gd name="T33" fmla="*/ 2147483647 h 24"/>
                <a:gd name="T34" fmla="*/ 2147483647 w 66"/>
                <a:gd name="T35" fmla="*/ 2147483647 h 24"/>
                <a:gd name="T36" fmla="*/ 2147483647 w 66"/>
                <a:gd name="T37" fmla="*/ 2147483647 h 24"/>
                <a:gd name="T38" fmla="*/ 2147483647 w 66"/>
                <a:gd name="T39" fmla="*/ 2147483647 h 24"/>
                <a:gd name="T40" fmla="*/ 2147483647 w 66"/>
                <a:gd name="T41" fmla="*/ 2147483647 h 24"/>
                <a:gd name="T42" fmla="*/ 2147483647 w 66"/>
                <a:gd name="T43" fmla="*/ 2147483647 h 24"/>
                <a:gd name="T44" fmla="*/ 2147483647 w 66"/>
                <a:gd name="T45" fmla="*/ 2147483647 h 24"/>
                <a:gd name="T46" fmla="*/ 2147483647 w 66"/>
                <a:gd name="T47" fmla="*/ 2147483647 h 24"/>
                <a:gd name="T48" fmla="*/ 2147483647 w 66"/>
                <a:gd name="T49" fmla="*/ 2147483647 h 24"/>
                <a:gd name="T50" fmla="*/ 2147483647 w 66"/>
                <a:gd name="T51" fmla="*/ 2147483647 h 24"/>
                <a:gd name="T52" fmla="*/ 2147483647 w 66"/>
                <a:gd name="T53" fmla="*/ 2147483647 h 24"/>
                <a:gd name="T54" fmla="*/ 2147483647 w 66"/>
                <a:gd name="T55" fmla="*/ 2147483647 h 24"/>
                <a:gd name="T56" fmla="*/ 2147483647 w 66"/>
                <a:gd name="T57" fmla="*/ 2147483647 h 24"/>
                <a:gd name="T58" fmla="*/ 0 w 66"/>
                <a:gd name="T59" fmla="*/ 2147483647 h 24"/>
                <a:gd name="T60" fmla="*/ 0 w 66"/>
                <a:gd name="T61" fmla="*/ 2147483647 h 24"/>
                <a:gd name="T62" fmla="*/ 0 w 66"/>
                <a:gd name="T63" fmla="*/ 2147483647 h 24"/>
                <a:gd name="T64" fmla="*/ 2147483647 w 66"/>
                <a:gd name="T65" fmla="*/ 2147483647 h 24"/>
                <a:gd name="T66" fmla="*/ 2147483647 w 66"/>
                <a:gd name="T67" fmla="*/ 0 h 24"/>
                <a:gd name="T68" fmla="*/ 2147483647 w 66"/>
                <a:gd name="T69" fmla="*/ 2147483647 h 24"/>
                <a:gd name="T70" fmla="*/ 2147483647 w 66"/>
                <a:gd name="T71" fmla="*/ 2147483647 h 24"/>
                <a:gd name="T72" fmla="*/ 2147483647 w 66"/>
                <a:gd name="T73" fmla="*/ 2147483647 h 24"/>
                <a:gd name="T74" fmla="*/ 2147483647 w 66"/>
                <a:gd name="T75" fmla="*/ 2147483647 h 24"/>
                <a:gd name="T76" fmla="*/ 2147483647 w 66"/>
                <a:gd name="T77" fmla="*/ 2147483647 h 2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6"/>
                <a:gd name="T118" fmla="*/ 0 h 24"/>
                <a:gd name="T119" fmla="*/ 66 w 66"/>
                <a:gd name="T120" fmla="*/ 24 h 2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6" h="24">
                  <a:moveTo>
                    <a:pt x="10" y="6"/>
                  </a:moveTo>
                  <a:lnTo>
                    <a:pt x="16" y="10"/>
                  </a:lnTo>
                  <a:lnTo>
                    <a:pt x="22" y="12"/>
                  </a:lnTo>
                  <a:lnTo>
                    <a:pt x="24" y="8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30" y="6"/>
                  </a:lnTo>
                  <a:lnTo>
                    <a:pt x="34" y="8"/>
                  </a:lnTo>
                  <a:lnTo>
                    <a:pt x="38" y="12"/>
                  </a:lnTo>
                  <a:lnTo>
                    <a:pt x="40" y="4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6" y="2"/>
                  </a:lnTo>
                  <a:lnTo>
                    <a:pt x="62" y="2"/>
                  </a:lnTo>
                  <a:lnTo>
                    <a:pt x="64" y="0"/>
                  </a:lnTo>
                  <a:lnTo>
                    <a:pt x="66" y="6"/>
                  </a:lnTo>
                  <a:lnTo>
                    <a:pt x="62" y="12"/>
                  </a:lnTo>
                  <a:lnTo>
                    <a:pt x="56" y="16"/>
                  </a:lnTo>
                  <a:lnTo>
                    <a:pt x="46" y="20"/>
                  </a:lnTo>
                  <a:lnTo>
                    <a:pt x="42" y="20"/>
                  </a:lnTo>
                  <a:lnTo>
                    <a:pt x="36" y="20"/>
                  </a:lnTo>
                  <a:lnTo>
                    <a:pt x="34" y="24"/>
                  </a:lnTo>
                  <a:lnTo>
                    <a:pt x="28" y="24"/>
                  </a:lnTo>
                  <a:lnTo>
                    <a:pt x="24" y="24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8" y="14"/>
                  </a:lnTo>
                  <a:lnTo>
                    <a:pt x="6" y="14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43" name="Freeform 52"/>
            <p:cNvSpPr/>
            <p:nvPr/>
          </p:nvSpPr>
          <p:spPr bwMode="auto">
            <a:xfrm>
              <a:off x="3156077" y="2426475"/>
              <a:ext cx="237541" cy="59734"/>
            </a:xfrm>
            <a:custGeom>
              <a:avLst/>
              <a:gdLst>
                <a:gd name="T0" fmla="*/ 2147483647 w 164"/>
                <a:gd name="T1" fmla="*/ 2147483647 h 38"/>
                <a:gd name="T2" fmla="*/ 2147483647 w 164"/>
                <a:gd name="T3" fmla="*/ 2147483647 h 38"/>
                <a:gd name="T4" fmla="*/ 2147483647 w 164"/>
                <a:gd name="T5" fmla="*/ 2147483647 h 38"/>
                <a:gd name="T6" fmla="*/ 2147483647 w 164"/>
                <a:gd name="T7" fmla="*/ 2147483647 h 38"/>
                <a:gd name="T8" fmla="*/ 2147483647 w 164"/>
                <a:gd name="T9" fmla="*/ 2147483647 h 38"/>
                <a:gd name="T10" fmla="*/ 2147483647 w 164"/>
                <a:gd name="T11" fmla="*/ 2147483647 h 38"/>
                <a:gd name="T12" fmla="*/ 2147483647 w 164"/>
                <a:gd name="T13" fmla="*/ 2147483647 h 38"/>
                <a:gd name="T14" fmla="*/ 2147483647 w 164"/>
                <a:gd name="T15" fmla="*/ 2147483647 h 38"/>
                <a:gd name="T16" fmla="*/ 0 w 164"/>
                <a:gd name="T17" fmla="*/ 2147483647 h 38"/>
                <a:gd name="T18" fmla="*/ 2147483647 w 164"/>
                <a:gd name="T19" fmla="*/ 2147483647 h 38"/>
                <a:gd name="T20" fmla="*/ 2147483647 w 164"/>
                <a:gd name="T21" fmla="*/ 0 h 38"/>
                <a:gd name="T22" fmla="*/ 2147483647 w 164"/>
                <a:gd name="T23" fmla="*/ 2147483647 h 38"/>
                <a:gd name="T24" fmla="*/ 2147483647 w 164"/>
                <a:gd name="T25" fmla="*/ 2147483647 h 38"/>
                <a:gd name="T26" fmla="*/ 2147483647 w 164"/>
                <a:gd name="T27" fmla="*/ 2147483647 h 38"/>
                <a:gd name="T28" fmla="*/ 2147483647 w 164"/>
                <a:gd name="T29" fmla="*/ 2147483647 h 38"/>
                <a:gd name="T30" fmla="*/ 2147483647 w 164"/>
                <a:gd name="T31" fmla="*/ 2147483647 h 38"/>
                <a:gd name="T32" fmla="*/ 2147483647 w 164"/>
                <a:gd name="T33" fmla="*/ 2147483647 h 38"/>
                <a:gd name="T34" fmla="*/ 2147483647 w 164"/>
                <a:gd name="T35" fmla="*/ 2147483647 h 38"/>
                <a:gd name="T36" fmla="*/ 2147483647 w 164"/>
                <a:gd name="T37" fmla="*/ 2147483647 h 38"/>
                <a:gd name="T38" fmla="*/ 2147483647 w 164"/>
                <a:gd name="T39" fmla="*/ 2147483647 h 38"/>
                <a:gd name="T40" fmla="*/ 2147483647 w 164"/>
                <a:gd name="T41" fmla="*/ 2147483647 h 38"/>
                <a:gd name="T42" fmla="*/ 2147483647 w 164"/>
                <a:gd name="T43" fmla="*/ 2147483647 h 38"/>
                <a:gd name="T44" fmla="*/ 2147483647 w 164"/>
                <a:gd name="T45" fmla="*/ 2147483647 h 38"/>
                <a:gd name="T46" fmla="*/ 2147483647 w 164"/>
                <a:gd name="T47" fmla="*/ 2147483647 h 38"/>
                <a:gd name="T48" fmla="*/ 2147483647 w 164"/>
                <a:gd name="T49" fmla="*/ 2147483647 h 38"/>
                <a:gd name="T50" fmla="*/ 2147483647 w 164"/>
                <a:gd name="T51" fmla="*/ 2147483647 h 38"/>
                <a:gd name="T52" fmla="*/ 2147483647 w 164"/>
                <a:gd name="T53" fmla="*/ 2147483647 h 38"/>
                <a:gd name="T54" fmla="*/ 2147483647 w 164"/>
                <a:gd name="T55" fmla="*/ 2147483647 h 38"/>
                <a:gd name="T56" fmla="*/ 2147483647 w 164"/>
                <a:gd name="T57" fmla="*/ 2147483647 h 38"/>
                <a:gd name="T58" fmla="*/ 2147483647 w 164"/>
                <a:gd name="T59" fmla="*/ 2147483647 h 38"/>
                <a:gd name="T60" fmla="*/ 2147483647 w 164"/>
                <a:gd name="T61" fmla="*/ 2147483647 h 38"/>
                <a:gd name="T62" fmla="*/ 2147483647 w 164"/>
                <a:gd name="T63" fmla="*/ 2147483647 h 38"/>
                <a:gd name="T64" fmla="*/ 2147483647 w 164"/>
                <a:gd name="T65" fmla="*/ 2147483647 h 38"/>
                <a:gd name="T66" fmla="*/ 2147483647 w 164"/>
                <a:gd name="T67" fmla="*/ 2147483647 h 38"/>
                <a:gd name="T68" fmla="*/ 2147483647 w 164"/>
                <a:gd name="T69" fmla="*/ 2147483647 h 38"/>
                <a:gd name="T70" fmla="*/ 2147483647 w 164"/>
                <a:gd name="T71" fmla="*/ 2147483647 h 38"/>
                <a:gd name="T72" fmla="*/ 2147483647 w 164"/>
                <a:gd name="T73" fmla="*/ 2147483647 h 38"/>
                <a:gd name="T74" fmla="*/ 2147483647 w 164"/>
                <a:gd name="T75" fmla="*/ 2147483647 h 38"/>
                <a:gd name="T76" fmla="*/ 2147483647 w 164"/>
                <a:gd name="T77" fmla="*/ 2147483647 h 38"/>
                <a:gd name="T78" fmla="*/ 2147483647 w 164"/>
                <a:gd name="T79" fmla="*/ 2147483647 h 38"/>
                <a:gd name="T80" fmla="*/ 2147483647 w 164"/>
                <a:gd name="T81" fmla="*/ 2147483647 h 38"/>
                <a:gd name="T82" fmla="*/ 2147483647 w 164"/>
                <a:gd name="T83" fmla="*/ 2147483647 h 38"/>
                <a:gd name="T84" fmla="*/ 2147483647 w 164"/>
                <a:gd name="T85" fmla="*/ 2147483647 h 38"/>
                <a:gd name="T86" fmla="*/ 2147483647 w 164"/>
                <a:gd name="T87" fmla="*/ 2147483647 h 38"/>
                <a:gd name="T88" fmla="*/ 2147483647 w 164"/>
                <a:gd name="T89" fmla="*/ 2147483647 h 38"/>
                <a:gd name="T90" fmla="*/ 2147483647 w 164"/>
                <a:gd name="T91" fmla="*/ 2147483647 h 38"/>
                <a:gd name="T92" fmla="*/ 2147483647 w 164"/>
                <a:gd name="T93" fmla="*/ 2147483647 h 38"/>
                <a:gd name="T94" fmla="*/ 2147483647 w 164"/>
                <a:gd name="T95" fmla="*/ 2147483647 h 38"/>
                <a:gd name="T96" fmla="*/ 2147483647 w 164"/>
                <a:gd name="T97" fmla="*/ 2147483647 h 38"/>
                <a:gd name="T98" fmla="*/ 2147483647 w 164"/>
                <a:gd name="T99" fmla="*/ 2147483647 h 38"/>
                <a:gd name="T100" fmla="*/ 2147483647 w 164"/>
                <a:gd name="T101" fmla="*/ 2147483647 h 38"/>
                <a:gd name="T102" fmla="*/ 2147483647 w 164"/>
                <a:gd name="T103" fmla="*/ 2147483647 h 38"/>
                <a:gd name="T104" fmla="*/ 2147483647 w 164"/>
                <a:gd name="T105" fmla="*/ 2147483647 h 38"/>
                <a:gd name="T106" fmla="*/ 2147483647 w 164"/>
                <a:gd name="T107" fmla="*/ 2147483647 h 38"/>
                <a:gd name="T108" fmla="*/ 2147483647 w 164"/>
                <a:gd name="T109" fmla="*/ 2147483647 h 38"/>
                <a:gd name="T110" fmla="*/ 2147483647 w 164"/>
                <a:gd name="T111" fmla="*/ 2147483647 h 38"/>
                <a:gd name="T112" fmla="*/ 2147483647 w 164"/>
                <a:gd name="T113" fmla="*/ 2147483647 h 38"/>
                <a:gd name="T114" fmla="*/ 2147483647 w 164"/>
                <a:gd name="T115" fmla="*/ 2147483647 h 3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64"/>
                <a:gd name="T175" fmla="*/ 0 h 38"/>
                <a:gd name="T176" fmla="*/ 164 w 164"/>
                <a:gd name="T177" fmla="*/ 38 h 3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64" h="38">
                  <a:moveTo>
                    <a:pt x="30" y="22"/>
                  </a:moveTo>
                  <a:lnTo>
                    <a:pt x="36" y="18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2" y="16"/>
                  </a:lnTo>
                  <a:lnTo>
                    <a:pt x="12" y="18"/>
                  </a:lnTo>
                  <a:lnTo>
                    <a:pt x="8" y="16"/>
                  </a:lnTo>
                  <a:lnTo>
                    <a:pt x="4" y="14"/>
                  </a:lnTo>
                  <a:lnTo>
                    <a:pt x="0" y="6"/>
                  </a:lnTo>
                  <a:lnTo>
                    <a:pt x="8" y="2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32" y="6"/>
                  </a:lnTo>
                  <a:lnTo>
                    <a:pt x="38" y="8"/>
                  </a:lnTo>
                  <a:lnTo>
                    <a:pt x="44" y="10"/>
                  </a:lnTo>
                  <a:lnTo>
                    <a:pt x="58" y="10"/>
                  </a:lnTo>
                  <a:lnTo>
                    <a:pt x="60" y="8"/>
                  </a:lnTo>
                  <a:lnTo>
                    <a:pt x="64" y="6"/>
                  </a:lnTo>
                  <a:lnTo>
                    <a:pt x="68" y="6"/>
                  </a:lnTo>
                  <a:lnTo>
                    <a:pt x="62" y="10"/>
                  </a:lnTo>
                  <a:lnTo>
                    <a:pt x="60" y="12"/>
                  </a:lnTo>
                  <a:lnTo>
                    <a:pt x="58" y="16"/>
                  </a:lnTo>
                  <a:lnTo>
                    <a:pt x="60" y="18"/>
                  </a:lnTo>
                  <a:lnTo>
                    <a:pt x="60" y="20"/>
                  </a:lnTo>
                  <a:lnTo>
                    <a:pt x="66" y="20"/>
                  </a:lnTo>
                  <a:lnTo>
                    <a:pt x="80" y="20"/>
                  </a:lnTo>
                  <a:lnTo>
                    <a:pt x="94" y="20"/>
                  </a:lnTo>
                  <a:lnTo>
                    <a:pt x="108" y="20"/>
                  </a:lnTo>
                  <a:lnTo>
                    <a:pt x="120" y="18"/>
                  </a:lnTo>
                  <a:lnTo>
                    <a:pt x="136" y="18"/>
                  </a:lnTo>
                  <a:lnTo>
                    <a:pt x="144" y="18"/>
                  </a:lnTo>
                  <a:lnTo>
                    <a:pt x="152" y="20"/>
                  </a:lnTo>
                  <a:lnTo>
                    <a:pt x="164" y="22"/>
                  </a:lnTo>
                  <a:lnTo>
                    <a:pt x="160" y="30"/>
                  </a:lnTo>
                  <a:lnTo>
                    <a:pt x="156" y="36"/>
                  </a:lnTo>
                  <a:lnTo>
                    <a:pt x="148" y="38"/>
                  </a:lnTo>
                  <a:lnTo>
                    <a:pt x="140" y="38"/>
                  </a:lnTo>
                  <a:lnTo>
                    <a:pt x="132" y="38"/>
                  </a:lnTo>
                  <a:lnTo>
                    <a:pt x="124" y="36"/>
                  </a:lnTo>
                  <a:lnTo>
                    <a:pt x="118" y="36"/>
                  </a:lnTo>
                  <a:lnTo>
                    <a:pt x="110" y="34"/>
                  </a:lnTo>
                  <a:lnTo>
                    <a:pt x="104" y="34"/>
                  </a:lnTo>
                  <a:lnTo>
                    <a:pt x="96" y="32"/>
                  </a:lnTo>
                  <a:lnTo>
                    <a:pt x="90" y="30"/>
                  </a:lnTo>
                  <a:lnTo>
                    <a:pt x="86" y="30"/>
                  </a:lnTo>
                  <a:lnTo>
                    <a:pt x="78" y="32"/>
                  </a:lnTo>
                  <a:lnTo>
                    <a:pt x="72" y="34"/>
                  </a:lnTo>
                  <a:lnTo>
                    <a:pt x="68" y="38"/>
                  </a:lnTo>
                  <a:lnTo>
                    <a:pt x="62" y="38"/>
                  </a:lnTo>
                  <a:lnTo>
                    <a:pt x="42" y="36"/>
                  </a:lnTo>
                  <a:lnTo>
                    <a:pt x="32" y="36"/>
                  </a:lnTo>
                  <a:lnTo>
                    <a:pt x="28" y="36"/>
                  </a:lnTo>
                  <a:lnTo>
                    <a:pt x="24" y="38"/>
                  </a:lnTo>
                  <a:lnTo>
                    <a:pt x="24" y="30"/>
                  </a:lnTo>
                  <a:lnTo>
                    <a:pt x="28" y="24"/>
                  </a:lnTo>
                  <a:lnTo>
                    <a:pt x="32" y="20"/>
                  </a:lnTo>
                  <a:lnTo>
                    <a:pt x="36" y="20"/>
                  </a:lnTo>
                  <a:lnTo>
                    <a:pt x="3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44" name="Freeform 53"/>
            <p:cNvSpPr/>
            <p:nvPr/>
          </p:nvSpPr>
          <p:spPr bwMode="auto">
            <a:xfrm>
              <a:off x="3118024" y="2460990"/>
              <a:ext cx="46124" cy="22567"/>
            </a:xfrm>
            <a:custGeom>
              <a:avLst/>
              <a:gdLst>
                <a:gd name="T0" fmla="*/ 2147483647 w 30"/>
                <a:gd name="T1" fmla="*/ 2147483647 h 14"/>
                <a:gd name="T2" fmla="*/ 2147483647 w 30"/>
                <a:gd name="T3" fmla="*/ 2147483647 h 14"/>
                <a:gd name="T4" fmla="*/ 2147483647 w 30"/>
                <a:gd name="T5" fmla="*/ 2147483647 h 14"/>
                <a:gd name="T6" fmla="*/ 2147483647 w 30"/>
                <a:gd name="T7" fmla="*/ 2147483647 h 14"/>
                <a:gd name="T8" fmla="*/ 2147483647 w 30"/>
                <a:gd name="T9" fmla="*/ 2147483647 h 14"/>
                <a:gd name="T10" fmla="*/ 0 w 30"/>
                <a:gd name="T11" fmla="*/ 2147483647 h 14"/>
                <a:gd name="T12" fmla="*/ 2147483647 w 30"/>
                <a:gd name="T13" fmla="*/ 2147483647 h 14"/>
                <a:gd name="T14" fmla="*/ 2147483647 w 30"/>
                <a:gd name="T15" fmla="*/ 0 h 14"/>
                <a:gd name="T16" fmla="*/ 2147483647 w 30"/>
                <a:gd name="T17" fmla="*/ 0 h 14"/>
                <a:gd name="T18" fmla="*/ 2147483647 w 30"/>
                <a:gd name="T19" fmla="*/ 2147483647 h 14"/>
                <a:gd name="T20" fmla="*/ 2147483647 w 30"/>
                <a:gd name="T21" fmla="*/ 2147483647 h 14"/>
                <a:gd name="T22" fmla="*/ 2147483647 w 30"/>
                <a:gd name="T23" fmla="*/ 2147483647 h 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0"/>
                <a:gd name="T37" fmla="*/ 0 h 14"/>
                <a:gd name="T38" fmla="*/ 30 w 30"/>
                <a:gd name="T39" fmla="*/ 14 h 1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0" h="14">
                  <a:moveTo>
                    <a:pt x="30" y="8"/>
                  </a:moveTo>
                  <a:lnTo>
                    <a:pt x="28" y="12"/>
                  </a:lnTo>
                  <a:lnTo>
                    <a:pt x="24" y="14"/>
                  </a:lnTo>
                  <a:lnTo>
                    <a:pt x="20" y="14"/>
                  </a:lnTo>
                  <a:lnTo>
                    <a:pt x="10" y="12"/>
                  </a:lnTo>
                  <a:lnTo>
                    <a:pt x="0" y="10"/>
                  </a:lnTo>
                  <a:lnTo>
                    <a:pt x="6" y="4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6" y="2"/>
                  </a:lnTo>
                  <a:lnTo>
                    <a:pt x="28" y="4"/>
                  </a:lnTo>
                  <a:lnTo>
                    <a:pt x="3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45" name="Freeform 54"/>
            <p:cNvSpPr/>
            <p:nvPr/>
          </p:nvSpPr>
          <p:spPr bwMode="auto">
            <a:xfrm>
              <a:off x="3166455" y="2390634"/>
              <a:ext cx="51890" cy="29203"/>
            </a:xfrm>
            <a:custGeom>
              <a:avLst/>
              <a:gdLst>
                <a:gd name="T0" fmla="*/ 2147483647 w 36"/>
                <a:gd name="T1" fmla="*/ 2147483647 h 18"/>
                <a:gd name="T2" fmla="*/ 2147483647 w 36"/>
                <a:gd name="T3" fmla="*/ 2147483647 h 18"/>
                <a:gd name="T4" fmla="*/ 2147483647 w 36"/>
                <a:gd name="T5" fmla="*/ 2147483647 h 18"/>
                <a:gd name="T6" fmla="*/ 2147483647 w 36"/>
                <a:gd name="T7" fmla="*/ 2147483647 h 18"/>
                <a:gd name="T8" fmla="*/ 2147483647 w 36"/>
                <a:gd name="T9" fmla="*/ 2147483647 h 18"/>
                <a:gd name="T10" fmla="*/ 2147483647 w 36"/>
                <a:gd name="T11" fmla="*/ 2147483647 h 18"/>
                <a:gd name="T12" fmla="*/ 2147483647 w 36"/>
                <a:gd name="T13" fmla="*/ 2147483647 h 18"/>
                <a:gd name="T14" fmla="*/ 2147483647 w 36"/>
                <a:gd name="T15" fmla="*/ 2147483647 h 18"/>
                <a:gd name="T16" fmla="*/ 2147483647 w 36"/>
                <a:gd name="T17" fmla="*/ 2147483647 h 18"/>
                <a:gd name="T18" fmla="*/ 0 w 36"/>
                <a:gd name="T19" fmla="*/ 2147483647 h 18"/>
                <a:gd name="T20" fmla="*/ 2147483647 w 36"/>
                <a:gd name="T21" fmla="*/ 2147483647 h 18"/>
                <a:gd name="T22" fmla="*/ 2147483647 w 36"/>
                <a:gd name="T23" fmla="*/ 0 h 18"/>
                <a:gd name="T24" fmla="*/ 2147483647 w 36"/>
                <a:gd name="T25" fmla="*/ 0 h 18"/>
                <a:gd name="T26" fmla="*/ 2147483647 w 36"/>
                <a:gd name="T27" fmla="*/ 0 h 18"/>
                <a:gd name="T28" fmla="*/ 2147483647 w 36"/>
                <a:gd name="T29" fmla="*/ 2147483647 h 18"/>
                <a:gd name="T30" fmla="*/ 2147483647 w 36"/>
                <a:gd name="T31" fmla="*/ 2147483647 h 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6"/>
                <a:gd name="T49" fmla="*/ 0 h 18"/>
                <a:gd name="T50" fmla="*/ 36 w 36"/>
                <a:gd name="T51" fmla="*/ 18 h 1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6" h="18">
                  <a:moveTo>
                    <a:pt x="32" y="6"/>
                  </a:moveTo>
                  <a:lnTo>
                    <a:pt x="26" y="10"/>
                  </a:lnTo>
                  <a:lnTo>
                    <a:pt x="30" y="12"/>
                  </a:lnTo>
                  <a:lnTo>
                    <a:pt x="36" y="12"/>
                  </a:lnTo>
                  <a:lnTo>
                    <a:pt x="34" y="16"/>
                  </a:lnTo>
                  <a:lnTo>
                    <a:pt x="36" y="18"/>
                  </a:lnTo>
                  <a:lnTo>
                    <a:pt x="16" y="18"/>
                  </a:lnTo>
                  <a:lnTo>
                    <a:pt x="8" y="14"/>
                  </a:lnTo>
                  <a:lnTo>
                    <a:pt x="2" y="12"/>
                  </a:lnTo>
                  <a:lnTo>
                    <a:pt x="0" y="6"/>
                  </a:lnTo>
                  <a:lnTo>
                    <a:pt x="2" y="2"/>
                  </a:lnTo>
                  <a:lnTo>
                    <a:pt x="4" y="0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4" y="4"/>
                  </a:lnTo>
                  <a:lnTo>
                    <a:pt x="32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46" name="Freeform 55"/>
            <p:cNvSpPr/>
            <p:nvPr/>
          </p:nvSpPr>
          <p:spPr bwMode="auto">
            <a:xfrm>
              <a:off x="3234488" y="2314970"/>
              <a:ext cx="556952" cy="136727"/>
            </a:xfrm>
            <a:custGeom>
              <a:avLst/>
              <a:gdLst>
                <a:gd name="T0" fmla="*/ 2147483647 w 382"/>
                <a:gd name="T1" fmla="*/ 2147483647 h 86"/>
                <a:gd name="T2" fmla="*/ 2147483647 w 382"/>
                <a:gd name="T3" fmla="*/ 2147483647 h 86"/>
                <a:gd name="T4" fmla="*/ 2147483647 w 382"/>
                <a:gd name="T5" fmla="*/ 2147483647 h 86"/>
                <a:gd name="T6" fmla="*/ 2147483647 w 382"/>
                <a:gd name="T7" fmla="*/ 2147483647 h 86"/>
                <a:gd name="T8" fmla="*/ 2147483647 w 382"/>
                <a:gd name="T9" fmla="*/ 2147483647 h 86"/>
                <a:gd name="T10" fmla="*/ 2147483647 w 382"/>
                <a:gd name="T11" fmla="*/ 2147483647 h 86"/>
                <a:gd name="T12" fmla="*/ 2147483647 w 382"/>
                <a:gd name="T13" fmla="*/ 2147483647 h 86"/>
                <a:gd name="T14" fmla="*/ 2147483647 w 382"/>
                <a:gd name="T15" fmla="*/ 2147483647 h 86"/>
                <a:gd name="T16" fmla="*/ 2147483647 w 382"/>
                <a:gd name="T17" fmla="*/ 2147483647 h 86"/>
                <a:gd name="T18" fmla="*/ 2147483647 w 382"/>
                <a:gd name="T19" fmla="*/ 2147483647 h 86"/>
                <a:gd name="T20" fmla="*/ 2147483647 w 382"/>
                <a:gd name="T21" fmla="*/ 2147483647 h 86"/>
                <a:gd name="T22" fmla="*/ 2147483647 w 382"/>
                <a:gd name="T23" fmla="*/ 2147483647 h 86"/>
                <a:gd name="T24" fmla="*/ 2147483647 w 382"/>
                <a:gd name="T25" fmla="*/ 2147483647 h 86"/>
                <a:gd name="T26" fmla="*/ 2147483647 w 382"/>
                <a:gd name="T27" fmla="*/ 2147483647 h 86"/>
                <a:gd name="T28" fmla="*/ 2147483647 w 382"/>
                <a:gd name="T29" fmla="*/ 2147483647 h 86"/>
                <a:gd name="T30" fmla="*/ 2147483647 w 382"/>
                <a:gd name="T31" fmla="*/ 2147483647 h 86"/>
                <a:gd name="T32" fmla="*/ 2147483647 w 382"/>
                <a:gd name="T33" fmla="*/ 2147483647 h 86"/>
                <a:gd name="T34" fmla="*/ 2147483647 w 382"/>
                <a:gd name="T35" fmla="*/ 2147483647 h 86"/>
                <a:gd name="T36" fmla="*/ 2147483647 w 382"/>
                <a:gd name="T37" fmla="*/ 2147483647 h 86"/>
                <a:gd name="T38" fmla="*/ 2147483647 w 382"/>
                <a:gd name="T39" fmla="*/ 2147483647 h 86"/>
                <a:gd name="T40" fmla="*/ 2147483647 w 382"/>
                <a:gd name="T41" fmla="*/ 2147483647 h 86"/>
                <a:gd name="T42" fmla="*/ 2147483647 w 382"/>
                <a:gd name="T43" fmla="*/ 2147483647 h 86"/>
                <a:gd name="T44" fmla="*/ 2147483647 w 382"/>
                <a:gd name="T45" fmla="*/ 2147483647 h 86"/>
                <a:gd name="T46" fmla="*/ 2147483647 w 382"/>
                <a:gd name="T47" fmla="*/ 2147483647 h 86"/>
                <a:gd name="T48" fmla="*/ 2147483647 w 382"/>
                <a:gd name="T49" fmla="*/ 2147483647 h 86"/>
                <a:gd name="T50" fmla="*/ 2147483647 w 382"/>
                <a:gd name="T51" fmla="*/ 2147483647 h 86"/>
                <a:gd name="T52" fmla="*/ 0 w 382"/>
                <a:gd name="T53" fmla="*/ 2147483647 h 86"/>
                <a:gd name="T54" fmla="*/ 2147483647 w 382"/>
                <a:gd name="T55" fmla="*/ 2147483647 h 86"/>
                <a:gd name="T56" fmla="*/ 2147483647 w 382"/>
                <a:gd name="T57" fmla="*/ 2147483647 h 86"/>
                <a:gd name="T58" fmla="*/ 2147483647 w 382"/>
                <a:gd name="T59" fmla="*/ 2147483647 h 86"/>
                <a:gd name="T60" fmla="*/ 2147483647 w 382"/>
                <a:gd name="T61" fmla="*/ 2147483647 h 86"/>
                <a:gd name="T62" fmla="*/ 2147483647 w 382"/>
                <a:gd name="T63" fmla="*/ 2147483647 h 86"/>
                <a:gd name="T64" fmla="*/ 2147483647 w 382"/>
                <a:gd name="T65" fmla="*/ 2147483647 h 86"/>
                <a:gd name="T66" fmla="*/ 2147483647 w 382"/>
                <a:gd name="T67" fmla="*/ 2147483647 h 86"/>
                <a:gd name="T68" fmla="*/ 2147483647 w 382"/>
                <a:gd name="T69" fmla="*/ 2147483647 h 86"/>
                <a:gd name="T70" fmla="*/ 2147483647 w 382"/>
                <a:gd name="T71" fmla="*/ 2147483647 h 86"/>
                <a:gd name="T72" fmla="*/ 2147483647 w 382"/>
                <a:gd name="T73" fmla="*/ 2147483647 h 86"/>
                <a:gd name="T74" fmla="*/ 2147483647 w 382"/>
                <a:gd name="T75" fmla="*/ 2147483647 h 86"/>
                <a:gd name="T76" fmla="*/ 2147483647 w 382"/>
                <a:gd name="T77" fmla="*/ 2147483647 h 86"/>
                <a:gd name="T78" fmla="*/ 2147483647 w 382"/>
                <a:gd name="T79" fmla="*/ 2147483647 h 86"/>
                <a:gd name="T80" fmla="*/ 2147483647 w 382"/>
                <a:gd name="T81" fmla="*/ 2147483647 h 86"/>
                <a:gd name="T82" fmla="*/ 2147483647 w 382"/>
                <a:gd name="T83" fmla="*/ 2147483647 h 86"/>
                <a:gd name="T84" fmla="*/ 2147483647 w 382"/>
                <a:gd name="T85" fmla="*/ 2147483647 h 86"/>
                <a:gd name="T86" fmla="*/ 2147483647 w 382"/>
                <a:gd name="T87" fmla="*/ 2147483647 h 86"/>
                <a:gd name="T88" fmla="*/ 2147483647 w 382"/>
                <a:gd name="T89" fmla="*/ 2147483647 h 86"/>
                <a:gd name="T90" fmla="*/ 2147483647 w 382"/>
                <a:gd name="T91" fmla="*/ 2147483647 h 86"/>
                <a:gd name="T92" fmla="*/ 2147483647 w 382"/>
                <a:gd name="T93" fmla="*/ 2147483647 h 86"/>
                <a:gd name="T94" fmla="*/ 2147483647 w 382"/>
                <a:gd name="T95" fmla="*/ 2147483647 h 86"/>
                <a:gd name="T96" fmla="*/ 2147483647 w 382"/>
                <a:gd name="T97" fmla="*/ 0 h 86"/>
                <a:gd name="T98" fmla="*/ 2147483647 w 382"/>
                <a:gd name="T99" fmla="*/ 2147483647 h 86"/>
                <a:gd name="T100" fmla="*/ 2147483647 w 382"/>
                <a:gd name="T101" fmla="*/ 2147483647 h 86"/>
                <a:gd name="T102" fmla="*/ 2147483647 w 382"/>
                <a:gd name="T103" fmla="*/ 2147483647 h 86"/>
                <a:gd name="T104" fmla="*/ 2147483647 w 382"/>
                <a:gd name="T105" fmla="*/ 2147483647 h 86"/>
                <a:gd name="T106" fmla="*/ 2147483647 w 382"/>
                <a:gd name="T107" fmla="*/ 2147483647 h 86"/>
                <a:gd name="T108" fmla="*/ 2147483647 w 382"/>
                <a:gd name="T109" fmla="*/ 2147483647 h 86"/>
                <a:gd name="T110" fmla="*/ 2147483647 w 382"/>
                <a:gd name="T111" fmla="*/ 2147483647 h 86"/>
                <a:gd name="T112" fmla="*/ 2147483647 w 382"/>
                <a:gd name="T113" fmla="*/ 2147483647 h 86"/>
                <a:gd name="T114" fmla="*/ 2147483647 w 382"/>
                <a:gd name="T115" fmla="*/ 2147483647 h 86"/>
                <a:gd name="T116" fmla="*/ 2147483647 w 382"/>
                <a:gd name="T117" fmla="*/ 2147483647 h 86"/>
                <a:gd name="T118" fmla="*/ 2147483647 w 382"/>
                <a:gd name="T119" fmla="*/ 2147483647 h 86"/>
                <a:gd name="T120" fmla="*/ 2147483647 w 382"/>
                <a:gd name="T121" fmla="*/ 2147483647 h 86"/>
                <a:gd name="T122" fmla="*/ 2147483647 w 382"/>
                <a:gd name="T123" fmla="*/ 2147483647 h 86"/>
                <a:gd name="T124" fmla="*/ 2147483647 w 382"/>
                <a:gd name="T125" fmla="*/ 2147483647 h 8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82"/>
                <a:gd name="T190" fmla="*/ 0 h 86"/>
                <a:gd name="T191" fmla="*/ 382 w 382"/>
                <a:gd name="T192" fmla="*/ 86 h 8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82" h="86">
                  <a:moveTo>
                    <a:pt x="174" y="60"/>
                  </a:moveTo>
                  <a:lnTo>
                    <a:pt x="168" y="58"/>
                  </a:lnTo>
                  <a:lnTo>
                    <a:pt x="164" y="50"/>
                  </a:lnTo>
                  <a:lnTo>
                    <a:pt x="158" y="50"/>
                  </a:lnTo>
                  <a:lnTo>
                    <a:pt x="156" y="58"/>
                  </a:lnTo>
                  <a:lnTo>
                    <a:pt x="154" y="64"/>
                  </a:lnTo>
                  <a:lnTo>
                    <a:pt x="150" y="70"/>
                  </a:lnTo>
                  <a:lnTo>
                    <a:pt x="146" y="72"/>
                  </a:lnTo>
                  <a:lnTo>
                    <a:pt x="142" y="72"/>
                  </a:lnTo>
                  <a:lnTo>
                    <a:pt x="140" y="72"/>
                  </a:lnTo>
                  <a:lnTo>
                    <a:pt x="136" y="68"/>
                  </a:lnTo>
                  <a:lnTo>
                    <a:pt x="132" y="66"/>
                  </a:lnTo>
                  <a:lnTo>
                    <a:pt x="126" y="66"/>
                  </a:lnTo>
                  <a:lnTo>
                    <a:pt x="136" y="70"/>
                  </a:lnTo>
                  <a:lnTo>
                    <a:pt x="142" y="74"/>
                  </a:lnTo>
                  <a:lnTo>
                    <a:pt x="132" y="82"/>
                  </a:lnTo>
                  <a:lnTo>
                    <a:pt x="120" y="86"/>
                  </a:lnTo>
                  <a:lnTo>
                    <a:pt x="114" y="86"/>
                  </a:lnTo>
                  <a:lnTo>
                    <a:pt x="112" y="84"/>
                  </a:lnTo>
                  <a:lnTo>
                    <a:pt x="106" y="82"/>
                  </a:lnTo>
                  <a:lnTo>
                    <a:pt x="102" y="80"/>
                  </a:lnTo>
                  <a:lnTo>
                    <a:pt x="46" y="80"/>
                  </a:lnTo>
                  <a:lnTo>
                    <a:pt x="32" y="82"/>
                  </a:lnTo>
                  <a:lnTo>
                    <a:pt x="28" y="82"/>
                  </a:lnTo>
                  <a:lnTo>
                    <a:pt x="26" y="82"/>
                  </a:lnTo>
                  <a:lnTo>
                    <a:pt x="24" y="80"/>
                  </a:lnTo>
                  <a:lnTo>
                    <a:pt x="22" y="76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4" y="72"/>
                  </a:lnTo>
                  <a:lnTo>
                    <a:pt x="50" y="76"/>
                  </a:lnTo>
                  <a:lnTo>
                    <a:pt x="52" y="68"/>
                  </a:lnTo>
                  <a:lnTo>
                    <a:pt x="54" y="64"/>
                  </a:lnTo>
                  <a:lnTo>
                    <a:pt x="58" y="62"/>
                  </a:lnTo>
                  <a:lnTo>
                    <a:pt x="64" y="62"/>
                  </a:lnTo>
                  <a:lnTo>
                    <a:pt x="68" y="64"/>
                  </a:lnTo>
                  <a:lnTo>
                    <a:pt x="72" y="64"/>
                  </a:lnTo>
                  <a:lnTo>
                    <a:pt x="76" y="66"/>
                  </a:lnTo>
                  <a:lnTo>
                    <a:pt x="80" y="66"/>
                  </a:lnTo>
                  <a:lnTo>
                    <a:pt x="76" y="60"/>
                  </a:lnTo>
                  <a:lnTo>
                    <a:pt x="74" y="54"/>
                  </a:lnTo>
                  <a:lnTo>
                    <a:pt x="72" y="50"/>
                  </a:lnTo>
                  <a:lnTo>
                    <a:pt x="64" y="52"/>
                  </a:lnTo>
                  <a:lnTo>
                    <a:pt x="64" y="50"/>
                  </a:lnTo>
                  <a:lnTo>
                    <a:pt x="62" y="48"/>
                  </a:lnTo>
                  <a:lnTo>
                    <a:pt x="50" y="52"/>
                  </a:lnTo>
                  <a:lnTo>
                    <a:pt x="42" y="54"/>
                  </a:lnTo>
                  <a:lnTo>
                    <a:pt x="34" y="54"/>
                  </a:lnTo>
                  <a:lnTo>
                    <a:pt x="22" y="54"/>
                  </a:lnTo>
                  <a:lnTo>
                    <a:pt x="10" y="52"/>
                  </a:lnTo>
                  <a:lnTo>
                    <a:pt x="6" y="50"/>
                  </a:lnTo>
                  <a:lnTo>
                    <a:pt x="4" y="46"/>
                  </a:lnTo>
                  <a:lnTo>
                    <a:pt x="2" y="42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6" y="32"/>
                  </a:lnTo>
                  <a:lnTo>
                    <a:pt x="24" y="26"/>
                  </a:lnTo>
                  <a:lnTo>
                    <a:pt x="42" y="24"/>
                  </a:lnTo>
                  <a:lnTo>
                    <a:pt x="58" y="22"/>
                  </a:lnTo>
                  <a:lnTo>
                    <a:pt x="78" y="26"/>
                  </a:lnTo>
                  <a:lnTo>
                    <a:pt x="88" y="32"/>
                  </a:lnTo>
                  <a:lnTo>
                    <a:pt x="96" y="36"/>
                  </a:lnTo>
                  <a:lnTo>
                    <a:pt x="98" y="36"/>
                  </a:lnTo>
                  <a:lnTo>
                    <a:pt x="104" y="36"/>
                  </a:lnTo>
                  <a:lnTo>
                    <a:pt x="104" y="34"/>
                  </a:lnTo>
                  <a:lnTo>
                    <a:pt x="108" y="30"/>
                  </a:lnTo>
                  <a:lnTo>
                    <a:pt x="112" y="28"/>
                  </a:lnTo>
                  <a:lnTo>
                    <a:pt x="116" y="26"/>
                  </a:lnTo>
                  <a:lnTo>
                    <a:pt x="126" y="28"/>
                  </a:lnTo>
                  <a:lnTo>
                    <a:pt x="132" y="32"/>
                  </a:lnTo>
                  <a:lnTo>
                    <a:pt x="136" y="36"/>
                  </a:lnTo>
                  <a:lnTo>
                    <a:pt x="142" y="36"/>
                  </a:lnTo>
                  <a:lnTo>
                    <a:pt x="142" y="32"/>
                  </a:lnTo>
                  <a:lnTo>
                    <a:pt x="140" y="30"/>
                  </a:lnTo>
                  <a:lnTo>
                    <a:pt x="130" y="24"/>
                  </a:lnTo>
                  <a:lnTo>
                    <a:pt x="120" y="24"/>
                  </a:lnTo>
                  <a:lnTo>
                    <a:pt x="114" y="24"/>
                  </a:lnTo>
                  <a:lnTo>
                    <a:pt x="98" y="24"/>
                  </a:lnTo>
                  <a:lnTo>
                    <a:pt x="86" y="24"/>
                  </a:lnTo>
                  <a:lnTo>
                    <a:pt x="82" y="24"/>
                  </a:lnTo>
                  <a:lnTo>
                    <a:pt x="80" y="22"/>
                  </a:lnTo>
                  <a:lnTo>
                    <a:pt x="78" y="20"/>
                  </a:lnTo>
                  <a:lnTo>
                    <a:pt x="80" y="14"/>
                  </a:lnTo>
                  <a:lnTo>
                    <a:pt x="84" y="12"/>
                  </a:lnTo>
                  <a:lnTo>
                    <a:pt x="92" y="12"/>
                  </a:lnTo>
                  <a:lnTo>
                    <a:pt x="126" y="12"/>
                  </a:lnTo>
                  <a:lnTo>
                    <a:pt x="134" y="10"/>
                  </a:lnTo>
                  <a:lnTo>
                    <a:pt x="142" y="8"/>
                  </a:lnTo>
                  <a:lnTo>
                    <a:pt x="148" y="8"/>
                  </a:lnTo>
                  <a:lnTo>
                    <a:pt x="158" y="8"/>
                  </a:lnTo>
                  <a:lnTo>
                    <a:pt x="164" y="8"/>
                  </a:lnTo>
                  <a:lnTo>
                    <a:pt x="168" y="8"/>
                  </a:lnTo>
                  <a:lnTo>
                    <a:pt x="168" y="10"/>
                  </a:lnTo>
                  <a:lnTo>
                    <a:pt x="172" y="10"/>
                  </a:lnTo>
                  <a:lnTo>
                    <a:pt x="188" y="8"/>
                  </a:lnTo>
                  <a:lnTo>
                    <a:pt x="202" y="4"/>
                  </a:lnTo>
                  <a:lnTo>
                    <a:pt x="226" y="2"/>
                  </a:lnTo>
                  <a:lnTo>
                    <a:pt x="252" y="0"/>
                  </a:lnTo>
                  <a:lnTo>
                    <a:pt x="306" y="2"/>
                  </a:lnTo>
                  <a:lnTo>
                    <a:pt x="328" y="2"/>
                  </a:lnTo>
                  <a:lnTo>
                    <a:pt x="346" y="2"/>
                  </a:lnTo>
                  <a:lnTo>
                    <a:pt x="364" y="6"/>
                  </a:lnTo>
                  <a:lnTo>
                    <a:pt x="382" y="10"/>
                  </a:lnTo>
                  <a:lnTo>
                    <a:pt x="368" y="16"/>
                  </a:lnTo>
                  <a:lnTo>
                    <a:pt x="352" y="22"/>
                  </a:lnTo>
                  <a:lnTo>
                    <a:pt x="332" y="24"/>
                  </a:lnTo>
                  <a:lnTo>
                    <a:pt x="324" y="24"/>
                  </a:lnTo>
                  <a:lnTo>
                    <a:pt x="316" y="24"/>
                  </a:lnTo>
                  <a:lnTo>
                    <a:pt x="304" y="24"/>
                  </a:lnTo>
                  <a:lnTo>
                    <a:pt x="310" y="24"/>
                  </a:lnTo>
                  <a:lnTo>
                    <a:pt x="318" y="24"/>
                  </a:lnTo>
                  <a:lnTo>
                    <a:pt x="310" y="26"/>
                  </a:lnTo>
                  <a:lnTo>
                    <a:pt x="302" y="26"/>
                  </a:lnTo>
                  <a:lnTo>
                    <a:pt x="282" y="26"/>
                  </a:lnTo>
                  <a:lnTo>
                    <a:pt x="272" y="28"/>
                  </a:lnTo>
                  <a:lnTo>
                    <a:pt x="262" y="32"/>
                  </a:lnTo>
                  <a:lnTo>
                    <a:pt x="250" y="36"/>
                  </a:lnTo>
                  <a:lnTo>
                    <a:pt x="240" y="36"/>
                  </a:lnTo>
                  <a:lnTo>
                    <a:pt x="222" y="36"/>
                  </a:lnTo>
                  <a:lnTo>
                    <a:pt x="216" y="36"/>
                  </a:lnTo>
                  <a:lnTo>
                    <a:pt x="210" y="36"/>
                  </a:lnTo>
                  <a:lnTo>
                    <a:pt x="208" y="40"/>
                  </a:lnTo>
                  <a:lnTo>
                    <a:pt x="206" y="44"/>
                  </a:lnTo>
                  <a:lnTo>
                    <a:pt x="196" y="52"/>
                  </a:lnTo>
                  <a:lnTo>
                    <a:pt x="184" y="58"/>
                  </a:lnTo>
                  <a:lnTo>
                    <a:pt x="174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47" name="Freeform 56"/>
            <p:cNvSpPr/>
            <p:nvPr/>
          </p:nvSpPr>
          <p:spPr bwMode="auto">
            <a:xfrm>
              <a:off x="3151464" y="2502140"/>
              <a:ext cx="415120" cy="300003"/>
            </a:xfrm>
            <a:custGeom>
              <a:avLst/>
              <a:gdLst>
                <a:gd name="T0" fmla="*/ 2147483647 w 284"/>
                <a:gd name="T1" fmla="*/ 2147483647 h 190"/>
                <a:gd name="T2" fmla="*/ 2147483647 w 284"/>
                <a:gd name="T3" fmla="*/ 2147483647 h 190"/>
                <a:gd name="T4" fmla="*/ 2147483647 w 284"/>
                <a:gd name="T5" fmla="*/ 2147483647 h 190"/>
                <a:gd name="T6" fmla="*/ 2147483647 w 284"/>
                <a:gd name="T7" fmla="*/ 2147483647 h 190"/>
                <a:gd name="T8" fmla="*/ 2147483647 w 284"/>
                <a:gd name="T9" fmla="*/ 2147483647 h 190"/>
                <a:gd name="T10" fmla="*/ 2147483647 w 284"/>
                <a:gd name="T11" fmla="*/ 2147483647 h 190"/>
                <a:gd name="T12" fmla="*/ 2147483647 w 284"/>
                <a:gd name="T13" fmla="*/ 2147483647 h 190"/>
                <a:gd name="T14" fmla="*/ 2147483647 w 284"/>
                <a:gd name="T15" fmla="*/ 2147483647 h 190"/>
                <a:gd name="T16" fmla="*/ 2147483647 w 284"/>
                <a:gd name="T17" fmla="*/ 2147483647 h 190"/>
                <a:gd name="T18" fmla="*/ 2147483647 w 284"/>
                <a:gd name="T19" fmla="*/ 2147483647 h 190"/>
                <a:gd name="T20" fmla="*/ 2147483647 w 284"/>
                <a:gd name="T21" fmla="*/ 2147483647 h 190"/>
                <a:gd name="T22" fmla="*/ 2147483647 w 284"/>
                <a:gd name="T23" fmla="*/ 2147483647 h 190"/>
                <a:gd name="T24" fmla="*/ 2147483647 w 284"/>
                <a:gd name="T25" fmla="*/ 2147483647 h 190"/>
                <a:gd name="T26" fmla="*/ 2147483647 w 284"/>
                <a:gd name="T27" fmla="*/ 2147483647 h 190"/>
                <a:gd name="T28" fmla="*/ 2147483647 w 284"/>
                <a:gd name="T29" fmla="*/ 2147483647 h 190"/>
                <a:gd name="T30" fmla="*/ 2147483647 w 284"/>
                <a:gd name="T31" fmla="*/ 2147483647 h 190"/>
                <a:gd name="T32" fmla="*/ 2147483647 w 284"/>
                <a:gd name="T33" fmla="*/ 2147483647 h 190"/>
                <a:gd name="T34" fmla="*/ 2147483647 w 284"/>
                <a:gd name="T35" fmla="*/ 2147483647 h 190"/>
                <a:gd name="T36" fmla="*/ 2147483647 w 284"/>
                <a:gd name="T37" fmla="*/ 2147483647 h 190"/>
                <a:gd name="T38" fmla="*/ 2147483647 w 284"/>
                <a:gd name="T39" fmla="*/ 2147483647 h 190"/>
                <a:gd name="T40" fmla="*/ 2147483647 w 284"/>
                <a:gd name="T41" fmla="*/ 2147483647 h 190"/>
                <a:gd name="T42" fmla="*/ 2147483647 w 284"/>
                <a:gd name="T43" fmla="*/ 2147483647 h 190"/>
                <a:gd name="T44" fmla="*/ 2147483647 w 284"/>
                <a:gd name="T45" fmla="*/ 2147483647 h 190"/>
                <a:gd name="T46" fmla="*/ 2147483647 w 284"/>
                <a:gd name="T47" fmla="*/ 2147483647 h 190"/>
                <a:gd name="T48" fmla="*/ 2147483647 w 284"/>
                <a:gd name="T49" fmla="*/ 2147483647 h 190"/>
                <a:gd name="T50" fmla="*/ 2147483647 w 284"/>
                <a:gd name="T51" fmla="*/ 2147483647 h 190"/>
                <a:gd name="T52" fmla="*/ 2147483647 w 284"/>
                <a:gd name="T53" fmla="*/ 2147483647 h 190"/>
                <a:gd name="T54" fmla="*/ 2147483647 w 284"/>
                <a:gd name="T55" fmla="*/ 2147483647 h 190"/>
                <a:gd name="T56" fmla="*/ 2147483647 w 284"/>
                <a:gd name="T57" fmla="*/ 2147483647 h 190"/>
                <a:gd name="T58" fmla="*/ 2147483647 w 284"/>
                <a:gd name="T59" fmla="*/ 2147483647 h 190"/>
                <a:gd name="T60" fmla="*/ 2147483647 w 284"/>
                <a:gd name="T61" fmla="*/ 2147483647 h 190"/>
                <a:gd name="T62" fmla="*/ 2147483647 w 284"/>
                <a:gd name="T63" fmla="*/ 2147483647 h 190"/>
                <a:gd name="T64" fmla="*/ 2147483647 w 284"/>
                <a:gd name="T65" fmla="*/ 2147483647 h 190"/>
                <a:gd name="T66" fmla="*/ 2147483647 w 284"/>
                <a:gd name="T67" fmla="*/ 2147483647 h 190"/>
                <a:gd name="T68" fmla="*/ 2147483647 w 284"/>
                <a:gd name="T69" fmla="*/ 2147483647 h 190"/>
                <a:gd name="T70" fmla="*/ 2147483647 w 284"/>
                <a:gd name="T71" fmla="*/ 2147483647 h 190"/>
                <a:gd name="T72" fmla="*/ 2147483647 w 284"/>
                <a:gd name="T73" fmla="*/ 2147483647 h 190"/>
                <a:gd name="T74" fmla="*/ 2147483647 w 284"/>
                <a:gd name="T75" fmla="*/ 2147483647 h 190"/>
                <a:gd name="T76" fmla="*/ 2147483647 w 284"/>
                <a:gd name="T77" fmla="*/ 2147483647 h 190"/>
                <a:gd name="T78" fmla="*/ 2147483647 w 284"/>
                <a:gd name="T79" fmla="*/ 2147483647 h 190"/>
                <a:gd name="T80" fmla="*/ 2147483647 w 284"/>
                <a:gd name="T81" fmla="*/ 2147483647 h 190"/>
                <a:gd name="T82" fmla="*/ 2147483647 w 284"/>
                <a:gd name="T83" fmla="*/ 2147483647 h 190"/>
                <a:gd name="T84" fmla="*/ 2147483647 w 284"/>
                <a:gd name="T85" fmla="*/ 2147483647 h 190"/>
                <a:gd name="T86" fmla="*/ 2147483647 w 284"/>
                <a:gd name="T87" fmla="*/ 2147483647 h 190"/>
                <a:gd name="T88" fmla="*/ 2147483647 w 284"/>
                <a:gd name="T89" fmla="*/ 2147483647 h 190"/>
                <a:gd name="T90" fmla="*/ 2147483647 w 284"/>
                <a:gd name="T91" fmla="*/ 2147483647 h 190"/>
                <a:gd name="T92" fmla="*/ 2147483647 w 284"/>
                <a:gd name="T93" fmla="*/ 2147483647 h 190"/>
                <a:gd name="T94" fmla="*/ 2147483647 w 284"/>
                <a:gd name="T95" fmla="*/ 2147483647 h 190"/>
                <a:gd name="T96" fmla="*/ 2147483647 w 284"/>
                <a:gd name="T97" fmla="*/ 2147483647 h 190"/>
                <a:gd name="T98" fmla="*/ 2147483647 w 284"/>
                <a:gd name="T99" fmla="*/ 2147483647 h 190"/>
                <a:gd name="T100" fmla="*/ 2147483647 w 284"/>
                <a:gd name="T101" fmla="*/ 2147483647 h 190"/>
                <a:gd name="T102" fmla="*/ 2147483647 w 284"/>
                <a:gd name="T103" fmla="*/ 2147483647 h 190"/>
                <a:gd name="T104" fmla="*/ 2147483647 w 284"/>
                <a:gd name="T105" fmla="*/ 2147483647 h 190"/>
                <a:gd name="T106" fmla="*/ 2147483647 w 284"/>
                <a:gd name="T107" fmla="*/ 2147483647 h 190"/>
                <a:gd name="T108" fmla="*/ 2147483647 w 284"/>
                <a:gd name="T109" fmla="*/ 2147483647 h 190"/>
                <a:gd name="T110" fmla="*/ 2147483647 w 284"/>
                <a:gd name="T111" fmla="*/ 2147483647 h 190"/>
                <a:gd name="T112" fmla="*/ 2147483647 w 284"/>
                <a:gd name="T113" fmla="*/ 2147483647 h 190"/>
                <a:gd name="T114" fmla="*/ 2147483647 w 284"/>
                <a:gd name="T115" fmla="*/ 0 h 190"/>
                <a:gd name="T116" fmla="*/ 2147483647 w 284"/>
                <a:gd name="T117" fmla="*/ 2147483647 h 190"/>
                <a:gd name="T118" fmla="*/ 2147483647 w 284"/>
                <a:gd name="T119" fmla="*/ 2147483647 h 190"/>
                <a:gd name="T120" fmla="*/ 2147483647 w 284"/>
                <a:gd name="T121" fmla="*/ 2147483647 h 190"/>
                <a:gd name="T122" fmla="*/ 2147483647 w 284"/>
                <a:gd name="T123" fmla="*/ 2147483647 h 19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84"/>
                <a:gd name="T187" fmla="*/ 0 h 190"/>
                <a:gd name="T188" fmla="*/ 284 w 284"/>
                <a:gd name="T189" fmla="*/ 190 h 19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84" h="190">
                  <a:moveTo>
                    <a:pt x="114" y="0"/>
                  </a:moveTo>
                  <a:lnTo>
                    <a:pt x="124" y="0"/>
                  </a:lnTo>
                  <a:lnTo>
                    <a:pt x="122" y="10"/>
                  </a:lnTo>
                  <a:lnTo>
                    <a:pt x="126" y="8"/>
                  </a:lnTo>
                  <a:lnTo>
                    <a:pt x="130" y="4"/>
                  </a:lnTo>
                  <a:lnTo>
                    <a:pt x="132" y="2"/>
                  </a:lnTo>
                  <a:lnTo>
                    <a:pt x="138" y="0"/>
                  </a:lnTo>
                  <a:lnTo>
                    <a:pt x="146" y="0"/>
                  </a:lnTo>
                  <a:lnTo>
                    <a:pt x="158" y="4"/>
                  </a:lnTo>
                  <a:lnTo>
                    <a:pt x="168" y="8"/>
                  </a:lnTo>
                  <a:lnTo>
                    <a:pt x="170" y="12"/>
                  </a:lnTo>
                  <a:lnTo>
                    <a:pt x="172" y="14"/>
                  </a:lnTo>
                  <a:lnTo>
                    <a:pt x="142" y="20"/>
                  </a:lnTo>
                  <a:lnTo>
                    <a:pt x="158" y="22"/>
                  </a:lnTo>
                  <a:lnTo>
                    <a:pt x="172" y="20"/>
                  </a:lnTo>
                  <a:lnTo>
                    <a:pt x="176" y="22"/>
                  </a:lnTo>
                  <a:lnTo>
                    <a:pt x="180" y="24"/>
                  </a:lnTo>
                  <a:lnTo>
                    <a:pt x="184" y="28"/>
                  </a:lnTo>
                  <a:lnTo>
                    <a:pt x="186" y="34"/>
                  </a:lnTo>
                  <a:lnTo>
                    <a:pt x="190" y="40"/>
                  </a:lnTo>
                  <a:lnTo>
                    <a:pt x="196" y="34"/>
                  </a:lnTo>
                  <a:lnTo>
                    <a:pt x="198" y="32"/>
                  </a:lnTo>
                  <a:lnTo>
                    <a:pt x="202" y="32"/>
                  </a:lnTo>
                  <a:lnTo>
                    <a:pt x="212" y="36"/>
                  </a:lnTo>
                  <a:lnTo>
                    <a:pt x="224" y="44"/>
                  </a:lnTo>
                  <a:lnTo>
                    <a:pt x="246" y="58"/>
                  </a:lnTo>
                  <a:lnTo>
                    <a:pt x="236" y="64"/>
                  </a:lnTo>
                  <a:lnTo>
                    <a:pt x="230" y="68"/>
                  </a:lnTo>
                  <a:lnTo>
                    <a:pt x="228" y="74"/>
                  </a:lnTo>
                  <a:lnTo>
                    <a:pt x="218" y="74"/>
                  </a:lnTo>
                  <a:lnTo>
                    <a:pt x="218" y="80"/>
                  </a:lnTo>
                  <a:lnTo>
                    <a:pt x="224" y="80"/>
                  </a:lnTo>
                  <a:lnTo>
                    <a:pt x="234" y="82"/>
                  </a:lnTo>
                  <a:lnTo>
                    <a:pt x="246" y="86"/>
                  </a:lnTo>
                  <a:lnTo>
                    <a:pt x="256" y="94"/>
                  </a:lnTo>
                  <a:lnTo>
                    <a:pt x="258" y="98"/>
                  </a:lnTo>
                  <a:lnTo>
                    <a:pt x="258" y="102"/>
                  </a:lnTo>
                  <a:lnTo>
                    <a:pt x="264" y="104"/>
                  </a:lnTo>
                  <a:lnTo>
                    <a:pt x="268" y="106"/>
                  </a:lnTo>
                  <a:lnTo>
                    <a:pt x="272" y="108"/>
                  </a:lnTo>
                  <a:lnTo>
                    <a:pt x="276" y="108"/>
                  </a:lnTo>
                  <a:lnTo>
                    <a:pt x="280" y="108"/>
                  </a:lnTo>
                  <a:lnTo>
                    <a:pt x="284" y="106"/>
                  </a:lnTo>
                  <a:lnTo>
                    <a:pt x="284" y="112"/>
                  </a:lnTo>
                  <a:lnTo>
                    <a:pt x="276" y="114"/>
                  </a:lnTo>
                  <a:lnTo>
                    <a:pt x="268" y="116"/>
                  </a:lnTo>
                  <a:lnTo>
                    <a:pt x="268" y="126"/>
                  </a:lnTo>
                  <a:lnTo>
                    <a:pt x="262" y="124"/>
                  </a:lnTo>
                  <a:lnTo>
                    <a:pt x="258" y="122"/>
                  </a:lnTo>
                  <a:lnTo>
                    <a:pt x="252" y="130"/>
                  </a:lnTo>
                  <a:lnTo>
                    <a:pt x="246" y="134"/>
                  </a:lnTo>
                  <a:lnTo>
                    <a:pt x="242" y="136"/>
                  </a:lnTo>
                  <a:lnTo>
                    <a:pt x="236" y="136"/>
                  </a:lnTo>
                  <a:lnTo>
                    <a:pt x="232" y="134"/>
                  </a:lnTo>
                  <a:lnTo>
                    <a:pt x="230" y="130"/>
                  </a:lnTo>
                  <a:lnTo>
                    <a:pt x="228" y="128"/>
                  </a:lnTo>
                  <a:lnTo>
                    <a:pt x="228" y="120"/>
                  </a:lnTo>
                  <a:lnTo>
                    <a:pt x="224" y="112"/>
                  </a:lnTo>
                  <a:lnTo>
                    <a:pt x="210" y="112"/>
                  </a:lnTo>
                  <a:lnTo>
                    <a:pt x="212" y="118"/>
                  </a:lnTo>
                  <a:lnTo>
                    <a:pt x="208" y="120"/>
                  </a:lnTo>
                  <a:lnTo>
                    <a:pt x="204" y="120"/>
                  </a:lnTo>
                  <a:lnTo>
                    <a:pt x="198" y="122"/>
                  </a:lnTo>
                  <a:lnTo>
                    <a:pt x="198" y="124"/>
                  </a:lnTo>
                  <a:lnTo>
                    <a:pt x="200" y="128"/>
                  </a:lnTo>
                  <a:lnTo>
                    <a:pt x="206" y="130"/>
                  </a:lnTo>
                  <a:lnTo>
                    <a:pt x="206" y="138"/>
                  </a:lnTo>
                  <a:lnTo>
                    <a:pt x="214" y="140"/>
                  </a:lnTo>
                  <a:lnTo>
                    <a:pt x="220" y="144"/>
                  </a:lnTo>
                  <a:lnTo>
                    <a:pt x="222" y="152"/>
                  </a:lnTo>
                  <a:lnTo>
                    <a:pt x="220" y="158"/>
                  </a:lnTo>
                  <a:lnTo>
                    <a:pt x="218" y="164"/>
                  </a:lnTo>
                  <a:lnTo>
                    <a:pt x="218" y="168"/>
                  </a:lnTo>
                  <a:lnTo>
                    <a:pt x="216" y="172"/>
                  </a:lnTo>
                  <a:lnTo>
                    <a:pt x="220" y="178"/>
                  </a:lnTo>
                  <a:lnTo>
                    <a:pt x="212" y="176"/>
                  </a:lnTo>
                  <a:lnTo>
                    <a:pt x="202" y="172"/>
                  </a:lnTo>
                  <a:lnTo>
                    <a:pt x="196" y="166"/>
                  </a:lnTo>
                  <a:lnTo>
                    <a:pt x="192" y="164"/>
                  </a:lnTo>
                  <a:lnTo>
                    <a:pt x="192" y="162"/>
                  </a:lnTo>
                  <a:lnTo>
                    <a:pt x="188" y="160"/>
                  </a:lnTo>
                  <a:lnTo>
                    <a:pt x="182" y="158"/>
                  </a:lnTo>
                  <a:lnTo>
                    <a:pt x="170" y="158"/>
                  </a:lnTo>
                  <a:lnTo>
                    <a:pt x="172" y="160"/>
                  </a:lnTo>
                  <a:lnTo>
                    <a:pt x="180" y="168"/>
                  </a:lnTo>
                  <a:lnTo>
                    <a:pt x="196" y="182"/>
                  </a:lnTo>
                  <a:lnTo>
                    <a:pt x="194" y="188"/>
                  </a:lnTo>
                  <a:lnTo>
                    <a:pt x="190" y="190"/>
                  </a:lnTo>
                  <a:lnTo>
                    <a:pt x="184" y="188"/>
                  </a:lnTo>
                  <a:lnTo>
                    <a:pt x="174" y="184"/>
                  </a:lnTo>
                  <a:lnTo>
                    <a:pt x="160" y="176"/>
                  </a:lnTo>
                  <a:lnTo>
                    <a:pt x="134" y="176"/>
                  </a:lnTo>
                  <a:lnTo>
                    <a:pt x="132" y="172"/>
                  </a:lnTo>
                  <a:lnTo>
                    <a:pt x="134" y="170"/>
                  </a:lnTo>
                  <a:lnTo>
                    <a:pt x="134" y="168"/>
                  </a:lnTo>
                  <a:lnTo>
                    <a:pt x="134" y="164"/>
                  </a:lnTo>
                  <a:lnTo>
                    <a:pt x="134" y="160"/>
                  </a:lnTo>
                  <a:lnTo>
                    <a:pt x="134" y="158"/>
                  </a:lnTo>
                  <a:lnTo>
                    <a:pt x="132" y="158"/>
                  </a:lnTo>
                  <a:lnTo>
                    <a:pt x="124" y="152"/>
                  </a:lnTo>
                  <a:lnTo>
                    <a:pt x="120" y="148"/>
                  </a:lnTo>
                  <a:lnTo>
                    <a:pt x="120" y="144"/>
                  </a:lnTo>
                  <a:lnTo>
                    <a:pt x="102" y="144"/>
                  </a:lnTo>
                  <a:lnTo>
                    <a:pt x="94" y="144"/>
                  </a:lnTo>
                  <a:lnTo>
                    <a:pt x="88" y="146"/>
                  </a:lnTo>
                  <a:lnTo>
                    <a:pt x="78" y="148"/>
                  </a:lnTo>
                  <a:lnTo>
                    <a:pt x="70" y="150"/>
                  </a:lnTo>
                  <a:lnTo>
                    <a:pt x="62" y="148"/>
                  </a:lnTo>
                  <a:lnTo>
                    <a:pt x="60" y="146"/>
                  </a:lnTo>
                  <a:lnTo>
                    <a:pt x="60" y="144"/>
                  </a:lnTo>
                  <a:lnTo>
                    <a:pt x="60" y="142"/>
                  </a:lnTo>
                  <a:lnTo>
                    <a:pt x="62" y="138"/>
                  </a:lnTo>
                  <a:lnTo>
                    <a:pt x="70" y="136"/>
                  </a:lnTo>
                  <a:lnTo>
                    <a:pt x="86" y="128"/>
                  </a:lnTo>
                  <a:lnTo>
                    <a:pt x="88" y="132"/>
                  </a:lnTo>
                  <a:lnTo>
                    <a:pt x="92" y="134"/>
                  </a:lnTo>
                  <a:lnTo>
                    <a:pt x="104" y="134"/>
                  </a:lnTo>
                  <a:lnTo>
                    <a:pt x="114" y="132"/>
                  </a:lnTo>
                  <a:lnTo>
                    <a:pt x="116" y="130"/>
                  </a:lnTo>
                  <a:lnTo>
                    <a:pt x="120" y="128"/>
                  </a:lnTo>
                  <a:lnTo>
                    <a:pt x="122" y="126"/>
                  </a:lnTo>
                  <a:lnTo>
                    <a:pt x="122" y="120"/>
                  </a:lnTo>
                  <a:lnTo>
                    <a:pt x="134" y="116"/>
                  </a:lnTo>
                  <a:lnTo>
                    <a:pt x="142" y="112"/>
                  </a:lnTo>
                  <a:lnTo>
                    <a:pt x="162" y="98"/>
                  </a:lnTo>
                  <a:lnTo>
                    <a:pt x="152" y="84"/>
                  </a:lnTo>
                  <a:lnTo>
                    <a:pt x="148" y="82"/>
                  </a:lnTo>
                  <a:lnTo>
                    <a:pt x="142" y="80"/>
                  </a:lnTo>
                  <a:lnTo>
                    <a:pt x="142" y="76"/>
                  </a:lnTo>
                  <a:lnTo>
                    <a:pt x="128" y="76"/>
                  </a:lnTo>
                  <a:lnTo>
                    <a:pt x="130" y="74"/>
                  </a:lnTo>
                  <a:lnTo>
                    <a:pt x="134" y="74"/>
                  </a:lnTo>
                  <a:lnTo>
                    <a:pt x="134" y="66"/>
                  </a:lnTo>
                  <a:lnTo>
                    <a:pt x="130" y="64"/>
                  </a:lnTo>
                  <a:lnTo>
                    <a:pt x="126" y="62"/>
                  </a:lnTo>
                  <a:lnTo>
                    <a:pt x="118" y="56"/>
                  </a:lnTo>
                  <a:lnTo>
                    <a:pt x="114" y="54"/>
                  </a:lnTo>
                  <a:lnTo>
                    <a:pt x="112" y="54"/>
                  </a:lnTo>
                  <a:lnTo>
                    <a:pt x="110" y="56"/>
                  </a:lnTo>
                  <a:lnTo>
                    <a:pt x="104" y="58"/>
                  </a:lnTo>
                  <a:lnTo>
                    <a:pt x="100" y="62"/>
                  </a:lnTo>
                  <a:lnTo>
                    <a:pt x="96" y="64"/>
                  </a:lnTo>
                  <a:lnTo>
                    <a:pt x="92" y="66"/>
                  </a:lnTo>
                  <a:lnTo>
                    <a:pt x="88" y="66"/>
                  </a:lnTo>
                  <a:lnTo>
                    <a:pt x="88" y="64"/>
                  </a:lnTo>
                  <a:lnTo>
                    <a:pt x="88" y="56"/>
                  </a:lnTo>
                  <a:lnTo>
                    <a:pt x="76" y="58"/>
                  </a:lnTo>
                  <a:lnTo>
                    <a:pt x="64" y="58"/>
                  </a:lnTo>
                  <a:lnTo>
                    <a:pt x="36" y="56"/>
                  </a:lnTo>
                  <a:lnTo>
                    <a:pt x="32" y="56"/>
                  </a:lnTo>
                  <a:lnTo>
                    <a:pt x="26" y="54"/>
                  </a:lnTo>
                  <a:lnTo>
                    <a:pt x="24" y="52"/>
                  </a:lnTo>
                  <a:lnTo>
                    <a:pt x="22" y="46"/>
                  </a:lnTo>
                  <a:lnTo>
                    <a:pt x="18" y="48"/>
                  </a:lnTo>
                  <a:lnTo>
                    <a:pt x="14" y="50"/>
                  </a:lnTo>
                  <a:lnTo>
                    <a:pt x="10" y="52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2" y="48"/>
                  </a:lnTo>
                  <a:lnTo>
                    <a:pt x="0" y="44"/>
                  </a:lnTo>
                  <a:lnTo>
                    <a:pt x="6" y="40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4" y="34"/>
                  </a:lnTo>
                  <a:lnTo>
                    <a:pt x="4" y="30"/>
                  </a:lnTo>
                  <a:lnTo>
                    <a:pt x="4" y="28"/>
                  </a:lnTo>
                  <a:lnTo>
                    <a:pt x="6" y="24"/>
                  </a:lnTo>
                  <a:lnTo>
                    <a:pt x="12" y="18"/>
                  </a:lnTo>
                  <a:lnTo>
                    <a:pt x="22" y="14"/>
                  </a:lnTo>
                  <a:lnTo>
                    <a:pt x="32" y="10"/>
                  </a:lnTo>
                  <a:lnTo>
                    <a:pt x="56" y="6"/>
                  </a:lnTo>
                  <a:lnTo>
                    <a:pt x="64" y="4"/>
                  </a:lnTo>
                  <a:lnTo>
                    <a:pt x="72" y="0"/>
                  </a:lnTo>
                  <a:lnTo>
                    <a:pt x="82" y="0"/>
                  </a:lnTo>
                  <a:lnTo>
                    <a:pt x="78" y="6"/>
                  </a:lnTo>
                  <a:lnTo>
                    <a:pt x="72" y="8"/>
                  </a:lnTo>
                  <a:lnTo>
                    <a:pt x="62" y="12"/>
                  </a:lnTo>
                  <a:lnTo>
                    <a:pt x="58" y="16"/>
                  </a:lnTo>
                  <a:lnTo>
                    <a:pt x="54" y="18"/>
                  </a:lnTo>
                  <a:lnTo>
                    <a:pt x="50" y="22"/>
                  </a:lnTo>
                  <a:lnTo>
                    <a:pt x="48" y="28"/>
                  </a:lnTo>
                  <a:lnTo>
                    <a:pt x="56" y="28"/>
                  </a:lnTo>
                  <a:lnTo>
                    <a:pt x="60" y="24"/>
                  </a:lnTo>
                  <a:lnTo>
                    <a:pt x="64" y="18"/>
                  </a:lnTo>
                  <a:lnTo>
                    <a:pt x="70" y="14"/>
                  </a:lnTo>
                  <a:lnTo>
                    <a:pt x="76" y="12"/>
                  </a:lnTo>
                  <a:lnTo>
                    <a:pt x="94" y="6"/>
                  </a:lnTo>
                  <a:lnTo>
                    <a:pt x="1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48" name="Freeform 57"/>
            <p:cNvSpPr/>
            <p:nvPr/>
          </p:nvSpPr>
          <p:spPr bwMode="auto">
            <a:xfrm>
              <a:off x="3303675" y="2630901"/>
              <a:ext cx="47278" cy="29203"/>
            </a:xfrm>
            <a:custGeom>
              <a:avLst/>
              <a:gdLst>
                <a:gd name="T0" fmla="*/ 2147483647 w 32"/>
                <a:gd name="T1" fmla="*/ 2147483647 h 18"/>
                <a:gd name="T2" fmla="*/ 2147483647 w 32"/>
                <a:gd name="T3" fmla="*/ 0 h 18"/>
                <a:gd name="T4" fmla="*/ 2147483647 w 32"/>
                <a:gd name="T5" fmla="*/ 0 h 18"/>
                <a:gd name="T6" fmla="*/ 2147483647 w 32"/>
                <a:gd name="T7" fmla="*/ 2147483647 h 18"/>
                <a:gd name="T8" fmla="*/ 2147483647 w 32"/>
                <a:gd name="T9" fmla="*/ 2147483647 h 18"/>
                <a:gd name="T10" fmla="*/ 2147483647 w 32"/>
                <a:gd name="T11" fmla="*/ 2147483647 h 18"/>
                <a:gd name="T12" fmla="*/ 2147483647 w 32"/>
                <a:gd name="T13" fmla="*/ 2147483647 h 18"/>
                <a:gd name="T14" fmla="*/ 2147483647 w 32"/>
                <a:gd name="T15" fmla="*/ 2147483647 h 18"/>
                <a:gd name="T16" fmla="*/ 2147483647 w 32"/>
                <a:gd name="T17" fmla="*/ 2147483647 h 18"/>
                <a:gd name="T18" fmla="*/ 2147483647 w 32"/>
                <a:gd name="T19" fmla="*/ 2147483647 h 18"/>
                <a:gd name="T20" fmla="*/ 0 w 32"/>
                <a:gd name="T21" fmla="*/ 2147483647 h 18"/>
                <a:gd name="T22" fmla="*/ 2147483647 w 32"/>
                <a:gd name="T23" fmla="*/ 2147483647 h 18"/>
                <a:gd name="T24" fmla="*/ 2147483647 w 32"/>
                <a:gd name="T25" fmla="*/ 2147483647 h 18"/>
                <a:gd name="T26" fmla="*/ 2147483647 w 32"/>
                <a:gd name="T27" fmla="*/ 2147483647 h 18"/>
                <a:gd name="T28" fmla="*/ 2147483647 w 32"/>
                <a:gd name="T29" fmla="*/ 2147483647 h 18"/>
                <a:gd name="T30" fmla="*/ 2147483647 w 32"/>
                <a:gd name="T31" fmla="*/ 0 h 18"/>
                <a:gd name="T32" fmla="*/ 2147483647 w 32"/>
                <a:gd name="T33" fmla="*/ 2147483647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2"/>
                <a:gd name="T52" fmla="*/ 0 h 18"/>
                <a:gd name="T53" fmla="*/ 32 w 32"/>
                <a:gd name="T54" fmla="*/ 18 h 1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2" h="18">
                  <a:moveTo>
                    <a:pt x="16" y="2"/>
                  </a:moveTo>
                  <a:lnTo>
                    <a:pt x="28" y="0"/>
                  </a:lnTo>
                  <a:lnTo>
                    <a:pt x="30" y="0"/>
                  </a:lnTo>
                  <a:lnTo>
                    <a:pt x="32" y="2"/>
                  </a:lnTo>
                  <a:lnTo>
                    <a:pt x="30" y="6"/>
                  </a:lnTo>
                  <a:lnTo>
                    <a:pt x="28" y="10"/>
                  </a:lnTo>
                  <a:lnTo>
                    <a:pt x="22" y="14"/>
                  </a:lnTo>
                  <a:lnTo>
                    <a:pt x="14" y="18"/>
                  </a:lnTo>
                  <a:lnTo>
                    <a:pt x="6" y="18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8" y="6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18" y="0"/>
                  </a:lnTo>
                  <a:lnTo>
                    <a:pt x="1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49" name="Freeform 59"/>
            <p:cNvSpPr/>
            <p:nvPr/>
          </p:nvSpPr>
          <p:spPr bwMode="auto">
            <a:xfrm>
              <a:off x="1955689" y="3152587"/>
              <a:ext cx="1276492" cy="687615"/>
            </a:xfrm>
            <a:custGeom>
              <a:avLst/>
              <a:gdLst>
                <a:gd name="T0" fmla="*/ 2147483647 w 872"/>
                <a:gd name="T1" fmla="*/ 2147483647 h 434"/>
                <a:gd name="T2" fmla="*/ 2147483647 w 872"/>
                <a:gd name="T3" fmla="*/ 2147483647 h 434"/>
                <a:gd name="T4" fmla="*/ 2147483647 w 872"/>
                <a:gd name="T5" fmla="*/ 2147483647 h 434"/>
                <a:gd name="T6" fmla="*/ 2147483647 w 872"/>
                <a:gd name="T7" fmla="*/ 2147483647 h 434"/>
                <a:gd name="T8" fmla="*/ 2147483647 w 872"/>
                <a:gd name="T9" fmla="*/ 2147483647 h 434"/>
                <a:gd name="T10" fmla="*/ 2147483647 w 872"/>
                <a:gd name="T11" fmla="*/ 2147483647 h 434"/>
                <a:gd name="T12" fmla="*/ 2147483647 w 872"/>
                <a:gd name="T13" fmla="*/ 2147483647 h 434"/>
                <a:gd name="T14" fmla="*/ 2147483647 w 872"/>
                <a:gd name="T15" fmla="*/ 2147483647 h 434"/>
                <a:gd name="T16" fmla="*/ 2147483647 w 872"/>
                <a:gd name="T17" fmla="*/ 2147483647 h 434"/>
                <a:gd name="T18" fmla="*/ 2147483647 w 872"/>
                <a:gd name="T19" fmla="*/ 2147483647 h 434"/>
                <a:gd name="T20" fmla="*/ 2147483647 w 872"/>
                <a:gd name="T21" fmla="*/ 2147483647 h 434"/>
                <a:gd name="T22" fmla="*/ 2147483647 w 872"/>
                <a:gd name="T23" fmla="*/ 2147483647 h 434"/>
                <a:gd name="T24" fmla="*/ 2147483647 w 872"/>
                <a:gd name="T25" fmla="*/ 2147483647 h 434"/>
                <a:gd name="T26" fmla="*/ 2147483647 w 872"/>
                <a:gd name="T27" fmla="*/ 2147483647 h 434"/>
                <a:gd name="T28" fmla="*/ 2147483647 w 872"/>
                <a:gd name="T29" fmla="*/ 2147483647 h 434"/>
                <a:gd name="T30" fmla="*/ 2147483647 w 872"/>
                <a:gd name="T31" fmla="*/ 2147483647 h 434"/>
                <a:gd name="T32" fmla="*/ 2147483647 w 872"/>
                <a:gd name="T33" fmla="*/ 2147483647 h 434"/>
                <a:gd name="T34" fmla="*/ 2147483647 w 872"/>
                <a:gd name="T35" fmla="*/ 2147483647 h 434"/>
                <a:gd name="T36" fmla="*/ 2147483647 w 872"/>
                <a:gd name="T37" fmla="*/ 2147483647 h 434"/>
                <a:gd name="T38" fmla="*/ 2147483647 w 872"/>
                <a:gd name="T39" fmla="*/ 2147483647 h 434"/>
                <a:gd name="T40" fmla="*/ 2147483647 w 872"/>
                <a:gd name="T41" fmla="*/ 2147483647 h 434"/>
                <a:gd name="T42" fmla="*/ 2147483647 w 872"/>
                <a:gd name="T43" fmla="*/ 2147483647 h 434"/>
                <a:gd name="T44" fmla="*/ 2147483647 w 872"/>
                <a:gd name="T45" fmla="*/ 2147483647 h 434"/>
                <a:gd name="T46" fmla="*/ 2147483647 w 872"/>
                <a:gd name="T47" fmla="*/ 2147483647 h 434"/>
                <a:gd name="T48" fmla="*/ 2147483647 w 872"/>
                <a:gd name="T49" fmla="*/ 2147483647 h 434"/>
                <a:gd name="T50" fmla="*/ 2147483647 w 872"/>
                <a:gd name="T51" fmla="*/ 2147483647 h 434"/>
                <a:gd name="T52" fmla="*/ 2147483647 w 872"/>
                <a:gd name="T53" fmla="*/ 2147483647 h 434"/>
                <a:gd name="T54" fmla="*/ 2147483647 w 872"/>
                <a:gd name="T55" fmla="*/ 2147483647 h 434"/>
                <a:gd name="T56" fmla="*/ 2147483647 w 872"/>
                <a:gd name="T57" fmla="*/ 2147483647 h 434"/>
                <a:gd name="T58" fmla="*/ 2147483647 w 872"/>
                <a:gd name="T59" fmla="*/ 2147483647 h 434"/>
                <a:gd name="T60" fmla="*/ 2147483647 w 872"/>
                <a:gd name="T61" fmla="*/ 2147483647 h 434"/>
                <a:gd name="T62" fmla="*/ 2147483647 w 872"/>
                <a:gd name="T63" fmla="*/ 2147483647 h 434"/>
                <a:gd name="T64" fmla="*/ 2147483647 w 872"/>
                <a:gd name="T65" fmla="*/ 2147483647 h 434"/>
                <a:gd name="T66" fmla="*/ 2147483647 w 872"/>
                <a:gd name="T67" fmla="*/ 2147483647 h 434"/>
                <a:gd name="T68" fmla="*/ 2147483647 w 872"/>
                <a:gd name="T69" fmla="*/ 2147483647 h 434"/>
                <a:gd name="T70" fmla="*/ 2147483647 w 872"/>
                <a:gd name="T71" fmla="*/ 2147483647 h 434"/>
                <a:gd name="T72" fmla="*/ 2147483647 w 872"/>
                <a:gd name="T73" fmla="*/ 2147483647 h 434"/>
                <a:gd name="T74" fmla="*/ 2147483647 w 872"/>
                <a:gd name="T75" fmla="*/ 2147483647 h 434"/>
                <a:gd name="T76" fmla="*/ 2147483647 w 872"/>
                <a:gd name="T77" fmla="*/ 2147483647 h 434"/>
                <a:gd name="T78" fmla="*/ 2147483647 w 872"/>
                <a:gd name="T79" fmla="*/ 2147483647 h 434"/>
                <a:gd name="T80" fmla="*/ 2147483647 w 872"/>
                <a:gd name="T81" fmla="*/ 2147483647 h 434"/>
                <a:gd name="T82" fmla="*/ 2147483647 w 872"/>
                <a:gd name="T83" fmla="*/ 2147483647 h 434"/>
                <a:gd name="T84" fmla="*/ 2147483647 w 872"/>
                <a:gd name="T85" fmla="*/ 2147483647 h 434"/>
                <a:gd name="T86" fmla="*/ 2147483647 w 872"/>
                <a:gd name="T87" fmla="*/ 2147483647 h 434"/>
                <a:gd name="T88" fmla="*/ 2147483647 w 872"/>
                <a:gd name="T89" fmla="*/ 2147483647 h 434"/>
                <a:gd name="T90" fmla="*/ 2147483647 w 872"/>
                <a:gd name="T91" fmla="*/ 2147483647 h 434"/>
                <a:gd name="T92" fmla="*/ 2147483647 w 872"/>
                <a:gd name="T93" fmla="*/ 2147483647 h 434"/>
                <a:gd name="T94" fmla="*/ 2147483647 w 872"/>
                <a:gd name="T95" fmla="*/ 2147483647 h 434"/>
                <a:gd name="T96" fmla="*/ 2147483647 w 872"/>
                <a:gd name="T97" fmla="*/ 2147483647 h 434"/>
                <a:gd name="T98" fmla="*/ 2147483647 w 872"/>
                <a:gd name="T99" fmla="*/ 2147483647 h 434"/>
                <a:gd name="T100" fmla="*/ 2147483647 w 872"/>
                <a:gd name="T101" fmla="*/ 2147483647 h 434"/>
                <a:gd name="T102" fmla="*/ 2147483647 w 872"/>
                <a:gd name="T103" fmla="*/ 2147483647 h 434"/>
                <a:gd name="T104" fmla="*/ 0 w 872"/>
                <a:gd name="T105" fmla="*/ 2147483647 h 434"/>
                <a:gd name="T106" fmla="*/ 2147483647 w 872"/>
                <a:gd name="T107" fmla="*/ 2147483647 h 434"/>
                <a:gd name="T108" fmla="*/ 2147483647 w 872"/>
                <a:gd name="T109" fmla="*/ 2147483647 h 43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72"/>
                <a:gd name="T166" fmla="*/ 0 h 434"/>
                <a:gd name="T167" fmla="*/ 872 w 872"/>
                <a:gd name="T168" fmla="*/ 434 h 43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72" h="434">
                  <a:moveTo>
                    <a:pt x="4" y="226"/>
                  </a:moveTo>
                  <a:lnTo>
                    <a:pt x="4" y="228"/>
                  </a:lnTo>
                  <a:lnTo>
                    <a:pt x="4" y="230"/>
                  </a:lnTo>
                  <a:lnTo>
                    <a:pt x="2" y="236"/>
                  </a:lnTo>
                  <a:lnTo>
                    <a:pt x="4" y="244"/>
                  </a:lnTo>
                  <a:lnTo>
                    <a:pt x="6" y="254"/>
                  </a:lnTo>
                  <a:lnTo>
                    <a:pt x="14" y="260"/>
                  </a:lnTo>
                  <a:lnTo>
                    <a:pt x="26" y="264"/>
                  </a:lnTo>
                  <a:lnTo>
                    <a:pt x="30" y="266"/>
                  </a:lnTo>
                  <a:lnTo>
                    <a:pt x="32" y="268"/>
                  </a:lnTo>
                  <a:lnTo>
                    <a:pt x="40" y="278"/>
                  </a:lnTo>
                  <a:lnTo>
                    <a:pt x="44" y="290"/>
                  </a:lnTo>
                  <a:lnTo>
                    <a:pt x="46" y="300"/>
                  </a:lnTo>
                  <a:lnTo>
                    <a:pt x="66" y="298"/>
                  </a:lnTo>
                  <a:lnTo>
                    <a:pt x="74" y="298"/>
                  </a:lnTo>
                  <a:lnTo>
                    <a:pt x="80" y="300"/>
                  </a:lnTo>
                  <a:lnTo>
                    <a:pt x="124" y="326"/>
                  </a:lnTo>
                  <a:lnTo>
                    <a:pt x="174" y="326"/>
                  </a:lnTo>
                  <a:lnTo>
                    <a:pt x="178" y="316"/>
                  </a:lnTo>
                  <a:lnTo>
                    <a:pt x="194" y="318"/>
                  </a:lnTo>
                  <a:lnTo>
                    <a:pt x="198" y="318"/>
                  </a:lnTo>
                  <a:lnTo>
                    <a:pt x="204" y="316"/>
                  </a:lnTo>
                  <a:lnTo>
                    <a:pt x="206" y="324"/>
                  </a:lnTo>
                  <a:lnTo>
                    <a:pt x="212" y="328"/>
                  </a:lnTo>
                  <a:lnTo>
                    <a:pt x="216" y="332"/>
                  </a:lnTo>
                  <a:lnTo>
                    <a:pt x="220" y="336"/>
                  </a:lnTo>
                  <a:lnTo>
                    <a:pt x="224" y="356"/>
                  </a:lnTo>
                  <a:lnTo>
                    <a:pt x="226" y="360"/>
                  </a:lnTo>
                  <a:lnTo>
                    <a:pt x="230" y="364"/>
                  </a:lnTo>
                  <a:lnTo>
                    <a:pt x="234" y="366"/>
                  </a:lnTo>
                  <a:lnTo>
                    <a:pt x="238" y="366"/>
                  </a:lnTo>
                  <a:lnTo>
                    <a:pt x="244" y="364"/>
                  </a:lnTo>
                  <a:lnTo>
                    <a:pt x="250" y="360"/>
                  </a:lnTo>
                  <a:lnTo>
                    <a:pt x="254" y="354"/>
                  </a:lnTo>
                  <a:lnTo>
                    <a:pt x="256" y="354"/>
                  </a:lnTo>
                  <a:lnTo>
                    <a:pt x="262" y="354"/>
                  </a:lnTo>
                  <a:lnTo>
                    <a:pt x="270" y="354"/>
                  </a:lnTo>
                  <a:lnTo>
                    <a:pt x="276" y="358"/>
                  </a:lnTo>
                  <a:lnTo>
                    <a:pt x="278" y="366"/>
                  </a:lnTo>
                  <a:lnTo>
                    <a:pt x="282" y="374"/>
                  </a:lnTo>
                  <a:lnTo>
                    <a:pt x="286" y="392"/>
                  </a:lnTo>
                  <a:lnTo>
                    <a:pt x="288" y="408"/>
                  </a:lnTo>
                  <a:lnTo>
                    <a:pt x="290" y="412"/>
                  </a:lnTo>
                  <a:lnTo>
                    <a:pt x="294" y="414"/>
                  </a:lnTo>
                  <a:lnTo>
                    <a:pt x="302" y="420"/>
                  </a:lnTo>
                  <a:lnTo>
                    <a:pt x="320" y="426"/>
                  </a:lnTo>
                  <a:lnTo>
                    <a:pt x="322" y="426"/>
                  </a:lnTo>
                  <a:lnTo>
                    <a:pt x="322" y="408"/>
                  </a:lnTo>
                  <a:lnTo>
                    <a:pt x="322" y="402"/>
                  </a:lnTo>
                  <a:lnTo>
                    <a:pt x="324" y="394"/>
                  </a:lnTo>
                  <a:lnTo>
                    <a:pt x="328" y="388"/>
                  </a:lnTo>
                  <a:lnTo>
                    <a:pt x="332" y="382"/>
                  </a:lnTo>
                  <a:lnTo>
                    <a:pt x="338" y="378"/>
                  </a:lnTo>
                  <a:lnTo>
                    <a:pt x="340" y="374"/>
                  </a:lnTo>
                  <a:lnTo>
                    <a:pt x="342" y="370"/>
                  </a:lnTo>
                  <a:lnTo>
                    <a:pt x="350" y="370"/>
                  </a:lnTo>
                  <a:lnTo>
                    <a:pt x="358" y="368"/>
                  </a:lnTo>
                  <a:lnTo>
                    <a:pt x="370" y="360"/>
                  </a:lnTo>
                  <a:lnTo>
                    <a:pt x="372" y="358"/>
                  </a:lnTo>
                  <a:lnTo>
                    <a:pt x="374" y="356"/>
                  </a:lnTo>
                  <a:lnTo>
                    <a:pt x="374" y="354"/>
                  </a:lnTo>
                  <a:lnTo>
                    <a:pt x="378" y="352"/>
                  </a:lnTo>
                  <a:lnTo>
                    <a:pt x="384" y="354"/>
                  </a:lnTo>
                  <a:lnTo>
                    <a:pt x="386" y="352"/>
                  </a:lnTo>
                  <a:lnTo>
                    <a:pt x="386" y="350"/>
                  </a:lnTo>
                  <a:lnTo>
                    <a:pt x="388" y="348"/>
                  </a:lnTo>
                  <a:lnTo>
                    <a:pt x="392" y="348"/>
                  </a:lnTo>
                  <a:lnTo>
                    <a:pt x="398" y="348"/>
                  </a:lnTo>
                  <a:lnTo>
                    <a:pt x="404" y="350"/>
                  </a:lnTo>
                  <a:lnTo>
                    <a:pt x="408" y="352"/>
                  </a:lnTo>
                  <a:lnTo>
                    <a:pt x="414" y="354"/>
                  </a:lnTo>
                  <a:lnTo>
                    <a:pt x="418" y="352"/>
                  </a:lnTo>
                  <a:lnTo>
                    <a:pt x="424" y="352"/>
                  </a:lnTo>
                  <a:lnTo>
                    <a:pt x="430" y="356"/>
                  </a:lnTo>
                  <a:lnTo>
                    <a:pt x="434" y="358"/>
                  </a:lnTo>
                  <a:lnTo>
                    <a:pt x="440" y="360"/>
                  </a:lnTo>
                  <a:lnTo>
                    <a:pt x="444" y="358"/>
                  </a:lnTo>
                  <a:lnTo>
                    <a:pt x="450" y="356"/>
                  </a:lnTo>
                  <a:lnTo>
                    <a:pt x="452" y="358"/>
                  </a:lnTo>
                  <a:lnTo>
                    <a:pt x="454" y="360"/>
                  </a:lnTo>
                  <a:lnTo>
                    <a:pt x="456" y="362"/>
                  </a:lnTo>
                  <a:lnTo>
                    <a:pt x="460" y="362"/>
                  </a:lnTo>
                  <a:lnTo>
                    <a:pt x="462" y="362"/>
                  </a:lnTo>
                  <a:lnTo>
                    <a:pt x="462" y="358"/>
                  </a:lnTo>
                  <a:lnTo>
                    <a:pt x="458" y="356"/>
                  </a:lnTo>
                  <a:lnTo>
                    <a:pt x="456" y="354"/>
                  </a:lnTo>
                  <a:lnTo>
                    <a:pt x="456" y="340"/>
                  </a:lnTo>
                  <a:lnTo>
                    <a:pt x="466" y="338"/>
                  </a:lnTo>
                  <a:lnTo>
                    <a:pt x="474" y="336"/>
                  </a:lnTo>
                  <a:lnTo>
                    <a:pt x="486" y="340"/>
                  </a:lnTo>
                  <a:lnTo>
                    <a:pt x="490" y="338"/>
                  </a:lnTo>
                  <a:lnTo>
                    <a:pt x="494" y="336"/>
                  </a:lnTo>
                  <a:lnTo>
                    <a:pt x="510" y="336"/>
                  </a:lnTo>
                  <a:lnTo>
                    <a:pt x="512" y="338"/>
                  </a:lnTo>
                  <a:lnTo>
                    <a:pt x="516" y="340"/>
                  </a:lnTo>
                  <a:lnTo>
                    <a:pt x="522" y="342"/>
                  </a:lnTo>
                  <a:lnTo>
                    <a:pt x="524" y="346"/>
                  </a:lnTo>
                  <a:lnTo>
                    <a:pt x="524" y="348"/>
                  </a:lnTo>
                  <a:lnTo>
                    <a:pt x="524" y="352"/>
                  </a:lnTo>
                  <a:lnTo>
                    <a:pt x="530" y="350"/>
                  </a:lnTo>
                  <a:lnTo>
                    <a:pt x="532" y="348"/>
                  </a:lnTo>
                  <a:lnTo>
                    <a:pt x="542" y="344"/>
                  </a:lnTo>
                  <a:lnTo>
                    <a:pt x="550" y="346"/>
                  </a:lnTo>
                  <a:lnTo>
                    <a:pt x="552" y="350"/>
                  </a:lnTo>
                  <a:lnTo>
                    <a:pt x="552" y="354"/>
                  </a:lnTo>
                  <a:lnTo>
                    <a:pt x="554" y="356"/>
                  </a:lnTo>
                  <a:lnTo>
                    <a:pt x="556" y="360"/>
                  </a:lnTo>
                  <a:lnTo>
                    <a:pt x="558" y="362"/>
                  </a:lnTo>
                  <a:lnTo>
                    <a:pt x="562" y="364"/>
                  </a:lnTo>
                  <a:lnTo>
                    <a:pt x="560" y="370"/>
                  </a:lnTo>
                  <a:lnTo>
                    <a:pt x="558" y="372"/>
                  </a:lnTo>
                  <a:lnTo>
                    <a:pt x="556" y="376"/>
                  </a:lnTo>
                  <a:lnTo>
                    <a:pt x="556" y="380"/>
                  </a:lnTo>
                  <a:lnTo>
                    <a:pt x="558" y="382"/>
                  </a:lnTo>
                  <a:lnTo>
                    <a:pt x="560" y="386"/>
                  </a:lnTo>
                  <a:lnTo>
                    <a:pt x="558" y="388"/>
                  </a:lnTo>
                  <a:lnTo>
                    <a:pt x="558" y="390"/>
                  </a:lnTo>
                  <a:lnTo>
                    <a:pt x="558" y="400"/>
                  </a:lnTo>
                  <a:lnTo>
                    <a:pt x="564" y="408"/>
                  </a:lnTo>
                  <a:lnTo>
                    <a:pt x="564" y="416"/>
                  </a:lnTo>
                  <a:lnTo>
                    <a:pt x="566" y="422"/>
                  </a:lnTo>
                  <a:lnTo>
                    <a:pt x="570" y="428"/>
                  </a:lnTo>
                  <a:lnTo>
                    <a:pt x="574" y="432"/>
                  </a:lnTo>
                  <a:lnTo>
                    <a:pt x="578" y="434"/>
                  </a:lnTo>
                  <a:lnTo>
                    <a:pt x="584" y="434"/>
                  </a:lnTo>
                  <a:lnTo>
                    <a:pt x="584" y="428"/>
                  </a:lnTo>
                  <a:lnTo>
                    <a:pt x="588" y="420"/>
                  </a:lnTo>
                  <a:lnTo>
                    <a:pt x="590" y="414"/>
                  </a:lnTo>
                  <a:lnTo>
                    <a:pt x="592" y="408"/>
                  </a:lnTo>
                  <a:lnTo>
                    <a:pt x="592" y="398"/>
                  </a:lnTo>
                  <a:lnTo>
                    <a:pt x="594" y="388"/>
                  </a:lnTo>
                  <a:lnTo>
                    <a:pt x="592" y="380"/>
                  </a:lnTo>
                  <a:lnTo>
                    <a:pt x="588" y="370"/>
                  </a:lnTo>
                  <a:lnTo>
                    <a:pt x="586" y="358"/>
                  </a:lnTo>
                  <a:lnTo>
                    <a:pt x="584" y="348"/>
                  </a:lnTo>
                  <a:lnTo>
                    <a:pt x="586" y="332"/>
                  </a:lnTo>
                  <a:lnTo>
                    <a:pt x="590" y="322"/>
                  </a:lnTo>
                  <a:lnTo>
                    <a:pt x="598" y="310"/>
                  </a:lnTo>
                  <a:lnTo>
                    <a:pt x="606" y="300"/>
                  </a:lnTo>
                  <a:lnTo>
                    <a:pt x="608" y="300"/>
                  </a:lnTo>
                  <a:lnTo>
                    <a:pt x="612" y="298"/>
                  </a:lnTo>
                  <a:lnTo>
                    <a:pt x="616" y="296"/>
                  </a:lnTo>
                  <a:lnTo>
                    <a:pt x="618" y="294"/>
                  </a:lnTo>
                  <a:lnTo>
                    <a:pt x="624" y="292"/>
                  </a:lnTo>
                  <a:lnTo>
                    <a:pt x="626" y="290"/>
                  </a:lnTo>
                  <a:lnTo>
                    <a:pt x="632" y="282"/>
                  </a:lnTo>
                  <a:lnTo>
                    <a:pt x="634" y="276"/>
                  </a:lnTo>
                  <a:lnTo>
                    <a:pt x="638" y="274"/>
                  </a:lnTo>
                  <a:lnTo>
                    <a:pt x="644" y="274"/>
                  </a:lnTo>
                  <a:lnTo>
                    <a:pt x="644" y="272"/>
                  </a:lnTo>
                  <a:lnTo>
                    <a:pt x="646" y="272"/>
                  </a:lnTo>
                  <a:lnTo>
                    <a:pt x="650" y="272"/>
                  </a:lnTo>
                  <a:lnTo>
                    <a:pt x="654" y="268"/>
                  </a:lnTo>
                  <a:lnTo>
                    <a:pt x="658" y="264"/>
                  </a:lnTo>
                  <a:lnTo>
                    <a:pt x="660" y="260"/>
                  </a:lnTo>
                  <a:lnTo>
                    <a:pt x="668" y="258"/>
                  </a:lnTo>
                  <a:lnTo>
                    <a:pt x="672" y="258"/>
                  </a:lnTo>
                  <a:lnTo>
                    <a:pt x="678" y="254"/>
                  </a:lnTo>
                  <a:lnTo>
                    <a:pt x="676" y="250"/>
                  </a:lnTo>
                  <a:lnTo>
                    <a:pt x="678" y="246"/>
                  </a:lnTo>
                  <a:lnTo>
                    <a:pt x="688" y="244"/>
                  </a:lnTo>
                  <a:lnTo>
                    <a:pt x="690" y="242"/>
                  </a:lnTo>
                  <a:lnTo>
                    <a:pt x="692" y="240"/>
                  </a:lnTo>
                  <a:lnTo>
                    <a:pt x="696" y="238"/>
                  </a:lnTo>
                  <a:lnTo>
                    <a:pt x="698" y="234"/>
                  </a:lnTo>
                  <a:lnTo>
                    <a:pt x="696" y="230"/>
                  </a:lnTo>
                  <a:lnTo>
                    <a:pt x="696" y="226"/>
                  </a:lnTo>
                  <a:lnTo>
                    <a:pt x="694" y="222"/>
                  </a:lnTo>
                  <a:lnTo>
                    <a:pt x="692" y="218"/>
                  </a:lnTo>
                  <a:lnTo>
                    <a:pt x="690" y="216"/>
                  </a:lnTo>
                  <a:lnTo>
                    <a:pt x="688" y="214"/>
                  </a:lnTo>
                  <a:lnTo>
                    <a:pt x="694" y="214"/>
                  </a:lnTo>
                  <a:lnTo>
                    <a:pt x="692" y="214"/>
                  </a:lnTo>
                  <a:lnTo>
                    <a:pt x="692" y="212"/>
                  </a:lnTo>
                  <a:lnTo>
                    <a:pt x="694" y="208"/>
                  </a:lnTo>
                  <a:lnTo>
                    <a:pt x="700" y="210"/>
                  </a:lnTo>
                  <a:lnTo>
                    <a:pt x="704" y="208"/>
                  </a:lnTo>
                  <a:lnTo>
                    <a:pt x="706" y="206"/>
                  </a:lnTo>
                  <a:lnTo>
                    <a:pt x="706" y="198"/>
                  </a:lnTo>
                  <a:lnTo>
                    <a:pt x="702" y="190"/>
                  </a:lnTo>
                  <a:lnTo>
                    <a:pt x="702" y="188"/>
                  </a:lnTo>
                  <a:lnTo>
                    <a:pt x="706" y="192"/>
                  </a:lnTo>
                  <a:lnTo>
                    <a:pt x="708" y="196"/>
                  </a:lnTo>
                  <a:lnTo>
                    <a:pt x="714" y="196"/>
                  </a:lnTo>
                  <a:lnTo>
                    <a:pt x="716" y="194"/>
                  </a:lnTo>
                  <a:lnTo>
                    <a:pt x="718" y="188"/>
                  </a:lnTo>
                  <a:lnTo>
                    <a:pt x="718" y="168"/>
                  </a:lnTo>
                  <a:lnTo>
                    <a:pt x="718" y="172"/>
                  </a:lnTo>
                  <a:lnTo>
                    <a:pt x="718" y="174"/>
                  </a:lnTo>
                  <a:lnTo>
                    <a:pt x="720" y="174"/>
                  </a:lnTo>
                  <a:lnTo>
                    <a:pt x="720" y="178"/>
                  </a:lnTo>
                  <a:lnTo>
                    <a:pt x="722" y="182"/>
                  </a:lnTo>
                  <a:lnTo>
                    <a:pt x="726" y="176"/>
                  </a:lnTo>
                  <a:lnTo>
                    <a:pt x="732" y="172"/>
                  </a:lnTo>
                  <a:lnTo>
                    <a:pt x="734" y="172"/>
                  </a:lnTo>
                  <a:lnTo>
                    <a:pt x="740" y="164"/>
                  </a:lnTo>
                  <a:lnTo>
                    <a:pt x="744" y="158"/>
                  </a:lnTo>
                  <a:lnTo>
                    <a:pt x="742" y="150"/>
                  </a:lnTo>
                  <a:lnTo>
                    <a:pt x="744" y="148"/>
                  </a:lnTo>
                  <a:lnTo>
                    <a:pt x="746" y="146"/>
                  </a:lnTo>
                  <a:lnTo>
                    <a:pt x="756" y="146"/>
                  </a:lnTo>
                  <a:lnTo>
                    <a:pt x="766" y="146"/>
                  </a:lnTo>
                  <a:lnTo>
                    <a:pt x="770" y="142"/>
                  </a:lnTo>
                  <a:lnTo>
                    <a:pt x="752" y="142"/>
                  </a:lnTo>
                  <a:lnTo>
                    <a:pt x="760" y="140"/>
                  </a:lnTo>
                  <a:lnTo>
                    <a:pt x="770" y="140"/>
                  </a:lnTo>
                  <a:lnTo>
                    <a:pt x="776" y="138"/>
                  </a:lnTo>
                  <a:lnTo>
                    <a:pt x="786" y="134"/>
                  </a:lnTo>
                  <a:lnTo>
                    <a:pt x="790" y="132"/>
                  </a:lnTo>
                  <a:lnTo>
                    <a:pt x="792" y="130"/>
                  </a:lnTo>
                  <a:lnTo>
                    <a:pt x="802" y="132"/>
                  </a:lnTo>
                  <a:lnTo>
                    <a:pt x="808" y="130"/>
                  </a:lnTo>
                  <a:lnTo>
                    <a:pt x="812" y="128"/>
                  </a:lnTo>
                  <a:lnTo>
                    <a:pt x="810" y="124"/>
                  </a:lnTo>
                  <a:lnTo>
                    <a:pt x="808" y="126"/>
                  </a:lnTo>
                  <a:lnTo>
                    <a:pt x="806" y="128"/>
                  </a:lnTo>
                  <a:lnTo>
                    <a:pt x="800" y="128"/>
                  </a:lnTo>
                  <a:lnTo>
                    <a:pt x="802" y="126"/>
                  </a:lnTo>
                  <a:lnTo>
                    <a:pt x="802" y="122"/>
                  </a:lnTo>
                  <a:lnTo>
                    <a:pt x="800" y="118"/>
                  </a:lnTo>
                  <a:lnTo>
                    <a:pt x="802" y="112"/>
                  </a:lnTo>
                  <a:lnTo>
                    <a:pt x="804" y="108"/>
                  </a:lnTo>
                  <a:lnTo>
                    <a:pt x="806" y="104"/>
                  </a:lnTo>
                  <a:lnTo>
                    <a:pt x="808" y="98"/>
                  </a:lnTo>
                  <a:lnTo>
                    <a:pt x="814" y="94"/>
                  </a:lnTo>
                  <a:lnTo>
                    <a:pt x="822" y="90"/>
                  </a:lnTo>
                  <a:lnTo>
                    <a:pt x="838" y="84"/>
                  </a:lnTo>
                  <a:lnTo>
                    <a:pt x="854" y="80"/>
                  </a:lnTo>
                  <a:lnTo>
                    <a:pt x="870" y="74"/>
                  </a:lnTo>
                  <a:lnTo>
                    <a:pt x="864" y="54"/>
                  </a:lnTo>
                  <a:lnTo>
                    <a:pt x="864" y="50"/>
                  </a:lnTo>
                  <a:lnTo>
                    <a:pt x="866" y="46"/>
                  </a:lnTo>
                  <a:lnTo>
                    <a:pt x="872" y="38"/>
                  </a:lnTo>
                  <a:lnTo>
                    <a:pt x="852" y="32"/>
                  </a:lnTo>
                  <a:lnTo>
                    <a:pt x="846" y="34"/>
                  </a:lnTo>
                  <a:lnTo>
                    <a:pt x="840" y="38"/>
                  </a:lnTo>
                  <a:lnTo>
                    <a:pt x="830" y="52"/>
                  </a:lnTo>
                  <a:lnTo>
                    <a:pt x="824" y="58"/>
                  </a:lnTo>
                  <a:lnTo>
                    <a:pt x="820" y="66"/>
                  </a:lnTo>
                  <a:lnTo>
                    <a:pt x="814" y="70"/>
                  </a:lnTo>
                  <a:lnTo>
                    <a:pt x="804" y="72"/>
                  </a:lnTo>
                  <a:lnTo>
                    <a:pt x="798" y="74"/>
                  </a:lnTo>
                  <a:lnTo>
                    <a:pt x="766" y="74"/>
                  </a:lnTo>
                  <a:lnTo>
                    <a:pt x="758" y="78"/>
                  </a:lnTo>
                  <a:lnTo>
                    <a:pt x="750" y="80"/>
                  </a:lnTo>
                  <a:lnTo>
                    <a:pt x="738" y="90"/>
                  </a:lnTo>
                  <a:lnTo>
                    <a:pt x="724" y="100"/>
                  </a:lnTo>
                  <a:lnTo>
                    <a:pt x="718" y="102"/>
                  </a:lnTo>
                  <a:lnTo>
                    <a:pt x="712" y="104"/>
                  </a:lnTo>
                  <a:lnTo>
                    <a:pt x="706" y="102"/>
                  </a:lnTo>
                  <a:lnTo>
                    <a:pt x="700" y="100"/>
                  </a:lnTo>
                  <a:lnTo>
                    <a:pt x="694" y="100"/>
                  </a:lnTo>
                  <a:lnTo>
                    <a:pt x="692" y="102"/>
                  </a:lnTo>
                  <a:lnTo>
                    <a:pt x="688" y="106"/>
                  </a:lnTo>
                  <a:lnTo>
                    <a:pt x="686" y="110"/>
                  </a:lnTo>
                  <a:lnTo>
                    <a:pt x="684" y="116"/>
                  </a:lnTo>
                  <a:lnTo>
                    <a:pt x="672" y="122"/>
                  </a:lnTo>
                  <a:lnTo>
                    <a:pt x="658" y="128"/>
                  </a:lnTo>
                  <a:lnTo>
                    <a:pt x="642" y="134"/>
                  </a:lnTo>
                  <a:lnTo>
                    <a:pt x="632" y="136"/>
                  </a:lnTo>
                  <a:lnTo>
                    <a:pt x="622" y="134"/>
                  </a:lnTo>
                  <a:lnTo>
                    <a:pt x="618" y="134"/>
                  </a:lnTo>
                  <a:lnTo>
                    <a:pt x="618" y="132"/>
                  </a:lnTo>
                  <a:lnTo>
                    <a:pt x="618" y="126"/>
                  </a:lnTo>
                  <a:lnTo>
                    <a:pt x="622" y="122"/>
                  </a:lnTo>
                  <a:lnTo>
                    <a:pt x="630" y="118"/>
                  </a:lnTo>
                  <a:lnTo>
                    <a:pt x="636" y="112"/>
                  </a:lnTo>
                  <a:lnTo>
                    <a:pt x="640" y="108"/>
                  </a:lnTo>
                  <a:lnTo>
                    <a:pt x="640" y="106"/>
                  </a:lnTo>
                  <a:lnTo>
                    <a:pt x="638" y="104"/>
                  </a:lnTo>
                  <a:lnTo>
                    <a:pt x="636" y="102"/>
                  </a:lnTo>
                  <a:lnTo>
                    <a:pt x="638" y="96"/>
                  </a:lnTo>
                  <a:lnTo>
                    <a:pt x="636" y="94"/>
                  </a:lnTo>
                  <a:lnTo>
                    <a:pt x="634" y="88"/>
                  </a:lnTo>
                  <a:lnTo>
                    <a:pt x="632" y="92"/>
                  </a:lnTo>
                  <a:lnTo>
                    <a:pt x="630" y="96"/>
                  </a:lnTo>
                  <a:lnTo>
                    <a:pt x="622" y="96"/>
                  </a:lnTo>
                  <a:lnTo>
                    <a:pt x="626" y="90"/>
                  </a:lnTo>
                  <a:lnTo>
                    <a:pt x="632" y="86"/>
                  </a:lnTo>
                  <a:lnTo>
                    <a:pt x="634" y="80"/>
                  </a:lnTo>
                  <a:lnTo>
                    <a:pt x="636" y="72"/>
                  </a:lnTo>
                  <a:lnTo>
                    <a:pt x="636" y="68"/>
                  </a:lnTo>
                  <a:lnTo>
                    <a:pt x="632" y="66"/>
                  </a:lnTo>
                  <a:lnTo>
                    <a:pt x="630" y="64"/>
                  </a:lnTo>
                  <a:lnTo>
                    <a:pt x="622" y="64"/>
                  </a:lnTo>
                  <a:lnTo>
                    <a:pt x="618" y="64"/>
                  </a:lnTo>
                  <a:lnTo>
                    <a:pt x="610" y="72"/>
                  </a:lnTo>
                  <a:lnTo>
                    <a:pt x="602" y="78"/>
                  </a:lnTo>
                  <a:lnTo>
                    <a:pt x="592" y="82"/>
                  </a:lnTo>
                  <a:lnTo>
                    <a:pt x="584" y="92"/>
                  </a:lnTo>
                  <a:lnTo>
                    <a:pt x="582" y="96"/>
                  </a:lnTo>
                  <a:lnTo>
                    <a:pt x="580" y="104"/>
                  </a:lnTo>
                  <a:lnTo>
                    <a:pt x="578" y="116"/>
                  </a:lnTo>
                  <a:lnTo>
                    <a:pt x="576" y="122"/>
                  </a:lnTo>
                  <a:lnTo>
                    <a:pt x="572" y="128"/>
                  </a:lnTo>
                  <a:lnTo>
                    <a:pt x="566" y="132"/>
                  </a:lnTo>
                  <a:lnTo>
                    <a:pt x="558" y="134"/>
                  </a:lnTo>
                  <a:lnTo>
                    <a:pt x="554" y="132"/>
                  </a:lnTo>
                  <a:lnTo>
                    <a:pt x="552" y="130"/>
                  </a:lnTo>
                  <a:lnTo>
                    <a:pt x="550" y="128"/>
                  </a:lnTo>
                  <a:lnTo>
                    <a:pt x="552" y="122"/>
                  </a:lnTo>
                  <a:lnTo>
                    <a:pt x="554" y="114"/>
                  </a:lnTo>
                  <a:lnTo>
                    <a:pt x="560" y="102"/>
                  </a:lnTo>
                  <a:lnTo>
                    <a:pt x="568" y="90"/>
                  </a:lnTo>
                  <a:lnTo>
                    <a:pt x="576" y="80"/>
                  </a:lnTo>
                  <a:lnTo>
                    <a:pt x="576" y="78"/>
                  </a:lnTo>
                  <a:lnTo>
                    <a:pt x="578" y="74"/>
                  </a:lnTo>
                  <a:lnTo>
                    <a:pt x="584" y="66"/>
                  </a:lnTo>
                  <a:lnTo>
                    <a:pt x="594" y="60"/>
                  </a:lnTo>
                  <a:lnTo>
                    <a:pt x="602" y="58"/>
                  </a:lnTo>
                  <a:lnTo>
                    <a:pt x="620" y="58"/>
                  </a:lnTo>
                  <a:lnTo>
                    <a:pt x="624" y="56"/>
                  </a:lnTo>
                  <a:lnTo>
                    <a:pt x="628" y="56"/>
                  </a:lnTo>
                  <a:lnTo>
                    <a:pt x="634" y="52"/>
                  </a:lnTo>
                  <a:lnTo>
                    <a:pt x="626" y="50"/>
                  </a:lnTo>
                  <a:lnTo>
                    <a:pt x="618" y="50"/>
                  </a:lnTo>
                  <a:lnTo>
                    <a:pt x="612" y="50"/>
                  </a:lnTo>
                  <a:lnTo>
                    <a:pt x="606" y="48"/>
                  </a:lnTo>
                  <a:lnTo>
                    <a:pt x="596" y="46"/>
                  </a:lnTo>
                  <a:lnTo>
                    <a:pt x="592" y="44"/>
                  </a:lnTo>
                  <a:lnTo>
                    <a:pt x="590" y="40"/>
                  </a:lnTo>
                  <a:lnTo>
                    <a:pt x="590" y="36"/>
                  </a:lnTo>
                  <a:lnTo>
                    <a:pt x="584" y="36"/>
                  </a:lnTo>
                  <a:lnTo>
                    <a:pt x="582" y="36"/>
                  </a:lnTo>
                  <a:lnTo>
                    <a:pt x="580" y="34"/>
                  </a:lnTo>
                  <a:lnTo>
                    <a:pt x="586" y="30"/>
                  </a:lnTo>
                  <a:lnTo>
                    <a:pt x="564" y="38"/>
                  </a:lnTo>
                  <a:lnTo>
                    <a:pt x="550" y="40"/>
                  </a:lnTo>
                  <a:lnTo>
                    <a:pt x="540" y="42"/>
                  </a:lnTo>
                  <a:lnTo>
                    <a:pt x="536" y="42"/>
                  </a:lnTo>
                  <a:lnTo>
                    <a:pt x="532" y="42"/>
                  </a:lnTo>
                  <a:lnTo>
                    <a:pt x="528" y="40"/>
                  </a:lnTo>
                  <a:lnTo>
                    <a:pt x="536" y="34"/>
                  </a:lnTo>
                  <a:lnTo>
                    <a:pt x="544" y="30"/>
                  </a:lnTo>
                  <a:lnTo>
                    <a:pt x="552" y="26"/>
                  </a:lnTo>
                  <a:lnTo>
                    <a:pt x="562" y="22"/>
                  </a:lnTo>
                  <a:lnTo>
                    <a:pt x="550" y="20"/>
                  </a:lnTo>
                  <a:lnTo>
                    <a:pt x="540" y="16"/>
                  </a:lnTo>
                  <a:lnTo>
                    <a:pt x="540" y="18"/>
                  </a:lnTo>
                  <a:lnTo>
                    <a:pt x="534" y="16"/>
                  </a:lnTo>
                  <a:lnTo>
                    <a:pt x="528" y="14"/>
                  </a:lnTo>
                  <a:lnTo>
                    <a:pt x="522" y="14"/>
                  </a:lnTo>
                  <a:lnTo>
                    <a:pt x="516" y="12"/>
                  </a:lnTo>
                  <a:lnTo>
                    <a:pt x="510" y="10"/>
                  </a:lnTo>
                  <a:lnTo>
                    <a:pt x="506" y="6"/>
                  </a:lnTo>
                  <a:lnTo>
                    <a:pt x="506" y="0"/>
                  </a:lnTo>
                  <a:lnTo>
                    <a:pt x="112" y="0"/>
                  </a:lnTo>
                  <a:lnTo>
                    <a:pt x="110" y="6"/>
                  </a:lnTo>
                  <a:lnTo>
                    <a:pt x="106" y="14"/>
                  </a:lnTo>
                  <a:lnTo>
                    <a:pt x="104" y="22"/>
                  </a:lnTo>
                  <a:lnTo>
                    <a:pt x="100" y="24"/>
                  </a:lnTo>
                  <a:lnTo>
                    <a:pt x="96" y="26"/>
                  </a:lnTo>
                  <a:lnTo>
                    <a:pt x="94" y="22"/>
                  </a:lnTo>
                  <a:lnTo>
                    <a:pt x="92" y="20"/>
                  </a:lnTo>
                  <a:lnTo>
                    <a:pt x="82" y="16"/>
                  </a:lnTo>
                  <a:lnTo>
                    <a:pt x="78" y="26"/>
                  </a:lnTo>
                  <a:lnTo>
                    <a:pt x="64" y="52"/>
                  </a:lnTo>
                  <a:lnTo>
                    <a:pt x="48" y="80"/>
                  </a:lnTo>
                  <a:lnTo>
                    <a:pt x="40" y="90"/>
                  </a:lnTo>
                  <a:lnTo>
                    <a:pt x="32" y="98"/>
                  </a:lnTo>
                  <a:lnTo>
                    <a:pt x="26" y="106"/>
                  </a:lnTo>
                  <a:lnTo>
                    <a:pt x="20" y="114"/>
                  </a:lnTo>
                  <a:lnTo>
                    <a:pt x="14" y="126"/>
                  </a:lnTo>
                  <a:lnTo>
                    <a:pt x="12" y="136"/>
                  </a:lnTo>
                  <a:lnTo>
                    <a:pt x="8" y="146"/>
                  </a:lnTo>
                  <a:lnTo>
                    <a:pt x="2" y="158"/>
                  </a:lnTo>
                  <a:lnTo>
                    <a:pt x="2" y="162"/>
                  </a:lnTo>
                  <a:lnTo>
                    <a:pt x="2" y="166"/>
                  </a:lnTo>
                  <a:lnTo>
                    <a:pt x="2" y="170"/>
                  </a:lnTo>
                  <a:lnTo>
                    <a:pt x="0" y="172"/>
                  </a:lnTo>
                  <a:lnTo>
                    <a:pt x="0" y="174"/>
                  </a:lnTo>
                  <a:lnTo>
                    <a:pt x="0" y="178"/>
                  </a:lnTo>
                  <a:lnTo>
                    <a:pt x="2" y="190"/>
                  </a:lnTo>
                  <a:lnTo>
                    <a:pt x="4" y="198"/>
                  </a:lnTo>
                  <a:lnTo>
                    <a:pt x="6" y="196"/>
                  </a:lnTo>
                  <a:lnTo>
                    <a:pt x="10" y="194"/>
                  </a:lnTo>
                  <a:lnTo>
                    <a:pt x="18" y="196"/>
                  </a:lnTo>
                  <a:lnTo>
                    <a:pt x="10" y="196"/>
                  </a:lnTo>
                  <a:lnTo>
                    <a:pt x="8" y="198"/>
                  </a:lnTo>
                  <a:lnTo>
                    <a:pt x="6" y="200"/>
                  </a:lnTo>
                  <a:lnTo>
                    <a:pt x="8" y="204"/>
                  </a:lnTo>
                  <a:lnTo>
                    <a:pt x="4" y="202"/>
                  </a:lnTo>
                  <a:lnTo>
                    <a:pt x="2" y="206"/>
                  </a:lnTo>
                  <a:lnTo>
                    <a:pt x="4" y="214"/>
                  </a:lnTo>
                  <a:lnTo>
                    <a:pt x="4" y="216"/>
                  </a:lnTo>
                  <a:lnTo>
                    <a:pt x="6" y="216"/>
                  </a:lnTo>
                  <a:lnTo>
                    <a:pt x="6" y="220"/>
                  </a:lnTo>
                  <a:lnTo>
                    <a:pt x="6" y="222"/>
                  </a:lnTo>
                  <a:lnTo>
                    <a:pt x="4" y="2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50" name="Freeform 60"/>
            <p:cNvSpPr/>
            <p:nvPr/>
          </p:nvSpPr>
          <p:spPr bwMode="auto">
            <a:xfrm>
              <a:off x="1403350" y="2564529"/>
              <a:ext cx="838311" cy="439383"/>
            </a:xfrm>
            <a:custGeom>
              <a:avLst/>
              <a:gdLst>
                <a:gd name="T0" fmla="*/ 2147483647 w 574"/>
                <a:gd name="T1" fmla="*/ 2147483647 h 278"/>
                <a:gd name="T2" fmla="*/ 2147483647 w 574"/>
                <a:gd name="T3" fmla="*/ 2147483647 h 278"/>
                <a:gd name="T4" fmla="*/ 2147483647 w 574"/>
                <a:gd name="T5" fmla="*/ 2147483647 h 278"/>
                <a:gd name="T6" fmla="*/ 2147483647 w 574"/>
                <a:gd name="T7" fmla="*/ 2147483647 h 278"/>
                <a:gd name="T8" fmla="*/ 2147483647 w 574"/>
                <a:gd name="T9" fmla="*/ 2147483647 h 278"/>
                <a:gd name="T10" fmla="*/ 2147483647 w 574"/>
                <a:gd name="T11" fmla="*/ 2147483647 h 278"/>
                <a:gd name="T12" fmla="*/ 2147483647 w 574"/>
                <a:gd name="T13" fmla="*/ 2147483647 h 278"/>
                <a:gd name="T14" fmla="*/ 2147483647 w 574"/>
                <a:gd name="T15" fmla="*/ 2147483647 h 278"/>
                <a:gd name="T16" fmla="*/ 2147483647 w 574"/>
                <a:gd name="T17" fmla="*/ 2147483647 h 278"/>
                <a:gd name="T18" fmla="*/ 2147483647 w 574"/>
                <a:gd name="T19" fmla="*/ 2147483647 h 278"/>
                <a:gd name="T20" fmla="*/ 2147483647 w 574"/>
                <a:gd name="T21" fmla="*/ 2147483647 h 278"/>
                <a:gd name="T22" fmla="*/ 2147483647 w 574"/>
                <a:gd name="T23" fmla="*/ 2147483647 h 278"/>
                <a:gd name="T24" fmla="*/ 2147483647 w 574"/>
                <a:gd name="T25" fmla="*/ 2147483647 h 278"/>
                <a:gd name="T26" fmla="*/ 2147483647 w 574"/>
                <a:gd name="T27" fmla="*/ 2147483647 h 278"/>
                <a:gd name="T28" fmla="*/ 2147483647 w 574"/>
                <a:gd name="T29" fmla="*/ 2147483647 h 278"/>
                <a:gd name="T30" fmla="*/ 2147483647 w 574"/>
                <a:gd name="T31" fmla="*/ 2147483647 h 278"/>
                <a:gd name="T32" fmla="*/ 2147483647 w 574"/>
                <a:gd name="T33" fmla="*/ 2147483647 h 278"/>
                <a:gd name="T34" fmla="*/ 2147483647 w 574"/>
                <a:gd name="T35" fmla="*/ 2147483647 h 278"/>
                <a:gd name="T36" fmla="*/ 2147483647 w 574"/>
                <a:gd name="T37" fmla="*/ 2147483647 h 278"/>
                <a:gd name="T38" fmla="*/ 2147483647 w 574"/>
                <a:gd name="T39" fmla="*/ 2147483647 h 278"/>
                <a:gd name="T40" fmla="*/ 2147483647 w 574"/>
                <a:gd name="T41" fmla="*/ 2147483647 h 278"/>
                <a:gd name="T42" fmla="*/ 2147483647 w 574"/>
                <a:gd name="T43" fmla="*/ 2147483647 h 278"/>
                <a:gd name="T44" fmla="*/ 2147483647 w 574"/>
                <a:gd name="T45" fmla="*/ 2147483647 h 278"/>
                <a:gd name="T46" fmla="*/ 2147483647 w 574"/>
                <a:gd name="T47" fmla="*/ 2147483647 h 278"/>
                <a:gd name="T48" fmla="*/ 2147483647 w 574"/>
                <a:gd name="T49" fmla="*/ 2147483647 h 278"/>
                <a:gd name="T50" fmla="*/ 2147483647 w 574"/>
                <a:gd name="T51" fmla="*/ 2147483647 h 278"/>
                <a:gd name="T52" fmla="*/ 2147483647 w 574"/>
                <a:gd name="T53" fmla="*/ 2147483647 h 278"/>
                <a:gd name="T54" fmla="*/ 2147483647 w 574"/>
                <a:gd name="T55" fmla="*/ 2147483647 h 278"/>
                <a:gd name="T56" fmla="*/ 2147483647 w 574"/>
                <a:gd name="T57" fmla="*/ 2147483647 h 278"/>
                <a:gd name="T58" fmla="*/ 2147483647 w 574"/>
                <a:gd name="T59" fmla="*/ 2147483647 h 278"/>
                <a:gd name="T60" fmla="*/ 2147483647 w 574"/>
                <a:gd name="T61" fmla="*/ 2147483647 h 278"/>
                <a:gd name="T62" fmla="*/ 2147483647 w 574"/>
                <a:gd name="T63" fmla="*/ 2147483647 h 278"/>
                <a:gd name="T64" fmla="*/ 2147483647 w 574"/>
                <a:gd name="T65" fmla="*/ 2147483647 h 278"/>
                <a:gd name="T66" fmla="*/ 2147483647 w 574"/>
                <a:gd name="T67" fmla="*/ 2147483647 h 278"/>
                <a:gd name="T68" fmla="*/ 2147483647 w 574"/>
                <a:gd name="T69" fmla="*/ 2147483647 h 278"/>
                <a:gd name="T70" fmla="*/ 2147483647 w 574"/>
                <a:gd name="T71" fmla="*/ 2147483647 h 278"/>
                <a:gd name="T72" fmla="*/ 2147483647 w 574"/>
                <a:gd name="T73" fmla="*/ 2147483647 h 278"/>
                <a:gd name="T74" fmla="*/ 2147483647 w 574"/>
                <a:gd name="T75" fmla="*/ 2147483647 h 278"/>
                <a:gd name="T76" fmla="*/ 2147483647 w 574"/>
                <a:gd name="T77" fmla="*/ 2147483647 h 278"/>
                <a:gd name="T78" fmla="*/ 2147483647 w 574"/>
                <a:gd name="T79" fmla="*/ 2147483647 h 278"/>
                <a:gd name="T80" fmla="*/ 2147483647 w 574"/>
                <a:gd name="T81" fmla="*/ 2147483647 h 278"/>
                <a:gd name="T82" fmla="*/ 2147483647 w 574"/>
                <a:gd name="T83" fmla="*/ 2147483647 h 278"/>
                <a:gd name="T84" fmla="*/ 2147483647 w 574"/>
                <a:gd name="T85" fmla="*/ 2147483647 h 278"/>
                <a:gd name="T86" fmla="*/ 2147483647 w 574"/>
                <a:gd name="T87" fmla="*/ 2147483647 h 278"/>
                <a:gd name="T88" fmla="*/ 2147483647 w 574"/>
                <a:gd name="T89" fmla="*/ 2147483647 h 278"/>
                <a:gd name="T90" fmla="*/ 2147483647 w 574"/>
                <a:gd name="T91" fmla="*/ 2147483647 h 278"/>
                <a:gd name="T92" fmla="*/ 2147483647 w 574"/>
                <a:gd name="T93" fmla="*/ 2147483647 h 278"/>
                <a:gd name="T94" fmla="*/ 2147483647 w 574"/>
                <a:gd name="T95" fmla="*/ 2147483647 h 278"/>
                <a:gd name="T96" fmla="*/ 2147483647 w 574"/>
                <a:gd name="T97" fmla="*/ 2147483647 h 27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74"/>
                <a:gd name="T148" fmla="*/ 0 h 278"/>
                <a:gd name="T149" fmla="*/ 574 w 574"/>
                <a:gd name="T150" fmla="*/ 278 h 27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74" h="278">
                  <a:moveTo>
                    <a:pt x="400" y="178"/>
                  </a:moveTo>
                  <a:lnTo>
                    <a:pt x="388" y="182"/>
                  </a:lnTo>
                  <a:lnTo>
                    <a:pt x="376" y="184"/>
                  </a:lnTo>
                  <a:lnTo>
                    <a:pt x="366" y="182"/>
                  </a:lnTo>
                  <a:lnTo>
                    <a:pt x="356" y="180"/>
                  </a:lnTo>
                  <a:lnTo>
                    <a:pt x="350" y="176"/>
                  </a:lnTo>
                  <a:lnTo>
                    <a:pt x="348" y="172"/>
                  </a:lnTo>
                  <a:lnTo>
                    <a:pt x="346" y="168"/>
                  </a:lnTo>
                  <a:lnTo>
                    <a:pt x="338" y="168"/>
                  </a:lnTo>
                  <a:lnTo>
                    <a:pt x="324" y="178"/>
                  </a:lnTo>
                  <a:lnTo>
                    <a:pt x="318" y="182"/>
                  </a:lnTo>
                  <a:lnTo>
                    <a:pt x="308" y="184"/>
                  </a:lnTo>
                  <a:lnTo>
                    <a:pt x="300" y="184"/>
                  </a:lnTo>
                  <a:lnTo>
                    <a:pt x="290" y="188"/>
                  </a:lnTo>
                  <a:lnTo>
                    <a:pt x="282" y="192"/>
                  </a:lnTo>
                  <a:lnTo>
                    <a:pt x="272" y="200"/>
                  </a:lnTo>
                  <a:lnTo>
                    <a:pt x="258" y="200"/>
                  </a:lnTo>
                  <a:lnTo>
                    <a:pt x="262" y="194"/>
                  </a:lnTo>
                  <a:lnTo>
                    <a:pt x="266" y="190"/>
                  </a:lnTo>
                  <a:lnTo>
                    <a:pt x="276" y="182"/>
                  </a:lnTo>
                  <a:lnTo>
                    <a:pt x="286" y="178"/>
                  </a:lnTo>
                  <a:lnTo>
                    <a:pt x="298" y="170"/>
                  </a:lnTo>
                  <a:lnTo>
                    <a:pt x="290" y="170"/>
                  </a:lnTo>
                  <a:lnTo>
                    <a:pt x="282" y="174"/>
                  </a:lnTo>
                  <a:lnTo>
                    <a:pt x="268" y="180"/>
                  </a:lnTo>
                  <a:lnTo>
                    <a:pt x="252" y="190"/>
                  </a:lnTo>
                  <a:lnTo>
                    <a:pt x="246" y="192"/>
                  </a:lnTo>
                  <a:lnTo>
                    <a:pt x="240" y="194"/>
                  </a:lnTo>
                  <a:lnTo>
                    <a:pt x="234" y="196"/>
                  </a:lnTo>
                  <a:lnTo>
                    <a:pt x="230" y="202"/>
                  </a:lnTo>
                  <a:lnTo>
                    <a:pt x="224" y="206"/>
                  </a:lnTo>
                  <a:lnTo>
                    <a:pt x="218" y="210"/>
                  </a:lnTo>
                  <a:lnTo>
                    <a:pt x="206" y="214"/>
                  </a:lnTo>
                  <a:lnTo>
                    <a:pt x="194" y="218"/>
                  </a:lnTo>
                  <a:lnTo>
                    <a:pt x="184" y="220"/>
                  </a:lnTo>
                  <a:lnTo>
                    <a:pt x="172" y="224"/>
                  </a:lnTo>
                  <a:lnTo>
                    <a:pt x="164" y="230"/>
                  </a:lnTo>
                  <a:lnTo>
                    <a:pt x="160" y="234"/>
                  </a:lnTo>
                  <a:lnTo>
                    <a:pt x="154" y="234"/>
                  </a:lnTo>
                  <a:lnTo>
                    <a:pt x="132" y="240"/>
                  </a:lnTo>
                  <a:lnTo>
                    <a:pt x="110" y="248"/>
                  </a:lnTo>
                  <a:lnTo>
                    <a:pt x="86" y="258"/>
                  </a:lnTo>
                  <a:lnTo>
                    <a:pt x="64" y="266"/>
                  </a:lnTo>
                  <a:lnTo>
                    <a:pt x="64" y="264"/>
                  </a:lnTo>
                  <a:lnTo>
                    <a:pt x="62" y="262"/>
                  </a:lnTo>
                  <a:lnTo>
                    <a:pt x="60" y="262"/>
                  </a:lnTo>
                  <a:lnTo>
                    <a:pt x="54" y="262"/>
                  </a:lnTo>
                  <a:lnTo>
                    <a:pt x="48" y="264"/>
                  </a:lnTo>
                  <a:lnTo>
                    <a:pt x="34" y="270"/>
                  </a:lnTo>
                  <a:lnTo>
                    <a:pt x="22" y="276"/>
                  </a:lnTo>
                  <a:lnTo>
                    <a:pt x="14" y="278"/>
                  </a:lnTo>
                  <a:lnTo>
                    <a:pt x="8" y="278"/>
                  </a:lnTo>
                  <a:lnTo>
                    <a:pt x="0" y="278"/>
                  </a:lnTo>
                  <a:lnTo>
                    <a:pt x="14" y="270"/>
                  </a:lnTo>
                  <a:lnTo>
                    <a:pt x="36" y="262"/>
                  </a:lnTo>
                  <a:lnTo>
                    <a:pt x="58" y="258"/>
                  </a:lnTo>
                  <a:lnTo>
                    <a:pt x="76" y="256"/>
                  </a:lnTo>
                  <a:lnTo>
                    <a:pt x="82" y="256"/>
                  </a:lnTo>
                  <a:lnTo>
                    <a:pt x="84" y="254"/>
                  </a:lnTo>
                  <a:lnTo>
                    <a:pt x="90" y="248"/>
                  </a:lnTo>
                  <a:lnTo>
                    <a:pt x="96" y="244"/>
                  </a:lnTo>
                  <a:lnTo>
                    <a:pt x="102" y="242"/>
                  </a:lnTo>
                  <a:lnTo>
                    <a:pt x="120" y="236"/>
                  </a:lnTo>
                  <a:lnTo>
                    <a:pt x="136" y="232"/>
                  </a:lnTo>
                  <a:lnTo>
                    <a:pt x="166" y="210"/>
                  </a:lnTo>
                  <a:lnTo>
                    <a:pt x="164" y="206"/>
                  </a:lnTo>
                  <a:lnTo>
                    <a:pt x="162" y="204"/>
                  </a:lnTo>
                  <a:lnTo>
                    <a:pt x="154" y="210"/>
                  </a:lnTo>
                  <a:lnTo>
                    <a:pt x="146" y="210"/>
                  </a:lnTo>
                  <a:lnTo>
                    <a:pt x="146" y="204"/>
                  </a:lnTo>
                  <a:lnTo>
                    <a:pt x="144" y="202"/>
                  </a:lnTo>
                  <a:lnTo>
                    <a:pt x="140" y="202"/>
                  </a:lnTo>
                  <a:lnTo>
                    <a:pt x="136" y="202"/>
                  </a:lnTo>
                  <a:lnTo>
                    <a:pt x="132" y="204"/>
                  </a:lnTo>
                  <a:lnTo>
                    <a:pt x="124" y="208"/>
                  </a:lnTo>
                  <a:lnTo>
                    <a:pt x="112" y="208"/>
                  </a:lnTo>
                  <a:lnTo>
                    <a:pt x="118" y="204"/>
                  </a:lnTo>
                  <a:lnTo>
                    <a:pt x="126" y="198"/>
                  </a:lnTo>
                  <a:lnTo>
                    <a:pt x="132" y="192"/>
                  </a:lnTo>
                  <a:lnTo>
                    <a:pt x="136" y="186"/>
                  </a:lnTo>
                  <a:lnTo>
                    <a:pt x="132" y="186"/>
                  </a:lnTo>
                  <a:lnTo>
                    <a:pt x="128" y="186"/>
                  </a:lnTo>
                  <a:lnTo>
                    <a:pt x="120" y="186"/>
                  </a:lnTo>
                  <a:lnTo>
                    <a:pt x="116" y="186"/>
                  </a:lnTo>
                  <a:lnTo>
                    <a:pt x="112" y="184"/>
                  </a:lnTo>
                  <a:lnTo>
                    <a:pt x="110" y="178"/>
                  </a:lnTo>
                  <a:lnTo>
                    <a:pt x="110" y="160"/>
                  </a:lnTo>
                  <a:lnTo>
                    <a:pt x="152" y="128"/>
                  </a:lnTo>
                  <a:lnTo>
                    <a:pt x="158" y="130"/>
                  </a:lnTo>
                  <a:lnTo>
                    <a:pt x="166" y="132"/>
                  </a:lnTo>
                  <a:lnTo>
                    <a:pt x="190" y="130"/>
                  </a:lnTo>
                  <a:lnTo>
                    <a:pt x="214" y="124"/>
                  </a:lnTo>
                  <a:lnTo>
                    <a:pt x="224" y="122"/>
                  </a:lnTo>
                  <a:lnTo>
                    <a:pt x="236" y="116"/>
                  </a:lnTo>
                  <a:lnTo>
                    <a:pt x="244" y="110"/>
                  </a:lnTo>
                  <a:lnTo>
                    <a:pt x="246" y="104"/>
                  </a:lnTo>
                  <a:lnTo>
                    <a:pt x="234" y="108"/>
                  </a:lnTo>
                  <a:lnTo>
                    <a:pt x="228" y="110"/>
                  </a:lnTo>
                  <a:lnTo>
                    <a:pt x="220" y="112"/>
                  </a:lnTo>
                  <a:lnTo>
                    <a:pt x="212" y="110"/>
                  </a:lnTo>
                  <a:lnTo>
                    <a:pt x="202" y="108"/>
                  </a:lnTo>
                  <a:lnTo>
                    <a:pt x="186" y="102"/>
                  </a:lnTo>
                  <a:lnTo>
                    <a:pt x="234" y="70"/>
                  </a:lnTo>
                  <a:lnTo>
                    <a:pt x="242" y="70"/>
                  </a:lnTo>
                  <a:lnTo>
                    <a:pt x="252" y="72"/>
                  </a:lnTo>
                  <a:lnTo>
                    <a:pt x="252" y="78"/>
                  </a:lnTo>
                  <a:lnTo>
                    <a:pt x="254" y="80"/>
                  </a:lnTo>
                  <a:lnTo>
                    <a:pt x="258" y="82"/>
                  </a:lnTo>
                  <a:lnTo>
                    <a:pt x="264" y="82"/>
                  </a:lnTo>
                  <a:lnTo>
                    <a:pt x="268" y="82"/>
                  </a:lnTo>
                  <a:lnTo>
                    <a:pt x="272" y="80"/>
                  </a:lnTo>
                  <a:lnTo>
                    <a:pt x="272" y="76"/>
                  </a:lnTo>
                  <a:lnTo>
                    <a:pt x="274" y="70"/>
                  </a:lnTo>
                  <a:lnTo>
                    <a:pt x="270" y="70"/>
                  </a:lnTo>
                  <a:lnTo>
                    <a:pt x="268" y="68"/>
                  </a:lnTo>
                  <a:lnTo>
                    <a:pt x="268" y="66"/>
                  </a:lnTo>
                  <a:lnTo>
                    <a:pt x="268" y="60"/>
                  </a:lnTo>
                  <a:lnTo>
                    <a:pt x="266" y="58"/>
                  </a:lnTo>
                  <a:lnTo>
                    <a:pt x="266" y="54"/>
                  </a:lnTo>
                  <a:lnTo>
                    <a:pt x="266" y="46"/>
                  </a:lnTo>
                  <a:lnTo>
                    <a:pt x="280" y="36"/>
                  </a:lnTo>
                  <a:lnTo>
                    <a:pt x="288" y="38"/>
                  </a:lnTo>
                  <a:lnTo>
                    <a:pt x="296" y="40"/>
                  </a:lnTo>
                  <a:lnTo>
                    <a:pt x="306" y="38"/>
                  </a:lnTo>
                  <a:lnTo>
                    <a:pt x="318" y="32"/>
                  </a:lnTo>
                  <a:lnTo>
                    <a:pt x="324" y="28"/>
                  </a:lnTo>
                  <a:lnTo>
                    <a:pt x="332" y="22"/>
                  </a:lnTo>
                  <a:lnTo>
                    <a:pt x="356" y="14"/>
                  </a:lnTo>
                  <a:lnTo>
                    <a:pt x="384" y="10"/>
                  </a:lnTo>
                  <a:lnTo>
                    <a:pt x="410" y="4"/>
                  </a:lnTo>
                  <a:lnTo>
                    <a:pt x="436" y="0"/>
                  </a:lnTo>
                  <a:lnTo>
                    <a:pt x="444" y="2"/>
                  </a:lnTo>
                  <a:lnTo>
                    <a:pt x="452" y="4"/>
                  </a:lnTo>
                  <a:lnTo>
                    <a:pt x="462" y="6"/>
                  </a:lnTo>
                  <a:lnTo>
                    <a:pt x="472" y="6"/>
                  </a:lnTo>
                  <a:lnTo>
                    <a:pt x="474" y="12"/>
                  </a:lnTo>
                  <a:lnTo>
                    <a:pt x="476" y="12"/>
                  </a:lnTo>
                  <a:lnTo>
                    <a:pt x="510" y="12"/>
                  </a:lnTo>
                  <a:lnTo>
                    <a:pt x="516" y="14"/>
                  </a:lnTo>
                  <a:lnTo>
                    <a:pt x="520" y="16"/>
                  </a:lnTo>
                  <a:lnTo>
                    <a:pt x="534" y="16"/>
                  </a:lnTo>
                  <a:lnTo>
                    <a:pt x="548" y="16"/>
                  </a:lnTo>
                  <a:lnTo>
                    <a:pt x="554" y="18"/>
                  </a:lnTo>
                  <a:lnTo>
                    <a:pt x="562" y="20"/>
                  </a:lnTo>
                  <a:lnTo>
                    <a:pt x="574" y="20"/>
                  </a:lnTo>
                  <a:lnTo>
                    <a:pt x="402" y="178"/>
                  </a:lnTo>
                  <a:lnTo>
                    <a:pt x="400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51" name="Freeform 66"/>
            <p:cNvSpPr/>
            <p:nvPr/>
          </p:nvSpPr>
          <p:spPr bwMode="auto">
            <a:xfrm>
              <a:off x="2022570" y="3625157"/>
              <a:ext cx="624986" cy="529649"/>
            </a:xfrm>
            <a:custGeom>
              <a:avLst/>
              <a:gdLst>
                <a:gd name="T0" fmla="*/ 2147483647 w 428"/>
                <a:gd name="T1" fmla="*/ 2147483647 h 336"/>
                <a:gd name="T2" fmla="*/ 2147483647 w 428"/>
                <a:gd name="T3" fmla="*/ 2147483647 h 336"/>
                <a:gd name="T4" fmla="*/ 2147483647 w 428"/>
                <a:gd name="T5" fmla="*/ 2147483647 h 336"/>
                <a:gd name="T6" fmla="*/ 2147483647 w 428"/>
                <a:gd name="T7" fmla="*/ 2147483647 h 336"/>
                <a:gd name="T8" fmla="*/ 2147483647 w 428"/>
                <a:gd name="T9" fmla="*/ 2147483647 h 336"/>
                <a:gd name="T10" fmla="*/ 2147483647 w 428"/>
                <a:gd name="T11" fmla="*/ 2147483647 h 336"/>
                <a:gd name="T12" fmla="*/ 2147483647 w 428"/>
                <a:gd name="T13" fmla="*/ 2147483647 h 336"/>
                <a:gd name="T14" fmla="*/ 2147483647 w 428"/>
                <a:gd name="T15" fmla="*/ 2147483647 h 336"/>
                <a:gd name="T16" fmla="*/ 2147483647 w 428"/>
                <a:gd name="T17" fmla="*/ 2147483647 h 336"/>
                <a:gd name="T18" fmla="*/ 2147483647 w 428"/>
                <a:gd name="T19" fmla="*/ 2147483647 h 336"/>
                <a:gd name="T20" fmla="*/ 2147483647 w 428"/>
                <a:gd name="T21" fmla="*/ 2147483647 h 336"/>
                <a:gd name="T22" fmla="*/ 2147483647 w 428"/>
                <a:gd name="T23" fmla="*/ 2147483647 h 336"/>
                <a:gd name="T24" fmla="*/ 2147483647 w 428"/>
                <a:gd name="T25" fmla="*/ 2147483647 h 336"/>
                <a:gd name="T26" fmla="*/ 2147483647 w 428"/>
                <a:gd name="T27" fmla="*/ 2147483647 h 336"/>
                <a:gd name="T28" fmla="*/ 2147483647 w 428"/>
                <a:gd name="T29" fmla="*/ 2147483647 h 336"/>
                <a:gd name="T30" fmla="*/ 2147483647 w 428"/>
                <a:gd name="T31" fmla="*/ 2147483647 h 336"/>
                <a:gd name="T32" fmla="*/ 2147483647 w 428"/>
                <a:gd name="T33" fmla="*/ 0 h 336"/>
                <a:gd name="T34" fmla="*/ 2147483647 w 428"/>
                <a:gd name="T35" fmla="*/ 2147483647 h 336"/>
                <a:gd name="T36" fmla="*/ 2147483647 w 428"/>
                <a:gd name="T37" fmla="*/ 2147483647 h 336"/>
                <a:gd name="T38" fmla="*/ 2147483647 w 428"/>
                <a:gd name="T39" fmla="*/ 2147483647 h 336"/>
                <a:gd name="T40" fmla="*/ 2147483647 w 428"/>
                <a:gd name="T41" fmla="*/ 2147483647 h 336"/>
                <a:gd name="T42" fmla="*/ 2147483647 w 428"/>
                <a:gd name="T43" fmla="*/ 2147483647 h 336"/>
                <a:gd name="T44" fmla="*/ 2147483647 w 428"/>
                <a:gd name="T45" fmla="*/ 2147483647 h 336"/>
                <a:gd name="T46" fmla="*/ 2147483647 w 428"/>
                <a:gd name="T47" fmla="*/ 2147483647 h 336"/>
                <a:gd name="T48" fmla="*/ 2147483647 w 428"/>
                <a:gd name="T49" fmla="*/ 2147483647 h 336"/>
                <a:gd name="T50" fmla="*/ 2147483647 w 428"/>
                <a:gd name="T51" fmla="*/ 2147483647 h 336"/>
                <a:gd name="T52" fmla="*/ 2147483647 w 428"/>
                <a:gd name="T53" fmla="*/ 2147483647 h 336"/>
                <a:gd name="T54" fmla="*/ 2147483647 w 428"/>
                <a:gd name="T55" fmla="*/ 2147483647 h 336"/>
                <a:gd name="T56" fmla="*/ 2147483647 w 428"/>
                <a:gd name="T57" fmla="*/ 2147483647 h 336"/>
                <a:gd name="T58" fmla="*/ 2147483647 w 428"/>
                <a:gd name="T59" fmla="*/ 2147483647 h 336"/>
                <a:gd name="T60" fmla="*/ 2147483647 w 428"/>
                <a:gd name="T61" fmla="*/ 2147483647 h 336"/>
                <a:gd name="T62" fmla="*/ 2147483647 w 428"/>
                <a:gd name="T63" fmla="*/ 2147483647 h 336"/>
                <a:gd name="T64" fmla="*/ 2147483647 w 428"/>
                <a:gd name="T65" fmla="*/ 2147483647 h 336"/>
                <a:gd name="T66" fmla="*/ 2147483647 w 428"/>
                <a:gd name="T67" fmla="*/ 2147483647 h 336"/>
                <a:gd name="T68" fmla="*/ 2147483647 w 428"/>
                <a:gd name="T69" fmla="*/ 2147483647 h 336"/>
                <a:gd name="T70" fmla="*/ 2147483647 w 428"/>
                <a:gd name="T71" fmla="*/ 2147483647 h 336"/>
                <a:gd name="T72" fmla="*/ 2147483647 w 428"/>
                <a:gd name="T73" fmla="*/ 2147483647 h 336"/>
                <a:gd name="T74" fmla="*/ 2147483647 w 428"/>
                <a:gd name="T75" fmla="*/ 2147483647 h 336"/>
                <a:gd name="T76" fmla="*/ 2147483647 w 428"/>
                <a:gd name="T77" fmla="*/ 2147483647 h 336"/>
                <a:gd name="T78" fmla="*/ 2147483647 w 428"/>
                <a:gd name="T79" fmla="*/ 2147483647 h 336"/>
                <a:gd name="T80" fmla="*/ 2147483647 w 428"/>
                <a:gd name="T81" fmla="*/ 2147483647 h 336"/>
                <a:gd name="T82" fmla="*/ 2147483647 w 428"/>
                <a:gd name="T83" fmla="*/ 2147483647 h 336"/>
                <a:gd name="T84" fmla="*/ 2147483647 w 428"/>
                <a:gd name="T85" fmla="*/ 2147483647 h 336"/>
                <a:gd name="T86" fmla="*/ 2147483647 w 428"/>
                <a:gd name="T87" fmla="*/ 2147483647 h 336"/>
                <a:gd name="T88" fmla="*/ 2147483647 w 428"/>
                <a:gd name="T89" fmla="*/ 2147483647 h 336"/>
                <a:gd name="T90" fmla="*/ 2147483647 w 428"/>
                <a:gd name="T91" fmla="*/ 2147483647 h 336"/>
                <a:gd name="T92" fmla="*/ 2147483647 w 428"/>
                <a:gd name="T93" fmla="*/ 2147483647 h 336"/>
                <a:gd name="T94" fmla="*/ 2147483647 w 428"/>
                <a:gd name="T95" fmla="*/ 2147483647 h 336"/>
                <a:gd name="T96" fmla="*/ 2147483647 w 428"/>
                <a:gd name="T97" fmla="*/ 2147483647 h 336"/>
                <a:gd name="T98" fmla="*/ 2147483647 w 428"/>
                <a:gd name="T99" fmla="*/ 2147483647 h 336"/>
                <a:gd name="T100" fmla="*/ 2147483647 w 428"/>
                <a:gd name="T101" fmla="*/ 2147483647 h 336"/>
                <a:gd name="T102" fmla="*/ 2147483647 w 428"/>
                <a:gd name="T103" fmla="*/ 2147483647 h 336"/>
                <a:gd name="T104" fmla="*/ 2147483647 w 428"/>
                <a:gd name="T105" fmla="*/ 2147483647 h 336"/>
                <a:gd name="T106" fmla="*/ 2147483647 w 428"/>
                <a:gd name="T107" fmla="*/ 2147483647 h 336"/>
                <a:gd name="T108" fmla="*/ 2147483647 w 428"/>
                <a:gd name="T109" fmla="*/ 2147483647 h 336"/>
                <a:gd name="T110" fmla="*/ 2147483647 w 428"/>
                <a:gd name="T111" fmla="*/ 2147483647 h 3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428"/>
                <a:gd name="T169" fmla="*/ 0 h 336"/>
                <a:gd name="T170" fmla="*/ 428 w 428"/>
                <a:gd name="T171" fmla="*/ 336 h 3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428" h="336">
                  <a:moveTo>
                    <a:pt x="400" y="274"/>
                  </a:moveTo>
                  <a:lnTo>
                    <a:pt x="402" y="270"/>
                  </a:lnTo>
                  <a:lnTo>
                    <a:pt x="408" y="260"/>
                  </a:lnTo>
                  <a:lnTo>
                    <a:pt x="410" y="250"/>
                  </a:lnTo>
                  <a:lnTo>
                    <a:pt x="416" y="234"/>
                  </a:lnTo>
                  <a:lnTo>
                    <a:pt x="418" y="228"/>
                  </a:lnTo>
                  <a:lnTo>
                    <a:pt x="422" y="222"/>
                  </a:lnTo>
                  <a:lnTo>
                    <a:pt x="428" y="210"/>
                  </a:lnTo>
                  <a:lnTo>
                    <a:pt x="426" y="206"/>
                  </a:lnTo>
                  <a:lnTo>
                    <a:pt x="426" y="202"/>
                  </a:lnTo>
                  <a:lnTo>
                    <a:pt x="422" y="202"/>
                  </a:lnTo>
                  <a:lnTo>
                    <a:pt x="410" y="202"/>
                  </a:lnTo>
                  <a:lnTo>
                    <a:pt x="394" y="204"/>
                  </a:lnTo>
                  <a:lnTo>
                    <a:pt x="378" y="208"/>
                  </a:lnTo>
                  <a:lnTo>
                    <a:pt x="372" y="212"/>
                  </a:lnTo>
                  <a:lnTo>
                    <a:pt x="368" y="216"/>
                  </a:lnTo>
                  <a:lnTo>
                    <a:pt x="364" y="224"/>
                  </a:lnTo>
                  <a:lnTo>
                    <a:pt x="358" y="234"/>
                  </a:lnTo>
                  <a:lnTo>
                    <a:pt x="352" y="246"/>
                  </a:lnTo>
                  <a:lnTo>
                    <a:pt x="346" y="254"/>
                  </a:lnTo>
                  <a:lnTo>
                    <a:pt x="334" y="256"/>
                  </a:lnTo>
                  <a:lnTo>
                    <a:pt x="320" y="260"/>
                  </a:lnTo>
                  <a:lnTo>
                    <a:pt x="310" y="262"/>
                  </a:lnTo>
                  <a:lnTo>
                    <a:pt x="298" y="264"/>
                  </a:lnTo>
                  <a:lnTo>
                    <a:pt x="288" y="262"/>
                  </a:lnTo>
                  <a:lnTo>
                    <a:pt x="280" y="256"/>
                  </a:lnTo>
                  <a:lnTo>
                    <a:pt x="272" y="248"/>
                  </a:lnTo>
                  <a:lnTo>
                    <a:pt x="266" y="238"/>
                  </a:lnTo>
                  <a:lnTo>
                    <a:pt x="260" y="226"/>
                  </a:lnTo>
                  <a:lnTo>
                    <a:pt x="258" y="216"/>
                  </a:lnTo>
                  <a:lnTo>
                    <a:pt x="256" y="204"/>
                  </a:lnTo>
                  <a:lnTo>
                    <a:pt x="256" y="194"/>
                  </a:lnTo>
                  <a:lnTo>
                    <a:pt x="258" y="178"/>
                  </a:lnTo>
                  <a:lnTo>
                    <a:pt x="260" y="160"/>
                  </a:lnTo>
                  <a:lnTo>
                    <a:pt x="268" y="142"/>
                  </a:lnTo>
                  <a:lnTo>
                    <a:pt x="276" y="128"/>
                  </a:lnTo>
                  <a:lnTo>
                    <a:pt x="256" y="122"/>
                  </a:lnTo>
                  <a:lnTo>
                    <a:pt x="248" y="116"/>
                  </a:lnTo>
                  <a:lnTo>
                    <a:pt x="244" y="114"/>
                  </a:lnTo>
                  <a:lnTo>
                    <a:pt x="242" y="110"/>
                  </a:lnTo>
                  <a:lnTo>
                    <a:pt x="240" y="94"/>
                  </a:lnTo>
                  <a:lnTo>
                    <a:pt x="236" y="76"/>
                  </a:lnTo>
                  <a:lnTo>
                    <a:pt x="232" y="68"/>
                  </a:lnTo>
                  <a:lnTo>
                    <a:pt x="230" y="60"/>
                  </a:lnTo>
                  <a:lnTo>
                    <a:pt x="224" y="56"/>
                  </a:lnTo>
                  <a:lnTo>
                    <a:pt x="216" y="56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204" y="62"/>
                  </a:lnTo>
                  <a:lnTo>
                    <a:pt x="198" y="66"/>
                  </a:lnTo>
                  <a:lnTo>
                    <a:pt x="192" y="68"/>
                  </a:lnTo>
                  <a:lnTo>
                    <a:pt x="188" y="68"/>
                  </a:lnTo>
                  <a:lnTo>
                    <a:pt x="184" y="66"/>
                  </a:lnTo>
                  <a:lnTo>
                    <a:pt x="180" y="62"/>
                  </a:lnTo>
                  <a:lnTo>
                    <a:pt x="178" y="58"/>
                  </a:lnTo>
                  <a:lnTo>
                    <a:pt x="174" y="38"/>
                  </a:lnTo>
                  <a:lnTo>
                    <a:pt x="170" y="34"/>
                  </a:lnTo>
                  <a:lnTo>
                    <a:pt x="166" y="30"/>
                  </a:lnTo>
                  <a:lnTo>
                    <a:pt x="160" y="26"/>
                  </a:lnTo>
                  <a:lnTo>
                    <a:pt x="158" y="18"/>
                  </a:lnTo>
                  <a:lnTo>
                    <a:pt x="152" y="20"/>
                  </a:lnTo>
                  <a:lnTo>
                    <a:pt x="148" y="20"/>
                  </a:lnTo>
                  <a:lnTo>
                    <a:pt x="132" y="18"/>
                  </a:lnTo>
                  <a:lnTo>
                    <a:pt x="128" y="28"/>
                  </a:lnTo>
                  <a:lnTo>
                    <a:pt x="78" y="28"/>
                  </a:lnTo>
                  <a:lnTo>
                    <a:pt x="34" y="2"/>
                  </a:lnTo>
                  <a:lnTo>
                    <a:pt x="28" y="0"/>
                  </a:lnTo>
                  <a:lnTo>
                    <a:pt x="20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2" y="36"/>
                  </a:lnTo>
                  <a:lnTo>
                    <a:pt x="2" y="38"/>
                  </a:lnTo>
                  <a:lnTo>
                    <a:pt x="2" y="42"/>
                  </a:lnTo>
                  <a:lnTo>
                    <a:pt x="4" y="48"/>
                  </a:lnTo>
                  <a:lnTo>
                    <a:pt x="4" y="54"/>
                  </a:lnTo>
                  <a:lnTo>
                    <a:pt x="8" y="56"/>
                  </a:lnTo>
                  <a:lnTo>
                    <a:pt x="12" y="62"/>
                  </a:lnTo>
                  <a:lnTo>
                    <a:pt x="20" y="70"/>
                  </a:lnTo>
                  <a:lnTo>
                    <a:pt x="22" y="74"/>
                  </a:lnTo>
                  <a:lnTo>
                    <a:pt x="22" y="78"/>
                  </a:lnTo>
                  <a:lnTo>
                    <a:pt x="20" y="82"/>
                  </a:lnTo>
                  <a:lnTo>
                    <a:pt x="14" y="84"/>
                  </a:lnTo>
                  <a:lnTo>
                    <a:pt x="12" y="88"/>
                  </a:lnTo>
                  <a:lnTo>
                    <a:pt x="8" y="92"/>
                  </a:lnTo>
                  <a:lnTo>
                    <a:pt x="8" y="96"/>
                  </a:lnTo>
                  <a:lnTo>
                    <a:pt x="12" y="102"/>
                  </a:lnTo>
                  <a:lnTo>
                    <a:pt x="16" y="108"/>
                  </a:lnTo>
                  <a:lnTo>
                    <a:pt x="24" y="110"/>
                  </a:lnTo>
                  <a:lnTo>
                    <a:pt x="32" y="112"/>
                  </a:lnTo>
                  <a:lnTo>
                    <a:pt x="34" y="118"/>
                  </a:lnTo>
                  <a:lnTo>
                    <a:pt x="38" y="120"/>
                  </a:lnTo>
                  <a:lnTo>
                    <a:pt x="40" y="124"/>
                  </a:lnTo>
                  <a:lnTo>
                    <a:pt x="40" y="130"/>
                  </a:lnTo>
                  <a:lnTo>
                    <a:pt x="40" y="134"/>
                  </a:lnTo>
                  <a:lnTo>
                    <a:pt x="40" y="138"/>
                  </a:lnTo>
                  <a:lnTo>
                    <a:pt x="38" y="140"/>
                  </a:lnTo>
                  <a:lnTo>
                    <a:pt x="38" y="144"/>
                  </a:lnTo>
                  <a:lnTo>
                    <a:pt x="38" y="148"/>
                  </a:lnTo>
                  <a:lnTo>
                    <a:pt x="40" y="150"/>
                  </a:lnTo>
                  <a:lnTo>
                    <a:pt x="42" y="154"/>
                  </a:lnTo>
                  <a:lnTo>
                    <a:pt x="48" y="158"/>
                  </a:lnTo>
                  <a:lnTo>
                    <a:pt x="54" y="164"/>
                  </a:lnTo>
                  <a:lnTo>
                    <a:pt x="66" y="182"/>
                  </a:lnTo>
                  <a:lnTo>
                    <a:pt x="68" y="180"/>
                  </a:lnTo>
                  <a:lnTo>
                    <a:pt x="72" y="178"/>
                  </a:lnTo>
                  <a:lnTo>
                    <a:pt x="74" y="176"/>
                  </a:lnTo>
                  <a:lnTo>
                    <a:pt x="76" y="172"/>
                  </a:lnTo>
                  <a:lnTo>
                    <a:pt x="74" y="164"/>
                  </a:lnTo>
                  <a:lnTo>
                    <a:pt x="68" y="158"/>
                  </a:lnTo>
                  <a:lnTo>
                    <a:pt x="66" y="152"/>
                  </a:lnTo>
                  <a:lnTo>
                    <a:pt x="60" y="146"/>
                  </a:lnTo>
                  <a:lnTo>
                    <a:pt x="62" y="142"/>
                  </a:lnTo>
                  <a:lnTo>
                    <a:pt x="60" y="138"/>
                  </a:lnTo>
                  <a:lnTo>
                    <a:pt x="56" y="128"/>
                  </a:lnTo>
                  <a:lnTo>
                    <a:pt x="54" y="116"/>
                  </a:lnTo>
                  <a:lnTo>
                    <a:pt x="50" y="108"/>
                  </a:lnTo>
                  <a:lnTo>
                    <a:pt x="48" y="106"/>
                  </a:lnTo>
                  <a:lnTo>
                    <a:pt x="46" y="104"/>
                  </a:lnTo>
                  <a:lnTo>
                    <a:pt x="46" y="102"/>
                  </a:lnTo>
                  <a:lnTo>
                    <a:pt x="44" y="90"/>
                  </a:lnTo>
                  <a:lnTo>
                    <a:pt x="42" y="82"/>
                  </a:lnTo>
                  <a:lnTo>
                    <a:pt x="36" y="62"/>
                  </a:lnTo>
                  <a:lnTo>
                    <a:pt x="34" y="60"/>
                  </a:lnTo>
                  <a:lnTo>
                    <a:pt x="34" y="58"/>
                  </a:lnTo>
                  <a:lnTo>
                    <a:pt x="32" y="56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6" y="48"/>
                  </a:lnTo>
                  <a:lnTo>
                    <a:pt x="28" y="30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8" y="22"/>
                  </a:lnTo>
                  <a:lnTo>
                    <a:pt x="42" y="24"/>
                  </a:lnTo>
                  <a:lnTo>
                    <a:pt x="46" y="28"/>
                  </a:lnTo>
                  <a:lnTo>
                    <a:pt x="48" y="32"/>
                  </a:lnTo>
                  <a:lnTo>
                    <a:pt x="52" y="44"/>
                  </a:lnTo>
                  <a:lnTo>
                    <a:pt x="54" y="56"/>
                  </a:lnTo>
                  <a:lnTo>
                    <a:pt x="54" y="58"/>
                  </a:lnTo>
                  <a:lnTo>
                    <a:pt x="52" y="64"/>
                  </a:lnTo>
                  <a:lnTo>
                    <a:pt x="50" y="70"/>
                  </a:lnTo>
                  <a:lnTo>
                    <a:pt x="50" y="72"/>
                  </a:lnTo>
                  <a:lnTo>
                    <a:pt x="52" y="74"/>
                  </a:lnTo>
                  <a:lnTo>
                    <a:pt x="58" y="74"/>
                  </a:lnTo>
                  <a:lnTo>
                    <a:pt x="58" y="80"/>
                  </a:lnTo>
                  <a:lnTo>
                    <a:pt x="62" y="84"/>
                  </a:lnTo>
                  <a:lnTo>
                    <a:pt x="66" y="88"/>
                  </a:lnTo>
                  <a:lnTo>
                    <a:pt x="68" y="88"/>
                  </a:lnTo>
                  <a:lnTo>
                    <a:pt x="72" y="100"/>
                  </a:lnTo>
                  <a:lnTo>
                    <a:pt x="76" y="106"/>
                  </a:lnTo>
                  <a:lnTo>
                    <a:pt x="80" y="110"/>
                  </a:lnTo>
                  <a:lnTo>
                    <a:pt x="84" y="112"/>
                  </a:lnTo>
                  <a:lnTo>
                    <a:pt x="86" y="114"/>
                  </a:lnTo>
                  <a:lnTo>
                    <a:pt x="88" y="116"/>
                  </a:lnTo>
                  <a:lnTo>
                    <a:pt x="86" y="120"/>
                  </a:lnTo>
                  <a:lnTo>
                    <a:pt x="84" y="126"/>
                  </a:lnTo>
                  <a:lnTo>
                    <a:pt x="86" y="132"/>
                  </a:lnTo>
                  <a:lnTo>
                    <a:pt x="92" y="140"/>
                  </a:lnTo>
                  <a:lnTo>
                    <a:pt x="104" y="154"/>
                  </a:lnTo>
                  <a:lnTo>
                    <a:pt x="112" y="162"/>
                  </a:lnTo>
                  <a:lnTo>
                    <a:pt x="118" y="168"/>
                  </a:lnTo>
                  <a:lnTo>
                    <a:pt x="122" y="178"/>
                  </a:lnTo>
                  <a:lnTo>
                    <a:pt x="130" y="188"/>
                  </a:lnTo>
                  <a:lnTo>
                    <a:pt x="130" y="202"/>
                  </a:lnTo>
                  <a:lnTo>
                    <a:pt x="132" y="206"/>
                  </a:lnTo>
                  <a:lnTo>
                    <a:pt x="132" y="210"/>
                  </a:lnTo>
                  <a:lnTo>
                    <a:pt x="132" y="216"/>
                  </a:lnTo>
                  <a:lnTo>
                    <a:pt x="130" y="220"/>
                  </a:lnTo>
                  <a:lnTo>
                    <a:pt x="128" y="220"/>
                  </a:lnTo>
                  <a:lnTo>
                    <a:pt x="128" y="226"/>
                  </a:lnTo>
                  <a:lnTo>
                    <a:pt x="124" y="226"/>
                  </a:lnTo>
                  <a:lnTo>
                    <a:pt x="124" y="232"/>
                  </a:lnTo>
                  <a:lnTo>
                    <a:pt x="126" y="238"/>
                  </a:lnTo>
                  <a:lnTo>
                    <a:pt x="130" y="244"/>
                  </a:lnTo>
                  <a:lnTo>
                    <a:pt x="138" y="250"/>
                  </a:lnTo>
                  <a:lnTo>
                    <a:pt x="148" y="256"/>
                  </a:lnTo>
                  <a:lnTo>
                    <a:pt x="150" y="262"/>
                  </a:lnTo>
                  <a:lnTo>
                    <a:pt x="154" y="266"/>
                  </a:lnTo>
                  <a:lnTo>
                    <a:pt x="158" y="270"/>
                  </a:lnTo>
                  <a:lnTo>
                    <a:pt x="166" y="270"/>
                  </a:lnTo>
                  <a:lnTo>
                    <a:pt x="174" y="272"/>
                  </a:lnTo>
                  <a:lnTo>
                    <a:pt x="178" y="274"/>
                  </a:lnTo>
                  <a:lnTo>
                    <a:pt x="190" y="284"/>
                  </a:lnTo>
                  <a:lnTo>
                    <a:pt x="198" y="290"/>
                  </a:lnTo>
                  <a:lnTo>
                    <a:pt x="204" y="294"/>
                  </a:lnTo>
                  <a:lnTo>
                    <a:pt x="218" y="300"/>
                  </a:lnTo>
                  <a:lnTo>
                    <a:pt x="232" y="306"/>
                  </a:lnTo>
                  <a:lnTo>
                    <a:pt x="246" y="312"/>
                  </a:lnTo>
                  <a:lnTo>
                    <a:pt x="254" y="314"/>
                  </a:lnTo>
                  <a:lnTo>
                    <a:pt x="260" y="314"/>
                  </a:lnTo>
                  <a:lnTo>
                    <a:pt x="266" y="314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86" y="302"/>
                  </a:lnTo>
                  <a:lnTo>
                    <a:pt x="290" y="304"/>
                  </a:lnTo>
                  <a:lnTo>
                    <a:pt x="296" y="306"/>
                  </a:lnTo>
                  <a:lnTo>
                    <a:pt x="306" y="312"/>
                  </a:lnTo>
                  <a:lnTo>
                    <a:pt x="314" y="320"/>
                  </a:lnTo>
                  <a:lnTo>
                    <a:pt x="318" y="328"/>
                  </a:lnTo>
                  <a:lnTo>
                    <a:pt x="324" y="336"/>
                  </a:lnTo>
                  <a:lnTo>
                    <a:pt x="328" y="324"/>
                  </a:lnTo>
                  <a:lnTo>
                    <a:pt x="330" y="318"/>
                  </a:lnTo>
                  <a:lnTo>
                    <a:pt x="334" y="312"/>
                  </a:lnTo>
                  <a:lnTo>
                    <a:pt x="354" y="312"/>
                  </a:lnTo>
                  <a:lnTo>
                    <a:pt x="354" y="306"/>
                  </a:lnTo>
                  <a:lnTo>
                    <a:pt x="352" y="302"/>
                  </a:lnTo>
                  <a:lnTo>
                    <a:pt x="348" y="300"/>
                  </a:lnTo>
                  <a:lnTo>
                    <a:pt x="346" y="296"/>
                  </a:lnTo>
                  <a:lnTo>
                    <a:pt x="344" y="292"/>
                  </a:lnTo>
                  <a:lnTo>
                    <a:pt x="348" y="284"/>
                  </a:lnTo>
                  <a:lnTo>
                    <a:pt x="352" y="280"/>
                  </a:lnTo>
                  <a:lnTo>
                    <a:pt x="356" y="278"/>
                  </a:lnTo>
                  <a:lnTo>
                    <a:pt x="380" y="278"/>
                  </a:lnTo>
                  <a:lnTo>
                    <a:pt x="384" y="278"/>
                  </a:lnTo>
                  <a:lnTo>
                    <a:pt x="386" y="276"/>
                  </a:lnTo>
                  <a:lnTo>
                    <a:pt x="388" y="274"/>
                  </a:lnTo>
                  <a:lnTo>
                    <a:pt x="390" y="270"/>
                  </a:lnTo>
                  <a:lnTo>
                    <a:pt x="392" y="268"/>
                  </a:lnTo>
                  <a:lnTo>
                    <a:pt x="396" y="268"/>
                  </a:lnTo>
                  <a:lnTo>
                    <a:pt x="398" y="270"/>
                  </a:lnTo>
                  <a:lnTo>
                    <a:pt x="398" y="274"/>
                  </a:lnTo>
                  <a:lnTo>
                    <a:pt x="400" y="2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52" name="Freeform 67"/>
            <p:cNvSpPr/>
            <p:nvPr/>
          </p:nvSpPr>
          <p:spPr bwMode="auto">
            <a:xfrm>
              <a:off x="2694833" y="3902592"/>
              <a:ext cx="236387" cy="100886"/>
            </a:xfrm>
            <a:custGeom>
              <a:avLst/>
              <a:gdLst>
                <a:gd name="T0" fmla="*/ 2147483647 w 162"/>
                <a:gd name="T1" fmla="*/ 2147483647 h 64"/>
                <a:gd name="T2" fmla="*/ 2147483647 w 162"/>
                <a:gd name="T3" fmla="*/ 2147483647 h 64"/>
                <a:gd name="T4" fmla="*/ 2147483647 w 162"/>
                <a:gd name="T5" fmla="*/ 2147483647 h 64"/>
                <a:gd name="T6" fmla="*/ 2147483647 w 162"/>
                <a:gd name="T7" fmla="*/ 2147483647 h 64"/>
                <a:gd name="T8" fmla="*/ 2147483647 w 162"/>
                <a:gd name="T9" fmla="*/ 2147483647 h 64"/>
                <a:gd name="T10" fmla="*/ 2147483647 w 162"/>
                <a:gd name="T11" fmla="*/ 2147483647 h 64"/>
                <a:gd name="T12" fmla="*/ 2147483647 w 162"/>
                <a:gd name="T13" fmla="*/ 2147483647 h 64"/>
                <a:gd name="T14" fmla="*/ 2147483647 w 162"/>
                <a:gd name="T15" fmla="*/ 2147483647 h 64"/>
                <a:gd name="T16" fmla="*/ 2147483647 w 162"/>
                <a:gd name="T17" fmla="*/ 2147483647 h 64"/>
                <a:gd name="T18" fmla="*/ 2147483647 w 162"/>
                <a:gd name="T19" fmla="*/ 2147483647 h 64"/>
                <a:gd name="T20" fmla="*/ 2147483647 w 162"/>
                <a:gd name="T21" fmla="*/ 2147483647 h 64"/>
                <a:gd name="T22" fmla="*/ 2147483647 w 162"/>
                <a:gd name="T23" fmla="*/ 2147483647 h 64"/>
                <a:gd name="T24" fmla="*/ 2147483647 w 162"/>
                <a:gd name="T25" fmla="*/ 2147483647 h 64"/>
                <a:gd name="T26" fmla="*/ 0 w 162"/>
                <a:gd name="T27" fmla="*/ 2147483647 h 64"/>
                <a:gd name="T28" fmla="*/ 2147483647 w 162"/>
                <a:gd name="T29" fmla="*/ 2147483647 h 64"/>
                <a:gd name="T30" fmla="*/ 2147483647 w 162"/>
                <a:gd name="T31" fmla="*/ 2147483647 h 64"/>
                <a:gd name="T32" fmla="*/ 2147483647 w 162"/>
                <a:gd name="T33" fmla="*/ 2147483647 h 64"/>
                <a:gd name="T34" fmla="*/ 2147483647 w 162"/>
                <a:gd name="T35" fmla="*/ 2147483647 h 64"/>
                <a:gd name="T36" fmla="*/ 2147483647 w 162"/>
                <a:gd name="T37" fmla="*/ 2147483647 h 64"/>
                <a:gd name="T38" fmla="*/ 2147483647 w 162"/>
                <a:gd name="T39" fmla="*/ 2147483647 h 64"/>
                <a:gd name="T40" fmla="*/ 2147483647 w 162"/>
                <a:gd name="T41" fmla="*/ 0 h 64"/>
                <a:gd name="T42" fmla="*/ 2147483647 w 162"/>
                <a:gd name="T43" fmla="*/ 0 h 64"/>
                <a:gd name="T44" fmla="*/ 2147483647 w 162"/>
                <a:gd name="T45" fmla="*/ 0 h 64"/>
                <a:gd name="T46" fmla="*/ 2147483647 w 162"/>
                <a:gd name="T47" fmla="*/ 2147483647 h 64"/>
                <a:gd name="T48" fmla="*/ 2147483647 w 162"/>
                <a:gd name="T49" fmla="*/ 2147483647 h 64"/>
                <a:gd name="T50" fmla="*/ 2147483647 w 162"/>
                <a:gd name="T51" fmla="*/ 2147483647 h 64"/>
                <a:gd name="T52" fmla="*/ 2147483647 w 162"/>
                <a:gd name="T53" fmla="*/ 2147483647 h 64"/>
                <a:gd name="T54" fmla="*/ 2147483647 w 162"/>
                <a:gd name="T55" fmla="*/ 2147483647 h 64"/>
                <a:gd name="T56" fmla="*/ 2147483647 w 162"/>
                <a:gd name="T57" fmla="*/ 2147483647 h 64"/>
                <a:gd name="T58" fmla="*/ 2147483647 w 162"/>
                <a:gd name="T59" fmla="*/ 2147483647 h 64"/>
                <a:gd name="T60" fmla="*/ 2147483647 w 162"/>
                <a:gd name="T61" fmla="*/ 2147483647 h 64"/>
                <a:gd name="T62" fmla="*/ 2147483647 w 162"/>
                <a:gd name="T63" fmla="*/ 2147483647 h 64"/>
                <a:gd name="T64" fmla="*/ 2147483647 w 162"/>
                <a:gd name="T65" fmla="*/ 2147483647 h 64"/>
                <a:gd name="T66" fmla="*/ 2147483647 w 162"/>
                <a:gd name="T67" fmla="*/ 2147483647 h 64"/>
                <a:gd name="T68" fmla="*/ 2147483647 w 162"/>
                <a:gd name="T69" fmla="*/ 2147483647 h 64"/>
                <a:gd name="T70" fmla="*/ 2147483647 w 162"/>
                <a:gd name="T71" fmla="*/ 2147483647 h 64"/>
                <a:gd name="T72" fmla="*/ 2147483647 w 162"/>
                <a:gd name="T73" fmla="*/ 2147483647 h 64"/>
                <a:gd name="T74" fmla="*/ 2147483647 w 162"/>
                <a:gd name="T75" fmla="*/ 2147483647 h 64"/>
                <a:gd name="T76" fmla="*/ 2147483647 w 162"/>
                <a:gd name="T77" fmla="*/ 2147483647 h 64"/>
                <a:gd name="T78" fmla="*/ 2147483647 w 162"/>
                <a:gd name="T79" fmla="*/ 2147483647 h 64"/>
                <a:gd name="T80" fmla="*/ 2147483647 w 162"/>
                <a:gd name="T81" fmla="*/ 2147483647 h 64"/>
                <a:gd name="T82" fmla="*/ 2147483647 w 162"/>
                <a:gd name="T83" fmla="*/ 2147483647 h 64"/>
                <a:gd name="T84" fmla="*/ 2147483647 w 162"/>
                <a:gd name="T85" fmla="*/ 2147483647 h 64"/>
                <a:gd name="T86" fmla="*/ 2147483647 w 162"/>
                <a:gd name="T87" fmla="*/ 2147483647 h 64"/>
                <a:gd name="T88" fmla="*/ 2147483647 w 162"/>
                <a:gd name="T89" fmla="*/ 2147483647 h 64"/>
                <a:gd name="T90" fmla="*/ 2147483647 w 162"/>
                <a:gd name="T91" fmla="*/ 2147483647 h 64"/>
                <a:gd name="T92" fmla="*/ 2147483647 w 162"/>
                <a:gd name="T93" fmla="*/ 2147483647 h 64"/>
                <a:gd name="T94" fmla="*/ 2147483647 w 162"/>
                <a:gd name="T95" fmla="*/ 2147483647 h 64"/>
                <a:gd name="T96" fmla="*/ 2147483647 w 162"/>
                <a:gd name="T97" fmla="*/ 2147483647 h 64"/>
                <a:gd name="T98" fmla="*/ 2147483647 w 162"/>
                <a:gd name="T99" fmla="*/ 2147483647 h 64"/>
                <a:gd name="T100" fmla="*/ 2147483647 w 162"/>
                <a:gd name="T101" fmla="*/ 2147483647 h 64"/>
                <a:gd name="T102" fmla="*/ 2147483647 w 162"/>
                <a:gd name="T103" fmla="*/ 2147483647 h 64"/>
                <a:gd name="T104" fmla="*/ 2147483647 w 162"/>
                <a:gd name="T105" fmla="*/ 2147483647 h 64"/>
                <a:gd name="T106" fmla="*/ 2147483647 w 162"/>
                <a:gd name="T107" fmla="*/ 2147483647 h 64"/>
                <a:gd name="T108" fmla="*/ 2147483647 w 162"/>
                <a:gd name="T109" fmla="*/ 2147483647 h 64"/>
                <a:gd name="T110" fmla="*/ 2147483647 w 162"/>
                <a:gd name="T111" fmla="*/ 2147483647 h 64"/>
                <a:gd name="T112" fmla="*/ 2147483647 w 162"/>
                <a:gd name="T113" fmla="*/ 2147483647 h 64"/>
                <a:gd name="T114" fmla="*/ 2147483647 w 162"/>
                <a:gd name="T115" fmla="*/ 2147483647 h 64"/>
                <a:gd name="T116" fmla="*/ 2147483647 w 162"/>
                <a:gd name="T117" fmla="*/ 2147483647 h 64"/>
                <a:gd name="T118" fmla="*/ 2147483647 w 162"/>
                <a:gd name="T119" fmla="*/ 2147483647 h 64"/>
                <a:gd name="T120" fmla="*/ 2147483647 w 162"/>
                <a:gd name="T121" fmla="*/ 2147483647 h 6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62"/>
                <a:gd name="T184" fmla="*/ 0 h 64"/>
                <a:gd name="T185" fmla="*/ 162 w 162"/>
                <a:gd name="T186" fmla="*/ 64 h 6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62" h="64">
                  <a:moveTo>
                    <a:pt x="44" y="18"/>
                  </a:moveTo>
                  <a:lnTo>
                    <a:pt x="44" y="16"/>
                  </a:lnTo>
                  <a:lnTo>
                    <a:pt x="48" y="16"/>
                  </a:lnTo>
                  <a:lnTo>
                    <a:pt x="48" y="12"/>
                  </a:lnTo>
                  <a:lnTo>
                    <a:pt x="44" y="10"/>
                  </a:lnTo>
                  <a:lnTo>
                    <a:pt x="44" y="12"/>
                  </a:lnTo>
                  <a:lnTo>
                    <a:pt x="36" y="12"/>
                  </a:lnTo>
                  <a:lnTo>
                    <a:pt x="30" y="16"/>
                  </a:lnTo>
                  <a:lnTo>
                    <a:pt x="22" y="18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6" y="26"/>
                  </a:lnTo>
                  <a:lnTo>
                    <a:pt x="0" y="26"/>
                  </a:lnTo>
                  <a:lnTo>
                    <a:pt x="4" y="24"/>
                  </a:lnTo>
                  <a:lnTo>
                    <a:pt x="6" y="24"/>
                  </a:lnTo>
                  <a:lnTo>
                    <a:pt x="8" y="18"/>
                  </a:lnTo>
                  <a:lnTo>
                    <a:pt x="12" y="14"/>
                  </a:lnTo>
                  <a:lnTo>
                    <a:pt x="18" y="10"/>
                  </a:lnTo>
                  <a:lnTo>
                    <a:pt x="24" y="6"/>
                  </a:lnTo>
                  <a:lnTo>
                    <a:pt x="42" y="0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2" y="2"/>
                  </a:lnTo>
                  <a:lnTo>
                    <a:pt x="66" y="4"/>
                  </a:lnTo>
                  <a:lnTo>
                    <a:pt x="78" y="8"/>
                  </a:lnTo>
                  <a:lnTo>
                    <a:pt x="86" y="16"/>
                  </a:lnTo>
                  <a:lnTo>
                    <a:pt x="90" y="16"/>
                  </a:lnTo>
                  <a:lnTo>
                    <a:pt x="96" y="16"/>
                  </a:lnTo>
                  <a:lnTo>
                    <a:pt x="102" y="18"/>
                  </a:lnTo>
                  <a:lnTo>
                    <a:pt x="114" y="24"/>
                  </a:lnTo>
                  <a:lnTo>
                    <a:pt x="122" y="32"/>
                  </a:lnTo>
                  <a:lnTo>
                    <a:pt x="130" y="38"/>
                  </a:lnTo>
                  <a:lnTo>
                    <a:pt x="142" y="42"/>
                  </a:lnTo>
                  <a:lnTo>
                    <a:pt x="140" y="44"/>
                  </a:lnTo>
                  <a:lnTo>
                    <a:pt x="154" y="48"/>
                  </a:lnTo>
                  <a:lnTo>
                    <a:pt x="160" y="52"/>
                  </a:lnTo>
                  <a:lnTo>
                    <a:pt x="162" y="58"/>
                  </a:lnTo>
                  <a:lnTo>
                    <a:pt x="154" y="60"/>
                  </a:lnTo>
                  <a:lnTo>
                    <a:pt x="152" y="60"/>
                  </a:lnTo>
                  <a:lnTo>
                    <a:pt x="152" y="62"/>
                  </a:lnTo>
                  <a:lnTo>
                    <a:pt x="142" y="64"/>
                  </a:lnTo>
                  <a:lnTo>
                    <a:pt x="130" y="64"/>
                  </a:lnTo>
                  <a:lnTo>
                    <a:pt x="108" y="62"/>
                  </a:lnTo>
                  <a:lnTo>
                    <a:pt x="112" y="58"/>
                  </a:lnTo>
                  <a:lnTo>
                    <a:pt x="118" y="52"/>
                  </a:lnTo>
                  <a:lnTo>
                    <a:pt x="118" y="48"/>
                  </a:lnTo>
                  <a:lnTo>
                    <a:pt x="110" y="48"/>
                  </a:lnTo>
                  <a:lnTo>
                    <a:pt x="102" y="46"/>
                  </a:lnTo>
                  <a:lnTo>
                    <a:pt x="100" y="44"/>
                  </a:lnTo>
                  <a:lnTo>
                    <a:pt x="98" y="38"/>
                  </a:lnTo>
                  <a:lnTo>
                    <a:pt x="98" y="34"/>
                  </a:lnTo>
                  <a:lnTo>
                    <a:pt x="96" y="32"/>
                  </a:lnTo>
                  <a:lnTo>
                    <a:pt x="92" y="30"/>
                  </a:lnTo>
                  <a:lnTo>
                    <a:pt x="78" y="30"/>
                  </a:lnTo>
                  <a:lnTo>
                    <a:pt x="76" y="28"/>
                  </a:lnTo>
                  <a:lnTo>
                    <a:pt x="72" y="26"/>
                  </a:lnTo>
                  <a:lnTo>
                    <a:pt x="60" y="22"/>
                  </a:lnTo>
                  <a:lnTo>
                    <a:pt x="50" y="18"/>
                  </a:lnTo>
                  <a:lnTo>
                    <a:pt x="44" y="16"/>
                  </a:lnTo>
                  <a:lnTo>
                    <a:pt x="4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53" name="Freeform 68"/>
            <p:cNvSpPr/>
            <p:nvPr/>
          </p:nvSpPr>
          <p:spPr bwMode="auto">
            <a:xfrm>
              <a:off x="2834359" y="4036663"/>
              <a:ext cx="46124" cy="23894"/>
            </a:xfrm>
            <a:custGeom>
              <a:avLst/>
              <a:gdLst>
                <a:gd name="T0" fmla="*/ 0 w 30"/>
                <a:gd name="T1" fmla="*/ 2147483647 h 14"/>
                <a:gd name="T2" fmla="*/ 0 w 30"/>
                <a:gd name="T3" fmla="*/ 2147483647 h 14"/>
                <a:gd name="T4" fmla="*/ 2147483647 w 30"/>
                <a:gd name="T5" fmla="*/ 2147483647 h 14"/>
                <a:gd name="T6" fmla="*/ 2147483647 w 30"/>
                <a:gd name="T7" fmla="*/ 0 h 14"/>
                <a:gd name="T8" fmla="*/ 2147483647 w 30"/>
                <a:gd name="T9" fmla="*/ 0 h 14"/>
                <a:gd name="T10" fmla="*/ 2147483647 w 30"/>
                <a:gd name="T11" fmla="*/ 2147483647 h 14"/>
                <a:gd name="T12" fmla="*/ 2147483647 w 30"/>
                <a:gd name="T13" fmla="*/ 2147483647 h 14"/>
                <a:gd name="T14" fmla="*/ 2147483647 w 30"/>
                <a:gd name="T15" fmla="*/ 2147483647 h 14"/>
                <a:gd name="T16" fmla="*/ 2147483647 w 30"/>
                <a:gd name="T17" fmla="*/ 2147483647 h 14"/>
                <a:gd name="T18" fmla="*/ 2147483647 w 30"/>
                <a:gd name="T19" fmla="*/ 2147483647 h 14"/>
                <a:gd name="T20" fmla="*/ 2147483647 w 30"/>
                <a:gd name="T21" fmla="*/ 2147483647 h 14"/>
                <a:gd name="T22" fmla="*/ 0 w 30"/>
                <a:gd name="T23" fmla="*/ 2147483647 h 14"/>
                <a:gd name="T24" fmla="*/ 0 w 30"/>
                <a:gd name="T25" fmla="*/ 2147483647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"/>
                <a:gd name="T40" fmla="*/ 0 h 14"/>
                <a:gd name="T41" fmla="*/ 30 w 30"/>
                <a:gd name="T42" fmla="*/ 14 h 1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" h="14">
                  <a:moveTo>
                    <a:pt x="0" y="8"/>
                  </a:moveTo>
                  <a:lnTo>
                    <a:pt x="0" y="4"/>
                  </a:lnTo>
                  <a:lnTo>
                    <a:pt x="2" y="2"/>
                  </a:lnTo>
                  <a:lnTo>
                    <a:pt x="6" y="0"/>
                  </a:lnTo>
                  <a:lnTo>
                    <a:pt x="12" y="0"/>
                  </a:lnTo>
                  <a:lnTo>
                    <a:pt x="20" y="4"/>
                  </a:lnTo>
                  <a:lnTo>
                    <a:pt x="30" y="12"/>
                  </a:lnTo>
                  <a:lnTo>
                    <a:pt x="26" y="12"/>
                  </a:lnTo>
                  <a:lnTo>
                    <a:pt x="20" y="14"/>
                  </a:lnTo>
                  <a:lnTo>
                    <a:pt x="8" y="12"/>
                  </a:lnTo>
                  <a:lnTo>
                    <a:pt x="4" y="10"/>
                  </a:lnTo>
                  <a:lnTo>
                    <a:pt x="0" y="6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54" name="Freeform 69"/>
            <p:cNvSpPr/>
            <p:nvPr/>
          </p:nvSpPr>
          <p:spPr bwMode="auto">
            <a:xfrm>
              <a:off x="3084584" y="4036663"/>
              <a:ext cx="38053" cy="21239"/>
            </a:xfrm>
            <a:custGeom>
              <a:avLst/>
              <a:gdLst>
                <a:gd name="T0" fmla="*/ 2147483647 w 26"/>
                <a:gd name="T1" fmla="*/ 2147483647 h 12"/>
                <a:gd name="T2" fmla="*/ 2147483647 w 26"/>
                <a:gd name="T3" fmla="*/ 0 h 12"/>
                <a:gd name="T4" fmla="*/ 2147483647 w 26"/>
                <a:gd name="T5" fmla="*/ 2147483647 h 12"/>
                <a:gd name="T6" fmla="*/ 2147483647 w 26"/>
                <a:gd name="T7" fmla="*/ 2147483647 h 12"/>
                <a:gd name="T8" fmla="*/ 2147483647 w 26"/>
                <a:gd name="T9" fmla="*/ 2147483647 h 12"/>
                <a:gd name="T10" fmla="*/ 2147483647 w 26"/>
                <a:gd name="T11" fmla="*/ 2147483647 h 12"/>
                <a:gd name="T12" fmla="*/ 2147483647 w 26"/>
                <a:gd name="T13" fmla="*/ 2147483647 h 12"/>
                <a:gd name="T14" fmla="*/ 2147483647 w 26"/>
                <a:gd name="T15" fmla="*/ 2147483647 h 12"/>
                <a:gd name="T16" fmla="*/ 0 w 26"/>
                <a:gd name="T17" fmla="*/ 2147483647 h 12"/>
                <a:gd name="T18" fmla="*/ 0 w 26"/>
                <a:gd name="T19" fmla="*/ 2147483647 h 12"/>
                <a:gd name="T20" fmla="*/ 2147483647 w 26"/>
                <a:gd name="T21" fmla="*/ 2147483647 h 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6"/>
                <a:gd name="T34" fmla="*/ 0 h 12"/>
                <a:gd name="T35" fmla="*/ 26 w 26"/>
                <a:gd name="T36" fmla="*/ 12 h 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6" h="12">
                  <a:moveTo>
                    <a:pt x="10" y="2"/>
                  </a:moveTo>
                  <a:lnTo>
                    <a:pt x="24" y="0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12" y="12"/>
                  </a:lnTo>
                  <a:lnTo>
                    <a:pt x="4" y="10"/>
                  </a:lnTo>
                  <a:lnTo>
                    <a:pt x="0" y="8"/>
                  </a:lnTo>
                  <a:lnTo>
                    <a:pt x="0" y="2"/>
                  </a:lnTo>
                  <a:lnTo>
                    <a:pt x="1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55" name="Freeform 70"/>
            <p:cNvSpPr/>
            <p:nvPr/>
          </p:nvSpPr>
          <p:spPr bwMode="auto">
            <a:xfrm>
              <a:off x="2853962" y="3852149"/>
              <a:ext cx="13837" cy="22567"/>
            </a:xfrm>
            <a:custGeom>
              <a:avLst/>
              <a:gdLst>
                <a:gd name="T0" fmla="*/ 2147483647 w 10"/>
                <a:gd name="T1" fmla="*/ 2147483647 h 14"/>
                <a:gd name="T2" fmla="*/ 2147483647 w 10"/>
                <a:gd name="T3" fmla="*/ 2147483647 h 14"/>
                <a:gd name="T4" fmla="*/ 2147483647 w 10"/>
                <a:gd name="T5" fmla="*/ 2147483647 h 14"/>
                <a:gd name="T6" fmla="*/ 2147483647 w 10"/>
                <a:gd name="T7" fmla="*/ 2147483647 h 14"/>
                <a:gd name="T8" fmla="*/ 0 w 10"/>
                <a:gd name="T9" fmla="*/ 2147483647 h 14"/>
                <a:gd name="T10" fmla="*/ 2147483647 w 10"/>
                <a:gd name="T11" fmla="*/ 2147483647 h 14"/>
                <a:gd name="T12" fmla="*/ 2147483647 w 10"/>
                <a:gd name="T13" fmla="*/ 0 h 14"/>
                <a:gd name="T14" fmla="*/ 2147483647 w 10"/>
                <a:gd name="T15" fmla="*/ 2147483647 h 14"/>
                <a:gd name="T16" fmla="*/ 2147483647 w 10"/>
                <a:gd name="T17" fmla="*/ 2147483647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4"/>
                <a:gd name="T29" fmla="*/ 10 w 10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4">
                  <a:moveTo>
                    <a:pt x="10" y="8"/>
                  </a:moveTo>
                  <a:lnTo>
                    <a:pt x="8" y="12"/>
                  </a:lnTo>
                  <a:lnTo>
                    <a:pt x="4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0"/>
                  </a:lnTo>
                  <a:lnTo>
                    <a:pt x="8" y="2"/>
                  </a:lnTo>
                  <a:lnTo>
                    <a:pt x="1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56" name="Freeform 71"/>
            <p:cNvSpPr/>
            <p:nvPr/>
          </p:nvSpPr>
          <p:spPr bwMode="auto">
            <a:xfrm>
              <a:off x="2705211" y="4295515"/>
              <a:ext cx="126842" cy="65044"/>
            </a:xfrm>
            <a:custGeom>
              <a:avLst/>
              <a:gdLst>
                <a:gd name="T0" fmla="*/ 0 w 88"/>
                <a:gd name="T1" fmla="*/ 2147483647 h 42"/>
                <a:gd name="T2" fmla="*/ 0 w 88"/>
                <a:gd name="T3" fmla="*/ 2147483647 h 42"/>
                <a:gd name="T4" fmla="*/ 0 w 88"/>
                <a:gd name="T5" fmla="*/ 2147483647 h 42"/>
                <a:gd name="T6" fmla="*/ 0 w 88"/>
                <a:gd name="T7" fmla="*/ 2147483647 h 42"/>
                <a:gd name="T8" fmla="*/ 2147483647 w 88"/>
                <a:gd name="T9" fmla="*/ 2147483647 h 42"/>
                <a:gd name="T10" fmla="*/ 2147483647 w 88"/>
                <a:gd name="T11" fmla="*/ 2147483647 h 42"/>
                <a:gd name="T12" fmla="*/ 2147483647 w 88"/>
                <a:gd name="T13" fmla="*/ 2147483647 h 42"/>
                <a:gd name="T14" fmla="*/ 2147483647 w 88"/>
                <a:gd name="T15" fmla="*/ 2147483647 h 42"/>
                <a:gd name="T16" fmla="*/ 2147483647 w 88"/>
                <a:gd name="T17" fmla="*/ 2147483647 h 42"/>
                <a:gd name="T18" fmla="*/ 2147483647 w 88"/>
                <a:gd name="T19" fmla="*/ 2147483647 h 42"/>
                <a:gd name="T20" fmla="*/ 2147483647 w 88"/>
                <a:gd name="T21" fmla="*/ 2147483647 h 42"/>
                <a:gd name="T22" fmla="*/ 2147483647 w 88"/>
                <a:gd name="T23" fmla="*/ 2147483647 h 42"/>
                <a:gd name="T24" fmla="*/ 2147483647 w 88"/>
                <a:gd name="T25" fmla="*/ 2147483647 h 42"/>
                <a:gd name="T26" fmla="*/ 2147483647 w 88"/>
                <a:gd name="T27" fmla="*/ 2147483647 h 42"/>
                <a:gd name="T28" fmla="*/ 2147483647 w 88"/>
                <a:gd name="T29" fmla="*/ 0 h 42"/>
                <a:gd name="T30" fmla="*/ 2147483647 w 88"/>
                <a:gd name="T31" fmla="*/ 0 h 42"/>
                <a:gd name="T32" fmla="*/ 2147483647 w 88"/>
                <a:gd name="T33" fmla="*/ 2147483647 h 42"/>
                <a:gd name="T34" fmla="*/ 2147483647 w 88"/>
                <a:gd name="T35" fmla="*/ 2147483647 h 42"/>
                <a:gd name="T36" fmla="*/ 2147483647 w 88"/>
                <a:gd name="T37" fmla="*/ 2147483647 h 42"/>
                <a:gd name="T38" fmla="*/ 2147483647 w 88"/>
                <a:gd name="T39" fmla="*/ 2147483647 h 42"/>
                <a:gd name="T40" fmla="*/ 2147483647 w 88"/>
                <a:gd name="T41" fmla="*/ 2147483647 h 42"/>
                <a:gd name="T42" fmla="*/ 2147483647 w 88"/>
                <a:gd name="T43" fmla="*/ 2147483647 h 42"/>
                <a:gd name="T44" fmla="*/ 2147483647 w 88"/>
                <a:gd name="T45" fmla="*/ 2147483647 h 42"/>
                <a:gd name="T46" fmla="*/ 2147483647 w 88"/>
                <a:gd name="T47" fmla="*/ 2147483647 h 42"/>
                <a:gd name="T48" fmla="*/ 2147483647 w 88"/>
                <a:gd name="T49" fmla="*/ 2147483647 h 42"/>
                <a:gd name="T50" fmla="*/ 2147483647 w 88"/>
                <a:gd name="T51" fmla="*/ 2147483647 h 42"/>
                <a:gd name="T52" fmla="*/ 2147483647 w 88"/>
                <a:gd name="T53" fmla="*/ 2147483647 h 42"/>
                <a:gd name="T54" fmla="*/ 2147483647 w 88"/>
                <a:gd name="T55" fmla="*/ 2147483647 h 42"/>
                <a:gd name="T56" fmla="*/ 2147483647 w 88"/>
                <a:gd name="T57" fmla="*/ 2147483647 h 42"/>
                <a:gd name="T58" fmla="*/ 2147483647 w 88"/>
                <a:gd name="T59" fmla="*/ 2147483647 h 42"/>
                <a:gd name="T60" fmla="*/ 2147483647 w 88"/>
                <a:gd name="T61" fmla="*/ 2147483647 h 42"/>
                <a:gd name="T62" fmla="*/ 2147483647 w 88"/>
                <a:gd name="T63" fmla="*/ 2147483647 h 42"/>
                <a:gd name="T64" fmla="*/ 2147483647 w 88"/>
                <a:gd name="T65" fmla="*/ 2147483647 h 42"/>
                <a:gd name="T66" fmla="*/ 2147483647 w 88"/>
                <a:gd name="T67" fmla="*/ 2147483647 h 42"/>
                <a:gd name="T68" fmla="*/ 2147483647 w 88"/>
                <a:gd name="T69" fmla="*/ 2147483647 h 42"/>
                <a:gd name="T70" fmla="*/ 2147483647 w 88"/>
                <a:gd name="T71" fmla="*/ 2147483647 h 42"/>
                <a:gd name="T72" fmla="*/ 2147483647 w 88"/>
                <a:gd name="T73" fmla="*/ 2147483647 h 42"/>
                <a:gd name="T74" fmla="*/ 2147483647 w 88"/>
                <a:gd name="T75" fmla="*/ 2147483647 h 42"/>
                <a:gd name="T76" fmla="*/ 2147483647 w 88"/>
                <a:gd name="T77" fmla="*/ 2147483647 h 42"/>
                <a:gd name="T78" fmla="*/ 2147483647 w 88"/>
                <a:gd name="T79" fmla="*/ 2147483647 h 42"/>
                <a:gd name="T80" fmla="*/ 2147483647 w 88"/>
                <a:gd name="T81" fmla="*/ 2147483647 h 42"/>
                <a:gd name="T82" fmla="*/ 2147483647 w 88"/>
                <a:gd name="T83" fmla="*/ 2147483647 h 42"/>
                <a:gd name="T84" fmla="*/ 2147483647 w 88"/>
                <a:gd name="T85" fmla="*/ 2147483647 h 42"/>
                <a:gd name="T86" fmla="*/ 2147483647 w 88"/>
                <a:gd name="T87" fmla="*/ 2147483647 h 42"/>
                <a:gd name="T88" fmla="*/ 2147483647 w 88"/>
                <a:gd name="T89" fmla="*/ 2147483647 h 42"/>
                <a:gd name="T90" fmla="*/ 2147483647 w 88"/>
                <a:gd name="T91" fmla="*/ 2147483647 h 42"/>
                <a:gd name="T92" fmla="*/ 2147483647 w 88"/>
                <a:gd name="T93" fmla="*/ 2147483647 h 42"/>
                <a:gd name="T94" fmla="*/ 2147483647 w 88"/>
                <a:gd name="T95" fmla="*/ 2147483647 h 42"/>
                <a:gd name="T96" fmla="*/ 2147483647 w 88"/>
                <a:gd name="T97" fmla="*/ 2147483647 h 42"/>
                <a:gd name="T98" fmla="*/ 0 w 88"/>
                <a:gd name="T99" fmla="*/ 2147483647 h 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8"/>
                <a:gd name="T151" fmla="*/ 0 h 42"/>
                <a:gd name="T152" fmla="*/ 88 w 88"/>
                <a:gd name="T153" fmla="*/ 42 h 4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8" h="42">
                  <a:moveTo>
                    <a:pt x="0" y="22"/>
                  </a:moveTo>
                  <a:lnTo>
                    <a:pt x="0" y="18"/>
                  </a:lnTo>
                  <a:lnTo>
                    <a:pt x="0" y="14"/>
                  </a:lnTo>
                  <a:lnTo>
                    <a:pt x="0" y="6"/>
                  </a:lnTo>
                  <a:lnTo>
                    <a:pt x="2" y="6"/>
                  </a:lnTo>
                  <a:lnTo>
                    <a:pt x="8" y="6"/>
                  </a:lnTo>
                  <a:lnTo>
                    <a:pt x="12" y="10"/>
                  </a:lnTo>
                  <a:lnTo>
                    <a:pt x="16" y="10"/>
                  </a:lnTo>
                  <a:lnTo>
                    <a:pt x="20" y="14"/>
                  </a:lnTo>
                  <a:lnTo>
                    <a:pt x="26" y="14"/>
                  </a:lnTo>
                  <a:lnTo>
                    <a:pt x="30" y="14"/>
                  </a:lnTo>
                  <a:lnTo>
                    <a:pt x="36" y="12"/>
                  </a:lnTo>
                  <a:lnTo>
                    <a:pt x="38" y="8"/>
                  </a:lnTo>
                  <a:lnTo>
                    <a:pt x="44" y="2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62" y="2"/>
                  </a:lnTo>
                  <a:lnTo>
                    <a:pt x="70" y="8"/>
                  </a:lnTo>
                  <a:lnTo>
                    <a:pt x="80" y="14"/>
                  </a:lnTo>
                  <a:lnTo>
                    <a:pt x="86" y="18"/>
                  </a:lnTo>
                  <a:lnTo>
                    <a:pt x="88" y="18"/>
                  </a:lnTo>
                  <a:lnTo>
                    <a:pt x="86" y="20"/>
                  </a:lnTo>
                  <a:lnTo>
                    <a:pt x="86" y="26"/>
                  </a:lnTo>
                  <a:lnTo>
                    <a:pt x="88" y="32"/>
                  </a:lnTo>
                  <a:lnTo>
                    <a:pt x="86" y="34"/>
                  </a:lnTo>
                  <a:lnTo>
                    <a:pt x="82" y="38"/>
                  </a:lnTo>
                  <a:lnTo>
                    <a:pt x="76" y="42"/>
                  </a:lnTo>
                  <a:lnTo>
                    <a:pt x="70" y="30"/>
                  </a:lnTo>
                  <a:lnTo>
                    <a:pt x="70" y="26"/>
                  </a:lnTo>
                  <a:lnTo>
                    <a:pt x="76" y="26"/>
                  </a:lnTo>
                  <a:lnTo>
                    <a:pt x="68" y="16"/>
                  </a:lnTo>
                  <a:lnTo>
                    <a:pt x="64" y="14"/>
                  </a:lnTo>
                  <a:lnTo>
                    <a:pt x="56" y="14"/>
                  </a:lnTo>
                  <a:lnTo>
                    <a:pt x="52" y="14"/>
                  </a:lnTo>
                  <a:lnTo>
                    <a:pt x="46" y="20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44" y="32"/>
                  </a:lnTo>
                  <a:lnTo>
                    <a:pt x="44" y="38"/>
                  </a:lnTo>
                  <a:lnTo>
                    <a:pt x="42" y="42"/>
                  </a:lnTo>
                  <a:lnTo>
                    <a:pt x="38" y="42"/>
                  </a:lnTo>
                  <a:lnTo>
                    <a:pt x="36" y="42"/>
                  </a:lnTo>
                  <a:lnTo>
                    <a:pt x="32" y="42"/>
                  </a:lnTo>
                  <a:lnTo>
                    <a:pt x="30" y="42"/>
                  </a:lnTo>
                  <a:lnTo>
                    <a:pt x="30" y="36"/>
                  </a:lnTo>
                  <a:lnTo>
                    <a:pt x="24" y="34"/>
                  </a:lnTo>
                  <a:lnTo>
                    <a:pt x="20" y="32"/>
                  </a:lnTo>
                  <a:lnTo>
                    <a:pt x="16" y="30"/>
                  </a:lnTo>
                  <a:lnTo>
                    <a:pt x="12" y="26"/>
                  </a:lnTo>
                  <a:lnTo>
                    <a:pt x="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57" name="Freeform 72"/>
            <p:cNvSpPr/>
            <p:nvPr/>
          </p:nvSpPr>
          <p:spPr bwMode="auto">
            <a:xfrm>
              <a:off x="2637177" y="4259674"/>
              <a:ext cx="78411" cy="70354"/>
            </a:xfrm>
            <a:custGeom>
              <a:avLst/>
              <a:gdLst>
                <a:gd name="T0" fmla="*/ 2147483647 w 54"/>
                <a:gd name="T1" fmla="*/ 2147483647 h 44"/>
                <a:gd name="T2" fmla="*/ 2147483647 w 54"/>
                <a:gd name="T3" fmla="*/ 2147483647 h 44"/>
                <a:gd name="T4" fmla="*/ 2147483647 w 54"/>
                <a:gd name="T5" fmla="*/ 2147483647 h 44"/>
                <a:gd name="T6" fmla="*/ 2147483647 w 54"/>
                <a:gd name="T7" fmla="*/ 2147483647 h 44"/>
                <a:gd name="T8" fmla="*/ 2147483647 w 54"/>
                <a:gd name="T9" fmla="*/ 2147483647 h 44"/>
                <a:gd name="T10" fmla="*/ 2147483647 w 54"/>
                <a:gd name="T11" fmla="*/ 2147483647 h 44"/>
                <a:gd name="T12" fmla="*/ 2147483647 w 54"/>
                <a:gd name="T13" fmla="*/ 2147483647 h 44"/>
                <a:gd name="T14" fmla="*/ 2147483647 w 54"/>
                <a:gd name="T15" fmla="*/ 2147483647 h 44"/>
                <a:gd name="T16" fmla="*/ 2147483647 w 54"/>
                <a:gd name="T17" fmla="*/ 2147483647 h 44"/>
                <a:gd name="T18" fmla="*/ 2147483647 w 54"/>
                <a:gd name="T19" fmla="*/ 2147483647 h 44"/>
                <a:gd name="T20" fmla="*/ 2147483647 w 54"/>
                <a:gd name="T21" fmla="*/ 2147483647 h 44"/>
                <a:gd name="T22" fmla="*/ 2147483647 w 54"/>
                <a:gd name="T23" fmla="*/ 2147483647 h 44"/>
                <a:gd name="T24" fmla="*/ 2147483647 w 54"/>
                <a:gd name="T25" fmla="*/ 2147483647 h 44"/>
                <a:gd name="T26" fmla="*/ 2147483647 w 54"/>
                <a:gd name="T27" fmla="*/ 2147483647 h 44"/>
                <a:gd name="T28" fmla="*/ 2147483647 w 54"/>
                <a:gd name="T29" fmla="*/ 2147483647 h 44"/>
                <a:gd name="T30" fmla="*/ 2147483647 w 54"/>
                <a:gd name="T31" fmla="*/ 2147483647 h 44"/>
                <a:gd name="T32" fmla="*/ 0 w 54"/>
                <a:gd name="T33" fmla="*/ 2147483647 h 44"/>
                <a:gd name="T34" fmla="*/ 2147483647 w 54"/>
                <a:gd name="T35" fmla="*/ 2147483647 h 44"/>
                <a:gd name="T36" fmla="*/ 2147483647 w 54"/>
                <a:gd name="T37" fmla="*/ 2147483647 h 44"/>
                <a:gd name="T38" fmla="*/ 2147483647 w 54"/>
                <a:gd name="T39" fmla="*/ 2147483647 h 44"/>
                <a:gd name="T40" fmla="*/ 2147483647 w 54"/>
                <a:gd name="T41" fmla="*/ 0 h 44"/>
                <a:gd name="T42" fmla="*/ 2147483647 w 54"/>
                <a:gd name="T43" fmla="*/ 2147483647 h 44"/>
                <a:gd name="T44" fmla="*/ 2147483647 w 54"/>
                <a:gd name="T45" fmla="*/ 2147483647 h 4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4"/>
                <a:gd name="T70" fmla="*/ 0 h 44"/>
                <a:gd name="T71" fmla="*/ 54 w 54"/>
                <a:gd name="T72" fmla="*/ 44 h 4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4" h="44">
                  <a:moveTo>
                    <a:pt x="38" y="6"/>
                  </a:moveTo>
                  <a:lnTo>
                    <a:pt x="46" y="18"/>
                  </a:lnTo>
                  <a:lnTo>
                    <a:pt x="54" y="28"/>
                  </a:lnTo>
                  <a:lnTo>
                    <a:pt x="46" y="28"/>
                  </a:lnTo>
                  <a:lnTo>
                    <a:pt x="46" y="44"/>
                  </a:lnTo>
                  <a:lnTo>
                    <a:pt x="32" y="40"/>
                  </a:lnTo>
                  <a:lnTo>
                    <a:pt x="34" y="36"/>
                  </a:lnTo>
                  <a:lnTo>
                    <a:pt x="34" y="34"/>
                  </a:lnTo>
                  <a:lnTo>
                    <a:pt x="24" y="22"/>
                  </a:lnTo>
                  <a:lnTo>
                    <a:pt x="18" y="16"/>
                  </a:lnTo>
                  <a:lnTo>
                    <a:pt x="12" y="14"/>
                  </a:lnTo>
                  <a:lnTo>
                    <a:pt x="16" y="22"/>
                  </a:lnTo>
                  <a:lnTo>
                    <a:pt x="12" y="22"/>
                  </a:lnTo>
                  <a:lnTo>
                    <a:pt x="8" y="22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4" y="0"/>
                  </a:lnTo>
                  <a:lnTo>
                    <a:pt x="20" y="4"/>
                  </a:lnTo>
                  <a:lnTo>
                    <a:pt x="3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58" name="Freeform 73"/>
            <p:cNvSpPr/>
            <p:nvPr/>
          </p:nvSpPr>
          <p:spPr bwMode="auto">
            <a:xfrm>
              <a:off x="2604890" y="4146841"/>
              <a:ext cx="104933" cy="123453"/>
            </a:xfrm>
            <a:custGeom>
              <a:avLst/>
              <a:gdLst>
                <a:gd name="T0" fmla="*/ 2147483647 w 72"/>
                <a:gd name="T1" fmla="*/ 0 h 78"/>
                <a:gd name="T2" fmla="*/ 2147483647 w 72"/>
                <a:gd name="T3" fmla="*/ 2147483647 h 78"/>
                <a:gd name="T4" fmla="*/ 2147483647 w 72"/>
                <a:gd name="T5" fmla="*/ 2147483647 h 78"/>
                <a:gd name="T6" fmla="*/ 2147483647 w 72"/>
                <a:gd name="T7" fmla="*/ 2147483647 h 78"/>
                <a:gd name="T8" fmla="*/ 2147483647 w 72"/>
                <a:gd name="T9" fmla="*/ 2147483647 h 78"/>
                <a:gd name="T10" fmla="*/ 2147483647 w 72"/>
                <a:gd name="T11" fmla="*/ 2147483647 h 78"/>
                <a:gd name="T12" fmla="*/ 2147483647 w 72"/>
                <a:gd name="T13" fmla="*/ 2147483647 h 78"/>
                <a:gd name="T14" fmla="*/ 2147483647 w 72"/>
                <a:gd name="T15" fmla="*/ 2147483647 h 78"/>
                <a:gd name="T16" fmla="*/ 2147483647 w 72"/>
                <a:gd name="T17" fmla="*/ 2147483647 h 78"/>
                <a:gd name="T18" fmla="*/ 2147483647 w 72"/>
                <a:gd name="T19" fmla="*/ 2147483647 h 78"/>
                <a:gd name="T20" fmla="*/ 2147483647 w 72"/>
                <a:gd name="T21" fmla="*/ 2147483647 h 78"/>
                <a:gd name="T22" fmla="*/ 2147483647 w 72"/>
                <a:gd name="T23" fmla="*/ 2147483647 h 78"/>
                <a:gd name="T24" fmla="*/ 2147483647 w 72"/>
                <a:gd name="T25" fmla="*/ 2147483647 h 78"/>
                <a:gd name="T26" fmla="*/ 2147483647 w 72"/>
                <a:gd name="T27" fmla="*/ 2147483647 h 78"/>
                <a:gd name="T28" fmla="*/ 2147483647 w 72"/>
                <a:gd name="T29" fmla="*/ 2147483647 h 78"/>
                <a:gd name="T30" fmla="*/ 2147483647 w 72"/>
                <a:gd name="T31" fmla="*/ 2147483647 h 78"/>
                <a:gd name="T32" fmla="*/ 2147483647 w 72"/>
                <a:gd name="T33" fmla="*/ 2147483647 h 78"/>
                <a:gd name="T34" fmla="*/ 2147483647 w 72"/>
                <a:gd name="T35" fmla="*/ 2147483647 h 78"/>
                <a:gd name="T36" fmla="*/ 2147483647 w 72"/>
                <a:gd name="T37" fmla="*/ 2147483647 h 78"/>
                <a:gd name="T38" fmla="*/ 2147483647 w 72"/>
                <a:gd name="T39" fmla="*/ 2147483647 h 78"/>
                <a:gd name="T40" fmla="*/ 0 w 72"/>
                <a:gd name="T41" fmla="*/ 2147483647 h 78"/>
                <a:gd name="T42" fmla="*/ 2147483647 w 72"/>
                <a:gd name="T43" fmla="*/ 2147483647 h 78"/>
                <a:gd name="T44" fmla="*/ 2147483647 w 72"/>
                <a:gd name="T45" fmla="*/ 2147483647 h 78"/>
                <a:gd name="T46" fmla="*/ 2147483647 w 72"/>
                <a:gd name="T47" fmla="*/ 2147483647 h 78"/>
                <a:gd name="T48" fmla="*/ 2147483647 w 72"/>
                <a:gd name="T49" fmla="*/ 2147483647 h 78"/>
                <a:gd name="T50" fmla="*/ 2147483647 w 72"/>
                <a:gd name="T51" fmla="*/ 2147483647 h 78"/>
                <a:gd name="T52" fmla="*/ 2147483647 w 72"/>
                <a:gd name="T53" fmla="*/ 2147483647 h 78"/>
                <a:gd name="T54" fmla="*/ 2147483647 w 72"/>
                <a:gd name="T55" fmla="*/ 2147483647 h 78"/>
                <a:gd name="T56" fmla="*/ 2147483647 w 72"/>
                <a:gd name="T57" fmla="*/ 2147483647 h 78"/>
                <a:gd name="T58" fmla="*/ 2147483647 w 72"/>
                <a:gd name="T59" fmla="*/ 2147483647 h 78"/>
                <a:gd name="T60" fmla="*/ 2147483647 w 72"/>
                <a:gd name="T61" fmla="*/ 2147483647 h 78"/>
                <a:gd name="T62" fmla="*/ 2147483647 w 72"/>
                <a:gd name="T63" fmla="*/ 2147483647 h 78"/>
                <a:gd name="T64" fmla="*/ 2147483647 w 72"/>
                <a:gd name="T65" fmla="*/ 2147483647 h 78"/>
                <a:gd name="T66" fmla="*/ 2147483647 w 72"/>
                <a:gd name="T67" fmla="*/ 2147483647 h 78"/>
                <a:gd name="T68" fmla="*/ 2147483647 w 72"/>
                <a:gd name="T69" fmla="*/ 2147483647 h 78"/>
                <a:gd name="T70" fmla="*/ 2147483647 w 72"/>
                <a:gd name="T71" fmla="*/ 2147483647 h 78"/>
                <a:gd name="T72" fmla="*/ 2147483647 w 72"/>
                <a:gd name="T73" fmla="*/ 2147483647 h 78"/>
                <a:gd name="T74" fmla="*/ 2147483647 w 72"/>
                <a:gd name="T75" fmla="*/ 2147483647 h 78"/>
                <a:gd name="T76" fmla="*/ 2147483647 w 72"/>
                <a:gd name="T77" fmla="*/ 0 h 7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2"/>
                <a:gd name="T118" fmla="*/ 0 h 78"/>
                <a:gd name="T119" fmla="*/ 72 w 72"/>
                <a:gd name="T120" fmla="*/ 78 h 7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2" h="78">
                  <a:moveTo>
                    <a:pt x="72" y="0"/>
                  </a:moveTo>
                  <a:lnTo>
                    <a:pt x="72" y="2"/>
                  </a:lnTo>
                  <a:lnTo>
                    <a:pt x="70" y="10"/>
                  </a:lnTo>
                  <a:lnTo>
                    <a:pt x="68" y="20"/>
                  </a:lnTo>
                  <a:lnTo>
                    <a:pt x="66" y="26"/>
                  </a:lnTo>
                  <a:lnTo>
                    <a:pt x="64" y="36"/>
                  </a:lnTo>
                  <a:lnTo>
                    <a:pt x="64" y="44"/>
                  </a:lnTo>
                  <a:lnTo>
                    <a:pt x="60" y="50"/>
                  </a:lnTo>
                  <a:lnTo>
                    <a:pt x="56" y="54"/>
                  </a:lnTo>
                  <a:lnTo>
                    <a:pt x="56" y="60"/>
                  </a:lnTo>
                  <a:lnTo>
                    <a:pt x="56" y="66"/>
                  </a:lnTo>
                  <a:lnTo>
                    <a:pt x="58" y="74"/>
                  </a:lnTo>
                  <a:lnTo>
                    <a:pt x="60" y="78"/>
                  </a:lnTo>
                  <a:lnTo>
                    <a:pt x="42" y="76"/>
                  </a:lnTo>
                  <a:lnTo>
                    <a:pt x="26" y="72"/>
                  </a:lnTo>
                  <a:lnTo>
                    <a:pt x="24" y="66"/>
                  </a:lnTo>
                  <a:lnTo>
                    <a:pt x="24" y="62"/>
                  </a:lnTo>
                  <a:lnTo>
                    <a:pt x="16" y="58"/>
                  </a:lnTo>
                  <a:lnTo>
                    <a:pt x="8" y="50"/>
                  </a:lnTo>
                  <a:lnTo>
                    <a:pt x="4" y="44"/>
                  </a:lnTo>
                  <a:lnTo>
                    <a:pt x="0" y="36"/>
                  </a:lnTo>
                  <a:lnTo>
                    <a:pt x="6" y="36"/>
                  </a:lnTo>
                  <a:lnTo>
                    <a:pt x="10" y="30"/>
                  </a:lnTo>
                  <a:lnTo>
                    <a:pt x="12" y="26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22" y="20"/>
                  </a:lnTo>
                  <a:lnTo>
                    <a:pt x="26" y="20"/>
                  </a:lnTo>
                  <a:lnTo>
                    <a:pt x="32" y="18"/>
                  </a:lnTo>
                  <a:lnTo>
                    <a:pt x="40" y="8"/>
                  </a:lnTo>
                  <a:lnTo>
                    <a:pt x="44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2" y="4"/>
                  </a:lnTo>
                  <a:lnTo>
                    <a:pt x="52" y="6"/>
                  </a:lnTo>
                  <a:lnTo>
                    <a:pt x="58" y="4"/>
                  </a:lnTo>
                  <a:lnTo>
                    <a:pt x="62" y="2"/>
                  </a:lnTo>
                  <a:lnTo>
                    <a:pt x="66" y="2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59" name="Freeform 74"/>
            <p:cNvSpPr/>
            <p:nvPr/>
          </p:nvSpPr>
          <p:spPr bwMode="auto">
            <a:xfrm>
              <a:off x="2546082" y="4166754"/>
              <a:ext cx="56503" cy="23894"/>
            </a:xfrm>
            <a:custGeom>
              <a:avLst/>
              <a:gdLst>
                <a:gd name="T0" fmla="*/ 2147483647 w 38"/>
                <a:gd name="T1" fmla="*/ 2147483647 h 16"/>
                <a:gd name="T2" fmla="*/ 2147483647 w 38"/>
                <a:gd name="T3" fmla="*/ 2147483647 h 16"/>
                <a:gd name="T4" fmla="*/ 2147483647 w 38"/>
                <a:gd name="T5" fmla="*/ 2147483647 h 16"/>
                <a:gd name="T6" fmla="*/ 2147483647 w 38"/>
                <a:gd name="T7" fmla="*/ 2147483647 h 16"/>
                <a:gd name="T8" fmla="*/ 2147483647 w 38"/>
                <a:gd name="T9" fmla="*/ 2147483647 h 16"/>
                <a:gd name="T10" fmla="*/ 0 w 38"/>
                <a:gd name="T11" fmla="*/ 2147483647 h 16"/>
                <a:gd name="T12" fmla="*/ 2147483647 w 38"/>
                <a:gd name="T13" fmla="*/ 2147483647 h 16"/>
                <a:gd name="T14" fmla="*/ 2147483647 w 38"/>
                <a:gd name="T15" fmla="*/ 0 h 16"/>
                <a:gd name="T16" fmla="*/ 2147483647 w 38"/>
                <a:gd name="T17" fmla="*/ 0 h 16"/>
                <a:gd name="T18" fmla="*/ 2147483647 w 38"/>
                <a:gd name="T19" fmla="*/ 2147483647 h 16"/>
                <a:gd name="T20" fmla="*/ 2147483647 w 38"/>
                <a:gd name="T21" fmla="*/ 2147483647 h 16"/>
                <a:gd name="T22" fmla="*/ 2147483647 w 38"/>
                <a:gd name="T23" fmla="*/ 2147483647 h 16"/>
                <a:gd name="T24" fmla="*/ 2147483647 w 38"/>
                <a:gd name="T25" fmla="*/ 2147483647 h 16"/>
                <a:gd name="T26" fmla="*/ 2147483647 w 38"/>
                <a:gd name="T27" fmla="*/ 2147483647 h 16"/>
                <a:gd name="T28" fmla="*/ 2147483647 w 38"/>
                <a:gd name="T29" fmla="*/ 2147483647 h 16"/>
                <a:gd name="T30" fmla="*/ 2147483647 w 38"/>
                <a:gd name="T31" fmla="*/ 2147483647 h 16"/>
                <a:gd name="T32" fmla="*/ 2147483647 w 38"/>
                <a:gd name="T33" fmla="*/ 2147483647 h 16"/>
                <a:gd name="T34" fmla="*/ 2147483647 w 38"/>
                <a:gd name="T35" fmla="*/ 2147483647 h 1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8"/>
                <a:gd name="T55" fmla="*/ 0 h 16"/>
                <a:gd name="T56" fmla="*/ 38 w 38"/>
                <a:gd name="T57" fmla="*/ 16 h 1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8" h="16">
                  <a:moveTo>
                    <a:pt x="36" y="16"/>
                  </a:moveTo>
                  <a:lnTo>
                    <a:pt x="30" y="16"/>
                  </a:lnTo>
                  <a:lnTo>
                    <a:pt x="24" y="16"/>
                  </a:lnTo>
                  <a:lnTo>
                    <a:pt x="10" y="14"/>
                  </a:lnTo>
                  <a:lnTo>
                    <a:pt x="4" y="12"/>
                  </a:lnTo>
                  <a:lnTo>
                    <a:pt x="0" y="8"/>
                  </a:lnTo>
                  <a:lnTo>
                    <a:pt x="6" y="6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4" y="8"/>
                  </a:lnTo>
                  <a:lnTo>
                    <a:pt x="30" y="10"/>
                  </a:lnTo>
                  <a:lnTo>
                    <a:pt x="34" y="10"/>
                  </a:lnTo>
                  <a:lnTo>
                    <a:pt x="36" y="12"/>
                  </a:lnTo>
                  <a:lnTo>
                    <a:pt x="38" y="14"/>
                  </a:lnTo>
                  <a:lnTo>
                    <a:pt x="38" y="16"/>
                  </a:lnTo>
                  <a:lnTo>
                    <a:pt x="3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60" name="Freeform 75"/>
            <p:cNvSpPr/>
            <p:nvPr/>
          </p:nvSpPr>
          <p:spPr bwMode="auto">
            <a:xfrm>
              <a:off x="2563378" y="4108345"/>
              <a:ext cx="146445" cy="94249"/>
            </a:xfrm>
            <a:custGeom>
              <a:avLst/>
              <a:gdLst>
                <a:gd name="T0" fmla="*/ 2147483647 w 100"/>
                <a:gd name="T1" fmla="*/ 2147483647 h 60"/>
                <a:gd name="T2" fmla="*/ 2147483647 w 100"/>
                <a:gd name="T3" fmla="*/ 2147483647 h 60"/>
                <a:gd name="T4" fmla="*/ 2147483647 w 100"/>
                <a:gd name="T5" fmla="*/ 2147483647 h 60"/>
                <a:gd name="T6" fmla="*/ 2147483647 w 100"/>
                <a:gd name="T7" fmla="*/ 2147483647 h 60"/>
                <a:gd name="T8" fmla="*/ 2147483647 w 100"/>
                <a:gd name="T9" fmla="*/ 2147483647 h 60"/>
                <a:gd name="T10" fmla="*/ 2147483647 w 100"/>
                <a:gd name="T11" fmla="*/ 2147483647 h 60"/>
                <a:gd name="T12" fmla="*/ 2147483647 w 100"/>
                <a:gd name="T13" fmla="*/ 2147483647 h 60"/>
                <a:gd name="T14" fmla="*/ 2147483647 w 100"/>
                <a:gd name="T15" fmla="*/ 2147483647 h 60"/>
                <a:gd name="T16" fmla="*/ 2147483647 w 100"/>
                <a:gd name="T17" fmla="*/ 2147483647 h 60"/>
                <a:gd name="T18" fmla="*/ 2147483647 w 100"/>
                <a:gd name="T19" fmla="*/ 2147483647 h 60"/>
                <a:gd name="T20" fmla="*/ 2147483647 w 100"/>
                <a:gd name="T21" fmla="*/ 2147483647 h 60"/>
                <a:gd name="T22" fmla="*/ 2147483647 w 100"/>
                <a:gd name="T23" fmla="*/ 2147483647 h 60"/>
                <a:gd name="T24" fmla="*/ 2147483647 w 100"/>
                <a:gd name="T25" fmla="*/ 2147483647 h 60"/>
                <a:gd name="T26" fmla="*/ 2147483647 w 100"/>
                <a:gd name="T27" fmla="*/ 2147483647 h 60"/>
                <a:gd name="T28" fmla="*/ 2147483647 w 100"/>
                <a:gd name="T29" fmla="*/ 2147483647 h 60"/>
                <a:gd name="T30" fmla="*/ 2147483647 w 100"/>
                <a:gd name="T31" fmla="*/ 2147483647 h 60"/>
                <a:gd name="T32" fmla="*/ 2147483647 w 100"/>
                <a:gd name="T33" fmla="*/ 2147483647 h 60"/>
                <a:gd name="T34" fmla="*/ 2147483647 w 100"/>
                <a:gd name="T35" fmla="*/ 2147483647 h 60"/>
                <a:gd name="T36" fmla="*/ 2147483647 w 100"/>
                <a:gd name="T37" fmla="*/ 2147483647 h 60"/>
                <a:gd name="T38" fmla="*/ 2147483647 w 100"/>
                <a:gd name="T39" fmla="*/ 2147483647 h 60"/>
                <a:gd name="T40" fmla="*/ 2147483647 w 100"/>
                <a:gd name="T41" fmla="*/ 2147483647 h 60"/>
                <a:gd name="T42" fmla="*/ 2147483647 w 100"/>
                <a:gd name="T43" fmla="*/ 2147483647 h 60"/>
                <a:gd name="T44" fmla="*/ 2147483647 w 100"/>
                <a:gd name="T45" fmla="*/ 2147483647 h 60"/>
                <a:gd name="T46" fmla="*/ 2147483647 w 100"/>
                <a:gd name="T47" fmla="*/ 2147483647 h 60"/>
                <a:gd name="T48" fmla="*/ 2147483647 w 100"/>
                <a:gd name="T49" fmla="*/ 2147483647 h 60"/>
                <a:gd name="T50" fmla="*/ 2147483647 w 100"/>
                <a:gd name="T51" fmla="*/ 2147483647 h 60"/>
                <a:gd name="T52" fmla="*/ 2147483647 w 100"/>
                <a:gd name="T53" fmla="*/ 2147483647 h 60"/>
                <a:gd name="T54" fmla="*/ 0 w 100"/>
                <a:gd name="T55" fmla="*/ 2147483647 h 60"/>
                <a:gd name="T56" fmla="*/ 2147483647 w 100"/>
                <a:gd name="T57" fmla="*/ 2147483647 h 60"/>
                <a:gd name="T58" fmla="*/ 2147483647 w 100"/>
                <a:gd name="T59" fmla="*/ 2147483647 h 60"/>
                <a:gd name="T60" fmla="*/ 2147483647 w 100"/>
                <a:gd name="T61" fmla="*/ 2147483647 h 60"/>
                <a:gd name="T62" fmla="*/ 2147483647 w 100"/>
                <a:gd name="T63" fmla="*/ 2147483647 h 60"/>
                <a:gd name="T64" fmla="*/ 2147483647 w 100"/>
                <a:gd name="T65" fmla="*/ 2147483647 h 60"/>
                <a:gd name="T66" fmla="*/ 2147483647 w 100"/>
                <a:gd name="T67" fmla="*/ 0 h 60"/>
                <a:gd name="T68" fmla="*/ 2147483647 w 100"/>
                <a:gd name="T69" fmla="*/ 0 h 60"/>
                <a:gd name="T70" fmla="*/ 2147483647 w 100"/>
                <a:gd name="T71" fmla="*/ 2147483647 h 60"/>
                <a:gd name="T72" fmla="*/ 2147483647 w 100"/>
                <a:gd name="T73" fmla="*/ 2147483647 h 60"/>
                <a:gd name="T74" fmla="*/ 2147483647 w 100"/>
                <a:gd name="T75" fmla="*/ 2147483647 h 60"/>
                <a:gd name="T76" fmla="*/ 2147483647 w 100"/>
                <a:gd name="T77" fmla="*/ 2147483647 h 6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0"/>
                <a:gd name="T118" fmla="*/ 0 h 60"/>
                <a:gd name="T119" fmla="*/ 100 w 100"/>
                <a:gd name="T120" fmla="*/ 60 h 6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0" h="60">
                  <a:moveTo>
                    <a:pt x="100" y="24"/>
                  </a:moveTo>
                  <a:lnTo>
                    <a:pt x="94" y="26"/>
                  </a:lnTo>
                  <a:lnTo>
                    <a:pt x="90" y="26"/>
                  </a:lnTo>
                  <a:lnTo>
                    <a:pt x="86" y="28"/>
                  </a:lnTo>
                  <a:lnTo>
                    <a:pt x="80" y="30"/>
                  </a:lnTo>
                  <a:lnTo>
                    <a:pt x="80" y="28"/>
                  </a:lnTo>
                  <a:lnTo>
                    <a:pt x="78" y="28"/>
                  </a:lnTo>
                  <a:lnTo>
                    <a:pt x="76" y="28"/>
                  </a:lnTo>
                  <a:lnTo>
                    <a:pt x="72" y="28"/>
                  </a:lnTo>
                  <a:lnTo>
                    <a:pt x="68" y="32"/>
                  </a:lnTo>
                  <a:lnTo>
                    <a:pt x="60" y="42"/>
                  </a:lnTo>
                  <a:lnTo>
                    <a:pt x="54" y="44"/>
                  </a:lnTo>
                  <a:lnTo>
                    <a:pt x="50" y="44"/>
                  </a:lnTo>
                  <a:lnTo>
                    <a:pt x="44" y="46"/>
                  </a:lnTo>
                  <a:lnTo>
                    <a:pt x="42" y="48"/>
                  </a:lnTo>
                  <a:lnTo>
                    <a:pt x="40" y="50"/>
                  </a:lnTo>
                  <a:lnTo>
                    <a:pt x="38" y="54"/>
                  </a:lnTo>
                  <a:lnTo>
                    <a:pt x="34" y="60"/>
                  </a:lnTo>
                  <a:lnTo>
                    <a:pt x="28" y="60"/>
                  </a:lnTo>
                  <a:lnTo>
                    <a:pt x="26" y="52"/>
                  </a:lnTo>
                  <a:lnTo>
                    <a:pt x="26" y="50"/>
                  </a:lnTo>
                  <a:lnTo>
                    <a:pt x="24" y="48"/>
                  </a:lnTo>
                  <a:lnTo>
                    <a:pt x="22" y="46"/>
                  </a:lnTo>
                  <a:lnTo>
                    <a:pt x="18" y="46"/>
                  </a:lnTo>
                  <a:lnTo>
                    <a:pt x="12" y="44"/>
                  </a:lnTo>
                  <a:lnTo>
                    <a:pt x="8" y="40"/>
                  </a:lnTo>
                  <a:lnTo>
                    <a:pt x="4" y="38"/>
                  </a:lnTo>
                  <a:lnTo>
                    <a:pt x="0" y="36"/>
                  </a:lnTo>
                  <a:lnTo>
                    <a:pt x="4" y="28"/>
                  </a:lnTo>
                  <a:lnTo>
                    <a:pt x="8" y="22"/>
                  </a:lnTo>
                  <a:lnTo>
                    <a:pt x="18" y="16"/>
                  </a:lnTo>
                  <a:lnTo>
                    <a:pt x="22" y="8"/>
                  </a:lnTo>
                  <a:lnTo>
                    <a:pt x="26" y="2"/>
                  </a:lnTo>
                  <a:lnTo>
                    <a:pt x="34" y="0"/>
                  </a:lnTo>
                  <a:lnTo>
                    <a:pt x="80" y="0"/>
                  </a:lnTo>
                  <a:lnTo>
                    <a:pt x="84" y="6"/>
                  </a:lnTo>
                  <a:lnTo>
                    <a:pt x="90" y="12"/>
                  </a:lnTo>
                  <a:lnTo>
                    <a:pt x="96" y="18"/>
                  </a:lnTo>
                  <a:lnTo>
                    <a:pt x="10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61" name="Freeform 76"/>
            <p:cNvSpPr/>
            <p:nvPr/>
          </p:nvSpPr>
          <p:spPr bwMode="auto">
            <a:xfrm>
              <a:off x="2573756" y="4048611"/>
              <a:ext cx="34594" cy="65044"/>
            </a:xfrm>
            <a:custGeom>
              <a:avLst/>
              <a:gdLst>
                <a:gd name="T0" fmla="*/ 2147483647 w 24"/>
                <a:gd name="T1" fmla="*/ 2147483647 h 42"/>
                <a:gd name="T2" fmla="*/ 2147483647 w 24"/>
                <a:gd name="T3" fmla="*/ 2147483647 h 42"/>
                <a:gd name="T4" fmla="*/ 2147483647 w 24"/>
                <a:gd name="T5" fmla="*/ 2147483647 h 42"/>
                <a:gd name="T6" fmla="*/ 2147483647 w 24"/>
                <a:gd name="T7" fmla="*/ 2147483647 h 42"/>
                <a:gd name="T8" fmla="*/ 2147483647 w 24"/>
                <a:gd name="T9" fmla="*/ 2147483647 h 42"/>
                <a:gd name="T10" fmla="*/ 2147483647 w 24"/>
                <a:gd name="T11" fmla="*/ 2147483647 h 42"/>
                <a:gd name="T12" fmla="*/ 2147483647 w 24"/>
                <a:gd name="T13" fmla="*/ 2147483647 h 42"/>
                <a:gd name="T14" fmla="*/ 0 w 24"/>
                <a:gd name="T15" fmla="*/ 2147483647 h 42"/>
                <a:gd name="T16" fmla="*/ 2147483647 w 24"/>
                <a:gd name="T17" fmla="*/ 2147483647 h 42"/>
                <a:gd name="T18" fmla="*/ 2147483647 w 24"/>
                <a:gd name="T19" fmla="*/ 2147483647 h 42"/>
                <a:gd name="T20" fmla="*/ 2147483647 w 24"/>
                <a:gd name="T21" fmla="*/ 2147483647 h 42"/>
                <a:gd name="T22" fmla="*/ 2147483647 w 24"/>
                <a:gd name="T23" fmla="*/ 2147483647 h 42"/>
                <a:gd name="T24" fmla="*/ 2147483647 w 24"/>
                <a:gd name="T25" fmla="*/ 2147483647 h 42"/>
                <a:gd name="T26" fmla="*/ 2147483647 w 24"/>
                <a:gd name="T27" fmla="*/ 0 h 42"/>
                <a:gd name="T28" fmla="*/ 2147483647 w 24"/>
                <a:gd name="T29" fmla="*/ 0 h 42"/>
                <a:gd name="T30" fmla="*/ 2147483647 w 24"/>
                <a:gd name="T31" fmla="*/ 2147483647 h 42"/>
                <a:gd name="T32" fmla="*/ 2147483647 w 24"/>
                <a:gd name="T33" fmla="*/ 2147483647 h 42"/>
                <a:gd name="T34" fmla="*/ 2147483647 w 24"/>
                <a:gd name="T35" fmla="*/ 2147483647 h 4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42"/>
                <a:gd name="T56" fmla="*/ 24 w 24"/>
                <a:gd name="T57" fmla="*/ 42 h 4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42">
                  <a:moveTo>
                    <a:pt x="24" y="6"/>
                  </a:moveTo>
                  <a:lnTo>
                    <a:pt x="18" y="10"/>
                  </a:lnTo>
                  <a:lnTo>
                    <a:pt x="18" y="18"/>
                  </a:lnTo>
                  <a:lnTo>
                    <a:pt x="16" y="26"/>
                  </a:lnTo>
                  <a:lnTo>
                    <a:pt x="14" y="32"/>
                  </a:lnTo>
                  <a:lnTo>
                    <a:pt x="10" y="36"/>
                  </a:lnTo>
                  <a:lnTo>
                    <a:pt x="10" y="42"/>
                  </a:lnTo>
                  <a:lnTo>
                    <a:pt x="0" y="42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10" y="8"/>
                  </a:lnTo>
                  <a:lnTo>
                    <a:pt x="12" y="6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2" y="2"/>
                  </a:lnTo>
                  <a:lnTo>
                    <a:pt x="22" y="6"/>
                  </a:lnTo>
                  <a:lnTo>
                    <a:pt x="2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62" name="Freeform 77"/>
            <p:cNvSpPr/>
            <p:nvPr/>
          </p:nvSpPr>
          <p:spPr bwMode="auto">
            <a:xfrm>
              <a:off x="2497651" y="4063212"/>
              <a:ext cx="104933" cy="115488"/>
            </a:xfrm>
            <a:custGeom>
              <a:avLst/>
              <a:gdLst>
                <a:gd name="T0" fmla="*/ 2147483647 w 72"/>
                <a:gd name="T1" fmla="*/ 2147483647 h 72"/>
                <a:gd name="T2" fmla="*/ 2147483647 w 72"/>
                <a:gd name="T3" fmla="*/ 2147483647 h 72"/>
                <a:gd name="T4" fmla="*/ 2147483647 w 72"/>
                <a:gd name="T5" fmla="*/ 2147483647 h 72"/>
                <a:gd name="T6" fmla="*/ 2147483647 w 72"/>
                <a:gd name="T7" fmla="*/ 2147483647 h 72"/>
                <a:gd name="T8" fmla="*/ 2147483647 w 72"/>
                <a:gd name="T9" fmla="*/ 0 h 72"/>
                <a:gd name="T10" fmla="*/ 2147483647 w 72"/>
                <a:gd name="T11" fmla="*/ 0 h 72"/>
                <a:gd name="T12" fmla="*/ 2147483647 w 72"/>
                <a:gd name="T13" fmla="*/ 2147483647 h 72"/>
                <a:gd name="T14" fmla="*/ 2147483647 w 72"/>
                <a:gd name="T15" fmla="*/ 2147483647 h 72"/>
                <a:gd name="T16" fmla="*/ 2147483647 w 72"/>
                <a:gd name="T17" fmla="*/ 2147483647 h 72"/>
                <a:gd name="T18" fmla="*/ 2147483647 w 72"/>
                <a:gd name="T19" fmla="*/ 2147483647 h 72"/>
                <a:gd name="T20" fmla="*/ 2147483647 w 72"/>
                <a:gd name="T21" fmla="*/ 2147483647 h 72"/>
                <a:gd name="T22" fmla="*/ 2147483647 w 72"/>
                <a:gd name="T23" fmla="*/ 2147483647 h 72"/>
                <a:gd name="T24" fmla="*/ 2147483647 w 72"/>
                <a:gd name="T25" fmla="*/ 2147483647 h 72"/>
                <a:gd name="T26" fmla="*/ 2147483647 w 72"/>
                <a:gd name="T27" fmla="*/ 2147483647 h 72"/>
                <a:gd name="T28" fmla="*/ 2147483647 w 72"/>
                <a:gd name="T29" fmla="*/ 2147483647 h 72"/>
                <a:gd name="T30" fmla="*/ 2147483647 w 72"/>
                <a:gd name="T31" fmla="*/ 2147483647 h 72"/>
                <a:gd name="T32" fmla="*/ 2147483647 w 72"/>
                <a:gd name="T33" fmla="*/ 2147483647 h 72"/>
                <a:gd name="T34" fmla="*/ 0 w 72"/>
                <a:gd name="T35" fmla="*/ 2147483647 h 72"/>
                <a:gd name="T36" fmla="*/ 2147483647 w 72"/>
                <a:gd name="T37" fmla="*/ 2147483647 h 72"/>
                <a:gd name="T38" fmla="*/ 2147483647 w 72"/>
                <a:gd name="T39" fmla="*/ 2147483647 h 72"/>
                <a:gd name="T40" fmla="*/ 2147483647 w 72"/>
                <a:gd name="T41" fmla="*/ 2147483647 h 72"/>
                <a:gd name="T42" fmla="*/ 2147483647 w 72"/>
                <a:gd name="T43" fmla="*/ 2147483647 h 72"/>
                <a:gd name="T44" fmla="*/ 2147483647 w 72"/>
                <a:gd name="T45" fmla="*/ 2147483647 h 72"/>
                <a:gd name="T46" fmla="*/ 2147483647 w 72"/>
                <a:gd name="T47" fmla="*/ 2147483647 h 72"/>
                <a:gd name="T48" fmla="*/ 2147483647 w 72"/>
                <a:gd name="T49" fmla="*/ 2147483647 h 72"/>
                <a:gd name="T50" fmla="*/ 2147483647 w 72"/>
                <a:gd name="T51" fmla="*/ 2147483647 h 72"/>
                <a:gd name="T52" fmla="*/ 2147483647 w 72"/>
                <a:gd name="T53" fmla="*/ 2147483647 h 72"/>
                <a:gd name="T54" fmla="*/ 2147483647 w 72"/>
                <a:gd name="T55" fmla="*/ 2147483647 h 72"/>
                <a:gd name="T56" fmla="*/ 2147483647 w 72"/>
                <a:gd name="T57" fmla="*/ 2147483647 h 72"/>
                <a:gd name="T58" fmla="*/ 2147483647 w 72"/>
                <a:gd name="T59" fmla="*/ 2147483647 h 72"/>
                <a:gd name="T60" fmla="*/ 2147483647 w 72"/>
                <a:gd name="T61" fmla="*/ 2147483647 h 72"/>
                <a:gd name="T62" fmla="*/ 2147483647 w 72"/>
                <a:gd name="T63" fmla="*/ 2147483647 h 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2"/>
                <a:gd name="T97" fmla="*/ 0 h 72"/>
                <a:gd name="T98" fmla="*/ 72 w 72"/>
                <a:gd name="T99" fmla="*/ 72 h 7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2" h="72">
                  <a:moveTo>
                    <a:pt x="72" y="30"/>
                  </a:moveTo>
                  <a:lnTo>
                    <a:pt x="68" y="32"/>
                  </a:lnTo>
                  <a:lnTo>
                    <a:pt x="62" y="32"/>
                  </a:lnTo>
                  <a:lnTo>
                    <a:pt x="52" y="32"/>
                  </a:lnTo>
                  <a:lnTo>
                    <a:pt x="56" y="0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4" y="6"/>
                  </a:lnTo>
                  <a:lnTo>
                    <a:pt x="20" y="14"/>
                  </a:lnTo>
                  <a:lnTo>
                    <a:pt x="22" y="18"/>
                  </a:lnTo>
                  <a:lnTo>
                    <a:pt x="24" y="22"/>
                  </a:lnTo>
                  <a:lnTo>
                    <a:pt x="28" y="24"/>
                  </a:lnTo>
                  <a:lnTo>
                    <a:pt x="30" y="28"/>
                  </a:lnTo>
                  <a:lnTo>
                    <a:pt x="30" y="34"/>
                  </a:lnTo>
                  <a:lnTo>
                    <a:pt x="10" y="34"/>
                  </a:lnTo>
                  <a:lnTo>
                    <a:pt x="6" y="40"/>
                  </a:lnTo>
                  <a:lnTo>
                    <a:pt x="4" y="46"/>
                  </a:lnTo>
                  <a:lnTo>
                    <a:pt x="0" y="58"/>
                  </a:lnTo>
                  <a:lnTo>
                    <a:pt x="8" y="66"/>
                  </a:lnTo>
                  <a:lnTo>
                    <a:pt x="14" y="68"/>
                  </a:lnTo>
                  <a:lnTo>
                    <a:pt x="16" y="70"/>
                  </a:lnTo>
                  <a:lnTo>
                    <a:pt x="26" y="70"/>
                  </a:lnTo>
                  <a:lnTo>
                    <a:pt x="30" y="70"/>
                  </a:lnTo>
                  <a:lnTo>
                    <a:pt x="34" y="72"/>
                  </a:lnTo>
                  <a:lnTo>
                    <a:pt x="40" y="70"/>
                  </a:lnTo>
                  <a:lnTo>
                    <a:pt x="42" y="64"/>
                  </a:lnTo>
                  <a:lnTo>
                    <a:pt x="46" y="64"/>
                  </a:lnTo>
                  <a:lnTo>
                    <a:pt x="50" y="56"/>
                  </a:lnTo>
                  <a:lnTo>
                    <a:pt x="54" y="50"/>
                  </a:lnTo>
                  <a:lnTo>
                    <a:pt x="64" y="44"/>
                  </a:lnTo>
                  <a:lnTo>
                    <a:pt x="68" y="36"/>
                  </a:lnTo>
                  <a:lnTo>
                    <a:pt x="72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63" name="Freeform 78"/>
            <p:cNvSpPr/>
            <p:nvPr/>
          </p:nvSpPr>
          <p:spPr bwMode="auto">
            <a:xfrm>
              <a:off x="2920842" y="3996840"/>
              <a:ext cx="64574" cy="58407"/>
            </a:xfrm>
            <a:custGeom>
              <a:avLst/>
              <a:gdLst>
                <a:gd name="T0" fmla="*/ 2147483647 w 44"/>
                <a:gd name="T1" fmla="*/ 2147483647 h 36"/>
                <a:gd name="T2" fmla="*/ 2147483647 w 44"/>
                <a:gd name="T3" fmla="*/ 2147483647 h 36"/>
                <a:gd name="T4" fmla="*/ 2147483647 w 44"/>
                <a:gd name="T5" fmla="*/ 2147483647 h 36"/>
                <a:gd name="T6" fmla="*/ 2147483647 w 44"/>
                <a:gd name="T7" fmla="*/ 2147483647 h 36"/>
                <a:gd name="T8" fmla="*/ 2147483647 w 44"/>
                <a:gd name="T9" fmla="*/ 2147483647 h 36"/>
                <a:gd name="T10" fmla="*/ 0 w 44"/>
                <a:gd name="T11" fmla="*/ 2147483647 h 36"/>
                <a:gd name="T12" fmla="*/ 2147483647 w 44"/>
                <a:gd name="T13" fmla="*/ 2147483647 h 36"/>
                <a:gd name="T14" fmla="*/ 2147483647 w 44"/>
                <a:gd name="T15" fmla="*/ 2147483647 h 36"/>
                <a:gd name="T16" fmla="*/ 2147483647 w 44"/>
                <a:gd name="T17" fmla="*/ 2147483647 h 36"/>
                <a:gd name="T18" fmla="*/ 2147483647 w 44"/>
                <a:gd name="T19" fmla="*/ 2147483647 h 36"/>
                <a:gd name="T20" fmla="*/ 2147483647 w 44"/>
                <a:gd name="T21" fmla="*/ 2147483647 h 36"/>
                <a:gd name="T22" fmla="*/ 2147483647 w 44"/>
                <a:gd name="T23" fmla="*/ 2147483647 h 36"/>
                <a:gd name="T24" fmla="*/ 2147483647 w 44"/>
                <a:gd name="T25" fmla="*/ 2147483647 h 36"/>
                <a:gd name="T26" fmla="*/ 2147483647 w 44"/>
                <a:gd name="T27" fmla="*/ 2147483647 h 36"/>
                <a:gd name="T28" fmla="*/ 2147483647 w 44"/>
                <a:gd name="T29" fmla="*/ 2147483647 h 36"/>
                <a:gd name="T30" fmla="*/ 2147483647 w 44"/>
                <a:gd name="T31" fmla="*/ 2147483647 h 36"/>
                <a:gd name="T32" fmla="*/ 2147483647 w 44"/>
                <a:gd name="T33" fmla="*/ 2147483647 h 36"/>
                <a:gd name="T34" fmla="*/ 2147483647 w 44"/>
                <a:gd name="T35" fmla="*/ 2147483647 h 36"/>
                <a:gd name="T36" fmla="*/ 2147483647 w 44"/>
                <a:gd name="T37" fmla="*/ 0 h 36"/>
                <a:gd name="T38" fmla="*/ 2147483647 w 44"/>
                <a:gd name="T39" fmla="*/ 2147483647 h 36"/>
                <a:gd name="T40" fmla="*/ 2147483647 w 44"/>
                <a:gd name="T41" fmla="*/ 2147483647 h 36"/>
                <a:gd name="T42" fmla="*/ 2147483647 w 44"/>
                <a:gd name="T43" fmla="*/ 2147483647 h 36"/>
                <a:gd name="T44" fmla="*/ 2147483647 w 44"/>
                <a:gd name="T45" fmla="*/ 2147483647 h 36"/>
                <a:gd name="T46" fmla="*/ 2147483647 w 44"/>
                <a:gd name="T47" fmla="*/ 2147483647 h 36"/>
                <a:gd name="T48" fmla="*/ 2147483647 w 44"/>
                <a:gd name="T49" fmla="*/ 2147483647 h 36"/>
                <a:gd name="T50" fmla="*/ 2147483647 w 44"/>
                <a:gd name="T51" fmla="*/ 2147483647 h 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4"/>
                <a:gd name="T79" fmla="*/ 0 h 36"/>
                <a:gd name="T80" fmla="*/ 44 w 44"/>
                <a:gd name="T81" fmla="*/ 36 h 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4" h="36">
                  <a:moveTo>
                    <a:pt x="42" y="36"/>
                  </a:moveTo>
                  <a:lnTo>
                    <a:pt x="42" y="34"/>
                  </a:lnTo>
                  <a:lnTo>
                    <a:pt x="14" y="34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14" y="22"/>
                  </a:lnTo>
                  <a:lnTo>
                    <a:pt x="20" y="24"/>
                  </a:lnTo>
                  <a:lnTo>
                    <a:pt x="26" y="26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28" y="18"/>
                  </a:lnTo>
                  <a:lnTo>
                    <a:pt x="28" y="14"/>
                  </a:lnTo>
                  <a:lnTo>
                    <a:pt x="28" y="10"/>
                  </a:lnTo>
                  <a:lnTo>
                    <a:pt x="24" y="8"/>
                  </a:lnTo>
                  <a:lnTo>
                    <a:pt x="22" y="6"/>
                  </a:lnTo>
                  <a:lnTo>
                    <a:pt x="22" y="2"/>
                  </a:lnTo>
                  <a:lnTo>
                    <a:pt x="26" y="2"/>
                  </a:lnTo>
                  <a:lnTo>
                    <a:pt x="28" y="0"/>
                  </a:lnTo>
                  <a:lnTo>
                    <a:pt x="44" y="2"/>
                  </a:lnTo>
                  <a:lnTo>
                    <a:pt x="44" y="6"/>
                  </a:lnTo>
                  <a:lnTo>
                    <a:pt x="42" y="8"/>
                  </a:lnTo>
                  <a:lnTo>
                    <a:pt x="42" y="18"/>
                  </a:lnTo>
                  <a:lnTo>
                    <a:pt x="40" y="28"/>
                  </a:lnTo>
                  <a:lnTo>
                    <a:pt x="40" y="34"/>
                  </a:lnTo>
                  <a:lnTo>
                    <a:pt x="4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64" name="Freeform 79"/>
            <p:cNvSpPr/>
            <p:nvPr/>
          </p:nvSpPr>
          <p:spPr bwMode="auto">
            <a:xfrm>
              <a:off x="2978498" y="4002150"/>
              <a:ext cx="85330" cy="55752"/>
            </a:xfrm>
            <a:custGeom>
              <a:avLst/>
              <a:gdLst>
                <a:gd name="T0" fmla="*/ 0 w 58"/>
                <a:gd name="T1" fmla="*/ 2147483647 h 36"/>
                <a:gd name="T2" fmla="*/ 0 w 58"/>
                <a:gd name="T3" fmla="*/ 2147483647 h 36"/>
                <a:gd name="T4" fmla="*/ 2147483647 w 58"/>
                <a:gd name="T5" fmla="*/ 2147483647 h 36"/>
                <a:gd name="T6" fmla="*/ 2147483647 w 58"/>
                <a:gd name="T7" fmla="*/ 2147483647 h 36"/>
                <a:gd name="T8" fmla="*/ 2147483647 w 58"/>
                <a:gd name="T9" fmla="*/ 2147483647 h 36"/>
                <a:gd name="T10" fmla="*/ 2147483647 w 58"/>
                <a:gd name="T11" fmla="*/ 0 h 36"/>
                <a:gd name="T12" fmla="*/ 2147483647 w 58"/>
                <a:gd name="T13" fmla="*/ 2147483647 h 36"/>
                <a:gd name="T14" fmla="*/ 2147483647 w 58"/>
                <a:gd name="T15" fmla="*/ 2147483647 h 36"/>
                <a:gd name="T16" fmla="*/ 2147483647 w 58"/>
                <a:gd name="T17" fmla="*/ 2147483647 h 36"/>
                <a:gd name="T18" fmla="*/ 2147483647 w 58"/>
                <a:gd name="T19" fmla="*/ 2147483647 h 36"/>
                <a:gd name="T20" fmla="*/ 2147483647 w 58"/>
                <a:gd name="T21" fmla="*/ 2147483647 h 36"/>
                <a:gd name="T22" fmla="*/ 2147483647 w 58"/>
                <a:gd name="T23" fmla="*/ 2147483647 h 36"/>
                <a:gd name="T24" fmla="*/ 2147483647 w 58"/>
                <a:gd name="T25" fmla="*/ 2147483647 h 36"/>
                <a:gd name="T26" fmla="*/ 2147483647 w 58"/>
                <a:gd name="T27" fmla="*/ 2147483647 h 36"/>
                <a:gd name="T28" fmla="*/ 2147483647 w 58"/>
                <a:gd name="T29" fmla="*/ 2147483647 h 36"/>
                <a:gd name="T30" fmla="*/ 2147483647 w 58"/>
                <a:gd name="T31" fmla="*/ 2147483647 h 36"/>
                <a:gd name="T32" fmla="*/ 2147483647 w 58"/>
                <a:gd name="T33" fmla="*/ 2147483647 h 36"/>
                <a:gd name="T34" fmla="*/ 2147483647 w 58"/>
                <a:gd name="T35" fmla="*/ 2147483647 h 36"/>
                <a:gd name="T36" fmla="*/ 2147483647 w 58"/>
                <a:gd name="T37" fmla="*/ 2147483647 h 36"/>
                <a:gd name="T38" fmla="*/ 2147483647 w 58"/>
                <a:gd name="T39" fmla="*/ 2147483647 h 36"/>
                <a:gd name="T40" fmla="*/ 2147483647 w 58"/>
                <a:gd name="T41" fmla="*/ 2147483647 h 36"/>
                <a:gd name="T42" fmla="*/ 2147483647 w 58"/>
                <a:gd name="T43" fmla="*/ 2147483647 h 36"/>
                <a:gd name="T44" fmla="*/ 2147483647 w 58"/>
                <a:gd name="T45" fmla="*/ 2147483647 h 36"/>
                <a:gd name="T46" fmla="*/ 2147483647 w 58"/>
                <a:gd name="T47" fmla="*/ 2147483647 h 36"/>
                <a:gd name="T48" fmla="*/ 2147483647 w 58"/>
                <a:gd name="T49" fmla="*/ 2147483647 h 36"/>
                <a:gd name="T50" fmla="*/ 2147483647 w 58"/>
                <a:gd name="T51" fmla="*/ 2147483647 h 36"/>
                <a:gd name="T52" fmla="*/ 2147483647 w 58"/>
                <a:gd name="T53" fmla="*/ 2147483647 h 36"/>
                <a:gd name="T54" fmla="*/ 2147483647 w 58"/>
                <a:gd name="T55" fmla="*/ 2147483647 h 36"/>
                <a:gd name="T56" fmla="*/ 2147483647 w 58"/>
                <a:gd name="T57" fmla="*/ 2147483647 h 36"/>
                <a:gd name="T58" fmla="*/ 2147483647 w 58"/>
                <a:gd name="T59" fmla="*/ 2147483647 h 36"/>
                <a:gd name="T60" fmla="*/ 2147483647 w 58"/>
                <a:gd name="T61" fmla="*/ 2147483647 h 36"/>
                <a:gd name="T62" fmla="*/ 2147483647 w 58"/>
                <a:gd name="T63" fmla="*/ 2147483647 h 36"/>
                <a:gd name="T64" fmla="*/ 2147483647 w 58"/>
                <a:gd name="T65" fmla="*/ 2147483647 h 36"/>
                <a:gd name="T66" fmla="*/ 2147483647 w 58"/>
                <a:gd name="T67" fmla="*/ 2147483647 h 36"/>
                <a:gd name="T68" fmla="*/ 0 w 58"/>
                <a:gd name="T69" fmla="*/ 2147483647 h 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8"/>
                <a:gd name="T106" fmla="*/ 0 h 36"/>
                <a:gd name="T107" fmla="*/ 58 w 58"/>
                <a:gd name="T108" fmla="*/ 36 h 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8" h="36">
                  <a:moveTo>
                    <a:pt x="0" y="32"/>
                  </a:moveTo>
                  <a:lnTo>
                    <a:pt x="0" y="26"/>
                  </a:lnTo>
                  <a:lnTo>
                    <a:pt x="2" y="16"/>
                  </a:lnTo>
                  <a:lnTo>
                    <a:pt x="2" y="6"/>
                  </a:lnTo>
                  <a:lnTo>
                    <a:pt x="4" y="4"/>
                  </a:lnTo>
                  <a:lnTo>
                    <a:pt x="4" y="0"/>
                  </a:lnTo>
                  <a:lnTo>
                    <a:pt x="14" y="2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34" y="4"/>
                  </a:lnTo>
                  <a:lnTo>
                    <a:pt x="36" y="4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2" y="8"/>
                  </a:lnTo>
                  <a:lnTo>
                    <a:pt x="42" y="10"/>
                  </a:lnTo>
                  <a:lnTo>
                    <a:pt x="42" y="12"/>
                  </a:lnTo>
                  <a:lnTo>
                    <a:pt x="48" y="14"/>
                  </a:lnTo>
                  <a:lnTo>
                    <a:pt x="52" y="16"/>
                  </a:lnTo>
                  <a:lnTo>
                    <a:pt x="54" y="18"/>
                  </a:lnTo>
                  <a:lnTo>
                    <a:pt x="58" y="26"/>
                  </a:lnTo>
                  <a:lnTo>
                    <a:pt x="52" y="28"/>
                  </a:lnTo>
                  <a:lnTo>
                    <a:pt x="50" y="32"/>
                  </a:lnTo>
                  <a:lnTo>
                    <a:pt x="48" y="30"/>
                  </a:lnTo>
                  <a:lnTo>
                    <a:pt x="46" y="28"/>
                  </a:lnTo>
                  <a:lnTo>
                    <a:pt x="30" y="28"/>
                  </a:lnTo>
                  <a:lnTo>
                    <a:pt x="28" y="30"/>
                  </a:lnTo>
                  <a:lnTo>
                    <a:pt x="26" y="30"/>
                  </a:lnTo>
                  <a:lnTo>
                    <a:pt x="18" y="30"/>
                  </a:lnTo>
                  <a:lnTo>
                    <a:pt x="14" y="30"/>
                  </a:lnTo>
                  <a:lnTo>
                    <a:pt x="12" y="34"/>
                  </a:lnTo>
                  <a:lnTo>
                    <a:pt x="8" y="36"/>
                  </a:lnTo>
                  <a:lnTo>
                    <a:pt x="2" y="36"/>
                  </a:lnTo>
                  <a:lnTo>
                    <a:pt x="2" y="34"/>
                  </a:lnTo>
                  <a:lnTo>
                    <a:pt x="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65" name="Freeform 85"/>
            <p:cNvSpPr/>
            <p:nvPr/>
          </p:nvSpPr>
          <p:spPr bwMode="auto">
            <a:xfrm>
              <a:off x="3198742" y="4259674"/>
              <a:ext cx="16144" cy="19911"/>
            </a:xfrm>
            <a:custGeom>
              <a:avLst/>
              <a:gdLst>
                <a:gd name="T0" fmla="*/ 2147483647 w 12"/>
                <a:gd name="T1" fmla="*/ 2147483647 h 12"/>
                <a:gd name="T2" fmla="*/ 2147483647 w 12"/>
                <a:gd name="T3" fmla="*/ 2147483647 h 12"/>
                <a:gd name="T4" fmla="*/ 2147483647 w 12"/>
                <a:gd name="T5" fmla="*/ 2147483647 h 12"/>
                <a:gd name="T6" fmla="*/ 2147483647 w 12"/>
                <a:gd name="T7" fmla="*/ 2147483647 h 12"/>
                <a:gd name="T8" fmla="*/ 2147483647 w 12"/>
                <a:gd name="T9" fmla="*/ 2147483647 h 12"/>
                <a:gd name="T10" fmla="*/ 2147483647 w 12"/>
                <a:gd name="T11" fmla="*/ 0 h 12"/>
                <a:gd name="T12" fmla="*/ 0 w 12"/>
                <a:gd name="T13" fmla="*/ 2147483647 h 12"/>
                <a:gd name="T14" fmla="*/ 2147483647 w 12"/>
                <a:gd name="T15" fmla="*/ 2147483647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12"/>
                <a:gd name="T26" fmla="*/ 12 w 12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12">
                  <a:moveTo>
                    <a:pt x="8" y="12"/>
                  </a:moveTo>
                  <a:lnTo>
                    <a:pt x="10" y="8"/>
                  </a:lnTo>
                  <a:lnTo>
                    <a:pt x="12" y="8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6" y="0"/>
                  </a:lnTo>
                  <a:lnTo>
                    <a:pt x="0" y="10"/>
                  </a:lnTo>
                  <a:lnTo>
                    <a:pt x="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66" name="Freeform 86"/>
            <p:cNvSpPr/>
            <p:nvPr/>
          </p:nvSpPr>
          <p:spPr bwMode="auto">
            <a:xfrm>
              <a:off x="3450120" y="4568968"/>
              <a:ext cx="57656" cy="54425"/>
            </a:xfrm>
            <a:custGeom>
              <a:avLst/>
              <a:gdLst>
                <a:gd name="T0" fmla="*/ 0 w 40"/>
                <a:gd name="T1" fmla="*/ 2147483647 h 34"/>
                <a:gd name="T2" fmla="*/ 2147483647 w 40"/>
                <a:gd name="T3" fmla="*/ 2147483647 h 34"/>
                <a:gd name="T4" fmla="*/ 2147483647 w 40"/>
                <a:gd name="T5" fmla="*/ 2147483647 h 34"/>
                <a:gd name="T6" fmla="*/ 2147483647 w 40"/>
                <a:gd name="T7" fmla="*/ 2147483647 h 34"/>
                <a:gd name="T8" fmla="*/ 2147483647 w 40"/>
                <a:gd name="T9" fmla="*/ 2147483647 h 34"/>
                <a:gd name="T10" fmla="*/ 2147483647 w 40"/>
                <a:gd name="T11" fmla="*/ 2147483647 h 34"/>
                <a:gd name="T12" fmla="*/ 2147483647 w 40"/>
                <a:gd name="T13" fmla="*/ 2147483647 h 34"/>
                <a:gd name="T14" fmla="*/ 2147483647 w 40"/>
                <a:gd name="T15" fmla="*/ 2147483647 h 34"/>
                <a:gd name="T16" fmla="*/ 2147483647 w 40"/>
                <a:gd name="T17" fmla="*/ 2147483647 h 34"/>
                <a:gd name="T18" fmla="*/ 2147483647 w 40"/>
                <a:gd name="T19" fmla="*/ 2147483647 h 34"/>
                <a:gd name="T20" fmla="*/ 2147483647 w 40"/>
                <a:gd name="T21" fmla="*/ 2147483647 h 34"/>
                <a:gd name="T22" fmla="*/ 2147483647 w 40"/>
                <a:gd name="T23" fmla="*/ 0 h 34"/>
                <a:gd name="T24" fmla="*/ 2147483647 w 40"/>
                <a:gd name="T25" fmla="*/ 0 h 34"/>
                <a:gd name="T26" fmla="*/ 2147483647 w 40"/>
                <a:gd name="T27" fmla="*/ 0 h 34"/>
                <a:gd name="T28" fmla="*/ 2147483647 w 40"/>
                <a:gd name="T29" fmla="*/ 2147483647 h 34"/>
                <a:gd name="T30" fmla="*/ 2147483647 w 40"/>
                <a:gd name="T31" fmla="*/ 2147483647 h 34"/>
                <a:gd name="T32" fmla="*/ 2147483647 w 40"/>
                <a:gd name="T33" fmla="*/ 2147483647 h 34"/>
                <a:gd name="T34" fmla="*/ 0 w 40"/>
                <a:gd name="T35" fmla="*/ 2147483647 h 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0"/>
                <a:gd name="T55" fmla="*/ 0 h 34"/>
                <a:gd name="T56" fmla="*/ 40 w 40"/>
                <a:gd name="T57" fmla="*/ 34 h 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0" h="34">
                  <a:moveTo>
                    <a:pt x="0" y="22"/>
                  </a:moveTo>
                  <a:lnTo>
                    <a:pt x="4" y="30"/>
                  </a:lnTo>
                  <a:lnTo>
                    <a:pt x="18" y="32"/>
                  </a:lnTo>
                  <a:lnTo>
                    <a:pt x="26" y="34"/>
                  </a:lnTo>
                  <a:lnTo>
                    <a:pt x="28" y="32"/>
                  </a:lnTo>
                  <a:lnTo>
                    <a:pt x="32" y="32"/>
                  </a:lnTo>
                  <a:lnTo>
                    <a:pt x="36" y="22"/>
                  </a:lnTo>
                  <a:lnTo>
                    <a:pt x="38" y="12"/>
                  </a:lnTo>
                  <a:lnTo>
                    <a:pt x="40" y="6"/>
                  </a:lnTo>
                  <a:lnTo>
                    <a:pt x="30" y="4"/>
                  </a:lnTo>
                  <a:lnTo>
                    <a:pt x="22" y="4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14"/>
                  </a:lnTo>
                  <a:lnTo>
                    <a:pt x="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67" name="Freeform 87"/>
            <p:cNvSpPr/>
            <p:nvPr/>
          </p:nvSpPr>
          <p:spPr bwMode="auto">
            <a:xfrm>
              <a:off x="3416680" y="6053049"/>
              <a:ext cx="59962" cy="25221"/>
            </a:xfrm>
            <a:custGeom>
              <a:avLst/>
              <a:gdLst>
                <a:gd name="T0" fmla="*/ 2147483647 w 40"/>
                <a:gd name="T1" fmla="*/ 2147483647 h 16"/>
                <a:gd name="T2" fmla="*/ 2147483647 w 40"/>
                <a:gd name="T3" fmla="*/ 2147483647 h 16"/>
                <a:gd name="T4" fmla="*/ 2147483647 w 40"/>
                <a:gd name="T5" fmla="*/ 2147483647 h 16"/>
                <a:gd name="T6" fmla="*/ 2147483647 w 40"/>
                <a:gd name="T7" fmla="*/ 2147483647 h 16"/>
                <a:gd name="T8" fmla="*/ 2147483647 w 40"/>
                <a:gd name="T9" fmla="*/ 2147483647 h 16"/>
                <a:gd name="T10" fmla="*/ 2147483647 w 40"/>
                <a:gd name="T11" fmla="*/ 2147483647 h 16"/>
                <a:gd name="T12" fmla="*/ 2147483647 w 40"/>
                <a:gd name="T13" fmla="*/ 2147483647 h 16"/>
                <a:gd name="T14" fmla="*/ 2147483647 w 40"/>
                <a:gd name="T15" fmla="*/ 2147483647 h 16"/>
                <a:gd name="T16" fmla="*/ 2147483647 w 40"/>
                <a:gd name="T17" fmla="*/ 2147483647 h 16"/>
                <a:gd name="T18" fmla="*/ 2147483647 w 40"/>
                <a:gd name="T19" fmla="*/ 2147483647 h 16"/>
                <a:gd name="T20" fmla="*/ 2147483647 w 40"/>
                <a:gd name="T21" fmla="*/ 2147483647 h 16"/>
                <a:gd name="T22" fmla="*/ 2147483647 w 40"/>
                <a:gd name="T23" fmla="*/ 0 h 16"/>
                <a:gd name="T24" fmla="*/ 2147483647 w 40"/>
                <a:gd name="T25" fmla="*/ 0 h 16"/>
                <a:gd name="T26" fmla="*/ 2147483647 w 40"/>
                <a:gd name="T27" fmla="*/ 0 h 16"/>
                <a:gd name="T28" fmla="*/ 2147483647 w 40"/>
                <a:gd name="T29" fmla="*/ 2147483647 h 16"/>
                <a:gd name="T30" fmla="*/ 2147483647 w 40"/>
                <a:gd name="T31" fmla="*/ 2147483647 h 16"/>
                <a:gd name="T32" fmla="*/ 2147483647 w 40"/>
                <a:gd name="T33" fmla="*/ 2147483647 h 16"/>
                <a:gd name="T34" fmla="*/ 0 w 40"/>
                <a:gd name="T35" fmla="*/ 2147483647 h 16"/>
                <a:gd name="T36" fmla="*/ 2147483647 w 40"/>
                <a:gd name="T37" fmla="*/ 2147483647 h 16"/>
                <a:gd name="T38" fmla="*/ 2147483647 w 40"/>
                <a:gd name="T39" fmla="*/ 2147483647 h 1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0"/>
                <a:gd name="T61" fmla="*/ 0 h 16"/>
                <a:gd name="T62" fmla="*/ 40 w 40"/>
                <a:gd name="T63" fmla="*/ 16 h 1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0" h="16">
                  <a:moveTo>
                    <a:pt x="12" y="14"/>
                  </a:moveTo>
                  <a:lnTo>
                    <a:pt x="14" y="14"/>
                  </a:lnTo>
                  <a:lnTo>
                    <a:pt x="14" y="12"/>
                  </a:lnTo>
                  <a:lnTo>
                    <a:pt x="16" y="8"/>
                  </a:lnTo>
                  <a:lnTo>
                    <a:pt x="16" y="14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2" y="14"/>
                  </a:lnTo>
                  <a:lnTo>
                    <a:pt x="28" y="14"/>
                  </a:lnTo>
                  <a:lnTo>
                    <a:pt x="32" y="10"/>
                  </a:lnTo>
                  <a:lnTo>
                    <a:pt x="38" y="6"/>
                  </a:lnTo>
                  <a:lnTo>
                    <a:pt x="40" y="0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8" y="2"/>
                  </a:lnTo>
                  <a:lnTo>
                    <a:pt x="0" y="12"/>
                  </a:lnTo>
                  <a:lnTo>
                    <a:pt x="4" y="14"/>
                  </a:lnTo>
                  <a:lnTo>
                    <a:pt x="1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68" name="Freeform 88"/>
            <p:cNvSpPr/>
            <p:nvPr/>
          </p:nvSpPr>
          <p:spPr bwMode="auto">
            <a:xfrm>
              <a:off x="3201048" y="4323392"/>
              <a:ext cx="102627" cy="219028"/>
            </a:xfrm>
            <a:custGeom>
              <a:avLst/>
              <a:gdLst>
                <a:gd name="T0" fmla="*/ 2147483647 w 70"/>
                <a:gd name="T1" fmla="*/ 0 h 138"/>
                <a:gd name="T2" fmla="*/ 2147483647 w 70"/>
                <a:gd name="T3" fmla="*/ 2147483647 h 138"/>
                <a:gd name="T4" fmla="*/ 2147483647 w 70"/>
                <a:gd name="T5" fmla="*/ 2147483647 h 138"/>
                <a:gd name="T6" fmla="*/ 2147483647 w 70"/>
                <a:gd name="T7" fmla="*/ 2147483647 h 138"/>
                <a:gd name="T8" fmla="*/ 2147483647 w 70"/>
                <a:gd name="T9" fmla="*/ 2147483647 h 138"/>
                <a:gd name="T10" fmla="*/ 2147483647 w 70"/>
                <a:gd name="T11" fmla="*/ 2147483647 h 138"/>
                <a:gd name="T12" fmla="*/ 2147483647 w 70"/>
                <a:gd name="T13" fmla="*/ 2147483647 h 138"/>
                <a:gd name="T14" fmla="*/ 0 w 70"/>
                <a:gd name="T15" fmla="*/ 2147483647 h 138"/>
                <a:gd name="T16" fmla="*/ 0 w 70"/>
                <a:gd name="T17" fmla="*/ 2147483647 h 138"/>
                <a:gd name="T18" fmla="*/ 2147483647 w 70"/>
                <a:gd name="T19" fmla="*/ 2147483647 h 138"/>
                <a:gd name="T20" fmla="*/ 2147483647 w 70"/>
                <a:gd name="T21" fmla="*/ 2147483647 h 138"/>
                <a:gd name="T22" fmla="*/ 2147483647 w 70"/>
                <a:gd name="T23" fmla="*/ 2147483647 h 138"/>
                <a:gd name="T24" fmla="*/ 2147483647 w 70"/>
                <a:gd name="T25" fmla="*/ 2147483647 h 138"/>
                <a:gd name="T26" fmla="*/ 2147483647 w 70"/>
                <a:gd name="T27" fmla="*/ 2147483647 h 138"/>
                <a:gd name="T28" fmla="*/ 2147483647 w 70"/>
                <a:gd name="T29" fmla="*/ 2147483647 h 138"/>
                <a:gd name="T30" fmla="*/ 2147483647 w 70"/>
                <a:gd name="T31" fmla="*/ 2147483647 h 138"/>
                <a:gd name="T32" fmla="*/ 2147483647 w 70"/>
                <a:gd name="T33" fmla="*/ 2147483647 h 138"/>
                <a:gd name="T34" fmla="*/ 2147483647 w 70"/>
                <a:gd name="T35" fmla="*/ 2147483647 h 138"/>
                <a:gd name="T36" fmla="*/ 2147483647 w 70"/>
                <a:gd name="T37" fmla="*/ 2147483647 h 138"/>
                <a:gd name="T38" fmla="*/ 2147483647 w 70"/>
                <a:gd name="T39" fmla="*/ 2147483647 h 138"/>
                <a:gd name="T40" fmla="*/ 2147483647 w 70"/>
                <a:gd name="T41" fmla="*/ 2147483647 h 138"/>
                <a:gd name="T42" fmla="*/ 2147483647 w 70"/>
                <a:gd name="T43" fmla="*/ 2147483647 h 138"/>
                <a:gd name="T44" fmla="*/ 2147483647 w 70"/>
                <a:gd name="T45" fmla="*/ 2147483647 h 138"/>
                <a:gd name="T46" fmla="*/ 2147483647 w 70"/>
                <a:gd name="T47" fmla="*/ 2147483647 h 138"/>
                <a:gd name="T48" fmla="*/ 2147483647 w 70"/>
                <a:gd name="T49" fmla="*/ 2147483647 h 138"/>
                <a:gd name="T50" fmla="*/ 2147483647 w 70"/>
                <a:gd name="T51" fmla="*/ 2147483647 h 138"/>
                <a:gd name="T52" fmla="*/ 2147483647 w 70"/>
                <a:gd name="T53" fmla="*/ 2147483647 h 138"/>
                <a:gd name="T54" fmla="*/ 2147483647 w 70"/>
                <a:gd name="T55" fmla="*/ 2147483647 h 138"/>
                <a:gd name="T56" fmla="*/ 2147483647 w 70"/>
                <a:gd name="T57" fmla="*/ 2147483647 h 138"/>
                <a:gd name="T58" fmla="*/ 2147483647 w 70"/>
                <a:gd name="T59" fmla="*/ 2147483647 h 138"/>
                <a:gd name="T60" fmla="*/ 2147483647 w 70"/>
                <a:gd name="T61" fmla="*/ 2147483647 h 138"/>
                <a:gd name="T62" fmla="*/ 2147483647 w 70"/>
                <a:gd name="T63" fmla="*/ 2147483647 h 138"/>
                <a:gd name="T64" fmla="*/ 2147483647 w 70"/>
                <a:gd name="T65" fmla="*/ 2147483647 h 138"/>
                <a:gd name="T66" fmla="*/ 2147483647 w 70"/>
                <a:gd name="T67" fmla="*/ 2147483647 h 138"/>
                <a:gd name="T68" fmla="*/ 2147483647 w 70"/>
                <a:gd name="T69" fmla="*/ 2147483647 h 138"/>
                <a:gd name="T70" fmla="*/ 2147483647 w 70"/>
                <a:gd name="T71" fmla="*/ 2147483647 h 138"/>
                <a:gd name="T72" fmla="*/ 2147483647 w 70"/>
                <a:gd name="T73" fmla="*/ 2147483647 h 138"/>
                <a:gd name="T74" fmla="*/ 2147483647 w 70"/>
                <a:gd name="T75" fmla="*/ 2147483647 h 138"/>
                <a:gd name="T76" fmla="*/ 2147483647 w 70"/>
                <a:gd name="T77" fmla="*/ 2147483647 h 138"/>
                <a:gd name="T78" fmla="*/ 2147483647 w 70"/>
                <a:gd name="T79" fmla="*/ 2147483647 h 138"/>
                <a:gd name="T80" fmla="*/ 2147483647 w 70"/>
                <a:gd name="T81" fmla="*/ 2147483647 h 138"/>
                <a:gd name="T82" fmla="*/ 2147483647 w 70"/>
                <a:gd name="T83" fmla="*/ 2147483647 h 138"/>
                <a:gd name="T84" fmla="*/ 2147483647 w 70"/>
                <a:gd name="T85" fmla="*/ 2147483647 h 138"/>
                <a:gd name="T86" fmla="*/ 2147483647 w 70"/>
                <a:gd name="T87" fmla="*/ 2147483647 h 138"/>
                <a:gd name="T88" fmla="*/ 2147483647 w 70"/>
                <a:gd name="T89" fmla="*/ 2147483647 h 138"/>
                <a:gd name="T90" fmla="*/ 2147483647 w 70"/>
                <a:gd name="T91" fmla="*/ 2147483647 h 138"/>
                <a:gd name="T92" fmla="*/ 2147483647 w 70"/>
                <a:gd name="T93" fmla="*/ 2147483647 h 138"/>
                <a:gd name="T94" fmla="*/ 2147483647 w 70"/>
                <a:gd name="T95" fmla="*/ 2147483647 h 138"/>
                <a:gd name="T96" fmla="*/ 2147483647 w 70"/>
                <a:gd name="T97" fmla="*/ 2147483647 h 138"/>
                <a:gd name="T98" fmla="*/ 2147483647 w 70"/>
                <a:gd name="T99" fmla="*/ 2147483647 h 138"/>
                <a:gd name="T100" fmla="*/ 2147483647 w 70"/>
                <a:gd name="T101" fmla="*/ 2147483647 h 138"/>
                <a:gd name="T102" fmla="*/ 2147483647 w 70"/>
                <a:gd name="T103" fmla="*/ 2147483647 h 138"/>
                <a:gd name="T104" fmla="*/ 2147483647 w 70"/>
                <a:gd name="T105" fmla="*/ 2147483647 h 138"/>
                <a:gd name="T106" fmla="*/ 2147483647 w 70"/>
                <a:gd name="T107" fmla="*/ 2147483647 h 138"/>
                <a:gd name="T108" fmla="*/ 2147483647 w 70"/>
                <a:gd name="T109" fmla="*/ 0 h 13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0"/>
                <a:gd name="T166" fmla="*/ 0 h 138"/>
                <a:gd name="T167" fmla="*/ 70 w 70"/>
                <a:gd name="T168" fmla="*/ 138 h 13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0" h="138">
                  <a:moveTo>
                    <a:pt x="26" y="0"/>
                  </a:moveTo>
                  <a:lnTo>
                    <a:pt x="22" y="8"/>
                  </a:lnTo>
                  <a:lnTo>
                    <a:pt x="18" y="14"/>
                  </a:lnTo>
                  <a:lnTo>
                    <a:pt x="12" y="18"/>
                  </a:lnTo>
                  <a:lnTo>
                    <a:pt x="10" y="24"/>
                  </a:lnTo>
                  <a:lnTo>
                    <a:pt x="12" y="28"/>
                  </a:lnTo>
                  <a:lnTo>
                    <a:pt x="18" y="32"/>
                  </a:lnTo>
                  <a:lnTo>
                    <a:pt x="0" y="42"/>
                  </a:lnTo>
                  <a:lnTo>
                    <a:pt x="0" y="54"/>
                  </a:lnTo>
                  <a:lnTo>
                    <a:pt x="2" y="58"/>
                  </a:lnTo>
                  <a:lnTo>
                    <a:pt x="4" y="60"/>
                  </a:lnTo>
                  <a:lnTo>
                    <a:pt x="8" y="64"/>
                  </a:lnTo>
                  <a:lnTo>
                    <a:pt x="8" y="68"/>
                  </a:lnTo>
                  <a:lnTo>
                    <a:pt x="20" y="68"/>
                  </a:lnTo>
                  <a:lnTo>
                    <a:pt x="20" y="76"/>
                  </a:lnTo>
                  <a:lnTo>
                    <a:pt x="20" y="78"/>
                  </a:lnTo>
                  <a:lnTo>
                    <a:pt x="24" y="82"/>
                  </a:lnTo>
                  <a:lnTo>
                    <a:pt x="26" y="88"/>
                  </a:lnTo>
                  <a:lnTo>
                    <a:pt x="26" y="94"/>
                  </a:lnTo>
                  <a:lnTo>
                    <a:pt x="26" y="98"/>
                  </a:lnTo>
                  <a:lnTo>
                    <a:pt x="26" y="102"/>
                  </a:lnTo>
                  <a:lnTo>
                    <a:pt x="24" y="106"/>
                  </a:lnTo>
                  <a:lnTo>
                    <a:pt x="22" y="112"/>
                  </a:lnTo>
                  <a:lnTo>
                    <a:pt x="24" y="122"/>
                  </a:lnTo>
                  <a:lnTo>
                    <a:pt x="26" y="130"/>
                  </a:lnTo>
                  <a:lnTo>
                    <a:pt x="32" y="136"/>
                  </a:lnTo>
                  <a:lnTo>
                    <a:pt x="34" y="138"/>
                  </a:lnTo>
                  <a:lnTo>
                    <a:pt x="38" y="138"/>
                  </a:lnTo>
                  <a:lnTo>
                    <a:pt x="44" y="138"/>
                  </a:lnTo>
                  <a:lnTo>
                    <a:pt x="48" y="136"/>
                  </a:lnTo>
                  <a:lnTo>
                    <a:pt x="54" y="132"/>
                  </a:lnTo>
                  <a:lnTo>
                    <a:pt x="60" y="126"/>
                  </a:lnTo>
                  <a:lnTo>
                    <a:pt x="64" y="124"/>
                  </a:lnTo>
                  <a:lnTo>
                    <a:pt x="70" y="124"/>
                  </a:lnTo>
                  <a:lnTo>
                    <a:pt x="68" y="118"/>
                  </a:lnTo>
                  <a:lnTo>
                    <a:pt x="66" y="112"/>
                  </a:lnTo>
                  <a:lnTo>
                    <a:pt x="60" y="104"/>
                  </a:lnTo>
                  <a:lnTo>
                    <a:pt x="54" y="96"/>
                  </a:lnTo>
                  <a:lnTo>
                    <a:pt x="54" y="92"/>
                  </a:lnTo>
                  <a:lnTo>
                    <a:pt x="54" y="86"/>
                  </a:lnTo>
                  <a:lnTo>
                    <a:pt x="54" y="82"/>
                  </a:lnTo>
                  <a:lnTo>
                    <a:pt x="54" y="78"/>
                  </a:lnTo>
                  <a:lnTo>
                    <a:pt x="58" y="74"/>
                  </a:lnTo>
                  <a:lnTo>
                    <a:pt x="64" y="70"/>
                  </a:lnTo>
                  <a:lnTo>
                    <a:pt x="68" y="64"/>
                  </a:lnTo>
                  <a:lnTo>
                    <a:pt x="70" y="44"/>
                  </a:lnTo>
                  <a:lnTo>
                    <a:pt x="60" y="36"/>
                  </a:lnTo>
                  <a:lnTo>
                    <a:pt x="56" y="32"/>
                  </a:lnTo>
                  <a:lnTo>
                    <a:pt x="52" y="32"/>
                  </a:lnTo>
                  <a:lnTo>
                    <a:pt x="46" y="32"/>
                  </a:lnTo>
                  <a:lnTo>
                    <a:pt x="46" y="24"/>
                  </a:lnTo>
                  <a:lnTo>
                    <a:pt x="44" y="20"/>
                  </a:lnTo>
                  <a:lnTo>
                    <a:pt x="40" y="12"/>
                  </a:lnTo>
                  <a:lnTo>
                    <a:pt x="32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69" name="Freeform 89"/>
            <p:cNvSpPr/>
            <p:nvPr/>
          </p:nvSpPr>
          <p:spPr bwMode="auto">
            <a:xfrm>
              <a:off x="3279459" y="4393746"/>
              <a:ext cx="96861" cy="135399"/>
            </a:xfrm>
            <a:custGeom>
              <a:avLst/>
              <a:gdLst>
                <a:gd name="T0" fmla="*/ 2147483647 w 66"/>
                <a:gd name="T1" fmla="*/ 2147483647 h 86"/>
                <a:gd name="T2" fmla="*/ 2147483647 w 66"/>
                <a:gd name="T3" fmla="*/ 2147483647 h 86"/>
                <a:gd name="T4" fmla="*/ 2147483647 w 66"/>
                <a:gd name="T5" fmla="*/ 2147483647 h 86"/>
                <a:gd name="T6" fmla="*/ 2147483647 w 66"/>
                <a:gd name="T7" fmla="*/ 2147483647 h 86"/>
                <a:gd name="T8" fmla="*/ 2147483647 w 66"/>
                <a:gd name="T9" fmla="*/ 2147483647 h 86"/>
                <a:gd name="T10" fmla="*/ 2147483647 w 66"/>
                <a:gd name="T11" fmla="*/ 2147483647 h 86"/>
                <a:gd name="T12" fmla="*/ 2147483647 w 66"/>
                <a:gd name="T13" fmla="*/ 2147483647 h 86"/>
                <a:gd name="T14" fmla="*/ 2147483647 w 66"/>
                <a:gd name="T15" fmla="*/ 2147483647 h 86"/>
                <a:gd name="T16" fmla="*/ 2147483647 w 66"/>
                <a:gd name="T17" fmla="*/ 2147483647 h 86"/>
                <a:gd name="T18" fmla="*/ 2147483647 w 66"/>
                <a:gd name="T19" fmla="*/ 2147483647 h 86"/>
                <a:gd name="T20" fmla="*/ 2147483647 w 66"/>
                <a:gd name="T21" fmla="*/ 2147483647 h 86"/>
                <a:gd name="T22" fmla="*/ 2147483647 w 66"/>
                <a:gd name="T23" fmla="*/ 2147483647 h 86"/>
                <a:gd name="T24" fmla="*/ 2147483647 w 66"/>
                <a:gd name="T25" fmla="*/ 2147483647 h 86"/>
                <a:gd name="T26" fmla="*/ 2147483647 w 66"/>
                <a:gd name="T27" fmla="*/ 2147483647 h 86"/>
                <a:gd name="T28" fmla="*/ 2147483647 w 66"/>
                <a:gd name="T29" fmla="*/ 2147483647 h 86"/>
                <a:gd name="T30" fmla="*/ 2147483647 w 66"/>
                <a:gd name="T31" fmla="*/ 2147483647 h 86"/>
                <a:gd name="T32" fmla="*/ 2147483647 w 66"/>
                <a:gd name="T33" fmla="*/ 2147483647 h 86"/>
                <a:gd name="T34" fmla="*/ 2147483647 w 66"/>
                <a:gd name="T35" fmla="*/ 2147483647 h 86"/>
                <a:gd name="T36" fmla="*/ 2147483647 w 66"/>
                <a:gd name="T37" fmla="*/ 2147483647 h 86"/>
                <a:gd name="T38" fmla="*/ 2147483647 w 66"/>
                <a:gd name="T39" fmla="*/ 2147483647 h 86"/>
                <a:gd name="T40" fmla="*/ 2147483647 w 66"/>
                <a:gd name="T41" fmla="*/ 2147483647 h 86"/>
                <a:gd name="T42" fmla="*/ 2147483647 w 66"/>
                <a:gd name="T43" fmla="*/ 2147483647 h 86"/>
                <a:gd name="T44" fmla="*/ 2147483647 w 66"/>
                <a:gd name="T45" fmla="*/ 2147483647 h 86"/>
                <a:gd name="T46" fmla="*/ 2147483647 w 66"/>
                <a:gd name="T47" fmla="*/ 2147483647 h 86"/>
                <a:gd name="T48" fmla="*/ 0 w 66"/>
                <a:gd name="T49" fmla="*/ 2147483647 h 86"/>
                <a:gd name="T50" fmla="*/ 0 w 66"/>
                <a:gd name="T51" fmla="*/ 2147483647 h 86"/>
                <a:gd name="T52" fmla="*/ 0 w 66"/>
                <a:gd name="T53" fmla="*/ 2147483647 h 86"/>
                <a:gd name="T54" fmla="*/ 0 w 66"/>
                <a:gd name="T55" fmla="*/ 2147483647 h 86"/>
                <a:gd name="T56" fmla="*/ 0 w 66"/>
                <a:gd name="T57" fmla="*/ 2147483647 h 86"/>
                <a:gd name="T58" fmla="*/ 2147483647 w 66"/>
                <a:gd name="T59" fmla="*/ 2147483647 h 86"/>
                <a:gd name="T60" fmla="*/ 2147483647 w 66"/>
                <a:gd name="T61" fmla="*/ 2147483647 h 86"/>
                <a:gd name="T62" fmla="*/ 2147483647 w 66"/>
                <a:gd name="T63" fmla="*/ 2147483647 h 86"/>
                <a:gd name="T64" fmla="*/ 2147483647 w 66"/>
                <a:gd name="T65" fmla="*/ 0 h 86"/>
                <a:gd name="T66" fmla="*/ 2147483647 w 66"/>
                <a:gd name="T67" fmla="*/ 2147483647 h 86"/>
                <a:gd name="T68" fmla="*/ 2147483647 w 66"/>
                <a:gd name="T69" fmla="*/ 2147483647 h 86"/>
                <a:gd name="T70" fmla="*/ 2147483647 w 66"/>
                <a:gd name="T71" fmla="*/ 2147483647 h 86"/>
                <a:gd name="T72" fmla="*/ 2147483647 w 66"/>
                <a:gd name="T73" fmla="*/ 2147483647 h 86"/>
                <a:gd name="T74" fmla="*/ 2147483647 w 66"/>
                <a:gd name="T75" fmla="*/ 2147483647 h 8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6"/>
                <a:gd name="T115" fmla="*/ 0 h 86"/>
                <a:gd name="T116" fmla="*/ 66 w 66"/>
                <a:gd name="T117" fmla="*/ 86 h 8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6" h="86">
                  <a:moveTo>
                    <a:pt x="66" y="10"/>
                  </a:moveTo>
                  <a:lnTo>
                    <a:pt x="64" y="18"/>
                  </a:lnTo>
                  <a:lnTo>
                    <a:pt x="60" y="24"/>
                  </a:lnTo>
                  <a:lnTo>
                    <a:pt x="58" y="30"/>
                  </a:lnTo>
                  <a:lnTo>
                    <a:pt x="56" y="36"/>
                  </a:lnTo>
                  <a:lnTo>
                    <a:pt x="58" y="42"/>
                  </a:lnTo>
                  <a:lnTo>
                    <a:pt x="60" y="46"/>
                  </a:lnTo>
                  <a:lnTo>
                    <a:pt x="62" y="52"/>
                  </a:lnTo>
                  <a:lnTo>
                    <a:pt x="64" y="58"/>
                  </a:lnTo>
                  <a:lnTo>
                    <a:pt x="62" y="62"/>
                  </a:lnTo>
                  <a:lnTo>
                    <a:pt x="58" y="66"/>
                  </a:lnTo>
                  <a:lnTo>
                    <a:pt x="54" y="76"/>
                  </a:lnTo>
                  <a:lnTo>
                    <a:pt x="52" y="74"/>
                  </a:lnTo>
                  <a:lnTo>
                    <a:pt x="50" y="68"/>
                  </a:lnTo>
                  <a:lnTo>
                    <a:pt x="40" y="72"/>
                  </a:lnTo>
                  <a:lnTo>
                    <a:pt x="28" y="76"/>
                  </a:lnTo>
                  <a:lnTo>
                    <a:pt x="28" y="86"/>
                  </a:lnTo>
                  <a:lnTo>
                    <a:pt x="26" y="84"/>
                  </a:lnTo>
                  <a:lnTo>
                    <a:pt x="22" y="82"/>
                  </a:lnTo>
                  <a:lnTo>
                    <a:pt x="20" y="80"/>
                  </a:lnTo>
                  <a:lnTo>
                    <a:pt x="16" y="80"/>
                  </a:lnTo>
                  <a:lnTo>
                    <a:pt x="14" y="74"/>
                  </a:lnTo>
                  <a:lnTo>
                    <a:pt x="12" y="68"/>
                  </a:lnTo>
                  <a:lnTo>
                    <a:pt x="6" y="60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4" y="30"/>
                  </a:lnTo>
                  <a:lnTo>
                    <a:pt x="10" y="26"/>
                  </a:lnTo>
                  <a:lnTo>
                    <a:pt x="14" y="20"/>
                  </a:lnTo>
                  <a:lnTo>
                    <a:pt x="16" y="0"/>
                  </a:lnTo>
                  <a:lnTo>
                    <a:pt x="24" y="6"/>
                  </a:lnTo>
                  <a:lnTo>
                    <a:pt x="28" y="6"/>
                  </a:lnTo>
                  <a:lnTo>
                    <a:pt x="44" y="6"/>
                  </a:lnTo>
                  <a:lnTo>
                    <a:pt x="48" y="8"/>
                  </a:lnTo>
                  <a:lnTo>
                    <a:pt x="66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70" name="Freeform 90"/>
            <p:cNvSpPr/>
            <p:nvPr/>
          </p:nvSpPr>
          <p:spPr bwMode="auto">
            <a:xfrm>
              <a:off x="3359024" y="4409675"/>
              <a:ext cx="83024" cy="106196"/>
            </a:xfrm>
            <a:custGeom>
              <a:avLst/>
              <a:gdLst>
                <a:gd name="T0" fmla="*/ 2147483647 w 56"/>
                <a:gd name="T1" fmla="*/ 2147483647 h 68"/>
                <a:gd name="T2" fmla="*/ 2147483647 w 56"/>
                <a:gd name="T3" fmla="*/ 2147483647 h 68"/>
                <a:gd name="T4" fmla="*/ 2147483647 w 56"/>
                <a:gd name="T5" fmla="*/ 2147483647 h 68"/>
                <a:gd name="T6" fmla="*/ 2147483647 w 56"/>
                <a:gd name="T7" fmla="*/ 2147483647 h 68"/>
                <a:gd name="T8" fmla="*/ 2147483647 w 56"/>
                <a:gd name="T9" fmla="*/ 2147483647 h 68"/>
                <a:gd name="T10" fmla="*/ 2147483647 w 56"/>
                <a:gd name="T11" fmla="*/ 2147483647 h 68"/>
                <a:gd name="T12" fmla="*/ 2147483647 w 56"/>
                <a:gd name="T13" fmla="*/ 2147483647 h 68"/>
                <a:gd name="T14" fmla="*/ 2147483647 w 56"/>
                <a:gd name="T15" fmla="*/ 2147483647 h 68"/>
                <a:gd name="T16" fmla="*/ 2147483647 w 56"/>
                <a:gd name="T17" fmla="*/ 2147483647 h 68"/>
                <a:gd name="T18" fmla="*/ 0 w 56"/>
                <a:gd name="T19" fmla="*/ 2147483647 h 68"/>
                <a:gd name="T20" fmla="*/ 2147483647 w 56"/>
                <a:gd name="T21" fmla="*/ 2147483647 h 68"/>
                <a:gd name="T22" fmla="*/ 2147483647 w 56"/>
                <a:gd name="T23" fmla="*/ 2147483647 h 68"/>
                <a:gd name="T24" fmla="*/ 2147483647 w 56"/>
                <a:gd name="T25" fmla="*/ 2147483647 h 68"/>
                <a:gd name="T26" fmla="*/ 2147483647 w 56"/>
                <a:gd name="T27" fmla="*/ 2147483647 h 68"/>
                <a:gd name="T28" fmla="*/ 2147483647 w 56"/>
                <a:gd name="T29" fmla="*/ 2147483647 h 68"/>
                <a:gd name="T30" fmla="*/ 2147483647 w 56"/>
                <a:gd name="T31" fmla="*/ 2147483647 h 68"/>
                <a:gd name="T32" fmla="*/ 2147483647 w 56"/>
                <a:gd name="T33" fmla="*/ 2147483647 h 68"/>
                <a:gd name="T34" fmla="*/ 2147483647 w 56"/>
                <a:gd name="T35" fmla="*/ 2147483647 h 68"/>
                <a:gd name="T36" fmla="*/ 2147483647 w 56"/>
                <a:gd name="T37" fmla="*/ 2147483647 h 68"/>
                <a:gd name="T38" fmla="*/ 2147483647 w 56"/>
                <a:gd name="T39" fmla="*/ 2147483647 h 68"/>
                <a:gd name="T40" fmla="*/ 2147483647 w 56"/>
                <a:gd name="T41" fmla="*/ 0 h 68"/>
                <a:gd name="T42" fmla="*/ 2147483647 w 56"/>
                <a:gd name="T43" fmla="*/ 2147483647 h 68"/>
                <a:gd name="T44" fmla="*/ 2147483647 w 56"/>
                <a:gd name="T45" fmla="*/ 2147483647 h 68"/>
                <a:gd name="T46" fmla="*/ 2147483647 w 56"/>
                <a:gd name="T47" fmla="*/ 2147483647 h 68"/>
                <a:gd name="T48" fmla="*/ 2147483647 w 56"/>
                <a:gd name="T49" fmla="*/ 2147483647 h 68"/>
                <a:gd name="T50" fmla="*/ 2147483647 w 56"/>
                <a:gd name="T51" fmla="*/ 2147483647 h 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68"/>
                <a:gd name="T80" fmla="*/ 56 w 56"/>
                <a:gd name="T81" fmla="*/ 68 h 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68">
                  <a:moveTo>
                    <a:pt x="56" y="28"/>
                  </a:moveTo>
                  <a:lnTo>
                    <a:pt x="54" y="26"/>
                  </a:lnTo>
                  <a:lnTo>
                    <a:pt x="48" y="40"/>
                  </a:lnTo>
                  <a:lnTo>
                    <a:pt x="40" y="52"/>
                  </a:lnTo>
                  <a:lnTo>
                    <a:pt x="34" y="58"/>
                  </a:lnTo>
                  <a:lnTo>
                    <a:pt x="28" y="64"/>
                  </a:lnTo>
                  <a:lnTo>
                    <a:pt x="22" y="68"/>
                  </a:lnTo>
                  <a:lnTo>
                    <a:pt x="12" y="68"/>
                  </a:lnTo>
                  <a:lnTo>
                    <a:pt x="6" y="68"/>
                  </a:lnTo>
                  <a:lnTo>
                    <a:pt x="0" y="66"/>
                  </a:lnTo>
                  <a:lnTo>
                    <a:pt x="4" y="56"/>
                  </a:lnTo>
                  <a:lnTo>
                    <a:pt x="8" y="52"/>
                  </a:lnTo>
                  <a:lnTo>
                    <a:pt x="10" y="48"/>
                  </a:lnTo>
                  <a:lnTo>
                    <a:pt x="8" y="42"/>
                  </a:lnTo>
                  <a:lnTo>
                    <a:pt x="6" y="36"/>
                  </a:lnTo>
                  <a:lnTo>
                    <a:pt x="4" y="32"/>
                  </a:lnTo>
                  <a:lnTo>
                    <a:pt x="2" y="26"/>
                  </a:lnTo>
                  <a:lnTo>
                    <a:pt x="4" y="20"/>
                  </a:lnTo>
                  <a:lnTo>
                    <a:pt x="6" y="14"/>
                  </a:lnTo>
                  <a:lnTo>
                    <a:pt x="10" y="8"/>
                  </a:lnTo>
                  <a:lnTo>
                    <a:pt x="12" y="0"/>
                  </a:lnTo>
                  <a:lnTo>
                    <a:pt x="26" y="4"/>
                  </a:lnTo>
                  <a:lnTo>
                    <a:pt x="34" y="10"/>
                  </a:lnTo>
                  <a:lnTo>
                    <a:pt x="44" y="18"/>
                  </a:lnTo>
                  <a:lnTo>
                    <a:pt x="54" y="26"/>
                  </a:lnTo>
                  <a:lnTo>
                    <a:pt x="56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71" name="Freeform 91"/>
            <p:cNvSpPr/>
            <p:nvPr/>
          </p:nvSpPr>
          <p:spPr bwMode="auto">
            <a:xfrm>
              <a:off x="2925454" y="4235780"/>
              <a:ext cx="314799" cy="322569"/>
            </a:xfrm>
            <a:custGeom>
              <a:avLst/>
              <a:gdLst>
                <a:gd name="T0" fmla="*/ 2147483647 w 214"/>
                <a:gd name="T1" fmla="*/ 2147483647 h 204"/>
                <a:gd name="T2" fmla="*/ 2147483647 w 214"/>
                <a:gd name="T3" fmla="*/ 2147483647 h 204"/>
                <a:gd name="T4" fmla="*/ 2147483647 w 214"/>
                <a:gd name="T5" fmla="*/ 2147483647 h 204"/>
                <a:gd name="T6" fmla="*/ 2147483647 w 214"/>
                <a:gd name="T7" fmla="*/ 2147483647 h 204"/>
                <a:gd name="T8" fmla="*/ 2147483647 w 214"/>
                <a:gd name="T9" fmla="*/ 2147483647 h 204"/>
                <a:gd name="T10" fmla="*/ 2147483647 w 214"/>
                <a:gd name="T11" fmla="*/ 2147483647 h 204"/>
                <a:gd name="T12" fmla="*/ 2147483647 w 214"/>
                <a:gd name="T13" fmla="*/ 2147483647 h 204"/>
                <a:gd name="T14" fmla="*/ 2147483647 w 214"/>
                <a:gd name="T15" fmla="*/ 2147483647 h 204"/>
                <a:gd name="T16" fmla="*/ 2147483647 w 214"/>
                <a:gd name="T17" fmla="*/ 2147483647 h 204"/>
                <a:gd name="T18" fmla="*/ 2147483647 w 214"/>
                <a:gd name="T19" fmla="*/ 2147483647 h 204"/>
                <a:gd name="T20" fmla="*/ 2147483647 w 214"/>
                <a:gd name="T21" fmla="*/ 2147483647 h 204"/>
                <a:gd name="T22" fmla="*/ 2147483647 w 214"/>
                <a:gd name="T23" fmla="*/ 2147483647 h 204"/>
                <a:gd name="T24" fmla="*/ 2147483647 w 214"/>
                <a:gd name="T25" fmla="*/ 2147483647 h 204"/>
                <a:gd name="T26" fmla="*/ 2147483647 w 214"/>
                <a:gd name="T27" fmla="*/ 2147483647 h 204"/>
                <a:gd name="T28" fmla="*/ 2147483647 w 214"/>
                <a:gd name="T29" fmla="*/ 2147483647 h 204"/>
                <a:gd name="T30" fmla="*/ 2147483647 w 214"/>
                <a:gd name="T31" fmla="*/ 2147483647 h 204"/>
                <a:gd name="T32" fmla="*/ 2147483647 w 214"/>
                <a:gd name="T33" fmla="*/ 2147483647 h 204"/>
                <a:gd name="T34" fmla="*/ 2147483647 w 214"/>
                <a:gd name="T35" fmla="*/ 2147483647 h 204"/>
                <a:gd name="T36" fmla="*/ 2147483647 w 214"/>
                <a:gd name="T37" fmla="*/ 2147483647 h 204"/>
                <a:gd name="T38" fmla="*/ 2147483647 w 214"/>
                <a:gd name="T39" fmla="*/ 2147483647 h 204"/>
                <a:gd name="T40" fmla="*/ 2147483647 w 214"/>
                <a:gd name="T41" fmla="*/ 2147483647 h 204"/>
                <a:gd name="T42" fmla="*/ 2147483647 w 214"/>
                <a:gd name="T43" fmla="*/ 2147483647 h 204"/>
                <a:gd name="T44" fmla="*/ 2147483647 w 214"/>
                <a:gd name="T45" fmla="*/ 2147483647 h 204"/>
                <a:gd name="T46" fmla="*/ 0 w 214"/>
                <a:gd name="T47" fmla="*/ 2147483647 h 204"/>
                <a:gd name="T48" fmla="*/ 2147483647 w 214"/>
                <a:gd name="T49" fmla="*/ 2147483647 h 204"/>
                <a:gd name="T50" fmla="*/ 2147483647 w 214"/>
                <a:gd name="T51" fmla="*/ 2147483647 h 204"/>
                <a:gd name="T52" fmla="*/ 2147483647 w 214"/>
                <a:gd name="T53" fmla="*/ 2147483647 h 204"/>
                <a:gd name="T54" fmla="*/ 2147483647 w 214"/>
                <a:gd name="T55" fmla="*/ 2147483647 h 204"/>
                <a:gd name="T56" fmla="*/ 2147483647 w 214"/>
                <a:gd name="T57" fmla="*/ 2147483647 h 204"/>
                <a:gd name="T58" fmla="*/ 2147483647 w 214"/>
                <a:gd name="T59" fmla="*/ 2147483647 h 204"/>
                <a:gd name="T60" fmla="*/ 2147483647 w 214"/>
                <a:gd name="T61" fmla="*/ 2147483647 h 204"/>
                <a:gd name="T62" fmla="*/ 2147483647 w 214"/>
                <a:gd name="T63" fmla="*/ 2147483647 h 204"/>
                <a:gd name="T64" fmla="*/ 2147483647 w 214"/>
                <a:gd name="T65" fmla="*/ 2147483647 h 204"/>
                <a:gd name="T66" fmla="*/ 2147483647 w 214"/>
                <a:gd name="T67" fmla="*/ 2147483647 h 204"/>
                <a:gd name="T68" fmla="*/ 2147483647 w 214"/>
                <a:gd name="T69" fmla="*/ 2147483647 h 204"/>
                <a:gd name="T70" fmla="*/ 2147483647 w 214"/>
                <a:gd name="T71" fmla="*/ 2147483647 h 204"/>
                <a:gd name="T72" fmla="*/ 2147483647 w 214"/>
                <a:gd name="T73" fmla="*/ 2147483647 h 204"/>
                <a:gd name="T74" fmla="*/ 2147483647 w 214"/>
                <a:gd name="T75" fmla="*/ 2147483647 h 204"/>
                <a:gd name="T76" fmla="*/ 2147483647 w 214"/>
                <a:gd name="T77" fmla="*/ 2147483647 h 204"/>
                <a:gd name="T78" fmla="*/ 2147483647 w 214"/>
                <a:gd name="T79" fmla="*/ 2147483647 h 204"/>
                <a:gd name="T80" fmla="*/ 2147483647 w 214"/>
                <a:gd name="T81" fmla="*/ 2147483647 h 204"/>
                <a:gd name="T82" fmla="*/ 2147483647 w 214"/>
                <a:gd name="T83" fmla="*/ 2147483647 h 20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14"/>
                <a:gd name="T127" fmla="*/ 0 h 204"/>
                <a:gd name="T128" fmla="*/ 214 w 214"/>
                <a:gd name="T129" fmla="*/ 204 h 20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14" h="204">
                  <a:moveTo>
                    <a:pt x="214" y="56"/>
                  </a:moveTo>
                  <a:lnTo>
                    <a:pt x="210" y="64"/>
                  </a:lnTo>
                  <a:lnTo>
                    <a:pt x="206" y="70"/>
                  </a:lnTo>
                  <a:lnTo>
                    <a:pt x="200" y="74"/>
                  </a:lnTo>
                  <a:lnTo>
                    <a:pt x="198" y="80"/>
                  </a:lnTo>
                  <a:lnTo>
                    <a:pt x="200" y="84"/>
                  </a:lnTo>
                  <a:lnTo>
                    <a:pt x="206" y="88"/>
                  </a:lnTo>
                  <a:lnTo>
                    <a:pt x="188" y="98"/>
                  </a:lnTo>
                  <a:lnTo>
                    <a:pt x="188" y="110"/>
                  </a:lnTo>
                  <a:lnTo>
                    <a:pt x="190" y="114"/>
                  </a:lnTo>
                  <a:lnTo>
                    <a:pt x="192" y="116"/>
                  </a:lnTo>
                  <a:lnTo>
                    <a:pt x="196" y="120"/>
                  </a:lnTo>
                  <a:lnTo>
                    <a:pt x="196" y="124"/>
                  </a:lnTo>
                  <a:lnTo>
                    <a:pt x="196" y="130"/>
                  </a:lnTo>
                  <a:lnTo>
                    <a:pt x="192" y="134"/>
                  </a:lnTo>
                  <a:lnTo>
                    <a:pt x="188" y="136"/>
                  </a:lnTo>
                  <a:lnTo>
                    <a:pt x="184" y="140"/>
                  </a:lnTo>
                  <a:lnTo>
                    <a:pt x="170" y="146"/>
                  </a:lnTo>
                  <a:lnTo>
                    <a:pt x="166" y="150"/>
                  </a:lnTo>
                  <a:lnTo>
                    <a:pt x="162" y="154"/>
                  </a:lnTo>
                  <a:lnTo>
                    <a:pt x="150" y="148"/>
                  </a:lnTo>
                  <a:lnTo>
                    <a:pt x="144" y="144"/>
                  </a:lnTo>
                  <a:lnTo>
                    <a:pt x="134" y="142"/>
                  </a:lnTo>
                  <a:lnTo>
                    <a:pt x="142" y="162"/>
                  </a:lnTo>
                  <a:lnTo>
                    <a:pt x="146" y="170"/>
                  </a:lnTo>
                  <a:lnTo>
                    <a:pt x="148" y="172"/>
                  </a:lnTo>
                  <a:lnTo>
                    <a:pt x="152" y="176"/>
                  </a:lnTo>
                  <a:lnTo>
                    <a:pt x="146" y="186"/>
                  </a:lnTo>
                  <a:lnTo>
                    <a:pt x="134" y="194"/>
                  </a:lnTo>
                  <a:lnTo>
                    <a:pt x="124" y="200"/>
                  </a:lnTo>
                  <a:lnTo>
                    <a:pt x="116" y="204"/>
                  </a:lnTo>
                  <a:lnTo>
                    <a:pt x="108" y="204"/>
                  </a:lnTo>
                  <a:lnTo>
                    <a:pt x="102" y="204"/>
                  </a:lnTo>
                  <a:lnTo>
                    <a:pt x="98" y="202"/>
                  </a:lnTo>
                  <a:lnTo>
                    <a:pt x="96" y="198"/>
                  </a:lnTo>
                  <a:lnTo>
                    <a:pt x="96" y="188"/>
                  </a:lnTo>
                  <a:lnTo>
                    <a:pt x="92" y="178"/>
                  </a:lnTo>
                  <a:lnTo>
                    <a:pt x="88" y="170"/>
                  </a:lnTo>
                  <a:lnTo>
                    <a:pt x="86" y="166"/>
                  </a:lnTo>
                  <a:lnTo>
                    <a:pt x="86" y="162"/>
                  </a:lnTo>
                  <a:lnTo>
                    <a:pt x="88" y="162"/>
                  </a:lnTo>
                  <a:lnTo>
                    <a:pt x="90" y="158"/>
                  </a:lnTo>
                  <a:lnTo>
                    <a:pt x="90" y="156"/>
                  </a:lnTo>
                  <a:lnTo>
                    <a:pt x="88" y="150"/>
                  </a:lnTo>
                  <a:lnTo>
                    <a:pt x="86" y="146"/>
                  </a:lnTo>
                  <a:lnTo>
                    <a:pt x="82" y="142"/>
                  </a:lnTo>
                  <a:lnTo>
                    <a:pt x="80" y="136"/>
                  </a:lnTo>
                  <a:lnTo>
                    <a:pt x="82" y="130"/>
                  </a:lnTo>
                  <a:lnTo>
                    <a:pt x="84" y="120"/>
                  </a:lnTo>
                  <a:lnTo>
                    <a:pt x="92" y="104"/>
                  </a:lnTo>
                  <a:lnTo>
                    <a:pt x="84" y="104"/>
                  </a:lnTo>
                  <a:lnTo>
                    <a:pt x="78" y="106"/>
                  </a:lnTo>
                  <a:lnTo>
                    <a:pt x="74" y="106"/>
                  </a:lnTo>
                  <a:lnTo>
                    <a:pt x="66" y="106"/>
                  </a:lnTo>
                  <a:lnTo>
                    <a:pt x="60" y="106"/>
                  </a:lnTo>
                  <a:lnTo>
                    <a:pt x="54" y="104"/>
                  </a:lnTo>
                  <a:lnTo>
                    <a:pt x="50" y="100"/>
                  </a:lnTo>
                  <a:lnTo>
                    <a:pt x="50" y="94"/>
                  </a:lnTo>
                  <a:lnTo>
                    <a:pt x="38" y="92"/>
                  </a:lnTo>
                  <a:lnTo>
                    <a:pt x="24" y="90"/>
                  </a:lnTo>
                  <a:lnTo>
                    <a:pt x="20" y="88"/>
                  </a:lnTo>
                  <a:lnTo>
                    <a:pt x="16" y="86"/>
                  </a:lnTo>
                  <a:lnTo>
                    <a:pt x="12" y="82"/>
                  </a:lnTo>
                  <a:lnTo>
                    <a:pt x="10" y="80"/>
                  </a:lnTo>
                  <a:lnTo>
                    <a:pt x="12" y="76"/>
                  </a:lnTo>
                  <a:lnTo>
                    <a:pt x="16" y="70"/>
                  </a:lnTo>
                  <a:lnTo>
                    <a:pt x="14" y="64"/>
                  </a:lnTo>
                  <a:lnTo>
                    <a:pt x="10" y="60"/>
                  </a:lnTo>
                  <a:lnTo>
                    <a:pt x="8" y="56"/>
                  </a:lnTo>
                  <a:lnTo>
                    <a:pt x="6" y="52"/>
                  </a:lnTo>
                  <a:lnTo>
                    <a:pt x="2" y="50"/>
                  </a:lnTo>
                  <a:lnTo>
                    <a:pt x="0" y="44"/>
                  </a:lnTo>
                  <a:lnTo>
                    <a:pt x="2" y="36"/>
                  </a:lnTo>
                  <a:lnTo>
                    <a:pt x="6" y="28"/>
                  </a:lnTo>
                  <a:lnTo>
                    <a:pt x="18" y="16"/>
                  </a:lnTo>
                  <a:lnTo>
                    <a:pt x="26" y="6"/>
                  </a:lnTo>
                  <a:lnTo>
                    <a:pt x="28" y="12"/>
                  </a:lnTo>
                  <a:lnTo>
                    <a:pt x="30" y="16"/>
                  </a:lnTo>
                  <a:lnTo>
                    <a:pt x="30" y="20"/>
                  </a:lnTo>
                  <a:lnTo>
                    <a:pt x="28" y="24"/>
                  </a:lnTo>
                  <a:lnTo>
                    <a:pt x="24" y="28"/>
                  </a:lnTo>
                  <a:lnTo>
                    <a:pt x="24" y="34"/>
                  </a:lnTo>
                  <a:lnTo>
                    <a:pt x="24" y="44"/>
                  </a:lnTo>
                  <a:lnTo>
                    <a:pt x="28" y="48"/>
                  </a:lnTo>
                  <a:lnTo>
                    <a:pt x="30" y="48"/>
                  </a:lnTo>
                  <a:lnTo>
                    <a:pt x="34" y="46"/>
                  </a:lnTo>
                  <a:lnTo>
                    <a:pt x="38" y="44"/>
                  </a:lnTo>
                  <a:lnTo>
                    <a:pt x="40" y="38"/>
                  </a:lnTo>
                  <a:lnTo>
                    <a:pt x="38" y="34"/>
                  </a:lnTo>
                  <a:lnTo>
                    <a:pt x="36" y="30"/>
                  </a:lnTo>
                  <a:lnTo>
                    <a:pt x="32" y="26"/>
                  </a:lnTo>
                  <a:lnTo>
                    <a:pt x="30" y="24"/>
                  </a:lnTo>
                  <a:lnTo>
                    <a:pt x="32" y="20"/>
                  </a:lnTo>
                  <a:lnTo>
                    <a:pt x="34" y="16"/>
                  </a:lnTo>
                  <a:lnTo>
                    <a:pt x="44" y="10"/>
                  </a:lnTo>
                  <a:lnTo>
                    <a:pt x="50" y="4"/>
                  </a:lnTo>
                  <a:lnTo>
                    <a:pt x="58" y="0"/>
                  </a:lnTo>
                  <a:lnTo>
                    <a:pt x="62" y="4"/>
                  </a:lnTo>
                  <a:lnTo>
                    <a:pt x="66" y="4"/>
                  </a:lnTo>
                  <a:lnTo>
                    <a:pt x="70" y="6"/>
                  </a:lnTo>
                  <a:lnTo>
                    <a:pt x="76" y="6"/>
                  </a:lnTo>
                  <a:lnTo>
                    <a:pt x="82" y="12"/>
                  </a:lnTo>
                  <a:lnTo>
                    <a:pt x="88" y="18"/>
                  </a:lnTo>
                  <a:lnTo>
                    <a:pt x="94" y="20"/>
                  </a:lnTo>
                  <a:lnTo>
                    <a:pt x="106" y="22"/>
                  </a:lnTo>
                  <a:lnTo>
                    <a:pt x="114" y="22"/>
                  </a:lnTo>
                  <a:lnTo>
                    <a:pt x="120" y="24"/>
                  </a:lnTo>
                  <a:lnTo>
                    <a:pt x="126" y="26"/>
                  </a:lnTo>
                  <a:lnTo>
                    <a:pt x="132" y="28"/>
                  </a:lnTo>
                  <a:lnTo>
                    <a:pt x="146" y="24"/>
                  </a:lnTo>
                  <a:lnTo>
                    <a:pt x="162" y="20"/>
                  </a:lnTo>
                  <a:lnTo>
                    <a:pt x="174" y="16"/>
                  </a:lnTo>
                  <a:lnTo>
                    <a:pt x="176" y="16"/>
                  </a:lnTo>
                  <a:lnTo>
                    <a:pt x="174" y="18"/>
                  </a:lnTo>
                  <a:lnTo>
                    <a:pt x="170" y="24"/>
                  </a:lnTo>
                  <a:lnTo>
                    <a:pt x="170" y="26"/>
                  </a:lnTo>
                  <a:lnTo>
                    <a:pt x="174" y="34"/>
                  </a:lnTo>
                  <a:lnTo>
                    <a:pt x="180" y="32"/>
                  </a:lnTo>
                  <a:lnTo>
                    <a:pt x="184" y="34"/>
                  </a:lnTo>
                  <a:lnTo>
                    <a:pt x="190" y="38"/>
                  </a:lnTo>
                  <a:lnTo>
                    <a:pt x="194" y="40"/>
                  </a:lnTo>
                  <a:lnTo>
                    <a:pt x="196" y="46"/>
                  </a:lnTo>
                  <a:lnTo>
                    <a:pt x="196" y="52"/>
                  </a:lnTo>
                  <a:lnTo>
                    <a:pt x="192" y="56"/>
                  </a:lnTo>
                  <a:lnTo>
                    <a:pt x="200" y="54"/>
                  </a:lnTo>
                  <a:lnTo>
                    <a:pt x="204" y="54"/>
                  </a:lnTo>
                  <a:lnTo>
                    <a:pt x="208" y="56"/>
                  </a:lnTo>
                  <a:lnTo>
                    <a:pt x="214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72" name="Freeform 92"/>
            <p:cNvSpPr/>
            <p:nvPr/>
          </p:nvSpPr>
          <p:spPr bwMode="auto">
            <a:xfrm>
              <a:off x="2908158" y="4430914"/>
              <a:ext cx="924794" cy="1103105"/>
            </a:xfrm>
            <a:custGeom>
              <a:avLst/>
              <a:gdLst>
                <a:gd name="T0" fmla="*/ 2147483647 w 632"/>
                <a:gd name="T1" fmla="*/ 2147483647 h 698"/>
                <a:gd name="T2" fmla="*/ 2147483647 w 632"/>
                <a:gd name="T3" fmla="*/ 2147483647 h 698"/>
                <a:gd name="T4" fmla="*/ 2147483647 w 632"/>
                <a:gd name="T5" fmla="*/ 2147483647 h 698"/>
                <a:gd name="T6" fmla="*/ 2147483647 w 632"/>
                <a:gd name="T7" fmla="*/ 2147483647 h 698"/>
                <a:gd name="T8" fmla="*/ 2147483647 w 632"/>
                <a:gd name="T9" fmla="*/ 2147483647 h 698"/>
                <a:gd name="T10" fmla="*/ 2147483647 w 632"/>
                <a:gd name="T11" fmla="*/ 2147483647 h 698"/>
                <a:gd name="T12" fmla="*/ 2147483647 w 632"/>
                <a:gd name="T13" fmla="*/ 2147483647 h 698"/>
                <a:gd name="T14" fmla="*/ 2147483647 w 632"/>
                <a:gd name="T15" fmla="*/ 2147483647 h 698"/>
                <a:gd name="T16" fmla="*/ 2147483647 w 632"/>
                <a:gd name="T17" fmla="*/ 2147483647 h 698"/>
                <a:gd name="T18" fmla="*/ 2147483647 w 632"/>
                <a:gd name="T19" fmla="*/ 2147483647 h 698"/>
                <a:gd name="T20" fmla="*/ 2147483647 w 632"/>
                <a:gd name="T21" fmla="*/ 2147483647 h 698"/>
                <a:gd name="T22" fmla="*/ 2147483647 w 632"/>
                <a:gd name="T23" fmla="*/ 2147483647 h 698"/>
                <a:gd name="T24" fmla="*/ 2147483647 w 632"/>
                <a:gd name="T25" fmla="*/ 2147483647 h 698"/>
                <a:gd name="T26" fmla="*/ 2147483647 w 632"/>
                <a:gd name="T27" fmla="*/ 2147483647 h 698"/>
                <a:gd name="T28" fmla="*/ 2147483647 w 632"/>
                <a:gd name="T29" fmla="*/ 2147483647 h 698"/>
                <a:gd name="T30" fmla="*/ 0 w 632"/>
                <a:gd name="T31" fmla="*/ 2147483647 h 698"/>
                <a:gd name="T32" fmla="*/ 2147483647 w 632"/>
                <a:gd name="T33" fmla="*/ 2147483647 h 698"/>
                <a:gd name="T34" fmla="*/ 2147483647 w 632"/>
                <a:gd name="T35" fmla="*/ 2147483647 h 698"/>
                <a:gd name="T36" fmla="*/ 2147483647 w 632"/>
                <a:gd name="T37" fmla="*/ 2147483647 h 698"/>
                <a:gd name="T38" fmla="*/ 2147483647 w 632"/>
                <a:gd name="T39" fmla="*/ 2147483647 h 698"/>
                <a:gd name="T40" fmla="*/ 2147483647 w 632"/>
                <a:gd name="T41" fmla="*/ 2147483647 h 698"/>
                <a:gd name="T42" fmla="*/ 2147483647 w 632"/>
                <a:gd name="T43" fmla="*/ 2147483647 h 698"/>
                <a:gd name="T44" fmla="*/ 2147483647 w 632"/>
                <a:gd name="T45" fmla="*/ 2147483647 h 698"/>
                <a:gd name="T46" fmla="*/ 2147483647 w 632"/>
                <a:gd name="T47" fmla="*/ 2147483647 h 698"/>
                <a:gd name="T48" fmla="*/ 2147483647 w 632"/>
                <a:gd name="T49" fmla="*/ 2147483647 h 698"/>
                <a:gd name="T50" fmla="*/ 2147483647 w 632"/>
                <a:gd name="T51" fmla="*/ 2147483647 h 698"/>
                <a:gd name="T52" fmla="*/ 2147483647 w 632"/>
                <a:gd name="T53" fmla="*/ 2147483647 h 698"/>
                <a:gd name="T54" fmla="*/ 2147483647 w 632"/>
                <a:gd name="T55" fmla="*/ 2147483647 h 698"/>
                <a:gd name="T56" fmla="*/ 2147483647 w 632"/>
                <a:gd name="T57" fmla="*/ 2147483647 h 698"/>
                <a:gd name="T58" fmla="*/ 2147483647 w 632"/>
                <a:gd name="T59" fmla="*/ 2147483647 h 698"/>
                <a:gd name="T60" fmla="*/ 2147483647 w 632"/>
                <a:gd name="T61" fmla="*/ 2147483647 h 698"/>
                <a:gd name="T62" fmla="*/ 2147483647 w 632"/>
                <a:gd name="T63" fmla="*/ 2147483647 h 698"/>
                <a:gd name="T64" fmla="*/ 2147483647 w 632"/>
                <a:gd name="T65" fmla="*/ 2147483647 h 698"/>
                <a:gd name="T66" fmla="*/ 2147483647 w 632"/>
                <a:gd name="T67" fmla="*/ 2147483647 h 698"/>
                <a:gd name="T68" fmla="*/ 2147483647 w 632"/>
                <a:gd name="T69" fmla="*/ 2147483647 h 698"/>
                <a:gd name="T70" fmla="*/ 2147483647 w 632"/>
                <a:gd name="T71" fmla="*/ 2147483647 h 698"/>
                <a:gd name="T72" fmla="*/ 2147483647 w 632"/>
                <a:gd name="T73" fmla="*/ 2147483647 h 698"/>
                <a:gd name="T74" fmla="*/ 2147483647 w 632"/>
                <a:gd name="T75" fmla="*/ 2147483647 h 698"/>
                <a:gd name="T76" fmla="*/ 2147483647 w 632"/>
                <a:gd name="T77" fmla="*/ 2147483647 h 698"/>
                <a:gd name="T78" fmla="*/ 2147483647 w 632"/>
                <a:gd name="T79" fmla="*/ 2147483647 h 698"/>
                <a:gd name="T80" fmla="*/ 2147483647 w 632"/>
                <a:gd name="T81" fmla="*/ 2147483647 h 698"/>
                <a:gd name="T82" fmla="*/ 2147483647 w 632"/>
                <a:gd name="T83" fmla="*/ 2147483647 h 698"/>
                <a:gd name="T84" fmla="*/ 2147483647 w 632"/>
                <a:gd name="T85" fmla="*/ 2147483647 h 698"/>
                <a:gd name="T86" fmla="*/ 2147483647 w 632"/>
                <a:gd name="T87" fmla="*/ 2147483647 h 698"/>
                <a:gd name="T88" fmla="*/ 2147483647 w 632"/>
                <a:gd name="T89" fmla="*/ 2147483647 h 698"/>
                <a:gd name="T90" fmla="*/ 2147483647 w 632"/>
                <a:gd name="T91" fmla="*/ 2147483647 h 698"/>
                <a:gd name="T92" fmla="*/ 2147483647 w 632"/>
                <a:gd name="T93" fmla="*/ 2147483647 h 698"/>
                <a:gd name="T94" fmla="*/ 2147483647 w 632"/>
                <a:gd name="T95" fmla="*/ 2147483647 h 698"/>
                <a:gd name="T96" fmla="*/ 2147483647 w 632"/>
                <a:gd name="T97" fmla="*/ 2147483647 h 698"/>
                <a:gd name="T98" fmla="*/ 2147483647 w 632"/>
                <a:gd name="T99" fmla="*/ 2147483647 h 698"/>
                <a:gd name="T100" fmla="*/ 2147483647 w 632"/>
                <a:gd name="T101" fmla="*/ 2147483647 h 698"/>
                <a:gd name="T102" fmla="*/ 2147483647 w 632"/>
                <a:gd name="T103" fmla="*/ 2147483647 h 698"/>
                <a:gd name="T104" fmla="*/ 2147483647 w 632"/>
                <a:gd name="T105" fmla="*/ 2147483647 h 69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32"/>
                <a:gd name="T160" fmla="*/ 0 h 698"/>
                <a:gd name="T161" fmla="*/ 632 w 632"/>
                <a:gd name="T162" fmla="*/ 698 h 69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32" h="698">
                  <a:moveTo>
                    <a:pt x="362" y="12"/>
                  </a:moveTo>
                  <a:lnTo>
                    <a:pt x="356" y="26"/>
                  </a:lnTo>
                  <a:lnTo>
                    <a:pt x="348" y="38"/>
                  </a:lnTo>
                  <a:lnTo>
                    <a:pt x="342" y="44"/>
                  </a:lnTo>
                  <a:lnTo>
                    <a:pt x="336" y="50"/>
                  </a:lnTo>
                  <a:lnTo>
                    <a:pt x="330" y="54"/>
                  </a:lnTo>
                  <a:lnTo>
                    <a:pt x="320" y="54"/>
                  </a:lnTo>
                  <a:lnTo>
                    <a:pt x="314" y="54"/>
                  </a:lnTo>
                  <a:lnTo>
                    <a:pt x="308" y="52"/>
                  </a:lnTo>
                  <a:lnTo>
                    <a:pt x="306" y="50"/>
                  </a:lnTo>
                  <a:lnTo>
                    <a:pt x="304" y="44"/>
                  </a:lnTo>
                  <a:lnTo>
                    <a:pt x="294" y="48"/>
                  </a:lnTo>
                  <a:lnTo>
                    <a:pt x="282" y="52"/>
                  </a:lnTo>
                  <a:lnTo>
                    <a:pt x="282" y="62"/>
                  </a:lnTo>
                  <a:lnTo>
                    <a:pt x="280" y="60"/>
                  </a:lnTo>
                  <a:lnTo>
                    <a:pt x="276" y="58"/>
                  </a:lnTo>
                  <a:lnTo>
                    <a:pt x="274" y="56"/>
                  </a:lnTo>
                  <a:lnTo>
                    <a:pt x="270" y="56"/>
                  </a:lnTo>
                  <a:lnTo>
                    <a:pt x="264" y="56"/>
                  </a:lnTo>
                  <a:lnTo>
                    <a:pt x="260" y="58"/>
                  </a:lnTo>
                  <a:lnTo>
                    <a:pt x="254" y="64"/>
                  </a:lnTo>
                  <a:lnTo>
                    <a:pt x="248" y="68"/>
                  </a:lnTo>
                  <a:lnTo>
                    <a:pt x="244" y="70"/>
                  </a:lnTo>
                  <a:lnTo>
                    <a:pt x="238" y="70"/>
                  </a:lnTo>
                  <a:lnTo>
                    <a:pt x="234" y="70"/>
                  </a:lnTo>
                  <a:lnTo>
                    <a:pt x="232" y="68"/>
                  </a:lnTo>
                  <a:lnTo>
                    <a:pt x="226" y="62"/>
                  </a:lnTo>
                  <a:lnTo>
                    <a:pt x="224" y="54"/>
                  </a:lnTo>
                  <a:lnTo>
                    <a:pt x="222" y="44"/>
                  </a:lnTo>
                  <a:lnTo>
                    <a:pt x="224" y="38"/>
                  </a:lnTo>
                  <a:lnTo>
                    <a:pt x="226" y="34"/>
                  </a:lnTo>
                  <a:lnTo>
                    <a:pt x="226" y="30"/>
                  </a:lnTo>
                  <a:lnTo>
                    <a:pt x="226" y="26"/>
                  </a:lnTo>
                  <a:lnTo>
                    <a:pt x="226" y="20"/>
                  </a:lnTo>
                  <a:lnTo>
                    <a:pt x="224" y="14"/>
                  </a:lnTo>
                  <a:lnTo>
                    <a:pt x="220" y="10"/>
                  </a:lnTo>
                  <a:lnTo>
                    <a:pt x="220" y="8"/>
                  </a:lnTo>
                  <a:lnTo>
                    <a:pt x="220" y="0"/>
                  </a:lnTo>
                  <a:lnTo>
                    <a:pt x="208" y="0"/>
                  </a:lnTo>
                  <a:lnTo>
                    <a:pt x="208" y="6"/>
                  </a:lnTo>
                  <a:lnTo>
                    <a:pt x="204" y="10"/>
                  </a:lnTo>
                  <a:lnTo>
                    <a:pt x="200" y="12"/>
                  </a:lnTo>
                  <a:lnTo>
                    <a:pt x="196" y="16"/>
                  </a:lnTo>
                  <a:lnTo>
                    <a:pt x="182" y="22"/>
                  </a:lnTo>
                  <a:lnTo>
                    <a:pt x="178" y="26"/>
                  </a:lnTo>
                  <a:lnTo>
                    <a:pt x="174" y="30"/>
                  </a:lnTo>
                  <a:lnTo>
                    <a:pt x="162" y="24"/>
                  </a:lnTo>
                  <a:lnTo>
                    <a:pt x="156" y="20"/>
                  </a:lnTo>
                  <a:lnTo>
                    <a:pt x="146" y="18"/>
                  </a:lnTo>
                  <a:lnTo>
                    <a:pt x="154" y="38"/>
                  </a:lnTo>
                  <a:lnTo>
                    <a:pt x="158" y="46"/>
                  </a:lnTo>
                  <a:lnTo>
                    <a:pt x="160" y="48"/>
                  </a:lnTo>
                  <a:lnTo>
                    <a:pt x="164" y="52"/>
                  </a:lnTo>
                  <a:lnTo>
                    <a:pt x="158" y="62"/>
                  </a:lnTo>
                  <a:lnTo>
                    <a:pt x="146" y="70"/>
                  </a:lnTo>
                  <a:lnTo>
                    <a:pt x="136" y="76"/>
                  </a:lnTo>
                  <a:lnTo>
                    <a:pt x="128" y="80"/>
                  </a:lnTo>
                  <a:lnTo>
                    <a:pt x="120" y="80"/>
                  </a:lnTo>
                  <a:lnTo>
                    <a:pt x="114" y="80"/>
                  </a:lnTo>
                  <a:lnTo>
                    <a:pt x="110" y="78"/>
                  </a:lnTo>
                  <a:lnTo>
                    <a:pt x="108" y="74"/>
                  </a:lnTo>
                  <a:lnTo>
                    <a:pt x="108" y="64"/>
                  </a:lnTo>
                  <a:lnTo>
                    <a:pt x="104" y="54"/>
                  </a:lnTo>
                  <a:lnTo>
                    <a:pt x="90" y="62"/>
                  </a:lnTo>
                  <a:lnTo>
                    <a:pt x="80" y="64"/>
                  </a:lnTo>
                  <a:lnTo>
                    <a:pt x="68" y="64"/>
                  </a:lnTo>
                  <a:lnTo>
                    <a:pt x="62" y="68"/>
                  </a:lnTo>
                  <a:lnTo>
                    <a:pt x="64" y="68"/>
                  </a:lnTo>
                  <a:lnTo>
                    <a:pt x="66" y="70"/>
                  </a:lnTo>
                  <a:lnTo>
                    <a:pt x="68" y="74"/>
                  </a:lnTo>
                  <a:lnTo>
                    <a:pt x="72" y="76"/>
                  </a:lnTo>
                  <a:lnTo>
                    <a:pt x="72" y="84"/>
                  </a:lnTo>
                  <a:lnTo>
                    <a:pt x="66" y="84"/>
                  </a:lnTo>
                  <a:lnTo>
                    <a:pt x="62" y="86"/>
                  </a:lnTo>
                  <a:lnTo>
                    <a:pt x="60" y="90"/>
                  </a:lnTo>
                  <a:lnTo>
                    <a:pt x="58" y="92"/>
                  </a:lnTo>
                  <a:lnTo>
                    <a:pt x="60" y="98"/>
                  </a:lnTo>
                  <a:lnTo>
                    <a:pt x="62" y="104"/>
                  </a:lnTo>
                  <a:lnTo>
                    <a:pt x="66" y="110"/>
                  </a:lnTo>
                  <a:lnTo>
                    <a:pt x="68" y="116"/>
                  </a:lnTo>
                  <a:lnTo>
                    <a:pt x="66" y="140"/>
                  </a:lnTo>
                  <a:lnTo>
                    <a:pt x="62" y="168"/>
                  </a:lnTo>
                  <a:lnTo>
                    <a:pt x="62" y="172"/>
                  </a:lnTo>
                  <a:lnTo>
                    <a:pt x="58" y="174"/>
                  </a:lnTo>
                  <a:lnTo>
                    <a:pt x="46" y="176"/>
                  </a:lnTo>
                  <a:lnTo>
                    <a:pt x="36" y="178"/>
                  </a:lnTo>
                  <a:lnTo>
                    <a:pt x="26" y="180"/>
                  </a:lnTo>
                  <a:lnTo>
                    <a:pt x="20" y="184"/>
                  </a:lnTo>
                  <a:lnTo>
                    <a:pt x="18" y="188"/>
                  </a:lnTo>
                  <a:lnTo>
                    <a:pt x="16" y="196"/>
                  </a:lnTo>
                  <a:lnTo>
                    <a:pt x="14" y="204"/>
                  </a:lnTo>
                  <a:lnTo>
                    <a:pt x="10" y="216"/>
                  </a:lnTo>
                  <a:lnTo>
                    <a:pt x="8" y="220"/>
                  </a:lnTo>
                  <a:lnTo>
                    <a:pt x="6" y="222"/>
                  </a:lnTo>
                  <a:lnTo>
                    <a:pt x="2" y="226"/>
                  </a:lnTo>
                  <a:lnTo>
                    <a:pt x="0" y="230"/>
                  </a:lnTo>
                  <a:lnTo>
                    <a:pt x="2" y="236"/>
                  </a:lnTo>
                  <a:lnTo>
                    <a:pt x="4" y="240"/>
                  </a:lnTo>
                  <a:lnTo>
                    <a:pt x="8" y="248"/>
                  </a:lnTo>
                  <a:lnTo>
                    <a:pt x="14" y="256"/>
                  </a:lnTo>
                  <a:lnTo>
                    <a:pt x="16" y="260"/>
                  </a:lnTo>
                  <a:lnTo>
                    <a:pt x="16" y="266"/>
                  </a:lnTo>
                  <a:lnTo>
                    <a:pt x="24" y="268"/>
                  </a:lnTo>
                  <a:lnTo>
                    <a:pt x="30" y="272"/>
                  </a:lnTo>
                  <a:lnTo>
                    <a:pt x="36" y="278"/>
                  </a:lnTo>
                  <a:lnTo>
                    <a:pt x="40" y="280"/>
                  </a:lnTo>
                  <a:lnTo>
                    <a:pt x="44" y="278"/>
                  </a:lnTo>
                  <a:lnTo>
                    <a:pt x="46" y="278"/>
                  </a:lnTo>
                  <a:lnTo>
                    <a:pt x="48" y="270"/>
                  </a:lnTo>
                  <a:lnTo>
                    <a:pt x="58" y="270"/>
                  </a:lnTo>
                  <a:lnTo>
                    <a:pt x="58" y="286"/>
                  </a:lnTo>
                  <a:lnTo>
                    <a:pt x="58" y="292"/>
                  </a:lnTo>
                  <a:lnTo>
                    <a:pt x="60" y="294"/>
                  </a:lnTo>
                  <a:lnTo>
                    <a:pt x="62" y="296"/>
                  </a:lnTo>
                  <a:lnTo>
                    <a:pt x="64" y="296"/>
                  </a:lnTo>
                  <a:lnTo>
                    <a:pt x="66" y="296"/>
                  </a:lnTo>
                  <a:lnTo>
                    <a:pt x="74" y="298"/>
                  </a:lnTo>
                  <a:lnTo>
                    <a:pt x="86" y="300"/>
                  </a:lnTo>
                  <a:lnTo>
                    <a:pt x="94" y="296"/>
                  </a:lnTo>
                  <a:lnTo>
                    <a:pt x="102" y="290"/>
                  </a:lnTo>
                  <a:lnTo>
                    <a:pt x="116" y="280"/>
                  </a:lnTo>
                  <a:lnTo>
                    <a:pt x="122" y="276"/>
                  </a:lnTo>
                  <a:lnTo>
                    <a:pt x="130" y="274"/>
                  </a:lnTo>
                  <a:lnTo>
                    <a:pt x="136" y="274"/>
                  </a:lnTo>
                  <a:lnTo>
                    <a:pt x="138" y="276"/>
                  </a:lnTo>
                  <a:lnTo>
                    <a:pt x="140" y="280"/>
                  </a:lnTo>
                  <a:lnTo>
                    <a:pt x="140" y="284"/>
                  </a:lnTo>
                  <a:lnTo>
                    <a:pt x="138" y="294"/>
                  </a:lnTo>
                  <a:lnTo>
                    <a:pt x="140" y="304"/>
                  </a:lnTo>
                  <a:lnTo>
                    <a:pt x="144" y="310"/>
                  </a:lnTo>
                  <a:lnTo>
                    <a:pt x="148" y="318"/>
                  </a:lnTo>
                  <a:lnTo>
                    <a:pt x="158" y="324"/>
                  </a:lnTo>
                  <a:lnTo>
                    <a:pt x="168" y="328"/>
                  </a:lnTo>
                  <a:lnTo>
                    <a:pt x="172" y="326"/>
                  </a:lnTo>
                  <a:lnTo>
                    <a:pt x="174" y="328"/>
                  </a:lnTo>
                  <a:lnTo>
                    <a:pt x="178" y="332"/>
                  </a:lnTo>
                  <a:lnTo>
                    <a:pt x="182" y="334"/>
                  </a:lnTo>
                  <a:lnTo>
                    <a:pt x="188" y="336"/>
                  </a:lnTo>
                  <a:lnTo>
                    <a:pt x="188" y="340"/>
                  </a:lnTo>
                  <a:lnTo>
                    <a:pt x="190" y="342"/>
                  </a:lnTo>
                  <a:lnTo>
                    <a:pt x="194" y="342"/>
                  </a:lnTo>
                  <a:lnTo>
                    <a:pt x="198" y="342"/>
                  </a:lnTo>
                  <a:lnTo>
                    <a:pt x="208" y="340"/>
                  </a:lnTo>
                  <a:lnTo>
                    <a:pt x="212" y="342"/>
                  </a:lnTo>
                  <a:lnTo>
                    <a:pt x="216" y="344"/>
                  </a:lnTo>
                  <a:lnTo>
                    <a:pt x="220" y="354"/>
                  </a:lnTo>
                  <a:lnTo>
                    <a:pt x="222" y="364"/>
                  </a:lnTo>
                  <a:lnTo>
                    <a:pt x="224" y="366"/>
                  </a:lnTo>
                  <a:lnTo>
                    <a:pt x="226" y="368"/>
                  </a:lnTo>
                  <a:lnTo>
                    <a:pt x="226" y="376"/>
                  </a:lnTo>
                  <a:lnTo>
                    <a:pt x="226" y="382"/>
                  </a:lnTo>
                  <a:lnTo>
                    <a:pt x="228" y="386"/>
                  </a:lnTo>
                  <a:lnTo>
                    <a:pt x="232" y="390"/>
                  </a:lnTo>
                  <a:lnTo>
                    <a:pt x="242" y="392"/>
                  </a:lnTo>
                  <a:lnTo>
                    <a:pt x="254" y="394"/>
                  </a:lnTo>
                  <a:lnTo>
                    <a:pt x="254" y="400"/>
                  </a:lnTo>
                  <a:lnTo>
                    <a:pt x="254" y="404"/>
                  </a:lnTo>
                  <a:lnTo>
                    <a:pt x="258" y="408"/>
                  </a:lnTo>
                  <a:lnTo>
                    <a:pt x="260" y="412"/>
                  </a:lnTo>
                  <a:lnTo>
                    <a:pt x="268" y="420"/>
                  </a:lnTo>
                  <a:lnTo>
                    <a:pt x="270" y="422"/>
                  </a:lnTo>
                  <a:lnTo>
                    <a:pt x="270" y="430"/>
                  </a:lnTo>
                  <a:lnTo>
                    <a:pt x="270" y="436"/>
                  </a:lnTo>
                  <a:lnTo>
                    <a:pt x="266" y="444"/>
                  </a:lnTo>
                  <a:lnTo>
                    <a:pt x="264" y="448"/>
                  </a:lnTo>
                  <a:lnTo>
                    <a:pt x="264" y="454"/>
                  </a:lnTo>
                  <a:lnTo>
                    <a:pt x="264" y="464"/>
                  </a:lnTo>
                  <a:lnTo>
                    <a:pt x="270" y="480"/>
                  </a:lnTo>
                  <a:lnTo>
                    <a:pt x="276" y="496"/>
                  </a:lnTo>
                  <a:lnTo>
                    <a:pt x="278" y="500"/>
                  </a:lnTo>
                  <a:lnTo>
                    <a:pt x="282" y="502"/>
                  </a:lnTo>
                  <a:lnTo>
                    <a:pt x="292" y="502"/>
                  </a:lnTo>
                  <a:lnTo>
                    <a:pt x="300" y="504"/>
                  </a:lnTo>
                  <a:lnTo>
                    <a:pt x="306" y="508"/>
                  </a:lnTo>
                  <a:lnTo>
                    <a:pt x="308" y="514"/>
                  </a:lnTo>
                  <a:lnTo>
                    <a:pt x="314" y="526"/>
                  </a:lnTo>
                  <a:lnTo>
                    <a:pt x="320" y="536"/>
                  </a:lnTo>
                  <a:lnTo>
                    <a:pt x="322" y="532"/>
                  </a:lnTo>
                  <a:lnTo>
                    <a:pt x="326" y="530"/>
                  </a:lnTo>
                  <a:lnTo>
                    <a:pt x="328" y="528"/>
                  </a:lnTo>
                  <a:lnTo>
                    <a:pt x="332" y="530"/>
                  </a:lnTo>
                  <a:lnTo>
                    <a:pt x="332" y="534"/>
                  </a:lnTo>
                  <a:lnTo>
                    <a:pt x="332" y="540"/>
                  </a:lnTo>
                  <a:lnTo>
                    <a:pt x="332" y="554"/>
                  </a:lnTo>
                  <a:lnTo>
                    <a:pt x="332" y="564"/>
                  </a:lnTo>
                  <a:lnTo>
                    <a:pt x="338" y="564"/>
                  </a:lnTo>
                  <a:lnTo>
                    <a:pt x="344" y="562"/>
                  </a:lnTo>
                  <a:lnTo>
                    <a:pt x="346" y="572"/>
                  </a:lnTo>
                  <a:lnTo>
                    <a:pt x="348" y="582"/>
                  </a:lnTo>
                  <a:lnTo>
                    <a:pt x="348" y="586"/>
                  </a:lnTo>
                  <a:lnTo>
                    <a:pt x="346" y="590"/>
                  </a:lnTo>
                  <a:lnTo>
                    <a:pt x="340" y="596"/>
                  </a:lnTo>
                  <a:lnTo>
                    <a:pt x="326" y="602"/>
                  </a:lnTo>
                  <a:lnTo>
                    <a:pt x="318" y="610"/>
                  </a:lnTo>
                  <a:lnTo>
                    <a:pt x="308" y="622"/>
                  </a:lnTo>
                  <a:lnTo>
                    <a:pt x="302" y="636"/>
                  </a:lnTo>
                  <a:lnTo>
                    <a:pt x="298" y="642"/>
                  </a:lnTo>
                  <a:lnTo>
                    <a:pt x="298" y="648"/>
                  </a:lnTo>
                  <a:lnTo>
                    <a:pt x="308" y="648"/>
                  </a:lnTo>
                  <a:lnTo>
                    <a:pt x="318" y="652"/>
                  </a:lnTo>
                  <a:lnTo>
                    <a:pt x="330" y="660"/>
                  </a:lnTo>
                  <a:lnTo>
                    <a:pt x="340" y="666"/>
                  </a:lnTo>
                  <a:lnTo>
                    <a:pt x="362" y="684"/>
                  </a:lnTo>
                  <a:lnTo>
                    <a:pt x="380" y="698"/>
                  </a:lnTo>
                  <a:lnTo>
                    <a:pt x="382" y="686"/>
                  </a:lnTo>
                  <a:lnTo>
                    <a:pt x="384" y="674"/>
                  </a:lnTo>
                  <a:lnTo>
                    <a:pt x="390" y="672"/>
                  </a:lnTo>
                  <a:lnTo>
                    <a:pt x="396" y="668"/>
                  </a:lnTo>
                  <a:lnTo>
                    <a:pt x="402" y="664"/>
                  </a:lnTo>
                  <a:lnTo>
                    <a:pt x="406" y="656"/>
                  </a:lnTo>
                  <a:lnTo>
                    <a:pt x="414" y="638"/>
                  </a:lnTo>
                  <a:lnTo>
                    <a:pt x="418" y="624"/>
                  </a:lnTo>
                  <a:lnTo>
                    <a:pt x="422" y="620"/>
                  </a:lnTo>
                  <a:lnTo>
                    <a:pt x="424" y="620"/>
                  </a:lnTo>
                  <a:lnTo>
                    <a:pt x="426" y="618"/>
                  </a:lnTo>
                  <a:lnTo>
                    <a:pt x="430" y="614"/>
                  </a:lnTo>
                  <a:lnTo>
                    <a:pt x="436" y="596"/>
                  </a:lnTo>
                  <a:lnTo>
                    <a:pt x="434" y="594"/>
                  </a:lnTo>
                  <a:lnTo>
                    <a:pt x="432" y="592"/>
                  </a:lnTo>
                  <a:lnTo>
                    <a:pt x="428" y="588"/>
                  </a:lnTo>
                  <a:lnTo>
                    <a:pt x="428" y="560"/>
                  </a:lnTo>
                  <a:lnTo>
                    <a:pt x="432" y="554"/>
                  </a:lnTo>
                  <a:lnTo>
                    <a:pt x="438" y="546"/>
                  </a:lnTo>
                  <a:lnTo>
                    <a:pt x="454" y="534"/>
                  </a:lnTo>
                  <a:lnTo>
                    <a:pt x="472" y="524"/>
                  </a:lnTo>
                  <a:lnTo>
                    <a:pt x="488" y="516"/>
                  </a:lnTo>
                  <a:lnTo>
                    <a:pt x="498" y="514"/>
                  </a:lnTo>
                  <a:lnTo>
                    <a:pt x="510" y="514"/>
                  </a:lnTo>
                  <a:lnTo>
                    <a:pt x="522" y="512"/>
                  </a:lnTo>
                  <a:lnTo>
                    <a:pt x="528" y="510"/>
                  </a:lnTo>
                  <a:lnTo>
                    <a:pt x="528" y="506"/>
                  </a:lnTo>
                  <a:lnTo>
                    <a:pt x="538" y="494"/>
                  </a:lnTo>
                  <a:lnTo>
                    <a:pt x="546" y="478"/>
                  </a:lnTo>
                  <a:lnTo>
                    <a:pt x="558" y="448"/>
                  </a:lnTo>
                  <a:lnTo>
                    <a:pt x="560" y="438"/>
                  </a:lnTo>
                  <a:lnTo>
                    <a:pt x="562" y="428"/>
                  </a:lnTo>
                  <a:lnTo>
                    <a:pt x="562" y="420"/>
                  </a:lnTo>
                  <a:lnTo>
                    <a:pt x="564" y="418"/>
                  </a:lnTo>
                  <a:lnTo>
                    <a:pt x="568" y="414"/>
                  </a:lnTo>
                  <a:lnTo>
                    <a:pt x="562" y="412"/>
                  </a:lnTo>
                  <a:lnTo>
                    <a:pt x="572" y="380"/>
                  </a:lnTo>
                  <a:lnTo>
                    <a:pt x="570" y="366"/>
                  </a:lnTo>
                  <a:lnTo>
                    <a:pt x="568" y="360"/>
                  </a:lnTo>
                  <a:lnTo>
                    <a:pt x="568" y="350"/>
                  </a:lnTo>
                  <a:lnTo>
                    <a:pt x="566" y="340"/>
                  </a:lnTo>
                  <a:lnTo>
                    <a:pt x="564" y="338"/>
                  </a:lnTo>
                  <a:lnTo>
                    <a:pt x="566" y="332"/>
                  </a:lnTo>
                  <a:lnTo>
                    <a:pt x="568" y="328"/>
                  </a:lnTo>
                  <a:lnTo>
                    <a:pt x="572" y="326"/>
                  </a:lnTo>
                  <a:lnTo>
                    <a:pt x="580" y="326"/>
                  </a:lnTo>
                  <a:lnTo>
                    <a:pt x="584" y="316"/>
                  </a:lnTo>
                  <a:lnTo>
                    <a:pt x="590" y="306"/>
                  </a:lnTo>
                  <a:lnTo>
                    <a:pt x="590" y="304"/>
                  </a:lnTo>
                  <a:lnTo>
                    <a:pt x="596" y="294"/>
                  </a:lnTo>
                  <a:lnTo>
                    <a:pt x="602" y="284"/>
                  </a:lnTo>
                  <a:lnTo>
                    <a:pt x="614" y="268"/>
                  </a:lnTo>
                  <a:lnTo>
                    <a:pt x="622" y="258"/>
                  </a:lnTo>
                  <a:lnTo>
                    <a:pt x="628" y="250"/>
                  </a:lnTo>
                  <a:lnTo>
                    <a:pt x="630" y="236"/>
                  </a:lnTo>
                  <a:lnTo>
                    <a:pt x="632" y="224"/>
                  </a:lnTo>
                  <a:lnTo>
                    <a:pt x="632" y="208"/>
                  </a:lnTo>
                  <a:lnTo>
                    <a:pt x="628" y="196"/>
                  </a:lnTo>
                  <a:lnTo>
                    <a:pt x="626" y="192"/>
                  </a:lnTo>
                  <a:lnTo>
                    <a:pt x="622" y="186"/>
                  </a:lnTo>
                  <a:lnTo>
                    <a:pt x="618" y="184"/>
                  </a:lnTo>
                  <a:lnTo>
                    <a:pt x="614" y="182"/>
                  </a:lnTo>
                  <a:lnTo>
                    <a:pt x="604" y="182"/>
                  </a:lnTo>
                  <a:lnTo>
                    <a:pt x="594" y="176"/>
                  </a:lnTo>
                  <a:lnTo>
                    <a:pt x="586" y="172"/>
                  </a:lnTo>
                  <a:lnTo>
                    <a:pt x="580" y="166"/>
                  </a:lnTo>
                  <a:lnTo>
                    <a:pt x="566" y="152"/>
                  </a:lnTo>
                  <a:lnTo>
                    <a:pt x="556" y="146"/>
                  </a:lnTo>
                  <a:lnTo>
                    <a:pt x="548" y="142"/>
                  </a:lnTo>
                  <a:lnTo>
                    <a:pt x="538" y="142"/>
                  </a:lnTo>
                  <a:lnTo>
                    <a:pt x="530" y="142"/>
                  </a:lnTo>
                  <a:lnTo>
                    <a:pt x="522" y="144"/>
                  </a:lnTo>
                  <a:lnTo>
                    <a:pt x="512" y="142"/>
                  </a:lnTo>
                  <a:lnTo>
                    <a:pt x="508" y="140"/>
                  </a:lnTo>
                  <a:lnTo>
                    <a:pt x="504" y="136"/>
                  </a:lnTo>
                  <a:lnTo>
                    <a:pt x="500" y="134"/>
                  </a:lnTo>
                  <a:lnTo>
                    <a:pt x="494" y="132"/>
                  </a:lnTo>
                  <a:lnTo>
                    <a:pt x="486" y="134"/>
                  </a:lnTo>
                  <a:lnTo>
                    <a:pt x="480" y="136"/>
                  </a:lnTo>
                  <a:lnTo>
                    <a:pt x="476" y="140"/>
                  </a:lnTo>
                  <a:lnTo>
                    <a:pt x="472" y="142"/>
                  </a:lnTo>
                  <a:lnTo>
                    <a:pt x="470" y="132"/>
                  </a:lnTo>
                  <a:lnTo>
                    <a:pt x="466" y="124"/>
                  </a:lnTo>
                  <a:lnTo>
                    <a:pt x="460" y="120"/>
                  </a:lnTo>
                  <a:lnTo>
                    <a:pt x="454" y="114"/>
                  </a:lnTo>
                  <a:lnTo>
                    <a:pt x="446" y="110"/>
                  </a:lnTo>
                  <a:lnTo>
                    <a:pt x="440" y="106"/>
                  </a:lnTo>
                  <a:lnTo>
                    <a:pt x="430" y="104"/>
                  </a:lnTo>
                  <a:lnTo>
                    <a:pt x="422" y="104"/>
                  </a:lnTo>
                  <a:lnTo>
                    <a:pt x="414" y="102"/>
                  </a:lnTo>
                  <a:lnTo>
                    <a:pt x="412" y="114"/>
                  </a:lnTo>
                  <a:lnTo>
                    <a:pt x="406" y="120"/>
                  </a:lnTo>
                  <a:lnTo>
                    <a:pt x="400" y="126"/>
                  </a:lnTo>
                  <a:lnTo>
                    <a:pt x="394" y="134"/>
                  </a:lnTo>
                  <a:lnTo>
                    <a:pt x="392" y="122"/>
                  </a:lnTo>
                  <a:lnTo>
                    <a:pt x="380" y="122"/>
                  </a:lnTo>
                  <a:lnTo>
                    <a:pt x="370" y="120"/>
                  </a:lnTo>
                  <a:lnTo>
                    <a:pt x="360" y="120"/>
                  </a:lnTo>
                  <a:lnTo>
                    <a:pt x="348" y="120"/>
                  </a:lnTo>
                  <a:lnTo>
                    <a:pt x="358" y="116"/>
                  </a:lnTo>
                  <a:lnTo>
                    <a:pt x="366" y="112"/>
                  </a:lnTo>
                  <a:lnTo>
                    <a:pt x="368" y="104"/>
                  </a:lnTo>
                  <a:lnTo>
                    <a:pt x="358" y="106"/>
                  </a:lnTo>
                  <a:lnTo>
                    <a:pt x="364" y="96"/>
                  </a:lnTo>
                  <a:lnTo>
                    <a:pt x="370" y="86"/>
                  </a:lnTo>
                  <a:lnTo>
                    <a:pt x="374" y="82"/>
                  </a:lnTo>
                  <a:lnTo>
                    <a:pt x="380" y="76"/>
                  </a:lnTo>
                  <a:lnTo>
                    <a:pt x="382" y="70"/>
                  </a:lnTo>
                  <a:lnTo>
                    <a:pt x="386" y="64"/>
                  </a:lnTo>
                  <a:lnTo>
                    <a:pt x="376" y="56"/>
                  </a:lnTo>
                  <a:lnTo>
                    <a:pt x="370" y="50"/>
                  </a:lnTo>
                  <a:lnTo>
                    <a:pt x="368" y="42"/>
                  </a:lnTo>
                  <a:lnTo>
                    <a:pt x="368" y="36"/>
                  </a:lnTo>
                  <a:lnTo>
                    <a:pt x="368" y="28"/>
                  </a:lnTo>
                  <a:lnTo>
                    <a:pt x="368" y="20"/>
                  </a:lnTo>
                  <a:lnTo>
                    <a:pt x="364" y="14"/>
                  </a:lnTo>
                  <a:lnTo>
                    <a:pt x="36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73" name="Freeform 93"/>
            <p:cNvSpPr/>
            <p:nvPr/>
          </p:nvSpPr>
          <p:spPr bwMode="auto">
            <a:xfrm>
              <a:off x="2742110" y="4535783"/>
              <a:ext cx="127995" cy="185842"/>
            </a:xfrm>
            <a:custGeom>
              <a:avLst/>
              <a:gdLst>
                <a:gd name="T0" fmla="*/ 2147483647 w 88"/>
                <a:gd name="T1" fmla="*/ 2147483647 h 118"/>
                <a:gd name="T2" fmla="*/ 2147483647 w 88"/>
                <a:gd name="T3" fmla="*/ 2147483647 h 118"/>
                <a:gd name="T4" fmla="*/ 2147483647 w 88"/>
                <a:gd name="T5" fmla="*/ 2147483647 h 118"/>
                <a:gd name="T6" fmla="*/ 2147483647 w 88"/>
                <a:gd name="T7" fmla="*/ 2147483647 h 118"/>
                <a:gd name="T8" fmla="*/ 2147483647 w 88"/>
                <a:gd name="T9" fmla="*/ 2147483647 h 118"/>
                <a:gd name="T10" fmla="*/ 2147483647 w 88"/>
                <a:gd name="T11" fmla="*/ 2147483647 h 118"/>
                <a:gd name="T12" fmla="*/ 2147483647 w 88"/>
                <a:gd name="T13" fmla="*/ 2147483647 h 118"/>
                <a:gd name="T14" fmla="*/ 2147483647 w 88"/>
                <a:gd name="T15" fmla="*/ 2147483647 h 118"/>
                <a:gd name="T16" fmla="*/ 2147483647 w 88"/>
                <a:gd name="T17" fmla="*/ 2147483647 h 118"/>
                <a:gd name="T18" fmla="*/ 2147483647 w 88"/>
                <a:gd name="T19" fmla="*/ 2147483647 h 118"/>
                <a:gd name="T20" fmla="*/ 2147483647 w 88"/>
                <a:gd name="T21" fmla="*/ 2147483647 h 118"/>
                <a:gd name="T22" fmla="*/ 2147483647 w 88"/>
                <a:gd name="T23" fmla="*/ 2147483647 h 118"/>
                <a:gd name="T24" fmla="*/ 2147483647 w 88"/>
                <a:gd name="T25" fmla="*/ 2147483647 h 118"/>
                <a:gd name="T26" fmla="*/ 2147483647 w 88"/>
                <a:gd name="T27" fmla="*/ 2147483647 h 118"/>
                <a:gd name="T28" fmla="*/ 2147483647 w 88"/>
                <a:gd name="T29" fmla="*/ 2147483647 h 118"/>
                <a:gd name="T30" fmla="*/ 2147483647 w 88"/>
                <a:gd name="T31" fmla="*/ 2147483647 h 118"/>
                <a:gd name="T32" fmla="*/ 2147483647 w 88"/>
                <a:gd name="T33" fmla="*/ 2147483647 h 118"/>
                <a:gd name="T34" fmla="*/ 2147483647 w 88"/>
                <a:gd name="T35" fmla="*/ 2147483647 h 118"/>
                <a:gd name="T36" fmla="*/ 2147483647 w 88"/>
                <a:gd name="T37" fmla="*/ 2147483647 h 118"/>
                <a:gd name="T38" fmla="*/ 2147483647 w 88"/>
                <a:gd name="T39" fmla="*/ 2147483647 h 118"/>
                <a:gd name="T40" fmla="*/ 2147483647 w 88"/>
                <a:gd name="T41" fmla="*/ 2147483647 h 118"/>
                <a:gd name="T42" fmla="*/ 2147483647 w 88"/>
                <a:gd name="T43" fmla="*/ 2147483647 h 118"/>
                <a:gd name="T44" fmla="*/ 2147483647 w 88"/>
                <a:gd name="T45" fmla="*/ 2147483647 h 118"/>
                <a:gd name="T46" fmla="*/ 2147483647 w 88"/>
                <a:gd name="T47" fmla="*/ 2147483647 h 118"/>
                <a:gd name="T48" fmla="*/ 2147483647 w 88"/>
                <a:gd name="T49" fmla="*/ 2147483647 h 118"/>
                <a:gd name="T50" fmla="*/ 2147483647 w 88"/>
                <a:gd name="T51" fmla="*/ 2147483647 h 118"/>
                <a:gd name="T52" fmla="*/ 2147483647 w 88"/>
                <a:gd name="T53" fmla="*/ 2147483647 h 118"/>
                <a:gd name="T54" fmla="*/ 2147483647 w 88"/>
                <a:gd name="T55" fmla="*/ 0 h 118"/>
                <a:gd name="T56" fmla="*/ 2147483647 w 88"/>
                <a:gd name="T57" fmla="*/ 2147483647 h 118"/>
                <a:gd name="T58" fmla="*/ 2147483647 w 88"/>
                <a:gd name="T59" fmla="*/ 2147483647 h 118"/>
                <a:gd name="T60" fmla="*/ 2147483647 w 88"/>
                <a:gd name="T61" fmla="*/ 2147483647 h 118"/>
                <a:gd name="T62" fmla="*/ 2147483647 w 88"/>
                <a:gd name="T63" fmla="*/ 2147483647 h 118"/>
                <a:gd name="T64" fmla="*/ 2147483647 w 88"/>
                <a:gd name="T65" fmla="*/ 2147483647 h 118"/>
                <a:gd name="T66" fmla="*/ 2147483647 w 88"/>
                <a:gd name="T67" fmla="*/ 2147483647 h 118"/>
                <a:gd name="T68" fmla="*/ 2147483647 w 88"/>
                <a:gd name="T69" fmla="*/ 2147483647 h 118"/>
                <a:gd name="T70" fmla="*/ 0 w 88"/>
                <a:gd name="T71" fmla="*/ 2147483647 h 118"/>
                <a:gd name="T72" fmla="*/ 2147483647 w 88"/>
                <a:gd name="T73" fmla="*/ 2147483647 h 118"/>
                <a:gd name="T74" fmla="*/ 2147483647 w 88"/>
                <a:gd name="T75" fmla="*/ 2147483647 h 118"/>
                <a:gd name="T76" fmla="*/ 2147483647 w 88"/>
                <a:gd name="T77" fmla="*/ 2147483647 h 118"/>
                <a:gd name="T78" fmla="*/ 2147483647 w 88"/>
                <a:gd name="T79" fmla="*/ 2147483647 h 118"/>
                <a:gd name="T80" fmla="*/ 2147483647 w 88"/>
                <a:gd name="T81" fmla="*/ 2147483647 h 118"/>
                <a:gd name="T82" fmla="*/ 2147483647 w 88"/>
                <a:gd name="T83" fmla="*/ 2147483647 h 118"/>
                <a:gd name="T84" fmla="*/ 2147483647 w 88"/>
                <a:gd name="T85" fmla="*/ 2147483647 h 118"/>
                <a:gd name="T86" fmla="*/ 2147483647 w 88"/>
                <a:gd name="T87" fmla="*/ 2147483647 h 118"/>
                <a:gd name="T88" fmla="*/ 2147483647 w 88"/>
                <a:gd name="T89" fmla="*/ 2147483647 h 118"/>
                <a:gd name="T90" fmla="*/ 2147483647 w 88"/>
                <a:gd name="T91" fmla="*/ 2147483647 h 118"/>
                <a:gd name="T92" fmla="*/ 2147483647 w 88"/>
                <a:gd name="T93" fmla="*/ 2147483647 h 11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8"/>
                <a:gd name="T142" fmla="*/ 0 h 118"/>
                <a:gd name="T143" fmla="*/ 88 w 88"/>
                <a:gd name="T144" fmla="*/ 118 h 11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8" h="118">
                  <a:moveTo>
                    <a:pt x="12" y="86"/>
                  </a:moveTo>
                  <a:lnTo>
                    <a:pt x="10" y="90"/>
                  </a:lnTo>
                  <a:lnTo>
                    <a:pt x="12" y="92"/>
                  </a:lnTo>
                  <a:lnTo>
                    <a:pt x="12" y="98"/>
                  </a:lnTo>
                  <a:lnTo>
                    <a:pt x="10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0" y="118"/>
                  </a:lnTo>
                  <a:lnTo>
                    <a:pt x="34" y="116"/>
                  </a:lnTo>
                  <a:lnTo>
                    <a:pt x="36" y="112"/>
                  </a:lnTo>
                  <a:lnTo>
                    <a:pt x="40" y="102"/>
                  </a:lnTo>
                  <a:lnTo>
                    <a:pt x="46" y="88"/>
                  </a:lnTo>
                  <a:lnTo>
                    <a:pt x="50" y="84"/>
                  </a:lnTo>
                  <a:lnTo>
                    <a:pt x="56" y="80"/>
                  </a:lnTo>
                  <a:lnTo>
                    <a:pt x="68" y="74"/>
                  </a:lnTo>
                  <a:lnTo>
                    <a:pt x="78" y="66"/>
                  </a:lnTo>
                  <a:lnTo>
                    <a:pt x="84" y="54"/>
                  </a:lnTo>
                  <a:lnTo>
                    <a:pt x="86" y="50"/>
                  </a:lnTo>
                  <a:lnTo>
                    <a:pt x="86" y="42"/>
                  </a:lnTo>
                  <a:lnTo>
                    <a:pt x="88" y="40"/>
                  </a:lnTo>
                  <a:lnTo>
                    <a:pt x="86" y="32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70" y="24"/>
                  </a:lnTo>
                  <a:lnTo>
                    <a:pt x="56" y="18"/>
                  </a:lnTo>
                  <a:lnTo>
                    <a:pt x="42" y="10"/>
                  </a:lnTo>
                  <a:lnTo>
                    <a:pt x="34" y="2"/>
                  </a:lnTo>
                  <a:lnTo>
                    <a:pt x="28" y="0"/>
                  </a:lnTo>
                  <a:lnTo>
                    <a:pt x="20" y="2"/>
                  </a:lnTo>
                  <a:lnTo>
                    <a:pt x="14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2" y="26"/>
                  </a:lnTo>
                  <a:lnTo>
                    <a:pt x="6" y="40"/>
                  </a:lnTo>
                  <a:lnTo>
                    <a:pt x="2" y="54"/>
                  </a:lnTo>
                  <a:lnTo>
                    <a:pt x="0" y="64"/>
                  </a:lnTo>
                  <a:lnTo>
                    <a:pt x="4" y="70"/>
                  </a:lnTo>
                  <a:lnTo>
                    <a:pt x="6" y="72"/>
                  </a:lnTo>
                  <a:lnTo>
                    <a:pt x="10" y="72"/>
                  </a:lnTo>
                  <a:lnTo>
                    <a:pt x="14" y="70"/>
                  </a:lnTo>
                  <a:lnTo>
                    <a:pt x="18" y="66"/>
                  </a:lnTo>
                  <a:lnTo>
                    <a:pt x="18" y="74"/>
                  </a:lnTo>
                  <a:lnTo>
                    <a:pt x="18" y="80"/>
                  </a:lnTo>
                  <a:lnTo>
                    <a:pt x="12" y="84"/>
                  </a:lnTo>
                  <a:lnTo>
                    <a:pt x="8" y="86"/>
                  </a:lnTo>
                  <a:lnTo>
                    <a:pt x="10" y="86"/>
                  </a:lnTo>
                  <a:lnTo>
                    <a:pt x="12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74" name="Freeform 94"/>
            <p:cNvSpPr/>
            <p:nvPr/>
          </p:nvSpPr>
          <p:spPr bwMode="auto">
            <a:xfrm>
              <a:off x="2735191" y="4584898"/>
              <a:ext cx="305574" cy="525667"/>
            </a:xfrm>
            <a:custGeom>
              <a:avLst/>
              <a:gdLst>
                <a:gd name="T0" fmla="*/ 2147483647 w 208"/>
                <a:gd name="T1" fmla="*/ 2147483647 h 332"/>
                <a:gd name="T2" fmla="*/ 2147483647 w 208"/>
                <a:gd name="T3" fmla="*/ 2147483647 h 332"/>
                <a:gd name="T4" fmla="*/ 2147483647 w 208"/>
                <a:gd name="T5" fmla="*/ 2147483647 h 332"/>
                <a:gd name="T6" fmla="*/ 2147483647 w 208"/>
                <a:gd name="T7" fmla="*/ 2147483647 h 332"/>
                <a:gd name="T8" fmla="*/ 2147483647 w 208"/>
                <a:gd name="T9" fmla="*/ 2147483647 h 332"/>
                <a:gd name="T10" fmla="*/ 2147483647 w 208"/>
                <a:gd name="T11" fmla="*/ 2147483647 h 332"/>
                <a:gd name="T12" fmla="*/ 2147483647 w 208"/>
                <a:gd name="T13" fmla="*/ 2147483647 h 332"/>
                <a:gd name="T14" fmla="*/ 2147483647 w 208"/>
                <a:gd name="T15" fmla="*/ 2147483647 h 332"/>
                <a:gd name="T16" fmla="*/ 0 w 208"/>
                <a:gd name="T17" fmla="*/ 2147483647 h 332"/>
                <a:gd name="T18" fmla="*/ 2147483647 w 208"/>
                <a:gd name="T19" fmla="*/ 2147483647 h 332"/>
                <a:gd name="T20" fmla="*/ 2147483647 w 208"/>
                <a:gd name="T21" fmla="*/ 2147483647 h 332"/>
                <a:gd name="T22" fmla="*/ 2147483647 w 208"/>
                <a:gd name="T23" fmla="*/ 2147483647 h 332"/>
                <a:gd name="T24" fmla="*/ 2147483647 w 208"/>
                <a:gd name="T25" fmla="*/ 2147483647 h 332"/>
                <a:gd name="T26" fmla="*/ 2147483647 w 208"/>
                <a:gd name="T27" fmla="*/ 2147483647 h 332"/>
                <a:gd name="T28" fmla="*/ 2147483647 w 208"/>
                <a:gd name="T29" fmla="*/ 2147483647 h 332"/>
                <a:gd name="T30" fmla="*/ 2147483647 w 208"/>
                <a:gd name="T31" fmla="*/ 2147483647 h 332"/>
                <a:gd name="T32" fmla="*/ 2147483647 w 208"/>
                <a:gd name="T33" fmla="*/ 0 h 332"/>
                <a:gd name="T34" fmla="*/ 2147483647 w 208"/>
                <a:gd name="T35" fmla="*/ 2147483647 h 332"/>
                <a:gd name="T36" fmla="*/ 2147483647 w 208"/>
                <a:gd name="T37" fmla="*/ 2147483647 h 332"/>
                <a:gd name="T38" fmla="*/ 2147483647 w 208"/>
                <a:gd name="T39" fmla="*/ 2147483647 h 332"/>
                <a:gd name="T40" fmla="*/ 2147483647 w 208"/>
                <a:gd name="T41" fmla="*/ 2147483647 h 332"/>
                <a:gd name="T42" fmla="*/ 2147483647 w 208"/>
                <a:gd name="T43" fmla="*/ 2147483647 h 332"/>
                <a:gd name="T44" fmla="*/ 2147483647 w 208"/>
                <a:gd name="T45" fmla="*/ 2147483647 h 332"/>
                <a:gd name="T46" fmla="*/ 2147483647 w 208"/>
                <a:gd name="T47" fmla="*/ 2147483647 h 332"/>
                <a:gd name="T48" fmla="*/ 2147483647 w 208"/>
                <a:gd name="T49" fmla="*/ 2147483647 h 332"/>
                <a:gd name="T50" fmla="*/ 2147483647 w 208"/>
                <a:gd name="T51" fmla="*/ 2147483647 h 332"/>
                <a:gd name="T52" fmla="*/ 2147483647 w 208"/>
                <a:gd name="T53" fmla="*/ 2147483647 h 332"/>
                <a:gd name="T54" fmla="*/ 2147483647 w 208"/>
                <a:gd name="T55" fmla="*/ 2147483647 h 332"/>
                <a:gd name="T56" fmla="*/ 2147483647 w 208"/>
                <a:gd name="T57" fmla="*/ 2147483647 h 332"/>
                <a:gd name="T58" fmla="*/ 2147483647 w 208"/>
                <a:gd name="T59" fmla="*/ 2147483647 h 332"/>
                <a:gd name="T60" fmla="*/ 2147483647 w 208"/>
                <a:gd name="T61" fmla="*/ 2147483647 h 332"/>
                <a:gd name="T62" fmla="*/ 2147483647 w 208"/>
                <a:gd name="T63" fmla="*/ 2147483647 h 332"/>
                <a:gd name="T64" fmla="*/ 2147483647 w 208"/>
                <a:gd name="T65" fmla="*/ 2147483647 h 332"/>
                <a:gd name="T66" fmla="*/ 2147483647 w 208"/>
                <a:gd name="T67" fmla="*/ 2147483647 h 332"/>
                <a:gd name="T68" fmla="*/ 2147483647 w 208"/>
                <a:gd name="T69" fmla="*/ 2147483647 h 332"/>
                <a:gd name="T70" fmla="*/ 2147483647 w 208"/>
                <a:gd name="T71" fmla="*/ 2147483647 h 332"/>
                <a:gd name="T72" fmla="*/ 2147483647 w 208"/>
                <a:gd name="T73" fmla="*/ 2147483647 h 332"/>
                <a:gd name="T74" fmla="*/ 2147483647 w 208"/>
                <a:gd name="T75" fmla="*/ 2147483647 h 332"/>
                <a:gd name="T76" fmla="*/ 2147483647 w 208"/>
                <a:gd name="T77" fmla="*/ 2147483647 h 332"/>
                <a:gd name="T78" fmla="*/ 2147483647 w 208"/>
                <a:gd name="T79" fmla="*/ 2147483647 h 332"/>
                <a:gd name="T80" fmla="*/ 2147483647 w 208"/>
                <a:gd name="T81" fmla="*/ 2147483647 h 332"/>
                <a:gd name="T82" fmla="*/ 2147483647 w 208"/>
                <a:gd name="T83" fmla="*/ 2147483647 h 332"/>
                <a:gd name="T84" fmla="*/ 2147483647 w 208"/>
                <a:gd name="T85" fmla="*/ 2147483647 h 33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8"/>
                <a:gd name="T130" fmla="*/ 0 h 332"/>
                <a:gd name="T131" fmla="*/ 208 w 208"/>
                <a:gd name="T132" fmla="*/ 332 h 33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8" h="332">
                  <a:moveTo>
                    <a:pt x="186" y="332"/>
                  </a:moveTo>
                  <a:lnTo>
                    <a:pt x="180" y="324"/>
                  </a:lnTo>
                  <a:lnTo>
                    <a:pt x="174" y="318"/>
                  </a:lnTo>
                  <a:lnTo>
                    <a:pt x="154" y="300"/>
                  </a:lnTo>
                  <a:lnTo>
                    <a:pt x="146" y="294"/>
                  </a:lnTo>
                  <a:lnTo>
                    <a:pt x="136" y="292"/>
                  </a:lnTo>
                  <a:lnTo>
                    <a:pt x="118" y="282"/>
                  </a:lnTo>
                  <a:lnTo>
                    <a:pt x="108" y="276"/>
                  </a:lnTo>
                  <a:lnTo>
                    <a:pt x="98" y="268"/>
                  </a:lnTo>
                  <a:lnTo>
                    <a:pt x="94" y="262"/>
                  </a:lnTo>
                  <a:lnTo>
                    <a:pt x="90" y="254"/>
                  </a:lnTo>
                  <a:lnTo>
                    <a:pt x="80" y="232"/>
                  </a:lnTo>
                  <a:lnTo>
                    <a:pt x="72" y="212"/>
                  </a:lnTo>
                  <a:lnTo>
                    <a:pt x="62" y="194"/>
                  </a:lnTo>
                  <a:lnTo>
                    <a:pt x="52" y="174"/>
                  </a:lnTo>
                  <a:lnTo>
                    <a:pt x="46" y="158"/>
                  </a:lnTo>
                  <a:lnTo>
                    <a:pt x="40" y="146"/>
                  </a:lnTo>
                  <a:lnTo>
                    <a:pt x="32" y="132"/>
                  </a:lnTo>
                  <a:lnTo>
                    <a:pt x="24" y="118"/>
                  </a:lnTo>
                  <a:lnTo>
                    <a:pt x="22" y="114"/>
                  </a:lnTo>
                  <a:lnTo>
                    <a:pt x="18" y="112"/>
                  </a:lnTo>
                  <a:lnTo>
                    <a:pt x="12" y="108"/>
                  </a:lnTo>
                  <a:lnTo>
                    <a:pt x="4" y="106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82"/>
                  </a:lnTo>
                  <a:lnTo>
                    <a:pt x="0" y="66"/>
                  </a:lnTo>
                  <a:lnTo>
                    <a:pt x="2" y="64"/>
                  </a:lnTo>
                  <a:lnTo>
                    <a:pt x="4" y="60"/>
                  </a:lnTo>
                  <a:lnTo>
                    <a:pt x="12" y="54"/>
                  </a:lnTo>
                  <a:lnTo>
                    <a:pt x="16" y="54"/>
                  </a:lnTo>
                  <a:lnTo>
                    <a:pt x="14" y="58"/>
                  </a:lnTo>
                  <a:lnTo>
                    <a:pt x="16" y="60"/>
                  </a:lnTo>
                  <a:lnTo>
                    <a:pt x="16" y="66"/>
                  </a:lnTo>
                  <a:lnTo>
                    <a:pt x="14" y="70"/>
                  </a:lnTo>
                  <a:lnTo>
                    <a:pt x="12" y="74"/>
                  </a:lnTo>
                  <a:lnTo>
                    <a:pt x="22" y="80"/>
                  </a:lnTo>
                  <a:lnTo>
                    <a:pt x="34" y="86"/>
                  </a:lnTo>
                  <a:lnTo>
                    <a:pt x="38" y="84"/>
                  </a:lnTo>
                  <a:lnTo>
                    <a:pt x="40" y="80"/>
                  </a:lnTo>
                  <a:lnTo>
                    <a:pt x="44" y="70"/>
                  </a:lnTo>
                  <a:lnTo>
                    <a:pt x="50" y="56"/>
                  </a:lnTo>
                  <a:lnTo>
                    <a:pt x="54" y="52"/>
                  </a:lnTo>
                  <a:lnTo>
                    <a:pt x="60" y="48"/>
                  </a:lnTo>
                  <a:lnTo>
                    <a:pt x="72" y="42"/>
                  </a:lnTo>
                  <a:lnTo>
                    <a:pt x="82" y="34"/>
                  </a:lnTo>
                  <a:lnTo>
                    <a:pt x="88" y="22"/>
                  </a:lnTo>
                  <a:lnTo>
                    <a:pt x="90" y="18"/>
                  </a:lnTo>
                  <a:lnTo>
                    <a:pt x="90" y="10"/>
                  </a:lnTo>
                  <a:lnTo>
                    <a:pt x="92" y="8"/>
                  </a:lnTo>
                  <a:lnTo>
                    <a:pt x="90" y="0"/>
                  </a:lnTo>
                  <a:lnTo>
                    <a:pt x="96" y="0"/>
                  </a:lnTo>
                  <a:lnTo>
                    <a:pt x="100" y="4"/>
                  </a:lnTo>
                  <a:lnTo>
                    <a:pt x="106" y="8"/>
                  </a:lnTo>
                  <a:lnTo>
                    <a:pt x="114" y="14"/>
                  </a:lnTo>
                  <a:lnTo>
                    <a:pt x="120" y="22"/>
                  </a:lnTo>
                  <a:lnTo>
                    <a:pt x="124" y="26"/>
                  </a:lnTo>
                  <a:lnTo>
                    <a:pt x="126" y="34"/>
                  </a:lnTo>
                  <a:lnTo>
                    <a:pt x="128" y="42"/>
                  </a:lnTo>
                  <a:lnTo>
                    <a:pt x="144" y="42"/>
                  </a:lnTo>
                  <a:lnTo>
                    <a:pt x="146" y="42"/>
                  </a:lnTo>
                  <a:lnTo>
                    <a:pt x="148" y="40"/>
                  </a:lnTo>
                  <a:lnTo>
                    <a:pt x="152" y="38"/>
                  </a:lnTo>
                  <a:lnTo>
                    <a:pt x="154" y="38"/>
                  </a:lnTo>
                  <a:lnTo>
                    <a:pt x="156" y="40"/>
                  </a:lnTo>
                  <a:lnTo>
                    <a:pt x="160" y="44"/>
                  </a:lnTo>
                  <a:lnTo>
                    <a:pt x="160" y="40"/>
                  </a:lnTo>
                  <a:lnTo>
                    <a:pt x="164" y="38"/>
                  </a:lnTo>
                  <a:lnTo>
                    <a:pt x="172" y="40"/>
                  </a:lnTo>
                  <a:lnTo>
                    <a:pt x="178" y="44"/>
                  </a:lnTo>
                  <a:lnTo>
                    <a:pt x="176" y="48"/>
                  </a:lnTo>
                  <a:lnTo>
                    <a:pt x="174" y="52"/>
                  </a:lnTo>
                  <a:lnTo>
                    <a:pt x="170" y="56"/>
                  </a:lnTo>
                  <a:lnTo>
                    <a:pt x="168" y="60"/>
                  </a:lnTo>
                  <a:lnTo>
                    <a:pt x="170" y="64"/>
                  </a:lnTo>
                  <a:lnTo>
                    <a:pt x="174" y="66"/>
                  </a:lnTo>
                  <a:lnTo>
                    <a:pt x="180" y="70"/>
                  </a:lnTo>
                  <a:lnTo>
                    <a:pt x="180" y="74"/>
                  </a:lnTo>
                  <a:lnTo>
                    <a:pt x="176" y="76"/>
                  </a:lnTo>
                  <a:lnTo>
                    <a:pt x="164" y="78"/>
                  </a:lnTo>
                  <a:lnTo>
                    <a:pt x="154" y="80"/>
                  </a:lnTo>
                  <a:lnTo>
                    <a:pt x="144" y="82"/>
                  </a:lnTo>
                  <a:lnTo>
                    <a:pt x="138" y="86"/>
                  </a:lnTo>
                  <a:lnTo>
                    <a:pt x="136" y="90"/>
                  </a:lnTo>
                  <a:lnTo>
                    <a:pt x="134" y="98"/>
                  </a:lnTo>
                  <a:lnTo>
                    <a:pt x="132" y="106"/>
                  </a:lnTo>
                  <a:lnTo>
                    <a:pt x="128" y="118"/>
                  </a:lnTo>
                  <a:lnTo>
                    <a:pt x="126" y="122"/>
                  </a:lnTo>
                  <a:lnTo>
                    <a:pt x="124" y="124"/>
                  </a:lnTo>
                  <a:lnTo>
                    <a:pt x="120" y="128"/>
                  </a:lnTo>
                  <a:lnTo>
                    <a:pt x="118" y="132"/>
                  </a:lnTo>
                  <a:lnTo>
                    <a:pt x="120" y="138"/>
                  </a:lnTo>
                  <a:lnTo>
                    <a:pt x="122" y="142"/>
                  </a:lnTo>
                  <a:lnTo>
                    <a:pt x="126" y="150"/>
                  </a:lnTo>
                  <a:lnTo>
                    <a:pt x="132" y="158"/>
                  </a:lnTo>
                  <a:lnTo>
                    <a:pt x="134" y="162"/>
                  </a:lnTo>
                  <a:lnTo>
                    <a:pt x="134" y="168"/>
                  </a:lnTo>
                  <a:lnTo>
                    <a:pt x="142" y="170"/>
                  </a:lnTo>
                  <a:lnTo>
                    <a:pt x="148" y="174"/>
                  </a:lnTo>
                  <a:lnTo>
                    <a:pt x="154" y="180"/>
                  </a:lnTo>
                  <a:lnTo>
                    <a:pt x="158" y="182"/>
                  </a:lnTo>
                  <a:lnTo>
                    <a:pt x="162" y="180"/>
                  </a:lnTo>
                  <a:lnTo>
                    <a:pt x="164" y="180"/>
                  </a:lnTo>
                  <a:lnTo>
                    <a:pt x="166" y="172"/>
                  </a:lnTo>
                  <a:lnTo>
                    <a:pt x="176" y="172"/>
                  </a:lnTo>
                  <a:lnTo>
                    <a:pt x="176" y="188"/>
                  </a:lnTo>
                  <a:lnTo>
                    <a:pt x="176" y="194"/>
                  </a:lnTo>
                  <a:lnTo>
                    <a:pt x="178" y="196"/>
                  </a:lnTo>
                  <a:lnTo>
                    <a:pt x="180" y="198"/>
                  </a:lnTo>
                  <a:lnTo>
                    <a:pt x="182" y="198"/>
                  </a:lnTo>
                  <a:lnTo>
                    <a:pt x="184" y="198"/>
                  </a:lnTo>
                  <a:lnTo>
                    <a:pt x="192" y="200"/>
                  </a:lnTo>
                  <a:lnTo>
                    <a:pt x="202" y="212"/>
                  </a:lnTo>
                  <a:lnTo>
                    <a:pt x="206" y="218"/>
                  </a:lnTo>
                  <a:lnTo>
                    <a:pt x="208" y="226"/>
                  </a:lnTo>
                  <a:lnTo>
                    <a:pt x="206" y="258"/>
                  </a:lnTo>
                  <a:lnTo>
                    <a:pt x="204" y="264"/>
                  </a:lnTo>
                  <a:lnTo>
                    <a:pt x="204" y="266"/>
                  </a:lnTo>
                  <a:lnTo>
                    <a:pt x="202" y="270"/>
                  </a:lnTo>
                  <a:lnTo>
                    <a:pt x="200" y="276"/>
                  </a:lnTo>
                  <a:lnTo>
                    <a:pt x="202" y="290"/>
                  </a:lnTo>
                  <a:lnTo>
                    <a:pt x="204" y="294"/>
                  </a:lnTo>
                  <a:lnTo>
                    <a:pt x="208" y="296"/>
                  </a:lnTo>
                  <a:lnTo>
                    <a:pt x="204" y="306"/>
                  </a:lnTo>
                  <a:lnTo>
                    <a:pt x="202" y="316"/>
                  </a:lnTo>
                  <a:lnTo>
                    <a:pt x="200" y="322"/>
                  </a:lnTo>
                  <a:lnTo>
                    <a:pt x="196" y="326"/>
                  </a:lnTo>
                  <a:lnTo>
                    <a:pt x="190" y="330"/>
                  </a:lnTo>
                  <a:lnTo>
                    <a:pt x="186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75" name="Freeform 95"/>
            <p:cNvSpPr/>
            <p:nvPr/>
          </p:nvSpPr>
          <p:spPr bwMode="auto">
            <a:xfrm>
              <a:off x="3017704" y="4863660"/>
              <a:ext cx="285971" cy="375666"/>
            </a:xfrm>
            <a:custGeom>
              <a:avLst/>
              <a:gdLst>
                <a:gd name="T0" fmla="*/ 2147483647 w 196"/>
                <a:gd name="T1" fmla="*/ 2147483647 h 238"/>
                <a:gd name="T2" fmla="*/ 2147483647 w 196"/>
                <a:gd name="T3" fmla="*/ 2147483647 h 238"/>
                <a:gd name="T4" fmla="*/ 2147483647 w 196"/>
                <a:gd name="T5" fmla="*/ 2147483647 h 238"/>
                <a:gd name="T6" fmla="*/ 2147483647 w 196"/>
                <a:gd name="T7" fmla="*/ 2147483647 h 238"/>
                <a:gd name="T8" fmla="*/ 2147483647 w 196"/>
                <a:gd name="T9" fmla="*/ 2147483647 h 238"/>
                <a:gd name="T10" fmla="*/ 2147483647 w 196"/>
                <a:gd name="T11" fmla="*/ 2147483647 h 238"/>
                <a:gd name="T12" fmla="*/ 2147483647 w 196"/>
                <a:gd name="T13" fmla="*/ 2147483647 h 238"/>
                <a:gd name="T14" fmla="*/ 2147483647 w 196"/>
                <a:gd name="T15" fmla="*/ 2147483647 h 238"/>
                <a:gd name="T16" fmla="*/ 2147483647 w 196"/>
                <a:gd name="T17" fmla="*/ 2147483647 h 238"/>
                <a:gd name="T18" fmla="*/ 2147483647 w 196"/>
                <a:gd name="T19" fmla="*/ 2147483647 h 238"/>
                <a:gd name="T20" fmla="*/ 2147483647 w 196"/>
                <a:gd name="T21" fmla="*/ 2147483647 h 238"/>
                <a:gd name="T22" fmla="*/ 2147483647 w 196"/>
                <a:gd name="T23" fmla="*/ 2147483647 h 238"/>
                <a:gd name="T24" fmla="*/ 2147483647 w 196"/>
                <a:gd name="T25" fmla="*/ 2147483647 h 238"/>
                <a:gd name="T26" fmla="*/ 2147483647 w 196"/>
                <a:gd name="T27" fmla="*/ 2147483647 h 238"/>
                <a:gd name="T28" fmla="*/ 2147483647 w 196"/>
                <a:gd name="T29" fmla="*/ 2147483647 h 238"/>
                <a:gd name="T30" fmla="*/ 2147483647 w 196"/>
                <a:gd name="T31" fmla="*/ 2147483647 h 238"/>
                <a:gd name="T32" fmla="*/ 2147483647 w 196"/>
                <a:gd name="T33" fmla="*/ 2147483647 h 238"/>
                <a:gd name="T34" fmla="*/ 2147483647 w 196"/>
                <a:gd name="T35" fmla="*/ 2147483647 h 238"/>
                <a:gd name="T36" fmla="*/ 2147483647 w 196"/>
                <a:gd name="T37" fmla="*/ 2147483647 h 238"/>
                <a:gd name="T38" fmla="*/ 2147483647 w 196"/>
                <a:gd name="T39" fmla="*/ 2147483647 h 238"/>
                <a:gd name="T40" fmla="*/ 2147483647 w 196"/>
                <a:gd name="T41" fmla="*/ 2147483647 h 238"/>
                <a:gd name="T42" fmla="*/ 2147483647 w 196"/>
                <a:gd name="T43" fmla="*/ 2147483647 h 238"/>
                <a:gd name="T44" fmla="*/ 2147483647 w 196"/>
                <a:gd name="T45" fmla="*/ 2147483647 h 238"/>
                <a:gd name="T46" fmla="*/ 2147483647 w 196"/>
                <a:gd name="T47" fmla="*/ 2147483647 h 238"/>
                <a:gd name="T48" fmla="*/ 2147483647 w 196"/>
                <a:gd name="T49" fmla="*/ 2147483647 h 238"/>
                <a:gd name="T50" fmla="*/ 2147483647 w 196"/>
                <a:gd name="T51" fmla="*/ 2147483647 h 238"/>
                <a:gd name="T52" fmla="*/ 2147483647 w 196"/>
                <a:gd name="T53" fmla="*/ 2147483647 h 238"/>
                <a:gd name="T54" fmla="*/ 2147483647 w 196"/>
                <a:gd name="T55" fmla="*/ 2147483647 h 238"/>
                <a:gd name="T56" fmla="*/ 2147483647 w 196"/>
                <a:gd name="T57" fmla="*/ 2147483647 h 238"/>
                <a:gd name="T58" fmla="*/ 2147483647 w 196"/>
                <a:gd name="T59" fmla="*/ 2147483647 h 238"/>
                <a:gd name="T60" fmla="*/ 2147483647 w 196"/>
                <a:gd name="T61" fmla="*/ 2147483647 h 238"/>
                <a:gd name="T62" fmla="*/ 2147483647 w 196"/>
                <a:gd name="T63" fmla="*/ 2147483647 h 238"/>
                <a:gd name="T64" fmla="*/ 2147483647 w 196"/>
                <a:gd name="T65" fmla="*/ 2147483647 h 238"/>
                <a:gd name="T66" fmla="*/ 2147483647 w 196"/>
                <a:gd name="T67" fmla="*/ 2147483647 h 238"/>
                <a:gd name="T68" fmla="*/ 2147483647 w 196"/>
                <a:gd name="T69" fmla="*/ 2147483647 h 238"/>
                <a:gd name="T70" fmla="*/ 2147483647 w 196"/>
                <a:gd name="T71" fmla="*/ 2147483647 h 238"/>
                <a:gd name="T72" fmla="*/ 2147483647 w 196"/>
                <a:gd name="T73" fmla="*/ 2147483647 h 238"/>
                <a:gd name="T74" fmla="*/ 2147483647 w 196"/>
                <a:gd name="T75" fmla="*/ 2147483647 h 238"/>
                <a:gd name="T76" fmla="*/ 2147483647 w 196"/>
                <a:gd name="T77" fmla="*/ 2147483647 h 238"/>
                <a:gd name="T78" fmla="*/ 2147483647 w 196"/>
                <a:gd name="T79" fmla="*/ 2147483647 h 238"/>
                <a:gd name="T80" fmla="*/ 2147483647 w 196"/>
                <a:gd name="T81" fmla="*/ 2147483647 h 238"/>
                <a:gd name="T82" fmla="*/ 2147483647 w 196"/>
                <a:gd name="T83" fmla="*/ 2147483647 h 238"/>
                <a:gd name="T84" fmla="*/ 2147483647 w 196"/>
                <a:gd name="T85" fmla="*/ 2147483647 h 238"/>
                <a:gd name="T86" fmla="*/ 2147483647 w 196"/>
                <a:gd name="T87" fmla="*/ 2147483647 h 238"/>
                <a:gd name="T88" fmla="*/ 2147483647 w 196"/>
                <a:gd name="T89" fmla="*/ 0 h 238"/>
                <a:gd name="T90" fmla="*/ 2147483647 w 196"/>
                <a:gd name="T91" fmla="*/ 2147483647 h 238"/>
                <a:gd name="T92" fmla="*/ 2147483647 w 196"/>
                <a:gd name="T93" fmla="*/ 2147483647 h 238"/>
                <a:gd name="T94" fmla="*/ 2147483647 w 196"/>
                <a:gd name="T95" fmla="*/ 2147483647 h 238"/>
                <a:gd name="T96" fmla="*/ 0 w 196"/>
                <a:gd name="T97" fmla="*/ 2147483647 h 23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6"/>
                <a:gd name="T148" fmla="*/ 0 h 238"/>
                <a:gd name="T149" fmla="*/ 196 w 196"/>
                <a:gd name="T150" fmla="*/ 238 h 23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6" h="238">
                  <a:moveTo>
                    <a:pt x="0" y="24"/>
                  </a:moveTo>
                  <a:lnTo>
                    <a:pt x="10" y="34"/>
                  </a:lnTo>
                  <a:lnTo>
                    <a:pt x="14" y="42"/>
                  </a:lnTo>
                  <a:lnTo>
                    <a:pt x="16" y="50"/>
                  </a:lnTo>
                  <a:lnTo>
                    <a:pt x="14" y="82"/>
                  </a:lnTo>
                  <a:lnTo>
                    <a:pt x="12" y="88"/>
                  </a:lnTo>
                  <a:lnTo>
                    <a:pt x="12" y="90"/>
                  </a:lnTo>
                  <a:lnTo>
                    <a:pt x="10" y="94"/>
                  </a:lnTo>
                  <a:lnTo>
                    <a:pt x="8" y="100"/>
                  </a:lnTo>
                  <a:lnTo>
                    <a:pt x="10" y="114"/>
                  </a:lnTo>
                  <a:lnTo>
                    <a:pt x="12" y="118"/>
                  </a:lnTo>
                  <a:lnTo>
                    <a:pt x="16" y="120"/>
                  </a:lnTo>
                  <a:lnTo>
                    <a:pt x="14" y="126"/>
                  </a:lnTo>
                  <a:lnTo>
                    <a:pt x="12" y="132"/>
                  </a:lnTo>
                  <a:lnTo>
                    <a:pt x="8" y="146"/>
                  </a:lnTo>
                  <a:lnTo>
                    <a:pt x="18" y="156"/>
                  </a:lnTo>
                  <a:lnTo>
                    <a:pt x="22" y="168"/>
                  </a:lnTo>
                  <a:lnTo>
                    <a:pt x="26" y="198"/>
                  </a:lnTo>
                  <a:lnTo>
                    <a:pt x="28" y="200"/>
                  </a:lnTo>
                  <a:lnTo>
                    <a:pt x="30" y="202"/>
                  </a:lnTo>
                  <a:lnTo>
                    <a:pt x="34" y="204"/>
                  </a:lnTo>
                  <a:lnTo>
                    <a:pt x="36" y="208"/>
                  </a:lnTo>
                  <a:lnTo>
                    <a:pt x="42" y="228"/>
                  </a:lnTo>
                  <a:lnTo>
                    <a:pt x="44" y="234"/>
                  </a:lnTo>
                  <a:lnTo>
                    <a:pt x="46" y="238"/>
                  </a:lnTo>
                  <a:lnTo>
                    <a:pt x="50" y="238"/>
                  </a:lnTo>
                  <a:lnTo>
                    <a:pt x="56" y="236"/>
                  </a:lnTo>
                  <a:lnTo>
                    <a:pt x="60" y="232"/>
                  </a:lnTo>
                  <a:lnTo>
                    <a:pt x="70" y="220"/>
                  </a:lnTo>
                  <a:lnTo>
                    <a:pt x="76" y="226"/>
                  </a:lnTo>
                  <a:lnTo>
                    <a:pt x="84" y="228"/>
                  </a:lnTo>
                  <a:lnTo>
                    <a:pt x="92" y="230"/>
                  </a:lnTo>
                  <a:lnTo>
                    <a:pt x="98" y="238"/>
                  </a:lnTo>
                  <a:lnTo>
                    <a:pt x="100" y="232"/>
                  </a:lnTo>
                  <a:lnTo>
                    <a:pt x="104" y="230"/>
                  </a:lnTo>
                  <a:lnTo>
                    <a:pt x="112" y="228"/>
                  </a:lnTo>
                  <a:lnTo>
                    <a:pt x="126" y="228"/>
                  </a:lnTo>
                  <a:lnTo>
                    <a:pt x="126" y="204"/>
                  </a:lnTo>
                  <a:lnTo>
                    <a:pt x="128" y="196"/>
                  </a:lnTo>
                  <a:lnTo>
                    <a:pt x="132" y="188"/>
                  </a:lnTo>
                  <a:lnTo>
                    <a:pt x="136" y="180"/>
                  </a:lnTo>
                  <a:lnTo>
                    <a:pt x="144" y="176"/>
                  </a:lnTo>
                  <a:lnTo>
                    <a:pt x="152" y="172"/>
                  </a:lnTo>
                  <a:lnTo>
                    <a:pt x="162" y="172"/>
                  </a:lnTo>
                  <a:lnTo>
                    <a:pt x="170" y="172"/>
                  </a:lnTo>
                  <a:lnTo>
                    <a:pt x="178" y="174"/>
                  </a:lnTo>
                  <a:lnTo>
                    <a:pt x="190" y="180"/>
                  </a:lnTo>
                  <a:lnTo>
                    <a:pt x="190" y="174"/>
                  </a:lnTo>
                  <a:lnTo>
                    <a:pt x="192" y="170"/>
                  </a:lnTo>
                  <a:lnTo>
                    <a:pt x="196" y="162"/>
                  </a:lnTo>
                  <a:lnTo>
                    <a:pt x="196" y="156"/>
                  </a:lnTo>
                  <a:lnTo>
                    <a:pt x="196" y="148"/>
                  </a:lnTo>
                  <a:lnTo>
                    <a:pt x="194" y="146"/>
                  </a:lnTo>
                  <a:lnTo>
                    <a:pt x="186" y="138"/>
                  </a:lnTo>
                  <a:lnTo>
                    <a:pt x="184" y="134"/>
                  </a:lnTo>
                  <a:lnTo>
                    <a:pt x="180" y="130"/>
                  </a:lnTo>
                  <a:lnTo>
                    <a:pt x="180" y="126"/>
                  </a:lnTo>
                  <a:lnTo>
                    <a:pt x="180" y="120"/>
                  </a:lnTo>
                  <a:lnTo>
                    <a:pt x="168" y="118"/>
                  </a:lnTo>
                  <a:lnTo>
                    <a:pt x="158" y="116"/>
                  </a:lnTo>
                  <a:lnTo>
                    <a:pt x="154" y="112"/>
                  </a:lnTo>
                  <a:lnTo>
                    <a:pt x="152" y="108"/>
                  </a:lnTo>
                  <a:lnTo>
                    <a:pt x="152" y="102"/>
                  </a:lnTo>
                  <a:lnTo>
                    <a:pt x="152" y="94"/>
                  </a:lnTo>
                  <a:lnTo>
                    <a:pt x="150" y="92"/>
                  </a:lnTo>
                  <a:lnTo>
                    <a:pt x="148" y="90"/>
                  </a:lnTo>
                  <a:lnTo>
                    <a:pt x="146" y="80"/>
                  </a:lnTo>
                  <a:lnTo>
                    <a:pt x="142" y="70"/>
                  </a:lnTo>
                  <a:lnTo>
                    <a:pt x="138" y="68"/>
                  </a:lnTo>
                  <a:lnTo>
                    <a:pt x="134" y="66"/>
                  </a:lnTo>
                  <a:lnTo>
                    <a:pt x="124" y="68"/>
                  </a:lnTo>
                  <a:lnTo>
                    <a:pt x="120" y="68"/>
                  </a:lnTo>
                  <a:lnTo>
                    <a:pt x="116" y="68"/>
                  </a:lnTo>
                  <a:lnTo>
                    <a:pt x="114" y="66"/>
                  </a:lnTo>
                  <a:lnTo>
                    <a:pt x="114" y="62"/>
                  </a:lnTo>
                  <a:lnTo>
                    <a:pt x="108" y="60"/>
                  </a:lnTo>
                  <a:lnTo>
                    <a:pt x="104" y="58"/>
                  </a:lnTo>
                  <a:lnTo>
                    <a:pt x="100" y="54"/>
                  </a:lnTo>
                  <a:lnTo>
                    <a:pt x="98" y="52"/>
                  </a:lnTo>
                  <a:lnTo>
                    <a:pt x="94" y="54"/>
                  </a:lnTo>
                  <a:lnTo>
                    <a:pt x="84" y="50"/>
                  </a:lnTo>
                  <a:lnTo>
                    <a:pt x="74" y="44"/>
                  </a:lnTo>
                  <a:lnTo>
                    <a:pt x="70" y="36"/>
                  </a:lnTo>
                  <a:lnTo>
                    <a:pt x="66" y="30"/>
                  </a:lnTo>
                  <a:lnTo>
                    <a:pt x="64" y="20"/>
                  </a:lnTo>
                  <a:lnTo>
                    <a:pt x="66" y="10"/>
                  </a:lnTo>
                  <a:lnTo>
                    <a:pt x="66" y="6"/>
                  </a:lnTo>
                  <a:lnTo>
                    <a:pt x="64" y="2"/>
                  </a:lnTo>
                  <a:lnTo>
                    <a:pt x="62" y="0"/>
                  </a:lnTo>
                  <a:lnTo>
                    <a:pt x="56" y="0"/>
                  </a:lnTo>
                  <a:lnTo>
                    <a:pt x="48" y="2"/>
                  </a:lnTo>
                  <a:lnTo>
                    <a:pt x="42" y="6"/>
                  </a:lnTo>
                  <a:lnTo>
                    <a:pt x="30" y="14"/>
                  </a:lnTo>
                  <a:lnTo>
                    <a:pt x="20" y="22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4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76" name="Freeform 96"/>
            <p:cNvSpPr/>
            <p:nvPr/>
          </p:nvSpPr>
          <p:spPr bwMode="auto">
            <a:xfrm>
              <a:off x="3201048" y="5137114"/>
              <a:ext cx="196029" cy="238940"/>
            </a:xfrm>
            <a:custGeom>
              <a:avLst/>
              <a:gdLst>
                <a:gd name="T0" fmla="*/ 2147483647 w 134"/>
                <a:gd name="T1" fmla="*/ 2147483647 h 152"/>
                <a:gd name="T2" fmla="*/ 2147483647 w 134"/>
                <a:gd name="T3" fmla="*/ 2147483647 h 152"/>
                <a:gd name="T4" fmla="*/ 2147483647 w 134"/>
                <a:gd name="T5" fmla="*/ 2147483647 h 152"/>
                <a:gd name="T6" fmla="*/ 2147483647 w 134"/>
                <a:gd name="T7" fmla="*/ 2147483647 h 152"/>
                <a:gd name="T8" fmla="*/ 2147483647 w 134"/>
                <a:gd name="T9" fmla="*/ 2147483647 h 152"/>
                <a:gd name="T10" fmla="*/ 2147483647 w 134"/>
                <a:gd name="T11" fmla="*/ 2147483647 h 152"/>
                <a:gd name="T12" fmla="*/ 2147483647 w 134"/>
                <a:gd name="T13" fmla="*/ 2147483647 h 152"/>
                <a:gd name="T14" fmla="*/ 2147483647 w 134"/>
                <a:gd name="T15" fmla="*/ 2147483647 h 152"/>
                <a:gd name="T16" fmla="*/ 2147483647 w 134"/>
                <a:gd name="T17" fmla="*/ 2147483647 h 152"/>
                <a:gd name="T18" fmla="*/ 2147483647 w 134"/>
                <a:gd name="T19" fmla="*/ 2147483647 h 152"/>
                <a:gd name="T20" fmla="*/ 2147483647 w 134"/>
                <a:gd name="T21" fmla="*/ 2147483647 h 152"/>
                <a:gd name="T22" fmla="*/ 2147483647 w 134"/>
                <a:gd name="T23" fmla="*/ 2147483647 h 152"/>
                <a:gd name="T24" fmla="*/ 2147483647 w 134"/>
                <a:gd name="T25" fmla="*/ 2147483647 h 152"/>
                <a:gd name="T26" fmla="*/ 2147483647 w 134"/>
                <a:gd name="T27" fmla="*/ 2147483647 h 152"/>
                <a:gd name="T28" fmla="*/ 2147483647 w 134"/>
                <a:gd name="T29" fmla="*/ 2147483647 h 152"/>
                <a:gd name="T30" fmla="*/ 2147483647 w 134"/>
                <a:gd name="T31" fmla="*/ 2147483647 h 152"/>
                <a:gd name="T32" fmla="*/ 2147483647 w 134"/>
                <a:gd name="T33" fmla="*/ 2147483647 h 152"/>
                <a:gd name="T34" fmla="*/ 2147483647 w 134"/>
                <a:gd name="T35" fmla="*/ 2147483647 h 152"/>
                <a:gd name="T36" fmla="*/ 2147483647 w 134"/>
                <a:gd name="T37" fmla="*/ 2147483647 h 152"/>
                <a:gd name="T38" fmla="*/ 2147483647 w 134"/>
                <a:gd name="T39" fmla="*/ 2147483647 h 152"/>
                <a:gd name="T40" fmla="*/ 2147483647 w 134"/>
                <a:gd name="T41" fmla="*/ 2147483647 h 152"/>
                <a:gd name="T42" fmla="*/ 2147483647 w 134"/>
                <a:gd name="T43" fmla="*/ 2147483647 h 152"/>
                <a:gd name="T44" fmla="*/ 2147483647 w 134"/>
                <a:gd name="T45" fmla="*/ 2147483647 h 152"/>
                <a:gd name="T46" fmla="*/ 2147483647 w 134"/>
                <a:gd name="T47" fmla="*/ 2147483647 h 152"/>
                <a:gd name="T48" fmla="*/ 2147483647 w 134"/>
                <a:gd name="T49" fmla="*/ 2147483647 h 152"/>
                <a:gd name="T50" fmla="*/ 2147483647 w 134"/>
                <a:gd name="T51" fmla="*/ 2147483647 h 152"/>
                <a:gd name="T52" fmla="*/ 2147483647 w 134"/>
                <a:gd name="T53" fmla="*/ 2147483647 h 152"/>
                <a:gd name="T54" fmla="*/ 2147483647 w 134"/>
                <a:gd name="T55" fmla="*/ 2147483647 h 152"/>
                <a:gd name="T56" fmla="*/ 2147483647 w 134"/>
                <a:gd name="T57" fmla="*/ 2147483647 h 152"/>
                <a:gd name="T58" fmla="*/ 2147483647 w 134"/>
                <a:gd name="T59" fmla="*/ 2147483647 h 152"/>
                <a:gd name="T60" fmla="*/ 2147483647 w 134"/>
                <a:gd name="T61" fmla="*/ 2147483647 h 152"/>
                <a:gd name="T62" fmla="*/ 2147483647 w 134"/>
                <a:gd name="T63" fmla="*/ 2147483647 h 152"/>
                <a:gd name="T64" fmla="*/ 0 w 134"/>
                <a:gd name="T65" fmla="*/ 2147483647 h 152"/>
                <a:gd name="T66" fmla="*/ 0 w 134"/>
                <a:gd name="T67" fmla="*/ 2147483647 h 152"/>
                <a:gd name="T68" fmla="*/ 0 w 134"/>
                <a:gd name="T69" fmla="*/ 2147483647 h 152"/>
                <a:gd name="T70" fmla="*/ 2147483647 w 134"/>
                <a:gd name="T71" fmla="*/ 2147483647 h 152"/>
                <a:gd name="T72" fmla="*/ 2147483647 w 134"/>
                <a:gd name="T73" fmla="*/ 2147483647 h 152"/>
                <a:gd name="T74" fmla="*/ 2147483647 w 134"/>
                <a:gd name="T75" fmla="*/ 2147483647 h 152"/>
                <a:gd name="T76" fmla="*/ 2147483647 w 134"/>
                <a:gd name="T77" fmla="*/ 2147483647 h 152"/>
                <a:gd name="T78" fmla="*/ 2147483647 w 134"/>
                <a:gd name="T79" fmla="*/ 0 h 152"/>
                <a:gd name="T80" fmla="*/ 2147483647 w 134"/>
                <a:gd name="T81" fmla="*/ 0 h 152"/>
                <a:gd name="T82" fmla="*/ 2147483647 w 134"/>
                <a:gd name="T83" fmla="*/ 0 h 152"/>
                <a:gd name="T84" fmla="*/ 2147483647 w 134"/>
                <a:gd name="T85" fmla="*/ 2147483647 h 152"/>
                <a:gd name="T86" fmla="*/ 2147483647 w 134"/>
                <a:gd name="T87" fmla="*/ 2147483647 h 152"/>
                <a:gd name="T88" fmla="*/ 2147483647 w 134"/>
                <a:gd name="T89" fmla="*/ 2147483647 h 152"/>
                <a:gd name="T90" fmla="*/ 2147483647 w 134"/>
                <a:gd name="T91" fmla="*/ 2147483647 h 152"/>
                <a:gd name="T92" fmla="*/ 2147483647 w 134"/>
                <a:gd name="T93" fmla="*/ 2147483647 h 152"/>
                <a:gd name="T94" fmla="*/ 2147483647 w 134"/>
                <a:gd name="T95" fmla="*/ 2147483647 h 152"/>
                <a:gd name="T96" fmla="*/ 2147483647 w 134"/>
                <a:gd name="T97" fmla="*/ 2147483647 h 152"/>
                <a:gd name="T98" fmla="*/ 2147483647 w 134"/>
                <a:gd name="T99" fmla="*/ 2147483647 h 152"/>
                <a:gd name="T100" fmla="*/ 2147483647 w 134"/>
                <a:gd name="T101" fmla="*/ 2147483647 h 152"/>
                <a:gd name="T102" fmla="*/ 2147483647 w 134"/>
                <a:gd name="T103" fmla="*/ 2147483647 h 152"/>
                <a:gd name="T104" fmla="*/ 2147483647 w 134"/>
                <a:gd name="T105" fmla="*/ 2147483647 h 152"/>
                <a:gd name="T106" fmla="*/ 2147483647 w 134"/>
                <a:gd name="T107" fmla="*/ 2147483647 h 152"/>
                <a:gd name="T108" fmla="*/ 2147483647 w 134"/>
                <a:gd name="T109" fmla="*/ 2147483647 h 152"/>
                <a:gd name="T110" fmla="*/ 2147483647 w 134"/>
                <a:gd name="T111" fmla="*/ 2147483647 h 152"/>
                <a:gd name="T112" fmla="*/ 2147483647 w 134"/>
                <a:gd name="T113" fmla="*/ 2147483647 h 152"/>
                <a:gd name="T114" fmla="*/ 2147483647 w 134"/>
                <a:gd name="T115" fmla="*/ 2147483647 h 152"/>
                <a:gd name="T116" fmla="*/ 2147483647 w 134"/>
                <a:gd name="T117" fmla="*/ 2147483647 h 152"/>
                <a:gd name="T118" fmla="*/ 2147483647 w 134"/>
                <a:gd name="T119" fmla="*/ 2147483647 h 152"/>
                <a:gd name="T120" fmla="*/ 2147483647 w 134"/>
                <a:gd name="T121" fmla="*/ 2147483647 h 152"/>
                <a:gd name="T122" fmla="*/ 2147483647 w 134"/>
                <a:gd name="T123" fmla="*/ 2147483647 h 152"/>
                <a:gd name="T124" fmla="*/ 2147483647 w 134"/>
                <a:gd name="T125" fmla="*/ 2147483647 h 15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4"/>
                <a:gd name="T190" fmla="*/ 0 h 152"/>
                <a:gd name="T191" fmla="*/ 134 w 134"/>
                <a:gd name="T192" fmla="*/ 152 h 15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4" h="152">
                  <a:moveTo>
                    <a:pt x="132" y="118"/>
                  </a:moveTo>
                  <a:lnTo>
                    <a:pt x="134" y="122"/>
                  </a:lnTo>
                  <a:lnTo>
                    <a:pt x="134" y="130"/>
                  </a:lnTo>
                  <a:lnTo>
                    <a:pt x="134" y="136"/>
                  </a:lnTo>
                  <a:lnTo>
                    <a:pt x="130" y="138"/>
                  </a:lnTo>
                  <a:lnTo>
                    <a:pt x="122" y="146"/>
                  </a:lnTo>
                  <a:lnTo>
                    <a:pt x="112" y="150"/>
                  </a:lnTo>
                  <a:lnTo>
                    <a:pt x="102" y="152"/>
                  </a:lnTo>
                  <a:lnTo>
                    <a:pt x="94" y="152"/>
                  </a:lnTo>
                  <a:lnTo>
                    <a:pt x="86" y="150"/>
                  </a:lnTo>
                  <a:lnTo>
                    <a:pt x="82" y="148"/>
                  </a:lnTo>
                  <a:lnTo>
                    <a:pt x="74" y="148"/>
                  </a:lnTo>
                  <a:lnTo>
                    <a:pt x="76" y="138"/>
                  </a:lnTo>
                  <a:lnTo>
                    <a:pt x="80" y="132"/>
                  </a:lnTo>
                  <a:lnTo>
                    <a:pt x="82" y="124"/>
                  </a:lnTo>
                  <a:lnTo>
                    <a:pt x="84" y="116"/>
                  </a:lnTo>
                  <a:lnTo>
                    <a:pt x="82" y="110"/>
                  </a:lnTo>
                  <a:lnTo>
                    <a:pt x="78" y="106"/>
                  </a:lnTo>
                  <a:lnTo>
                    <a:pt x="72" y="106"/>
                  </a:lnTo>
                  <a:lnTo>
                    <a:pt x="64" y="104"/>
                  </a:lnTo>
                  <a:lnTo>
                    <a:pt x="62" y="102"/>
                  </a:lnTo>
                  <a:lnTo>
                    <a:pt x="60" y="98"/>
                  </a:lnTo>
                  <a:lnTo>
                    <a:pt x="58" y="94"/>
                  </a:lnTo>
                  <a:lnTo>
                    <a:pt x="54" y="92"/>
                  </a:lnTo>
                  <a:lnTo>
                    <a:pt x="46" y="90"/>
                  </a:lnTo>
                  <a:lnTo>
                    <a:pt x="40" y="88"/>
                  </a:lnTo>
                  <a:lnTo>
                    <a:pt x="34" y="88"/>
                  </a:lnTo>
                  <a:lnTo>
                    <a:pt x="30" y="86"/>
                  </a:lnTo>
                  <a:lnTo>
                    <a:pt x="24" y="82"/>
                  </a:lnTo>
                  <a:lnTo>
                    <a:pt x="12" y="66"/>
                  </a:lnTo>
                  <a:lnTo>
                    <a:pt x="4" y="62"/>
                  </a:lnTo>
                  <a:lnTo>
                    <a:pt x="2" y="60"/>
                  </a:lnTo>
                  <a:lnTo>
                    <a:pt x="0" y="58"/>
                  </a:lnTo>
                  <a:lnTo>
                    <a:pt x="0" y="56"/>
                  </a:lnTo>
                  <a:lnTo>
                    <a:pt x="0" y="32"/>
                  </a:lnTo>
                  <a:lnTo>
                    <a:pt x="2" y="24"/>
                  </a:lnTo>
                  <a:lnTo>
                    <a:pt x="6" y="16"/>
                  </a:lnTo>
                  <a:lnTo>
                    <a:pt x="10" y="8"/>
                  </a:lnTo>
                  <a:lnTo>
                    <a:pt x="18" y="4"/>
                  </a:lnTo>
                  <a:lnTo>
                    <a:pt x="26" y="0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52" y="2"/>
                  </a:lnTo>
                  <a:lnTo>
                    <a:pt x="64" y="8"/>
                  </a:lnTo>
                  <a:lnTo>
                    <a:pt x="64" y="18"/>
                  </a:lnTo>
                  <a:lnTo>
                    <a:pt x="70" y="34"/>
                  </a:lnTo>
                  <a:lnTo>
                    <a:pt x="76" y="50"/>
                  </a:lnTo>
                  <a:lnTo>
                    <a:pt x="78" y="54"/>
                  </a:lnTo>
                  <a:lnTo>
                    <a:pt x="82" y="56"/>
                  </a:lnTo>
                  <a:lnTo>
                    <a:pt x="92" y="56"/>
                  </a:lnTo>
                  <a:lnTo>
                    <a:pt x="100" y="58"/>
                  </a:lnTo>
                  <a:lnTo>
                    <a:pt x="106" y="62"/>
                  </a:lnTo>
                  <a:lnTo>
                    <a:pt x="108" y="68"/>
                  </a:lnTo>
                  <a:lnTo>
                    <a:pt x="114" y="80"/>
                  </a:lnTo>
                  <a:lnTo>
                    <a:pt x="120" y="90"/>
                  </a:lnTo>
                  <a:lnTo>
                    <a:pt x="122" y="86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2" y="84"/>
                  </a:lnTo>
                  <a:lnTo>
                    <a:pt x="132" y="88"/>
                  </a:lnTo>
                  <a:lnTo>
                    <a:pt x="132" y="94"/>
                  </a:lnTo>
                  <a:lnTo>
                    <a:pt x="132" y="106"/>
                  </a:lnTo>
                  <a:lnTo>
                    <a:pt x="132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77" name="Freeform 97"/>
            <p:cNvSpPr/>
            <p:nvPr/>
          </p:nvSpPr>
          <p:spPr bwMode="auto">
            <a:xfrm>
              <a:off x="3341727" y="5455700"/>
              <a:ext cx="122230" cy="128763"/>
            </a:xfrm>
            <a:custGeom>
              <a:avLst/>
              <a:gdLst>
                <a:gd name="T0" fmla="*/ 2147483647 w 84"/>
                <a:gd name="T1" fmla="*/ 0 h 82"/>
                <a:gd name="T2" fmla="*/ 2147483647 w 84"/>
                <a:gd name="T3" fmla="*/ 0 h 82"/>
                <a:gd name="T4" fmla="*/ 2147483647 w 84"/>
                <a:gd name="T5" fmla="*/ 2147483647 h 82"/>
                <a:gd name="T6" fmla="*/ 2147483647 w 84"/>
                <a:gd name="T7" fmla="*/ 2147483647 h 82"/>
                <a:gd name="T8" fmla="*/ 2147483647 w 84"/>
                <a:gd name="T9" fmla="*/ 2147483647 h 82"/>
                <a:gd name="T10" fmla="*/ 2147483647 w 84"/>
                <a:gd name="T11" fmla="*/ 2147483647 h 82"/>
                <a:gd name="T12" fmla="*/ 2147483647 w 84"/>
                <a:gd name="T13" fmla="*/ 2147483647 h 82"/>
                <a:gd name="T14" fmla="*/ 2147483647 w 84"/>
                <a:gd name="T15" fmla="*/ 2147483647 h 82"/>
                <a:gd name="T16" fmla="*/ 2147483647 w 84"/>
                <a:gd name="T17" fmla="*/ 2147483647 h 82"/>
                <a:gd name="T18" fmla="*/ 2147483647 w 84"/>
                <a:gd name="T19" fmla="*/ 2147483647 h 82"/>
                <a:gd name="T20" fmla="*/ 2147483647 w 84"/>
                <a:gd name="T21" fmla="*/ 2147483647 h 82"/>
                <a:gd name="T22" fmla="*/ 2147483647 w 84"/>
                <a:gd name="T23" fmla="*/ 2147483647 h 82"/>
                <a:gd name="T24" fmla="*/ 2147483647 w 84"/>
                <a:gd name="T25" fmla="*/ 2147483647 h 82"/>
                <a:gd name="T26" fmla="*/ 2147483647 w 84"/>
                <a:gd name="T27" fmla="*/ 2147483647 h 82"/>
                <a:gd name="T28" fmla="*/ 2147483647 w 84"/>
                <a:gd name="T29" fmla="*/ 2147483647 h 82"/>
                <a:gd name="T30" fmla="*/ 0 w 84"/>
                <a:gd name="T31" fmla="*/ 2147483647 h 82"/>
                <a:gd name="T32" fmla="*/ 2147483647 w 84"/>
                <a:gd name="T33" fmla="*/ 0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84"/>
                <a:gd name="T52" fmla="*/ 0 h 82"/>
                <a:gd name="T53" fmla="*/ 84 w 84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84" h="82">
                  <a:moveTo>
                    <a:pt x="2" y="0"/>
                  </a:moveTo>
                  <a:lnTo>
                    <a:pt x="12" y="0"/>
                  </a:lnTo>
                  <a:lnTo>
                    <a:pt x="22" y="4"/>
                  </a:lnTo>
                  <a:lnTo>
                    <a:pt x="34" y="12"/>
                  </a:lnTo>
                  <a:lnTo>
                    <a:pt x="44" y="18"/>
                  </a:lnTo>
                  <a:lnTo>
                    <a:pt x="66" y="36"/>
                  </a:lnTo>
                  <a:lnTo>
                    <a:pt x="84" y="50"/>
                  </a:lnTo>
                  <a:lnTo>
                    <a:pt x="78" y="62"/>
                  </a:lnTo>
                  <a:lnTo>
                    <a:pt x="72" y="72"/>
                  </a:lnTo>
                  <a:lnTo>
                    <a:pt x="66" y="78"/>
                  </a:lnTo>
                  <a:lnTo>
                    <a:pt x="60" y="82"/>
                  </a:lnTo>
                  <a:lnTo>
                    <a:pt x="58" y="82"/>
                  </a:lnTo>
                  <a:lnTo>
                    <a:pt x="40" y="80"/>
                  </a:lnTo>
                  <a:lnTo>
                    <a:pt x="24" y="76"/>
                  </a:lnTo>
                  <a:lnTo>
                    <a:pt x="12" y="72"/>
                  </a:lnTo>
                  <a:lnTo>
                    <a:pt x="0" y="66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78" name="Freeform 98"/>
            <p:cNvSpPr/>
            <p:nvPr/>
          </p:nvSpPr>
          <p:spPr bwMode="auto">
            <a:xfrm>
              <a:off x="3059216" y="5212778"/>
              <a:ext cx="357464" cy="872130"/>
            </a:xfrm>
            <a:custGeom>
              <a:avLst/>
              <a:gdLst>
                <a:gd name="T0" fmla="*/ 2147483647 w 246"/>
                <a:gd name="T1" fmla="*/ 2147483647 h 552"/>
                <a:gd name="T2" fmla="*/ 2147483647 w 246"/>
                <a:gd name="T3" fmla="*/ 2147483647 h 552"/>
                <a:gd name="T4" fmla="*/ 2147483647 w 246"/>
                <a:gd name="T5" fmla="*/ 2147483647 h 552"/>
                <a:gd name="T6" fmla="*/ 2147483647 w 246"/>
                <a:gd name="T7" fmla="*/ 2147483647 h 552"/>
                <a:gd name="T8" fmla="*/ 2147483647 w 246"/>
                <a:gd name="T9" fmla="*/ 2147483647 h 552"/>
                <a:gd name="T10" fmla="*/ 2147483647 w 246"/>
                <a:gd name="T11" fmla="*/ 2147483647 h 552"/>
                <a:gd name="T12" fmla="*/ 2147483647 w 246"/>
                <a:gd name="T13" fmla="*/ 2147483647 h 552"/>
                <a:gd name="T14" fmla="*/ 2147483647 w 246"/>
                <a:gd name="T15" fmla="*/ 2147483647 h 552"/>
                <a:gd name="T16" fmla="*/ 2147483647 w 246"/>
                <a:gd name="T17" fmla="*/ 2147483647 h 552"/>
                <a:gd name="T18" fmla="*/ 2147483647 w 246"/>
                <a:gd name="T19" fmla="*/ 2147483647 h 552"/>
                <a:gd name="T20" fmla="*/ 2147483647 w 246"/>
                <a:gd name="T21" fmla="*/ 2147483647 h 552"/>
                <a:gd name="T22" fmla="*/ 2147483647 w 246"/>
                <a:gd name="T23" fmla="*/ 2147483647 h 552"/>
                <a:gd name="T24" fmla="*/ 2147483647 w 246"/>
                <a:gd name="T25" fmla="*/ 2147483647 h 552"/>
                <a:gd name="T26" fmla="*/ 2147483647 w 246"/>
                <a:gd name="T27" fmla="*/ 2147483647 h 552"/>
                <a:gd name="T28" fmla="*/ 2147483647 w 246"/>
                <a:gd name="T29" fmla="*/ 2147483647 h 552"/>
                <a:gd name="T30" fmla="*/ 2147483647 w 246"/>
                <a:gd name="T31" fmla="*/ 2147483647 h 552"/>
                <a:gd name="T32" fmla="*/ 2147483647 w 246"/>
                <a:gd name="T33" fmla="*/ 2147483647 h 552"/>
                <a:gd name="T34" fmla="*/ 2147483647 w 246"/>
                <a:gd name="T35" fmla="*/ 2147483647 h 552"/>
                <a:gd name="T36" fmla="*/ 2147483647 w 246"/>
                <a:gd name="T37" fmla="*/ 2147483647 h 552"/>
                <a:gd name="T38" fmla="*/ 2147483647 w 246"/>
                <a:gd name="T39" fmla="*/ 2147483647 h 552"/>
                <a:gd name="T40" fmla="*/ 2147483647 w 246"/>
                <a:gd name="T41" fmla="*/ 2147483647 h 552"/>
                <a:gd name="T42" fmla="*/ 2147483647 w 246"/>
                <a:gd name="T43" fmla="*/ 2147483647 h 552"/>
                <a:gd name="T44" fmla="*/ 2147483647 w 246"/>
                <a:gd name="T45" fmla="*/ 2147483647 h 552"/>
                <a:gd name="T46" fmla="*/ 2147483647 w 246"/>
                <a:gd name="T47" fmla="*/ 2147483647 h 552"/>
                <a:gd name="T48" fmla="*/ 2147483647 w 246"/>
                <a:gd name="T49" fmla="*/ 2147483647 h 552"/>
                <a:gd name="T50" fmla="*/ 2147483647 w 246"/>
                <a:gd name="T51" fmla="*/ 2147483647 h 552"/>
                <a:gd name="T52" fmla="*/ 2147483647 w 246"/>
                <a:gd name="T53" fmla="*/ 2147483647 h 552"/>
                <a:gd name="T54" fmla="*/ 2147483647 w 246"/>
                <a:gd name="T55" fmla="*/ 2147483647 h 552"/>
                <a:gd name="T56" fmla="*/ 2147483647 w 246"/>
                <a:gd name="T57" fmla="*/ 2147483647 h 552"/>
                <a:gd name="T58" fmla="*/ 2147483647 w 246"/>
                <a:gd name="T59" fmla="*/ 2147483647 h 552"/>
                <a:gd name="T60" fmla="*/ 2147483647 w 246"/>
                <a:gd name="T61" fmla="*/ 2147483647 h 552"/>
                <a:gd name="T62" fmla="*/ 2147483647 w 246"/>
                <a:gd name="T63" fmla="*/ 2147483647 h 552"/>
                <a:gd name="T64" fmla="*/ 2147483647 w 246"/>
                <a:gd name="T65" fmla="*/ 2147483647 h 552"/>
                <a:gd name="T66" fmla="*/ 2147483647 w 246"/>
                <a:gd name="T67" fmla="*/ 2147483647 h 552"/>
                <a:gd name="T68" fmla="*/ 2147483647 w 246"/>
                <a:gd name="T69" fmla="*/ 2147483647 h 552"/>
                <a:gd name="T70" fmla="*/ 2147483647 w 246"/>
                <a:gd name="T71" fmla="*/ 2147483647 h 552"/>
                <a:gd name="T72" fmla="*/ 2147483647 w 246"/>
                <a:gd name="T73" fmla="*/ 2147483647 h 552"/>
                <a:gd name="T74" fmla="*/ 2147483647 w 246"/>
                <a:gd name="T75" fmla="*/ 2147483647 h 552"/>
                <a:gd name="T76" fmla="*/ 2147483647 w 246"/>
                <a:gd name="T77" fmla="*/ 2147483647 h 552"/>
                <a:gd name="T78" fmla="*/ 2147483647 w 246"/>
                <a:gd name="T79" fmla="*/ 2147483647 h 552"/>
                <a:gd name="T80" fmla="*/ 2147483647 w 246"/>
                <a:gd name="T81" fmla="*/ 2147483647 h 552"/>
                <a:gd name="T82" fmla="*/ 2147483647 w 246"/>
                <a:gd name="T83" fmla="*/ 2147483647 h 552"/>
                <a:gd name="T84" fmla="*/ 2147483647 w 246"/>
                <a:gd name="T85" fmla="*/ 2147483647 h 552"/>
                <a:gd name="T86" fmla="*/ 2147483647 w 246"/>
                <a:gd name="T87" fmla="*/ 2147483647 h 552"/>
                <a:gd name="T88" fmla="*/ 2147483647 w 246"/>
                <a:gd name="T89" fmla="*/ 2147483647 h 552"/>
                <a:gd name="T90" fmla="*/ 2147483647 w 246"/>
                <a:gd name="T91" fmla="*/ 2147483647 h 552"/>
                <a:gd name="T92" fmla="*/ 2147483647 w 246"/>
                <a:gd name="T93" fmla="*/ 2147483647 h 552"/>
                <a:gd name="T94" fmla="*/ 2147483647 w 246"/>
                <a:gd name="T95" fmla="*/ 2147483647 h 552"/>
                <a:gd name="T96" fmla="*/ 2147483647 w 246"/>
                <a:gd name="T97" fmla="*/ 2147483647 h 552"/>
                <a:gd name="T98" fmla="*/ 2147483647 w 246"/>
                <a:gd name="T99" fmla="*/ 2147483647 h 552"/>
                <a:gd name="T100" fmla="*/ 2147483647 w 246"/>
                <a:gd name="T101" fmla="*/ 2147483647 h 552"/>
                <a:gd name="T102" fmla="*/ 2147483647 w 246"/>
                <a:gd name="T103" fmla="*/ 2147483647 h 552"/>
                <a:gd name="T104" fmla="*/ 2147483647 w 246"/>
                <a:gd name="T105" fmla="*/ 2147483647 h 552"/>
                <a:gd name="T106" fmla="*/ 2147483647 w 246"/>
                <a:gd name="T107" fmla="*/ 2147483647 h 552"/>
                <a:gd name="T108" fmla="*/ 2147483647 w 246"/>
                <a:gd name="T109" fmla="*/ 2147483647 h 552"/>
                <a:gd name="T110" fmla="*/ 2147483647 w 246"/>
                <a:gd name="T111" fmla="*/ 2147483647 h 552"/>
                <a:gd name="T112" fmla="*/ 2147483647 w 246"/>
                <a:gd name="T113" fmla="*/ 2147483647 h 552"/>
                <a:gd name="T114" fmla="*/ 2147483647 w 246"/>
                <a:gd name="T115" fmla="*/ 2147483647 h 552"/>
                <a:gd name="T116" fmla="*/ 2147483647 w 246"/>
                <a:gd name="T117" fmla="*/ 2147483647 h 5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46"/>
                <a:gd name="T178" fmla="*/ 0 h 552"/>
                <a:gd name="T179" fmla="*/ 246 w 246"/>
                <a:gd name="T180" fmla="*/ 552 h 55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46" h="552">
                  <a:moveTo>
                    <a:pt x="196" y="154"/>
                  </a:moveTo>
                  <a:lnTo>
                    <a:pt x="196" y="148"/>
                  </a:lnTo>
                  <a:lnTo>
                    <a:pt x="200" y="142"/>
                  </a:lnTo>
                  <a:lnTo>
                    <a:pt x="206" y="128"/>
                  </a:lnTo>
                  <a:lnTo>
                    <a:pt x="216" y="116"/>
                  </a:lnTo>
                  <a:lnTo>
                    <a:pt x="224" y="108"/>
                  </a:lnTo>
                  <a:lnTo>
                    <a:pt x="238" y="102"/>
                  </a:lnTo>
                  <a:lnTo>
                    <a:pt x="244" y="96"/>
                  </a:lnTo>
                  <a:lnTo>
                    <a:pt x="246" y="92"/>
                  </a:lnTo>
                  <a:lnTo>
                    <a:pt x="246" y="88"/>
                  </a:lnTo>
                  <a:lnTo>
                    <a:pt x="244" y="78"/>
                  </a:lnTo>
                  <a:lnTo>
                    <a:pt x="242" y="68"/>
                  </a:lnTo>
                  <a:lnTo>
                    <a:pt x="236" y="70"/>
                  </a:lnTo>
                  <a:lnTo>
                    <a:pt x="230" y="70"/>
                  </a:lnTo>
                  <a:lnTo>
                    <a:pt x="232" y="74"/>
                  </a:lnTo>
                  <a:lnTo>
                    <a:pt x="232" y="82"/>
                  </a:lnTo>
                  <a:lnTo>
                    <a:pt x="232" y="88"/>
                  </a:lnTo>
                  <a:lnTo>
                    <a:pt x="228" y="90"/>
                  </a:lnTo>
                  <a:lnTo>
                    <a:pt x="220" y="98"/>
                  </a:lnTo>
                  <a:lnTo>
                    <a:pt x="210" y="102"/>
                  </a:lnTo>
                  <a:lnTo>
                    <a:pt x="200" y="104"/>
                  </a:lnTo>
                  <a:lnTo>
                    <a:pt x="192" y="104"/>
                  </a:lnTo>
                  <a:lnTo>
                    <a:pt x="184" y="102"/>
                  </a:lnTo>
                  <a:lnTo>
                    <a:pt x="180" y="100"/>
                  </a:lnTo>
                  <a:lnTo>
                    <a:pt x="172" y="100"/>
                  </a:lnTo>
                  <a:lnTo>
                    <a:pt x="174" y="90"/>
                  </a:lnTo>
                  <a:lnTo>
                    <a:pt x="178" y="84"/>
                  </a:lnTo>
                  <a:lnTo>
                    <a:pt x="180" y="76"/>
                  </a:lnTo>
                  <a:lnTo>
                    <a:pt x="182" y="68"/>
                  </a:lnTo>
                  <a:lnTo>
                    <a:pt x="180" y="62"/>
                  </a:lnTo>
                  <a:lnTo>
                    <a:pt x="176" y="58"/>
                  </a:lnTo>
                  <a:lnTo>
                    <a:pt x="170" y="58"/>
                  </a:lnTo>
                  <a:lnTo>
                    <a:pt x="162" y="56"/>
                  </a:lnTo>
                  <a:lnTo>
                    <a:pt x="160" y="54"/>
                  </a:lnTo>
                  <a:lnTo>
                    <a:pt x="158" y="50"/>
                  </a:lnTo>
                  <a:lnTo>
                    <a:pt x="156" y="46"/>
                  </a:lnTo>
                  <a:lnTo>
                    <a:pt x="152" y="44"/>
                  </a:lnTo>
                  <a:lnTo>
                    <a:pt x="144" y="42"/>
                  </a:lnTo>
                  <a:lnTo>
                    <a:pt x="138" y="40"/>
                  </a:lnTo>
                  <a:lnTo>
                    <a:pt x="132" y="40"/>
                  </a:lnTo>
                  <a:lnTo>
                    <a:pt x="128" y="38"/>
                  </a:lnTo>
                  <a:lnTo>
                    <a:pt x="122" y="34"/>
                  </a:lnTo>
                  <a:lnTo>
                    <a:pt x="110" y="18"/>
                  </a:lnTo>
                  <a:lnTo>
                    <a:pt x="102" y="14"/>
                  </a:lnTo>
                  <a:lnTo>
                    <a:pt x="98" y="10"/>
                  </a:lnTo>
                  <a:lnTo>
                    <a:pt x="98" y="8"/>
                  </a:lnTo>
                  <a:lnTo>
                    <a:pt x="84" y="8"/>
                  </a:lnTo>
                  <a:lnTo>
                    <a:pt x="76" y="10"/>
                  </a:lnTo>
                  <a:lnTo>
                    <a:pt x="72" y="12"/>
                  </a:lnTo>
                  <a:lnTo>
                    <a:pt x="70" y="18"/>
                  </a:lnTo>
                  <a:lnTo>
                    <a:pt x="64" y="10"/>
                  </a:lnTo>
                  <a:lnTo>
                    <a:pt x="56" y="8"/>
                  </a:lnTo>
                  <a:lnTo>
                    <a:pt x="48" y="6"/>
                  </a:lnTo>
                  <a:lnTo>
                    <a:pt x="42" y="0"/>
                  </a:lnTo>
                  <a:lnTo>
                    <a:pt x="34" y="8"/>
                  </a:lnTo>
                  <a:lnTo>
                    <a:pt x="28" y="16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28" y="40"/>
                  </a:lnTo>
                  <a:lnTo>
                    <a:pt x="22" y="46"/>
                  </a:lnTo>
                  <a:lnTo>
                    <a:pt x="16" y="50"/>
                  </a:lnTo>
                  <a:lnTo>
                    <a:pt x="14" y="54"/>
                  </a:lnTo>
                  <a:lnTo>
                    <a:pt x="12" y="62"/>
                  </a:lnTo>
                  <a:lnTo>
                    <a:pt x="14" y="80"/>
                  </a:lnTo>
                  <a:lnTo>
                    <a:pt x="16" y="86"/>
                  </a:lnTo>
                  <a:lnTo>
                    <a:pt x="20" y="92"/>
                  </a:lnTo>
                  <a:lnTo>
                    <a:pt x="16" y="100"/>
                  </a:lnTo>
                  <a:lnTo>
                    <a:pt x="8" y="112"/>
                  </a:lnTo>
                  <a:lnTo>
                    <a:pt x="2" y="122"/>
                  </a:lnTo>
                  <a:lnTo>
                    <a:pt x="0" y="136"/>
                  </a:lnTo>
                  <a:lnTo>
                    <a:pt x="2" y="140"/>
                  </a:lnTo>
                  <a:lnTo>
                    <a:pt x="4" y="144"/>
                  </a:lnTo>
                  <a:lnTo>
                    <a:pt x="8" y="146"/>
                  </a:lnTo>
                  <a:lnTo>
                    <a:pt x="8" y="152"/>
                  </a:lnTo>
                  <a:lnTo>
                    <a:pt x="4" y="162"/>
                  </a:lnTo>
                  <a:lnTo>
                    <a:pt x="2" y="170"/>
                  </a:lnTo>
                  <a:lnTo>
                    <a:pt x="0" y="174"/>
                  </a:lnTo>
                  <a:lnTo>
                    <a:pt x="2" y="180"/>
                  </a:lnTo>
                  <a:lnTo>
                    <a:pt x="4" y="186"/>
                  </a:lnTo>
                  <a:lnTo>
                    <a:pt x="8" y="192"/>
                  </a:lnTo>
                  <a:lnTo>
                    <a:pt x="10" y="198"/>
                  </a:lnTo>
                  <a:lnTo>
                    <a:pt x="12" y="204"/>
                  </a:lnTo>
                  <a:lnTo>
                    <a:pt x="16" y="210"/>
                  </a:lnTo>
                  <a:lnTo>
                    <a:pt x="18" y="218"/>
                  </a:lnTo>
                  <a:lnTo>
                    <a:pt x="20" y="226"/>
                  </a:lnTo>
                  <a:lnTo>
                    <a:pt x="20" y="256"/>
                  </a:lnTo>
                  <a:lnTo>
                    <a:pt x="18" y="260"/>
                  </a:lnTo>
                  <a:lnTo>
                    <a:pt x="16" y="266"/>
                  </a:lnTo>
                  <a:lnTo>
                    <a:pt x="14" y="270"/>
                  </a:lnTo>
                  <a:lnTo>
                    <a:pt x="12" y="274"/>
                  </a:lnTo>
                  <a:lnTo>
                    <a:pt x="16" y="280"/>
                  </a:lnTo>
                  <a:lnTo>
                    <a:pt x="18" y="292"/>
                  </a:lnTo>
                  <a:lnTo>
                    <a:pt x="24" y="300"/>
                  </a:lnTo>
                  <a:lnTo>
                    <a:pt x="26" y="308"/>
                  </a:lnTo>
                  <a:lnTo>
                    <a:pt x="24" y="310"/>
                  </a:lnTo>
                  <a:lnTo>
                    <a:pt x="22" y="312"/>
                  </a:lnTo>
                  <a:lnTo>
                    <a:pt x="20" y="316"/>
                  </a:lnTo>
                  <a:lnTo>
                    <a:pt x="18" y="322"/>
                  </a:lnTo>
                  <a:lnTo>
                    <a:pt x="20" y="336"/>
                  </a:lnTo>
                  <a:lnTo>
                    <a:pt x="26" y="348"/>
                  </a:lnTo>
                  <a:lnTo>
                    <a:pt x="30" y="362"/>
                  </a:lnTo>
                  <a:lnTo>
                    <a:pt x="32" y="370"/>
                  </a:lnTo>
                  <a:lnTo>
                    <a:pt x="30" y="374"/>
                  </a:lnTo>
                  <a:lnTo>
                    <a:pt x="26" y="374"/>
                  </a:lnTo>
                  <a:lnTo>
                    <a:pt x="38" y="394"/>
                  </a:lnTo>
                  <a:lnTo>
                    <a:pt x="46" y="408"/>
                  </a:lnTo>
                  <a:lnTo>
                    <a:pt x="50" y="412"/>
                  </a:lnTo>
                  <a:lnTo>
                    <a:pt x="54" y="414"/>
                  </a:lnTo>
                  <a:lnTo>
                    <a:pt x="52" y="418"/>
                  </a:lnTo>
                  <a:lnTo>
                    <a:pt x="50" y="422"/>
                  </a:lnTo>
                  <a:lnTo>
                    <a:pt x="52" y="432"/>
                  </a:lnTo>
                  <a:lnTo>
                    <a:pt x="54" y="438"/>
                  </a:lnTo>
                  <a:lnTo>
                    <a:pt x="58" y="446"/>
                  </a:lnTo>
                  <a:lnTo>
                    <a:pt x="58" y="456"/>
                  </a:lnTo>
                  <a:lnTo>
                    <a:pt x="58" y="462"/>
                  </a:lnTo>
                  <a:lnTo>
                    <a:pt x="56" y="464"/>
                  </a:lnTo>
                  <a:lnTo>
                    <a:pt x="54" y="468"/>
                  </a:lnTo>
                  <a:lnTo>
                    <a:pt x="52" y="472"/>
                  </a:lnTo>
                  <a:lnTo>
                    <a:pt x="54" y="474"/>
                  </a:lnTo>
                  <a:lnTo>
                    <a:pt x="54" y="476"/>
                  </a:lnTo>
                  <a:lnTo>
                    <a:pt x="56" y="480"/>
                  </a:lnTo>
                  <a:lnTo>
                    <a:pt x="56" y="484"/>
                  </a:lnTo>
                  <a:lnTo>
                    <a:pt x="54" y="494"/>
                  </a:lnTo>
                  <a:lnTo>
                    <a:pt x="52" y="504"/>
                  </a:lnTo>
                  <a:lnTo>
                    <a:pt x="54" y="510"/>
                  </a:lnTo>
                  <a:lnTo>
                    <a:pt x="56" y="514"/>
                  </a:lnTo>
                  <a:lnTo>
                    <a:pt x="64" y="520"/>
                  </a:lnTo>
                  <a:lnTo>
                    <a:pt x="70" y="524"/>
                  </a:lnTo>
                  <a:lnTo>
                    <a:pt x="78" y="528"/>
                  </a:lnTo>
                  <a:lnTo>
                    <a:pt x="84" y="534"/>
                  </a:lnTo>
                  <a:lnTo>
                    <a:pt x="86" y="540"/>
                  </a:lnTo>
                  <a:lnTo>
                    <a:pt x="88" y="546"/>
                  </a:lnTo>
                  <a:lnTo>
                    <a:pt x="92" y="552"/>
                  </a:lnTo>
                  <a:lnTo>
                    <a:pt x="140" y="552"/>
                  </a:lnTo>
                  <a:lnTo>
                    <a:pt x="128" y="532"/>
                  </a:lnTo>
                  <a:lnTo>
                    <a:pt x="124" y="526"/>
                  </a:lnTo>
                  <a:lnTo>
                    <a:pt x="124" y="522"/>
                  </a:lnTo>
                  <a:lnTo>
                    <a:pt x="124" y="518"/>
                  </a:lnTo>
                  <a:lnTo>
                    <a:pt x="124" y="516"/>
                  </a:lnTo>
                  <a:lnTo>
                    <a:pt x="124" y="514"/>
                  </a:lnTo>
                  <a:lnTo>
                    <a:pt x="128" y="512"/>
                  </a:lnTo>
                  <a:lnTo>
                    <a:pt x="134" y="508"/>
                  </a:lnTo>
                  <a:lnTo>
                    <a:pt x="138" y="504"/>
                  </a:lnTo>
                  <a:lnTo>
                    <a:pt x="134" y="502"/>
                  </a:lnTo>
                  <a:lnTo>
                    <a:pt x="134" y="500"/>
                  </a:lnTo>
                  <a:lnTo>
                    <a:pt x="134" y="494"/>
                  </a:lnTo>
                  <a:lnTo>
                    <a:pt x="136" y="490"/>
                  </a:lnTo>
                  <a:lnTo>
                    <a:pt x="142" y="484"/>
                  </a:lnTo>
                  <a:lnTo>
                    <a:pt x="150" y="478"/>
                  </a:lnTo>
                  <a:lnTo>
                    <a:pt x="152" y="474"/>
                  </a:lnTo>
                  <a:lnTo>
                    <a:pt x="152" y="470"/>
                  </a:lnTo>
                  <a:lnTo>
                    <a:pt x="152" y="464"/>
                  </a:lnTo>
                  <a:lnTo>
                    <a:pt x="148" y="460"/>
                  </a:lnTo>
                  <a:lnTo>
                    <a:pt x="148" y="458"/>
                  </a:lnTo>
                  <a:lnTo>
                    <a:pt x="140" y="456"/>
                  </a:lnTo>
                  <a:lnTo>
                    <a:pt x="128" y="450"/>
                  </a:lnTo>
                  <a:lnTo>
                    <a:pt x="118" y="444"/>
                  </a:lnTo>
                  <a:lnTo>
                    <a:pt x="116" y="442"/>
                  </a:lnTo>
                  <a:lnTo>
                    <a:pt x="114" y="440"/>
                  </a:lnTo>
                  <a:lnTo>
                    <a:pt x="116" y="436"/>
                  </a:lnTo>
                  <a:lnTo>
                    <a:pt x="118" y="432"/>
                  </a:lnTo>
                  <a:lnTo>
                    <a:pt x="124" y="424"/>
                  </a:lnTo>
                  <a:lnTo>
                    <a:pt x="134" y="418"/>
                  </a:lnTo>
                  <a:lnTo>
                    <a:pt x="140" y="410"/>
                  </a:lnTo>
                  <a:lnTo>
                    <a:pt x="138" y="404"/>
                  </a:lnTo>
                  <a:lnTo>
                    <a:pt x="136" y="396"/>
                  </a:lnTo>
                  <a:lnTo>
                    <a:pt x="138" y="390"/>
                  </a:lnTo>
                  <a:lnTo>
                    <a:pt x="140" y="388"/>
                  </a:lnTo>
                  <a:lnTo>
                    <a:pt x="144" y="386"/>
                  </a:lnTo>
                  <a:lnTo>
                    <a:pt x="140" y="380"/>
                  </a:lnTo>
                  <a:lnTo>
                    <a:pt x="136" y="374"/>
                  </a:lnTo>
                  <a:lnTo>
                    <a:pt x="142" y="378"/>
                  </a:lnTo>
                  <a:lnTo>
                    <a:pt x="144" y="380"/>
                  </a:lnTo>
                  <a:lnTo>
                    <a:pt x="148" y="382"/>
                  </a:lnTo>
                  <a:lnTo>
                    <a:pt x="152" y="380"/>
                  </a:lnTo>
                  <a:lnTo>
                    <a:pt x="152" y="374"/>
                  </a:lnTo>
                  <a:lnTo>
                    <a:pt x="152" y="368"/>
                  </a:lnTo>
                  <a:lnTo>
                    <a:pt x="146" y="366"/>
                  </a:lnTo>
                  <a:lnTo>
                    <a:pt x="140" y="368"/>
                  </a:lnTo>
                  <a:lnTo>
                    <a:pt x="134" y="370"/>
                  </a:lnTo>
                  <a:lnTo>
                    <a:pt x="126" y="360"/>
                  </a:lnTo>
                  <a:lnTo>
                    <a:pt x="122" y="346"/>
                  </a:lnTo>
                  <a:lnTo>
                    <a:pt x="128" y="346"/>
                  </a:lnTo>
                  <a:lnTo>
                    <a:pt x="136" y="346"/>
                  </a:lnTo>
                  <a:lnTo>
                    <a:pt x="144" y="350"/>
                  </a:lnTo>
                  <a:lnTo>
                    <a:pt x="152" y="350"/>
                  </a:lnTo>
                  <a:lnTo>
                    <a:pt x="158" y="348"/>
                  </a:lnTo>
                  <a:lnTo>
                    <a:pt x="164" y="344"/>
                  </a:lnTo>
                  <a:lnTo>
                    <a:pt x="160" y="340"/>
                  </a:lnTo>
                  <a:lnTo>
                    <a:pt x="156" y="336"/>
                  </a:lnTo>
                  <a:lnTo>
                    <a:pt x="156" y="334"/>
                  </a:lnTo>
                  <a:lnTo>
                    <a:pt x="156" y="326"/>
                  </a:lnTo>
                  <a:lnTo>
                    <a:pt x="162" y="320"/>
                  </a:lnTo>
                  <a:lnTo>
                    <a:pt x="168" y="314"/>
                  </a:lnTo>
                  <a:lnTo>
                    <a:pt x="176" y="312"/>
                  </a:lnTo>
                  <a:lnTo>
                    <a:pt x="192" y="308"/>
                  </a:lnTo>
                  <a:lnTo>
                    <a:pt x="206" y="306"/>
                  </a:lnTo>
                  <a:lnTo>
                    <a:pt x="210" y="304"/>
                  </a:lnTo>
                  <a:lnTo>
                    <a:pt x="216" y="300"/>
                  </a:lnTo>
                  <a:lnTo>
                    <a:pt x="224" y="290"/>
                  </a:lnTo>
                  <a:lnTo>
                    <a:pt x="230" y="280"/>
                  </a:lnTo>
                  <a:lnTo>
                    <a:pt x="232" y="268"/>
                  </a:lnTo>
                  <a:lnTo>
                    <a:pt x="230" y="262"/>
                  </a:lnTo>
                  <a:lnTo>
                    <a:pt x="226" y="258"/>
                  </a:lnTo>
                  <a:lnTo>
                    <a:pt x="222" y="254"/>
                  </a:lnTo>
                  <a:lnTo>
                    <a:pt x="220" y="250"/>
                  </a:lnTo>
                  <a:lnTo>
                    <a:pt x="220" y="248"/>
                  </a:lnTo>
                  <a:lnTo>
                    <a:pt x="220" y="242"/>
                  </a:lnTo>
                  <a:lnTo>
                    <a:pt x="206" y="232"/>
                  </a:lnTo>
                  <a:lnTo>
                    <a:pt x="198" y="226"/>
                  </a:lnTo>
                  <a:lnTo>
                    <a:pt x="194" y="220"/>
                  </a:lnTo>
                  <a:lnTo>
                    <a:pt x="196" y="154"/>
                  </a:lnTo>
                  <a:lnTo>
                    <a:pt x="196" y="148"/>
                  </a:lnTo>
                  <a:lnTo>
                    <a:pt x="200" y="142"/>
                  </a:lnTo>
                  <a:lnTo>
                    <a:pt x="206" y="128"/>
                  </a:lnTo>
                  <a:lnTo>
                    <a:pt x="216" y="116"/>
                  </a:lnTo>
                  <a:lnTo>
                    <a:pt x="224" y="108"/>
                  </a:lnTo>
                  <a:lnTo>
                    <a:pt x="238" y="102"/>
                  </a:lnTo>
                  <a:lnTo>
                    <a:pt x="244" y="96"/>
                  </a:lnTo>
                  <a:lnTo>
                    <a:pt x="246" y="92"/>
                  </a:lnTo>
                  <a:lnTo>
                    <a:pt x="246" y="88"/>
                  </a:lnTo>
                  <a:lnTo>
                    <a:pt x="244" y="78"/>
                  </a:lnTo>
                  <a:lnTo>
                    <a:pt x="242" y="68"/>
                  </a:lnTo>
                  <a:lnTo>
                    <a:pt x="244" y="78"/>
                  </a:lnTo>
                  <a:lnTo>
                    <a:pt x="246" y="88"/>
                  </a:lnTo>
                  <a:lnTo>
                    <a:pt x="246" y="92"/>
                  </a:lnTo>
                  <a:lnTo>
                    <a:pt x="244" y="96"/>
                  </a:lnTo>
                  <a:lnTo>
                    <a:pt x="238" y="102"/>
                  </a:lnTo>
                  <a:lnTo>
                    <a:pt x="224" y="108"/>
                  </a:lnTo>
                  <a:lnTo>
                    <a:pt x="216" y="116"/>
                  </a:lnTo>
                  <a:lnTo>
                    <a:pt x="206" y="128"/>
                  </a:lnTo>
                  <a:lnTo>
                    <a:pt x="200" y="142"/>
                  </a:lnTo>
                  <a:lnTo>
                    <a:pt x="196" y="148"/>
                  </a:lnTo>
                  <a:lnTo>
                    <a:pt x="196" y="154"/>
                  </a:lnTo>
                  <a:lnTo>
                    <a:pt x="194" y="220"/>
                  </a:lnTo>
                  <a:lnTo>
                    <a:pt x="196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79" name="Freeform 99"/>
            <p:cNvSpPr/>
            <p:nvPr/>
          </p:nvSpPr>
          <p:spPr bwMode="auto">
            <a:xfrm>
              <a:off x="3007326" y="5097291"/>
              <a:ext cx="281358" cy="1071246"/>
            </a:xfrm>
            <a:custGeom>
              <a:avLst/>
              <a:gdLst>
                <a:gd name="T0" fmla="*/ 2147483647 w 192"/>
                <a:gd name="T1" fmla="*/ 2147483647 h 678"/>
                <a:gd name="T2" fmla="*/ 2147483647 w 192"/>
                <a:gd name="T3" fmla="*/ 2147483647 h 678"/>
                <a:gd name="T4" fmla="*/ 2147483647 w 192"/>
                <a:gd name="T5" fmla="*/ 2147483647 h 678"/>
                <a:gd name="T6" fmla="*/ 2147483647 w 192"/>
                <a:gd name="T7" fmla="*/ 2147483647 h 678"/>
                <a:gd name="T8" fmla="*/ 2147483647 w 192"/>
                <a:gd name="T9" fmla="*/ 2147483647 h 678"/>
                <a:gd name="T10" fmla="*/ 2147483647 w 192"/>
                <a:gd name="T11" fmla="*/ 2147483647 h 678"/>
                <a:gd name="T12" fmla="*/ 2147483647 w 192"/>
                <a:gd name="T13" fmla="*/ 2147483647 h 678"/>
                <a:gd name="T14" fmla="*/ 2147483647 w 192"/>
                <a:gd name="T15" fmla="*/ 2147483647 h 678"/>
                <a:gd name="T16" fmla="*/ 2147483647 w 192"/>
                <a:gd name="T17" fmla="*/ 2147483647 h 678"/>
                <a:gd name="T18" fmla="*/ 2147483647 w 192"/>
                <a:gd name="T19" fmla="*/ 2147483647 h 678"/>
                <a:gd name="T20" fmla="*/ 2147483647 w 192"/>
                <a:gd name="T21" fmla="*/ 2147483647 h 678"/>
                <a:gd name="T22" fmla="*/ 2147483647 w 192"/>
                <a:gd name="T23" fmla="*/ 2147483647 h 678"/>
                <a:gd name="T24" fmla="*/ 2147483647 w 192"/>
                <a:gd name="T25" fmla="*/ 2147483647 h 678"/>
                <a:gd name="T26" fmla="*/ 2147483647 w 192"/>
                <a:gd name="T27" fmla="*/ 2147483647 h 678"/>
                <a:gd name="T28" fmla="*/ 2147483647 w 192"/>
                <a:gd name="T29" fmla="*/ 2147483647 h 678"/>
                <a:gd name="T30" fmla="*/ 2147483647 w 192"/>
                <a:gd name="T31" fmla="*/ 2147483647 h 678"/>
                <a:gd name="T32" fmla="*/ 2147483647 w 192"/>
                <a:gd name="T33" fmla="*/ 2147483647 h 678"/>
                <a:gd name="T34" fmla="*/ 2147483647 w 192"/>
                <a:gd name="T35" fmla="*/ 2147483647 h 678"/>
                <a:gd name="T36" fmla="*/ 2147483647 w 192"/>
                <a:gd name="T37" fmla="*/ 2147483647 h 678"/>
                <a:gd name="T38" fmla="*/ 2147483647 w 192"/>
                <a:gd name="T39" fmla="*/ 2147483647 h 678"/>
                <a:gd name="T40" fmla="*/ 2147483647 w 192"/>
                <a:gd name="T41" fmla="*/ 2147483647 h 678"/>
                <a:gd name="T42" fmla="*/ 2147483647 w 192"/>
                <a:gd name="T43" fmla="*/ 2147483647 h 678"/>
                <a:gd name="T44" fmla="*/ 2147483647 w 192"/>
                <a:gd name="T45" fmla="*/ 0 h 678"/>
                <a:gd name="T46" fmla="*/ 0 w 192"/>
                <a:gd name="T47" fmla="*/ 2147483647 h 678"/>
                <a:gd name="T48" fmla="*/ 2147483647 w 192"/>
                <a:gd name="T49" fmla="*/ 2147483647 h 678"/>
                <a:gd name="T50" fmla="*/ 2147483647 w 192"/>
                <a:gd name="T51" fmla="*/ 2147483647 h 678"/>
                <a:gd name="T52" fmla="*/ 2147483647 w 192"/>
                <a:gd name="T53" fmla="*/ 2147483647 h 678"/>
                <a:gd name="T54" fmla="*/ 2147483647 w 192"/>
                <a:gd name="T55" fmla="*/ 2147483647 h 678"/>
                <a:gd name="T56" fmla="*/ 2147483647 w 192"/>
                <a:gd name="T57" fmla="*/ 2147483647 h 678"/>
                <a:gd name="T58" fmla="*/ 2147483647 w 192"/>
                <a:gd name="T59" fmla="*/ 2147483647 h 678"/>
                <a:gd name="T60" fmla="*/ 2147483647 w 192"/>
                <a:gd name="T61" fmla="*/ 2147483647 h 678"/>
                <a:gd name="T62" fmla="*/ 2147483647 w 192"/>
                <a:gd name="T63" fmla="*/ 2147483647 h 678"/>
                <a:gd name="T64" fmla="*/ 2147483647 w 192"/>
                <a:gd name="T65" fmla="*/ 2147483647 h 678"/>
                <a:gd name="T66" fmla="*/ 2147483647 w 192"/>
                <a:gd name="T67" fmla="*/ 2147483647 h 678"/>
                <a:gd name="T68" fmla="*/ 2147483647 w 192"/>
                <a:gd name="T69" fmla="*/ 2147483647 h 678"/>
                <a:gd name="T70" fmla="*/ 2147483647 w 192"/>
                <a:gd name="T71" fmla="*/ 2147483647 h 678"/>
                <a:gd name="T72" fmla="*/ 2147483647 w 192"/>
                <a:gd name="T73" fmla="*/ 2147483647 h 678"/>
                <a:gd name="T74" fmla="*/ 2147483647 w 192"/>
                <a:gd name="T75" fmla="*/ 2147483647 h 678"/>
                <a:gd name="T76" fmla="*/ 2147483647 w 192"/>
                <a:gd name="T77" fmla="*/ 2147483647 h 678"/>
                <a:gd name="T78" fmla="*/ 2147483647 w 192"/>
                <a:gd name="T79" fmla="*/ 2147483647 h 678"/>
                <a:gd name="T80" fmla="*/ 2147483647 w 192"/>
                <a:gd name="T81" fmla="*/ 2147483647 h 678"/>
                <a:gd name="T82" fmla="*/ 2147483647 w 192"/>
                <a:gd name="T83" fmla="*/ 2147483647 h 678"/>
                <a:gd name="T84" fmla="*/ 2147483647 w 192"/>
                <a:gd name="T85" fmla="*/ 2147483647 h 678"/>
                <a:gd name="T86" fmla="*/ 2147483647 w 192"/>
                <a:gd name="T87" fmla="*/ 2147483647 h 678"/>
                <a:gd name="T88" fmla="*/ 2147483647 w 192"/>
                <a:gd name="T89" fmla="*/ 2147483647 h 678"/>
                <a:gd name="T90" fmla="*/ 2147483647 w 192"/>
                <a:gd name="T91" fmla="*/ 2147483647 h 678"/>
                <a:gd name="T92" fmla="*/ 2147483647 w 192"/>
                <a:gd name="T93" fmla="*/ 2147483647 h 678"/>
                <a:gd name="T94" fmla="*/ 2147483647 w 192"/>
                <a:gd name="T95" fmla="*/ 2147483647 h 6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92"/>
                <a:gd name="T145" fmla="*/ 0 h 678"/>
                <a:gd name="T146" fmla="*/ 192 w 192"/>
                <a:gd name="T147" fmla="*/ 678 h 67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92" h="678">
                  <a:moveTo>
                    <a:pt x="174" y="624"/>
                  </a:moveTo>
                  <a:lnTo>
                    <a:pt x="126" y="624"/>
                  </a:lnTo>
                  <a:lnTo>
                    <a:pt x="122" y="618"/>
                  </a:lnTo>
                  <a:lnTo>
                    <a:pt x="120" y="612"/>
                  </a:lnTo>
                  <a:lnTo>
                    <a:pt x="118" y="606"/>
                  </a:lnTo>
                  <a:lnTo>
                    <a:pt x="112" y="600"/>
                  </a:lnTo>
                  <a:lnTo>
                    <a:pt x="104" y="596"/>
                  </a:lnTo>
                  <a:lnTo>
                    <a:pt x="98" y="592"/>
                  </a:lnTo>
                  <a:lnTo>
                    <a:pt x="90" y="586"/>
                  </a:lnTo>
                  <a:lnTo>
                    <a:pt x="88" y="582"/>
                  </a:lnTo>
                  <a:lnTo>
                    <a:pt x="86" y="576"/>
                  </a:lnTo>
                  <a:lnTo>
                    <a:pt x="88" y="566"/>
                  </a:lnTo>
                  <a:lnTo>
                    <a:pt x="90" y="556"/>
                  </a:lnTo>
                  <a:lnTo>
                    <a:pt x="90" y="552"/>
                  </a:lnTo>
                  <a:lnTo>
                    <a:pt x="88" y="548"/>
                  </a:lnTo>
                  <a:lnTo>
                    <a:pt x="88" y="546"/>
                  </a:lnTo>
                  <a:lnTo>
                    <a:pt x="86" y="544"/>
                  </a:lnTo>
                  <a:lnTo>
                    <a:pt x="88" y="540"/>
                  </a:lnTo>
                  <a:lnTo>
                    <a:pt x="90" y="536"/>
                  </a:lnTo>
                  <a:lnTo>
                    <a:pt x="92" y="534"/>
                  </a:lnTo>
                  <a:lnTo>
                    <a:pt x="92" y="528"/>
                  </a:lnTo>
                  <a:lnTo>
                    <a:pt x="92" y="518"/>
                  </a:lnTo>
                  <a:lnTo>
                    <a:pt x="88" y="510"/>
                  </a:lnTo>
                  <a:lnTo>
                    <a:pt x="86" y="504"/>
                  </a:lnTo>
                  <a:lnTo>
                    <a:pt x="84" y="494"/>
                  </a:lnTo>
                  <a:lnTo>
                    <a:pt x="86" y="490"/>
                  </a:lnTo>
                  <a:lnTo>
                    <a:pt x="88" y="486"/>
                  </a:lnTo>
                  <a:lnTo>
                    <a:pt x="84" y="484"/>
                  </a:lnTo>
                  <a:lnTo>
                    <a:pt x="80" y="480"/>
                  </a:lnTo>
                  <a:lnTo>
                    <a:pt x="72" y="466"/>
                  </a:lnTo>
                  <a:lnTo>
                    <a:pt x="60" y="446"/>
                  </a:lnTo>
                  <a:lnTo>
                    <a:pt x="64" y="446"/>
                  </a:lnTo>
                  <a:lnTo>
                    <a:pt x="66" y="442"/>
                  </a:lnTo>
                  <a:lnTo>
                    <a:pt x="64" y="434"/>
                  </a:lnTo>
                  <a:lnTo>
                    <a:pt x="60" y="420"/>
                  </a:lnTo>
                  <a:lnTo>
                    <a:pt x="54" y="408"/>
                  </a:lnTo>
                  <a:lnTo>
                    <a:pt x="52" y="394"/>
                  </a:lnTo>
                  <a:lnTo>
                    <a:pt x="54" y="388"/>
                  </a:lnTo>
                  <a:lnTo>
                    <a:pt x="56" y="384"/>
                  </a:lnTo>
                  <a:lnTo>
                    <a:pt x="58" y="382"/>
                  </a:lnTo>
                  <a:lnTo>
                    <a:pt x="60" y="380"/>
                  </a:lnTo>
                  <a:lnTo>
                    <a:pt x="58" y="372"/>
                  </a:lnTo>
                  <a:lnTo>
                    <a:pt x="52" y="364"/>
                  </a:lnTo>
                  <a:lnTo>
                    <a:pt x="50" y="352"/>
                  </a:lnTo>
                  <a:lnTo>
                    <a:pt x="46" y="346"/>
                  </a:lnTo>
                  <a:lnTo>
                    <a:pt x="48" y="342"/>
                  </a:lnTo>
                  <a:lnTo>
                    <a:pt x="50" y="338"/>
                  </a:lnTo>
                  <a:lnTo>
                    <a:pt x="52" y="332"/>
                  </a:lnTo>
                  <a:lnTo>
                    <a:pt x="54" y="328"/>
                  </a:lnTo>
                  <a:lnTo>
                    <a:pt x="54" y="298"/>
                  </a:lnTo>
                  <a:lnTo>
                    <a:pt x="52" y="290"/>
                  </a:lnTo>
                  <a:lnTo>
                    <a:pt x="50" y="282"/>
                  </a:lnTo>
                  <a:lnTo>
                    <a:pt x="46" y="276"/>
                  </a:lnTo>
                  <a:lnTo>
                    <a:pt x="44" y="270"/>
                  </a:lnTo>
                  <a:lnTo>
                    <a:pt x="42" y="264"/>
                  </a:lnTo>
                  <a:lnTo>
                    <a:pt x="38" y="258"/>
                  </a:lnTo>
                  <a:lnTo>
                    <a:pt x="36" y="252"/>
                  </a:lnTo>
                  <a:lnTo>
                    <a:pt x="34" y="246"/>
                  </a:lnTo>
                  <a:lnTo>
                    <a:pt x="36" y="242"/>
                  </a:lnTo>
                  <a:lnTo>
                    <a:pt x="38" y="234"/>
                  </a:lnTo>
                  <a:lnTo>
                    <a:pt x="42" y="224"/>
                  </a:lnTo>
                  <a:lnTo>
                    <a:pt x="42" y="218"/>
                  </a:lnTo>
                  <a:lnTo>
                    <a:pt x="38" y="216"/>
                  </a:lnTo>
                  <a:lnTo>
                    <a:pt x="36" y="212"/>
                  </a:lnTo>
                  <a:lnTo>
                    <a:pt x="34" y="208"/>
                  </a:lnTo>
                  <a:lnTo>
                    <a:pt x="36" y="194"/>
                  </a:lnTo>
                  <a:lnTo>
                    <a:pt x="42" y="184"/>
                  </a:lnTo>
                  <a:lnTo>
                    <a:pt x="50" y="172"/>
                  </a:lnTo>
                  <a:lnTo>
                    <a:pt x="54" y="164"/>
                  </a:lnTo>
                  <a:lnTo>
                    <a:pt x="50" y="158"/>
                  </a:lnTo>
                  <a:lnTo>
                    <a:pt x="48" y="152"/>
                  </a:lnTo>
                  <a:lnTo>
                    <a:pt x="46" y="134"/>
                  </a:lnTo>
                  <a:lnTo>
                    <a:pt x="48" y="126"/>
                  </a:lnTo>
                  <a:lnTo>
                    <a:pt x="50" y="122"/>
                  </a:lnTo>
                  <a:lnTo>
                    <a:pt x="56" y="118"/>
                  </a:lnTo>
                  <a:lnTo>
                    <a:pt x="62" y="112"/>
                  </a:lnTo>
                  <a:lnTo>
                    <a:pt x="64" y="106"/>
                  </a:lnTo>
                  <a:lnTo>
                    <a:pt x="64" y="102"/>
                  </a:lnTo>
                  <a:lnTo>
                    <a:pt x="62" y="88"/>
                  </a:lnTo>
                  <a:lnTo>
                    <a:pt x="60" y="90"/>
                  </a:lnTo>
                  <a:lnTo>
                    <a:pt x="56" y="90"/>
                  </a:lnTo>
                  <a:lnTo>
                    <a:pt x="52" y="90"/>
                  </a:lnTo>
                  <a:lnTo>
                    <a:pt x="50" y="86"/>
                  </a:lnTo>
                  <a:lnTo>
                    <a:pt x="48" y="80"/>
                  </a:lnTo>
                  <a:lnTo>
                    <a:pt x="42" y="60"/>
                  </a:lnTo>
                  <a:lnTo>
                    <a:pt x="40" y="56"/>
                  </a:lnTo>
                  <a:lnTo>
                    <a:pt x="36" y="54"/>
                  </a:lnTo>
                  <a:lnTo>
                    <a:pt x="34" y="52"/>
                  </a:lnTo>
                  <a:lnTo>
                    <a:pt x="32" y="50"/>
                  </a:lnTo>
                  <a:lnTo>
                    <a:pt x="28" y="20"/>
                  </a:lnTo>
                  <a:lnTo>
                    <a:pt x="22" y="8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8" y="4"/>
                  </a:lnTo>
                  <a:lnTo>
                    <a:pt x="4" y="6"/>
                  </a:lnTo>
                  <a:lnTo>
                    <a:pt x="0" y="8"/>
                  </a:lnTo>
                  <a:lnTo>
                    <a:pt x="4" y="18"/>
                  </a:lnTo>
                  <a:lnTo>
                    <a:pt x="8" y="32"/>
                  </a:lnTo>
                  <a:lnTo>
                    <a:pt x="12" y="48"/>
                  </a:lnTo>
                  <a:lnTo>
                    <a:pt x="14" y="66"/>
                  </a:lnTo>
                  <a:lnTo>
                    <a:pt x="10" y="80"/>
                  </a:lnTo>
                  <a:lnTo>
                    <a:pt x="8" y="96"/>
                  </a:lnTo>
                  <a:lnTo>
                    <a:pt x="12" y="102"/>
                  </a:lnTo>
                  <a:lnTo>
                    <a:pt x="16" y="106"/>
                  </a:lnTo>
                  <a:lnTo>
                    <a:pt x="18" y="118"/>
                  </a:lnTo>
                  <a:lnTo>
                    <a:pt x="18" y="134"/>
                  </a:lnTo>
                  <a:lnTo>
                    <a:pt x="16" y="162"/>
                  </a:lnTo>
                  <a:lnTo>
                    <a:pt x="10" y="192"/>
                  </a:lnTo>
                  <a:lnTo>
                    <a:pt x="12" y="198"/>
                  </a:lnTo>
                  <a:lnTo>
                    <a:pt x="14" y="202"/>
                  </a:lnTo>
                  <a:lnTo>
                    <a:pt x="16" y="206"/>
                  </a:lnTo>
                  <a:lnTo>
                    <a:pt x="18" y="210"/>
                  </a:lnTo>
                  <a:lnTo>
                    <a:pt x="18" y="214"/>
                  </a:lnTo>
                  <a:lnTo>
                    <a:pt x="16" y="214"/>
                  </a:lnTo>
                  <a:lnTo>
                    <a:pt x="14" y="216"/>
                  </a:lnTo>
                  <a:lnTo>
                    <a:pt x="14" y="218"/>
                  </a:lnTo>
                  <a:lnTo>
                    <a:pt x="14" y="236"/>
                  </a:lnTo>
                  <a:lnTo>
                    <a:pt x="20" y="252"/>
                  </a:lnTo>
                  <a:lnTo>
                    <a:pt x="22" y="268"/>
                  </a:lnTo>
                  <a:lnTo>
                    <a:pt x="24" y="286"/>
                  </a:lnTo>
                  <a:lnTo>
                    <a:pt x="22" y="302"/>
                  </a:lnTo>
                  <a:lnTo>
                    <a:pt x="22" y="310"/>
                  </a:lnTo>
                  <a:lnTo>
                    <a:pt x="20" y="318"/>
                  </a:lnTo>
                  <a:lnTo>
                    <a:pt x="22" y="326"/>
                  </a:lnTo>
                  <a:lnTo>
                    <a:pt x="22" y="332"/>
                  </a:lnTo>
                  <a:lnTo>
                    <a:pt x="20" y="340"/>
                  </a:lnTo>
                  <a:lnTo>
                    <a:pt x="16" y="346"/>
                  </a:lnTo>
                  <a:lnTo>
                    <a:pt x="12" y="350"/>
                  </a:lnTo>
                  <a:lnTo>
                    <a:pt x="10" y="352"/>
                  </a:lnTo>
                  <a:lnTo>
                    <a:pt x="10" y="358"/>
                  </a:lnTo>
                  <a:lnTo>
                    <a:pt x="12" y="362"/>
                  </a:lnTo>
                  <a:lnTo>
                    <a:pt x="18" y="372"/>
                  </a:lnTo>
                  <a:lnTo>
                    <a:pt x="22" y="380"/>
                  </a:lnTo>
                  <a:lnTo>
                    <a:pt x="24" y="388"/>
                  </a:lnTo>
                  <a:lnTo>
                    <a:pt x="24" y="404"/>
                  </a:lnTo>
                  <a:lnTo>
                    <a:pt x="26" y="418"/>
                  </a:lnTo>
                  <a:lnTo>
                    <a:pt x="28" y="436"/>
                  </a:lnTo>
                  <a:lnTo>
                    <a:pt x="34" y="456"/>
                  </a:lnTo>
                  <a:lnTo>
                    <a:pt x="36" y="462"/>
                  </a:lnTo>
                  <a:lnTo>
                    <a:pt x="40" y="462"/>
                  </a:lnTo>
                  <a:lnTo>
                    <a:pt x="44" y="462"/>
                  </a:lnTo>
                  <a:lnTo>
                    <a:pt x="46" y="462"/>
                  </a:lnTo>
                  <a:lnTo>
                    <a:pt x="46" y="460"/>
                  </a:lnTo>
                  <a:lnTo>
                    <a:pt x="44" y="448"/>
                  </a:lnTo>
                  <a:lnTo>
                    <a:pt x="40" y="436"/>
                  </a:lnTo>
                  <a:lnTo>
                    <a:pt x="44" y="434"/>
                  </a:lnTo>
                  <a:lnTo>
                    <a:pt x="50" y="434"/>
                  </a:lnTo>
                  <a:lnTo>
                    <a:pt x="52" y="442"/>
                  </a:lnTo>
                  <a:lnTo>
                    <a:pt x="52" y="456"/>
                  </a:lnTo>
                  <a:lnTo>
                    <a:pt x="54" y="462"/>
                  </a:lnTo>
                  <a:lnTo>
                    <a:pt x="56" y="466"/>
                  </a:lnTo>
                  <a:lnTo>
                    <a:pt x="56" y="480"/>
                  </a:lnTo>
                  <a:lnTo>
                    <a:pt x="50" y="482"/>
                  </a:lnTo>
                  <a:lnTo>
                    <a:pt x="44" y="482"/>
                  </a:lnTo>
                  <a:lnTo>
                    <a:pt x="46" y="486"/>
                  </a:lnTo>
                  <a:lnTo>
                    <a:pt x="48" y="490"/>
                  </a:lnTo>
                  <a:lnTo>
                    <a:pt x="50" y="492"/>
                  </a:lnTo>
                  <a:lnTo>
                    <a:pt x="50" y="496"/>
                  </a:lnTo>
                  <a:lnTo>
                    <a:pt x="50" y="502"/>
                  </a:lnTo>
                  <a:lnTo>
                    <a:pt x="46" y="506"/>
                  </a:lnTo>
                  <a:lnTo>
                    <a:pt x="42" y="512"/>
                  </a:lnTo>
                  <a:lnTo>
                    <a:pt x="40" y="518"/>
                  </a:lnTo>
                  <a:lnTo>
                    <a:pt x="42" y="522"/>
                  </a:lnTo>
                  <a:lnTo>
                    <a:pt x="46" y="524"/>
                  </a:lnTo>
                  <a:lnTo>
                    <a:pt x="56" y="526"/>
                  </a:lnTo>
                  <a:lnTo>
                    <a:pt x="54" y="530"/>
                  </a:lnTo>
                  <a:lnTo>
                    <a:pt x="56" y="534"/>
                  </a:lnTo>
                  <a:lnTo>
                    <a:pt x="58" y="540"/>
                  </a:lnTo>
                  <a:lnTo>
                    <a:pt x="58" y="544"/>
                  </a:lnTo>
                  <a:lnTo>
                    <a:pt x="50" y="544"/>
                  </a:lnTo>
                  <a:lnTo>
                    <a:pt x="50" y="554"/>
                  </a:lnTo>
                  <a:lnTo>
                    <a:pt x="54" y="560"/>
                  </a:lnTo>
                  <a:lnTo>
                    <a:pt x="62" y="568"/>
                  </a:lnTo>
                  <a:lnTo>
                    <a:pt x="62" y="572"/>
                  </a:lnTo>
                  <a:lnTo>
                    <a:pt x="62" y="576"/>
                  </a:lnTo>
                  <a:lnTo>
                    <a:pt x="66" y="582"/>
                  </a:lnTo>
                  <a:lnTo>
                    <a:pt x="74" y="594"/>
                  </a:lnTo>
                  <a:lnTo>
                    <a:pt x="80" y="602"/>
                  </a:lnTo>
                  <a:lnTo>
                    <a:pt x="86" y="606"/>
                  </a:lnTo>
                  <a:lnTo>
                    <a:pt x="96" y="606"/>
                  </a:lnTo>
                  <a:lnTo>
                    <a:pt x="94" y="618"/>
                  </a:lnTo>
                  <a:lnTo>
                    <a:pt x="96" y="622"/>
                  </a:lnTo>
                  <a:lnTo>
                    <a:pt x="100" y="626"/>
                  </a:lnTo>
                  <a:lnTo>
                    <a:pt x="96" y="630"/>
                  </a:lnTo>
                  <a:lnTo>
                    <a:pt x="106" y="640"/>
                  </a:lnTo>
                  <a:lnTo>
                    <a:pt x="122" y="648"/>
                  </a:lnTo>
                  <a:lnTo>
                    <a:pt x="154" y="660"/>
                  </a:lnTo>
                  <a:lnTo>
                    <a:pt x="156" y="664"/>
                  </a:lnTo>
                  <a:lnTo>
                    <a:pt x="158" y="666"/>
                  </a:lnTo>
                  <a:lnTo>
                    <a:pt x="160" y="668"/>
                  </a:lnTo>
                  <a:lnTo>
                    <a:pt x="164" y="670"/>
                  </a:lnTo>
                  <a:lnTo>
                    <a:pt x="172" y="672"/>
                  </a:lnTo>
                  <a:lnTo>
                    <a:pt x="178" y="674"/>
                  </a:lnTo>
                  <a:lnTo>
                    <a:pt x="192" y="678"/>
                  </a:lnTo>
                  <a:lnTo>
                    <a:pt x="174" y="6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80" name="Freeform 100"/>
            <p:cNvSpPr/>
            <p:nvPr/>
          </p:nvSpPr>
          <p:spPr bwMode="auto">
            <a:xfrm>
              <a:off x="3263316" y="6084908"/>
              <a:ext cx="99168" cy="88938"/>
            </a:xfrm>
            <a:custGeom>
              <a:avLst/>
              <a:gdLst>
                <a:gd name="T0" fmla="*/ 0 w 68"/>
                <a:gd name="T1" fmla="*/ 0 h 56"/>
                <a:gd name="T2" fmla="*/ 2147483647 w 68"/>
                <a:gd name="T3" fmla="*/ 2147483647 h 56"/>
                <a:gd name="T4" fmla="*/ 2147483647 w 68"/>
                <a:gd name="T5" fmla="*/ 2147483647 h 56"/>
                <a:gd name="T6" fmla="*/ 2147483647 w 68"/>
                <a:gd name="T7" fmla="*/ 2147483647 h 56"/>
                <a:gd name="T8" fmla="*/ 2147483647 w 68"/>
                <a:gd name="T9" fmla="*/ 2147483647 h 56"/>
                <a:gd name="T10" fmla="*/ 2147483647 w 68"/>
                <a:gd name="T11" fmla="*/ 2147483647 h 56"/>
                <a:gd name="T12" fmla="*/ 2147483647 w 68"/>
                <a:gd name="T13" fmla="*/ 2147483647 h 56"/>
                <a:gd name="T14" fmla="*/ 2147483647 w 68"/>
                <a:gd name="T15" fmla="*/ 2147483647 h 56"/>
                <a:gd name="T16" fmla="*/ 2147483647 w 68"/>
                <a:gd name="T17" fmla="*/ 2147483647 h 56"/>
                <a:gd name="T18" fmla="*/ 2147483647 w 68"/>
                <a:gd name="T19" fmla="*/ 2147483647 h 56"/>
                <a:gd name="T20" fmla="*/ 2147483647 w 68"/>
                <a:gd name="T21" fmla="*/ 2147483647 h 56"/>
                <a:gd name="T22" fmla="*/ 2147483647 w 68"/>
                <a:gd name="T23" fmla="*/ 2147483647 h 56"/>
                <a:gd name="T24" fmla="*/ 2147483647 w 68"/>
                <a:gd name="T25" fmla="*/ 2147483647 h 56"/>
                <a:gd name="T26" fmla="*/ 0 w 68"/>
                <a:gd name="T27" fmla="*/ 0 h 5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8"/>
                <a:gd name="T43" fmla="*/ 0 h 56"/>
                <a:gd name="T44" fmla="*/ 68 w 68"/>
                <a:gd name="T45" fmla="*/ 56 h 5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8" h="56">
                  <a:moveTo>
                    <a:pt x="0" y="0"/>
                  </a:moveTo>
                  <a:lnTo>
                    <a:pt x="6" y="6"/>
                  </a:lnTo>
                  <a:lnTo>
                    <a:pt x="12" y="14"/>
                  </a:lnTo>
                  <a:lnTo>
                    <a:pt x="28" y="26"/>
                  </a:lnTo>
                  <a:lnTo>
                    <a:pt x="40" y="30"/>
                  </a:lnTo>
                  <a:lnTo>
                    <a:pt x="50" y="32"/>
                  </a:lnTo>
                  <a:lnTo>
                    <a:pt x="62" y="36"/>
                  </a:lnTo>
                  <a:lnTo>
                    <a:pt x="66" y="38"/>
                  </a:lnTo>
                  <a:lnTo>
                    <a:pt x="68" y="42"/>
                  </a:lnTo>
                  <a:lnTo>
                    <a:pt x="48" y="52"/>
                  </a:lnTo>
                  <a:lnTo>
                    <a:pt x="40" y="54"/>
                  </a:lnTo>
                  <a:lnTo>
                    <a:pt x="28" y="56"/>
                  </a:lnTo>
                  <a:lnTo>
                    <a:pt x="18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81" name="Freeform 101"/>
            <p:cNvSpPr/>
            <p:nvPr/>
          </p:nvSpPr>
          <p:spPr bwMode="auto">
            <a:xfrm>
              <a:off x="2791694" y="4215869"/>
              <a:ext cx="269828" cy="480535"/>
            </a:xfrm>
            <a:custGeom>
              <a:avLst/>
              <a:gdLst>
                <a:gd name="T0" fmla="*/ 2147483647 w 184"/>
                <a:gd name="T1" fmla="*/ 2147483647 h 304"/>
                <a:gd name="T2" fmla="*/ 2147483647 w 184"/>
                <a:gd name="T3" fmla="*/ 2147483647 h 304"/>
                <a:gd name="T4" fmla="*/ 2147483647 w 184"/>
                <a:gd name="T5" fmla="*/ 2147483647 h 304"/>
                <a:gd name="T6" fmla="*/ 2147483647 w 184"/>
                <a:gd name="T7" fmla="*/ 2147483647 h 304"/>
                <a:gd name="T8" fmla="*/ 2147483647 w 184"/>
                <a:gd name="T9" fmla="*/ 2147483647 h 304"/>
                <a:gd name="T10" fmla="*/ 2147483647 w 184"/>
                <a:gd name="T11" fmla="*/ 2147483647 h 304"/>
                <a:gd name="T12" fmla="*/ 2147483647 w 184"/>
                <a:gd name="T13" fmla="*/ 2147483647 h 304"/>
                <a:gd name="T14" fmla="*/ 2147483647 w 184"/>
                <a:gd name="T15" fmla="*/ 2147483647 h 304"/>
                <a:gd name="T16" fmla="*/ 2147483647 w 184"/>
                <a:gd name="T17" fmla="*/ 2147483647 h 304"/>
                <a:gd name="T18" fmla="*/ 2147483647 w 184"/>
                <a:gd name="T19" fmla="*/ 2147483647 h 304"/>
                <a:gd name="T20" fmla="*/ 2147483647 w 184"/>
                <a:gd name="T21" fmla="*/ 2147483647 h 304"/>
                <a:gd name="T22" fmla="*/ 2147483647 w 184"/>
                <a:gd name="T23" fmla="*/ 2147483647 h 304"/>
                <a:gd name="T24" fmla="*/ 2147483647 w 184"/>
                <a:gd name="T25" fmla="*/ 2147483647 h 304"/>
                <a:gd name="T26" fmla="*/ 2147483647 w 184"/>
                <a:gd name="T27" fmla="*/ 2147483647 h 304"/>
                <a:gd name="T28" fmla="*/ 2147483647 w 184"/>
                <a:gd name="T29" fmla="*/ 2147483647 h 304"/>
                <a:gd name="T30" fmla="*/ 2147483647 w 184"/>
                <a:gd name="T31" fmla="*/ 2147483647 h 304"/>
                <a:gd name="T32" fmla="*/ 2147483647 w 184"/>
                <a:gd name="T33" fmla="*/ 2147483647 h 304"/>
                <a:gd name="T34" fmla="*/ 2147483647 w 184"/>
                <a:gd name="T35" fmla="*/ 2147483647 h 304"/>
                <a:gd name="T36" fmla="*/ 2147483647 w 184"/>
                <a:gd name="T37" fmla="*/ 2147483647 h 304"/>
                <a:gd name="T38" fmla="*/ 2147483647 w 184"/>
                <a:gd name="T39" fmla="*/ 2147483647 h 304"/>
                <a:gd name="T40" fmla="*/ 2147483647 w 184"/>
                <a:gd name="T41" fmla="*/ 2147483647 h 304"/>
                <a:gd name="T42" fmla="*/ 2147483647 w 184"/>
                <a:gd name="T43" fmla="*/ 2147483647 h 304"/>
                <a:gd name="T44" fmla="*/ 2147483647 w 184"/>
                <a:gd name="T45" fmla="*/ 2147483647 h 304"/>
                <a:gd name="T46" fmla="*/ 2147483647 w 184"/>
                <a:gd name="T47" fmla="*/ 2147483647 h 304"/>
                <a:gd name="T48" fmla="*/ 2147483647 w 184"/>
                <a:gd name="T49" fmla="*/ 2147483647 h 304"/>
                <a:gd name="T50" fmla="*/ 2147483647 w 184"/>
                <a:gd name="T51" fmla="*/ 2147483647 h 304"/>
                <a:gd name="T52" fmla="*/ 2147483647 w 184"/>
                <a:gd name="T53" fmla="*/ 2147483647 h 304"/>
                <a:gd name="T54" fmla="*/ 2147483647 w 184"/>
                <a:gd name="T55" fmla="*/ 2147483647 h 304"/>
                <a:gd name="T56" fmla="*/ 2147483647 w 184"/>
                <a:gd name="T57" fmla="*/ 2147483647 h 304"/>
                <a:gd name="T58" fmla="*/ 2147483647 w 184"/>
                <a:gd name="T59" fmla="*/ 2147483647 h 304"/>
                <a:gd name="T60" fmla="*/ 2147483647 w 184"/>
                <a:gd name="T61" fmla="*/ 2147483647 h 304"/>
                <a:gd name="T62" fmla="*/ 2147483647 w 184"/>
                <a:gd name="T63" fmla="*/ 2147483647 h 304"/>
                <a:gd name="T64" fmla="*/ 2147483647 w 184"/>
                <a:gd name="T65" fmla="*/ 2147483647 h 304"/>
                <a:gd name="T66" fmla="*/ 2147483647 w 184"/>
                <a:gd name="T67" fmla="*/ 2147483647 h 304"/>
                <a:gd name="T68" fmla="*/ 2147483647 w 184"/>
                <a:gd name="T69" fmla="*/ 2147483647 h 304"/>
                <a:gd name="T70" fmla="*/ 2147483647 w 184"/>
                <a:gd name="T71" fmla="*/ 2147483647 h 304"/>
                <a:gd name="T72" fmla="*/ 2147483647 w 184"/>
                <a:gd name="T73" fmla="*/ 2147483647 h 304"/>
                <a:gd name="T74" fmla="*/ 2147483647 w 184"/>
                <a:gd name="T75" fmla="*/ 2147483647 h 304"/>
                <a:gd name="T76" fmla="*/ 2147483647 w 184"/>
                <a:gd name="T77" fmla="*/ 2147483647 h 304"/>
                <a:gd name="T78" fmla="*/ 2147483647 w 184"/>
                <a:gd name="T79" fmla="*/ 2147483647 h 304"/>
                <a:gd name="T80" fmla="*/ 2147483647 w 184"/>
                <a:gd name="T81" fmla="*/ 2147483647 h 304"/>
                <a:gd name="T82" fmla="*/ 2147483647 w 184"/>
                <a:gd name="T83" fmla="*/ 2147483647 h 304"/>
                <a:gd name="T84" fmla="*/ 2147483647 w 184"/>
                <a:gd name="T85" fmla="*/ 2147483647 h 304"/>
                <a:gd name="T86" fmla="*/ 2147483647 w 184"/>
                <a:gd name="T87" fmla="*/ 2147483647 h 304"/>
                <a:gd name="T88" fmla="*/ 2147483647 w 184"/>
                <a:gd name="T89" fmla="*/ 2147483647 h 304"/>
                <a:gd name="T90" fmla="*/ 0 w 184"/>
                <a:gd name="T91" fmla="*/ 2147483647 h 3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4"/>
                <a:gd name="T139" fmla="*/ 0 h 304"/>
                <a:gd name="T140" fmla="*/ 184 w 184"/>
                <a:gd name="T141" fmla="*/ 304 h 3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4" h="304">
                  <a:moveTo>
                    <a:pt x="2" y="204"/>
                  </a:moveTo>
                  <a:lnTo>
                    <a:pt x="2" y="194"/>
                  </a:lnTo>
                  <a:lnTo>
                    <a:pt x="6" y="184"/>
                  </a:lnTo>
                  <a:lnTo>
                    <a:pt x="8" y="178"/>
                  </a:lnTo>
                  <a:lnTo>
                    <a:pt x="18" y="176"/>
                  </a:lnTo>
                  <a:lnTo>
                    <a:pt x="18" y="172"/>
                  </a:lnTo>
                  <a:lnTo>
                    <a:pt x="22" y="166"/>
                  </a:lnTo>
                  <a:lnTo>
                    <a:pt x="26" y="162"/>
                  </a:lnTo>
                  <a:lnTo>
                    <a:pt x="28" y="158"/>
                  </a:lnTo>
                  <a:lnTo>
                    <a:pt x="26" y="142"/>
                  </a:lnTo>
                  <a:lnTo>
                    <a:pt x="24" y="124"/>
                  </a:lnTo>
                  <a:lnTo>
                    <a:pt x="26" y="118"/>
                  </a:lnTo>
                  <a:lnTo>
                    <a:pt x="28" y="114"/>
                  </a:lnTo>
                  <a:lnTo>
                    <a:pt x="26" y="106"/>
                  </a:lnTo>
                  <a:lnTo>
                    <a:pt x="22" y="100"/>
                  </a:lnTo>
                  <a:lnTo>
                    <a:pt x="18" y="96"/>
                  </a:lnTo>
                  <a:lnTo>
                    <a:pt x="18" y="90"/>
                  </a:lnTo>
                  <a:lnTo>
                    <a:pt x="16" y="90"/>
                  </a:lnTo>
                  <a:lnTo>
                    <a:pt x="22" y="86"/>
                  </a:lnTo>
                  <a:lnTo>
                    <a:pt x="28" y="82"/>
                  </a:lnTo>
                  <a:lnTo>
                    <a:pt x="26" y="76"/>
                  </a:lnTo>
                  <a:lnTo>
                    <a:pt x="26" y="70"/>
                  </a:lnTo>
                  <a:lnTo>
                    <a:pt x="28" y="68"/>
                  </a:lnTo>
                  <a:lnTo>
                    <a:pt x="32" y="72"/>
                  </a:lnTo>
                  <a:lnTo>
                    <a:pt x="40" y="74"/>
                  </a:lnTo>
                  <a:lnTo>
                    <a:pt x="42" y="64"/>
                  </a:lnTo>
                  <a:lnTo>
                    <a:pt x="46" y="62"/>
                  </a:lnTo>
                  <a:lnTo>
                    <a:pt x="48" y="58"/>
                  </a:lnTo>
                  <a:lnTo>
                    <a:pt x="52" y="58"/>
                  </a:lnTo>
                  <a:lnTo>
                    <a:pt x="56" y="54"/>
                  </a:lnTo>
                  <a:lnTo>
                    <a:pt x="58" y="48"/>
                  </a:lnTo>
                  <a:lnTo>
                    <a:pt x="60" y="42"/>
                  </a:lnTo>
                  <a:lnTo>
                    <a:pt x="60" y="34"/>
                  </a:lnTo>
                  <a:lnTo>
                    <a:pt x="62" y="30"/>
                  </a:lnTo>
                  <a:lnTo>
                    <a:pt x="66" y="26"/>
                  </a:lnTo>
                  <a:lnTo>
                    <a:pt x="72" y="24"/>
                  </a:lnTo>
                  <a:lnTo>
                    <a:pt x="80" y="24"/>
                  </a:lnTo>
                  <a:lnTo>
                    <a:pt x="82" y="20"/>
                  </a:lnTo>
                  <a:lnTo>
                    <a:pt x="86" y="18"/>
                  </a:lnTo>
                  <a:lnTo>
                    <a:pt x="98" y="14"/>
                  </a:lnTo>
                  <a:lnTo>
                    <a:pt x="110" y="10"/>
                  </a:lnTo>
                  <a:lnTo>
                    <a:pt x="118" y="4"/>
                  </a:lnTo>
                  <a:lnTo>
                    <a:pt x="124" y="2"/>
                  </a:lnTo>
                  <a:lnTo>
                    <a:pt x="128" y="0"/>
                  </a:lnTo>
                  <a:lnTo>
                    <a:pt x="128" y="8"/>
                  </a:lnTo>
                  <a:lnTo>
                    <a:pt x="124" y="10"/>
                  </a:lnTo>
                  <a:lnTo>
                    <a:pt x="120" y="14"/>
                  </a:lnTo>
                  <a:lnTo>
                    <a:pt x="118" y="18"/>
                  </a:lnTo>
                  <a:lnTo>
                    <a:pt x="110" y="28"/>
                  </a:lnTo>
                  <a:lnTo>
                    <a:pt x="98" y="40"/>
                  </a:lnTo>
                  <a:lnTo>
                    <a:pt x="94" y="48"/>
                  </a:lnTo>
                  <a:lnTo>
                    <a:pt x="92" y="56"/>
                  </a:lnTo>
                  <a:lnTo>
                    <a:pt x="94" y="62"/>
                  </a:lnTo>
                  <a:lnTo>
                    <a:pt x="98" y="64"/>
                  </a:lnTo>
                  <a:lnTo>
                    <a:pt x="100" y="68"/>
                  </a:lnTo>
                  <a:lnTo>
                    <a:pt x="102" y="72"/>
                  </a:lnTo>
                  <a:lnTo>
                    <a:pt x="106" y="76"/>
                  </a:lnTo>
                  <a:lnTo>
                    <a:pt x="108" y="82"/>
                  </a:lnTo>
                  <a:lnTo>
                    <a:pt x="104" y="88"/>
                  </a:lnTo>
                  <a:lnTo>
                    <a:pt x="102" y="92"/>
                  </a:lnTo>
                  <a:lnTo>
                    <a:pt x="104" y="94"/>
                  </a:lnTo>
                  <a:lnTo>
                    <a:pt x="108" y="98"/>
                  </a:lnTo>
                  <a:lnTo>
                    <a:pt x="112" y="100"/>
                  </a:lnTo>
                  <a:lnTo>
                    <a:pt x="116" y="102"/>
                  </a:lnTo>
                  <a:lnTo>
                    <a:pt x="130" y="104"/>
                  </a:lnTo>
                  <a:lnTo>
                    <a:pt x="142" y="106"/>
                  </a:lnTo>
                  <a:lnTo>
                    <a:pt x="142" y="112"/>
                  </a:lnTo>
                  <a:lnTo>
                    <a:pt x="146" y="116"/>
                  </a:lnTo>
                  <a:lnTo>
                    <a:pt x="152" y="118"/>
                  </a:lnTo>
                  <a:lnTo>
                    <a:pt x="158" y="118"/>
                  </a:lnTo>
                  <a:lnTo>
                    <a:pt x="166" y="118"/>
                  </a:lnTo>
                  <a:lnTo>
                    <a:pt x="170" y="118"/>
                  </a:lnTo>
                  <a:lnTo>
                    <a:pt x="176" y="116"/>
                  </a:lnTo>
                  <a:lnTo>
                    <a:pt x="184" y="116"/>
                  </a:lnTo>
                  <a:lnTo>
                    <a:pt x="176" y="132"/>
                  </a:lnTo>
                  <a:lnTo>
                    <a:pt x="174" y="142"/>
                  </a:lnTo>
                  <a:lnTo>
                    <a:pt x="172" y="148"/>
                  </a:lnTo>
                  <a:lnTo>
                    <a:pt x="174" y="154"/>
                  </a:lnTo>
                  <a:lnTo>
                    <a:pt x="178" y="158"/>
                  </a:lnTo>
                  <a:lnTo>
                    <a:pt x="180" y="162"/>
                  </a:lnTo>
                  <a:lnTo>
                    <a:pt x="182" y="168"/>
                  </a:lnTo>
                  <a:lnTo>
                    <a:pt x="182" y="170"/>
                  </a:lnTo>
                  <a:lnTo>
                    <a:pt x="180" y="174"/>
                  </a:lnTo>
                  <a:lnTo>
                    <a:pt x="178" y="174"/>
                  </a:lnTo>
                  <a:lnTo>
                    <a:pt x="178" y="178"/>
                  </a:lnTo>
                  <a:lnTo>
                    <a:pt x="180" y="182"/>
                  </a:lnTo>
                  <a:lnTo>
                    <a:pt x="184" y="190"/>
                  </a:lnTo>
                  <a:lnTo>
                    <a:pt x="170" y="198"/>
                  </a:lnTo>
                  <a:lnTo>
                    <a:pt x="160" y="200"/>
                  </a:lnTo>
                  <a:lnTo>
                    <a:pt x="148" y="200"/>
                  </a:lnTo>
                  <a:lnTo>
                    <a:pt x="142" y="204"/>
                  </a:lnTo>
                  <a:lnTo>
                    <a:pt x="144" y="204"/>
                  </a:lnTo>
                  <a:lnTo>
                    <a:pt x="146" y="206"/>
                  </a:lnTo>
                  <a:lnTo>
                    <a:pt x="148" y="210"/>
                  </a:lnTo>
                  <a:lnTo>
                    <a:pt x="152" y="212"/>
                  </a:lnTo>
                  <a:lnTo>
                    <a:pt x="152" y="220"/>
                  </a:lnTo>
                  <a:lnTo>
                    <a:pt x="146" y="220"/>
                  </a:lnTo>
                  <a:lnTo>
                    <a:pt x="142" y="222"/>
                  </a:lnTo>
                  <a:lnTo>
                    <a:pt x="140" y="226"/>
                  </a:lnTo>
                  <a:lnTo>
                    <a:pt x="138" y="228"/>
                  </a:lnTo>
                  <a:lnTo>
                    <a:pt x="140" y="234"/>
                  </a:lnTo>
                  <a:lnTo>
                    <a:pt x="142" y="240"/>
                  </a:lnTo>
                  <a:lnTo>
                    <a:pt x="146" y="246"/>
                  </a:lnTo>
                  <a:lnTo>
                    <a:pt x="148" y="252"/>
                  </a:lnTo>
                  <a:lnTo>
                    <a:pt x="146" y="276"/>
                  </a:lnTo>
                  <a:lnTo>
                    <a:pt x="142" y="304"/>
                  </a:lnTo>
                  <a:lnTo>
                    <a:pt x="136" y="300"/>
                  </a:lnTo>
                  <a:lnTo>
                    <a:pt x="132" y="298"/>
                  </a:lnTo>
                  <a:lnTo>
                    <a:pt x="130" y="294"/>
                  </a:lnTo>
                  <a:lnTo>
                    <a:pt x="132" y="290"/>
                  </a:lnTo>
                  <a:lnTo>
                    <a:pt x="136" y="286"/>
                  </a:lnTo>
                  <a:lnTo>
                    <a:pt x="138" y="282"/>
                  </a:lnTo>
                  <a:lnTo>
                    <a:pt x="140" y="278"/>
                  </a:lnTo>
                  <a:lnTo>
                    <a:pt x="134" y="274"/>
                  </a:lnTo>
                  <a:lnTo>
                    <a:pt x="126" y="272"/>
                  </a:lnTo>
                  <a:lnTo>
                    <a:pt x="122" y="274"/>
                  </a:lnTo>
                  <a:lnTo>
                    <a:pt x="122" y="278"/>
                  </a:lnTo>
                  <a:lnTo>
                    <a:pt x="118" y="274"/>
                  </a:lnTo>
                  <a:lnTo>
                    <a:pt x="116" y="272"/>
                  </a:lnTo>
                  <a:lnTo>
                    <a:pt x="114" y="272"/>
                  </a:lnTo>
                  <a:lnTo>
                    <a:pt x="110" y="274"/>
                  </a:lnTo>
                  <a:lnTo>
                    <a:pt x="108" y="276"/>
                  </a:lnTo>
                  <a:lnTo>
                    <a:pt x="106" y="276"/>
                  </a:lnTo>
                  <a:lnTo>
                    <a:pt x="90" y="276"/>
                  </a:lnTo>
                  <a:lnTo>
                    <a:pt x="88" y="268"/>
                  </a:lnTo>
                  <a:lnTo>
                    <a:pt x="86" y="260"/>
                  </a:lnTo>
                  <a:lnTo>
                    <a:pt x="82" y="256"/>
                  </a:lnTo>
                  <a:lnTo>
                    <a:pt x="76" y="248"/>
                  </a:lnTo>
                  <a:lnTo>
                    <a:pt x="68" y="242"/>
                  </a:lnTo>
                  <a:lnTo>
                    <a:pt x="62" y="238"/>
                  </a:lnTo>
                  <a:lnTo>
                    <a:pt x="58" y="234"/>
                  </a:lnTo>
                  <a:lnTo>
                    <a:pt x="52" y="234"/>
                  </a:lnTo>
                  <a:lnTo>
                    <a:pt x="50" y="230"/>
                  </a:lnTo>
                  <a:lnTo>
                    <a:pt x="52" y="228"/>
                  </a:lnTo>
                  <a:lnTo>
                    <a:pt x="36" y="226"/>
                  </a:lnTo>
                  <a:lnTo>
                    <a:pt x="22" y="220"/>
                  </a:lnTo>
                  <a:lnTo>
                    <a:pt x="10" y="212"/>
                  </a:lnTo>
                  <a:lnTo>
                    <a:pt x="0" y="204"/>
                  </a:lnTo>
                  <a:lnTo>
                    <a:pt x="2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82" name="Freeform 103"/>
            <p:cNvSpPr/>
            <p:nvPr/>
          </p:nvSpPr>
          <p:spPr bwMode="auto">
            <a:xfrm>
              <a:off x="5138271" y="3905246"/>
              <a:ext cx="386292" cy="560181"/>
            </a:xfrm>
            <a:custGeom>
              <a:avLst/>
              <a:gdLst>
                <a:gd name="T0" fmla="*/ 2147483647 w 264"/>
                <a:gd name="T1" fmla="*/ 2147483647 h 354"/>
                <a:gd name="T2" fmla="*/ 2147483647 w 264"/>
                <a:gd name="T3" fmla="*/ 2147483647 h 354"/>
                <a:gd name="T4" fmla="*/ 2147483647 w 264"/>
                <a:gd name="T5" fmla="*/ 2147483647 h 354"/>
                <a:gd name="T6" fmla="*/ 2147483647 w 264"/>
                <a:gd name="T7" fmla="*/ 2147483647 h 354"/>
                <a:gd name="T8" fmla="*/ 2147483647 w 264"/>
                <a:gd name="T9" fmla="*/ 2147483647 h 354"/>
                <a:gd name="T10" fmla="*/ 2147483647 w 264"/>
                <a:gd name="T11" fmla="*/ 2147483647 h 354"/>
                <a:gd name="T12" fmla="*/ 2147483647 w 264"/>
                <a:gd name="T13" fmla="*/ 2147483647 h 354"/>
                <a:gd name="T14" fmla="*/ 2147483647 w 264"/>
                <a:gd name="T15" fmla="*/ 2147483647 h 354"/>
                <a:gd name="T16" fmla="*/ 2147483647 w 264"/>
                <a:gd name="T17" fmla="*/ 2147483647 h 354"/>
                <a:gd name="T18" fmla="*/ 2147483647 w 264"/>
                <a:gd name="T19" fmla="*/ 2147483647 h 354"/>
                <a:gd name="T20" fmla="*/ 2147483647 w 264"/>
                <a:gd name="T21" fmla="*/ 2147483647 h 354"/>
                <a:gd name="T22" fmla="*/ 2147483647 w 264"/>
                <a:gd name="T23" fmla="*/ 2147483647 h 354"/>
                <a:gd name="T24" fmla="*/ 2147483647 w 264"/>
                <a:gd name="T25" fmla="*/ 2147483647 h 354"/>
                <a:gd name="T26" fmla="*/ 2147483647 w 264"/>
                <a:gd name="T27" fmla="*/ 2147483647 h 354"/>
                <a:gd name="T28" fmla="*/ 2147483647 w 264"/>
                <a:gd name="T29" fmla="*/ 2147483647 h 354"/>
                <a:gd name="T30" fmla="*/ 2147483647 w 264"/>
                <a:gd name="T31" fmla="*/ 2147483647 h 354"/>
                <a:gd name="T32" fmla="*/ 2147483647 w 264"/>
                <a:gd name="T33" fmla="*/ 2147483647 h 354"/>
                <a:gd name="T34" fmla="*/ 2147483647 w 264"/>
                <a:gd name="T35" fmla="*/ 2147483647 h 354"/>
                <a:gd name="T36" fmla="*/ 2147483647 w 264"/>
                <a:gd name="T37" fmla="*/ 2147483647 h 354"/>
                <a:gd name="T38" fmla="*/ 2147483647 w 264"/>
                <a:gd name="T39" fmla="*/ 2147483647 h 354"/>
                <a:gd name="T40" fmla="*/ 2147483647 w 264"/>
                <a:gd name="T41" fmla="*/ 2147483647 h 354"/>
                <a:gd name="T42" fmla="*/ 2147483647 w 264"/>
                <a:gd name="T43" fmla="*/ 2147483647 h 354"/>
                <a:gd name="T44" fmla="*/ 2147483647 w 264"/>
                <a:gd name="T45" fmla="*/ 2147483647 h 354"/>
                <a:gd name="T46" fmla="*/ 2147483647 w 264"/>
                <a:gd name="T47" fmla="*/ 2147483647 h 354"/>
                <a:gd name="T48" fmla="*/ 2147483647 w 264"/>
                <a:gd name="T49" fmla="*/ 2147483647 h 354"/>
                <a:gd name="T50" fmla="*/ 2147483647 w 264"/>
                <a:gd name="T51" fmla="*/ 2147483647 h 354"/>
                <a:gd name="T52" fmla="*/ 2147483647 w 264"/>
                <a:gd name="T53" fmla="*/ 2147483647 h 354"/>
                <a:gd name="T54" fmla="*/ 2147483647 w 264"/>
                <a:gd name="T55" fmla="*/ 2147483647 h 354"/>
                <a:gd name="T56" fmla="*/ 2147483647 w 264"/>
                <a:gd name="T57" fmla="*/ 2147483647 h 354"/>
                <a:gd name="T58" fmla="*/ 2147483647 w 264"/>
                <a:gd name="T59" fmla="*/ 2147483647 h 354"/>
                <a:gd name="T60" fmla="*/ 2147483647 w 264"/>
                <a:gd name="T61" fmla="*/ 2147483647 h 354"/>
                <a:gd name="T62" fmla="*/ 2147483647 w 264"/>
                <a:gd name="T63" fmla="*/ 2147483647 h 354"/>
                <a:gd name="T64" fmla="*/ 2147483647 w 264"/>
                <a:gd name="T65" fmla="*/ 2147483647 h 354"/>
                <a:gd name="T66" fmla="*/ 2147483647 w 264"/>
                <a:gd name="T67" fmla="*/ 2147483647 h 354"/>
                <a:gd name="T68" fmla="*/ 2147483647 w 264"/>
                <a:gd name="T69" fmla="*/ 2147483647 h 354"/>
                <a:gd name="T70" fmla="*/ 2147483647 w 264"/>
                <a:gd name="T71" fmla="*/ 2147483647 h 354"/>
                <a:gd name="T72" fmla="*/ 2147483647 w 264"/>
                <a:gd name="T73" fmla="*/ 2147483647 h 354"/>
                <a:gd name="T74" fmla="*/ 2147483647 w 264"/>
                <a:gd name="T75" fmla="*/ 2147483647 h 354"/>
                <a:gd name="T76" fmla="*/ 2147483647 w 264"/>
                <a:gd name="T77" fmla="*/ 2147483647 h 354"/>
                <a:gd name="T78" fmla="*/ 2147483647 w 264"/>
                <a:gd name="T79" fmla="*/ 2147483647 h 354"/>
                <a:gd name="T80" fmla="*/ 2147483647 w 264"/>
                <a:gd name="T81" fmla="*/ 2147483647 h 354"/>
                <a:gd name="T82" fmla="*/ 2147483647 w 264"/>
                <a:gd name="T83" fmla="*/ 2147483647 h 354"/>
                <a:gd name="T84" fmla="*/ 2147483647 w 264"/>
                <a:gd name="T85" fmla="*/ 2147483647 h 354"/>
                <a:gd name="T86" fmla="*/ 2147483647 w 264"/>
                <a:gd name="T87" fmla="*/ 2147483647 h 354"/>
                <a:gd name="T88" fmla="*/ 2147483647 w 264"/>
                <a:gd name="T89" fmla="*/ 2147483647 h 354"/>
                <a:gd name="T90" fmla="*/ 2147483647 w 264"/>
                <a:gd name="T91" fmla="*/ 0 h 354"/>
                <a:gd name="T92" fmla="*/ 2147483647 w 264"/>
                <a:gd name="T93" fmla="*/ 2147483647 h 354"/>
                <a:gd name="T94" fmla="*/ 2147483647 w 264"/>
                <a:gd name="T95" fmla="*/ 2147483647 h 354"/>
                <a:gd name="T96" fmla="*/ 2147483647 w 264"/>
                <a:gd name="T97" fmla="*/ 2147483647 h 354"/>
                <a:gd name="T98" fmla="*/ 2147483647 w 264"/>
                <a:gd name="T99" fmla="*/ 2147483647 h 354"/>
                <a:gd name="T100" fmla="*/ 2147483647 w 264"/>
                <a:gd name="T101" fmla="*/ 2147483647 h 354"/>
                <a:gd name="T102" fmla="*/ 2147483647 w 264"/>
                <a:gd name="T103" fmla="*/ 2147483647 h 354"/>
                <a:gd name="T104" fmla="*/ 2147483647 w 264"/>
                <a:gd name="T105" fmla="*/ 2147483647 h 354"/>
                <a:gd name="T106" fmla="*/ 2147483647 w 264"/>
                <a:gd name="T107" fmla="*/ 2147483647 h 354"/>
                <a:gd name="T108" fmla="*/ 2147483647 w 264"/>
                <a:gd name="T109" fmla="*/ 2147483647 h 354"/>
                <a:gd name="T110" fmla="*/ 0 w 264"/>
                <a:gd name="T111" fmla="*/ 2147483647 h 354"/>
                <a:gd name="T112" fmla="*/ 2147483647 w 264"/>
                <a:gd name="T113" fmla="*/ 2147483647 h 354"/>
                <a:gd name="T114" fmla="*/ 2147483647 w 264"/>
                <a:gd name="T115" fmla="*/ 2147483647 h 354"/>
                <a:gd name="T116" fmla="*/ 2147483647 w 264"/>
                <a:gd name="T117" fmla="*/ 2147483647 h 3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64"/>
                <a:gd name="T178" fmla="*/ 0 h 354"/>
                <a:gd name="T179" fmla="*/ 264 w 264"/>
                <a:gd name="T180" fmla="*/ 354 h 35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64" h="354">
                  <a:moveTo>
                    <a:pt x="18" y="220"/>
                  </a:moveTo>
                  <a:lnTo>
                    <a:pt x="20" y="220"/>
                  </a:lnTo>
                  <a:lnTo>
                    <a:pt x="20" y="226"/>
                  </a:lnTo>
                  <a:lnTo>
                    <a:pt x="24" y="232"/>
                  </a:lnTo>
                  <a:lnTo>
                    <a:pt x="26" y="240"/>
                  </a:lnTo>
                  <a:lnTo>
                    <a:pt x="28" y="248"/>
                  </a:lnTo>
                  <a:lnTo>
                    <a:pt x="28" y="260"/>
                  </a:lnTo>
                  <a:lnTo>
                    <a:pt x="40" y="260"/>
                  </a:lnTo>
                  <a:lnTo>
                    <a:pt x="40" y="264"/>
                  </a:lnTo>
                  <a:lnTo>
                    <a:pt x="42" y="266"/>
                  </a:lnTo>
                  <a:lnTo>
                    <a:pt x="46" y="270"/>
                  </a:lnTo>
                  <a:lnTo>
                    <a:pt x="52" y="274"/>
                  </a:lnTo>
                  <a:lnTo>
                    <a:pt x="54" y="276"/>
                  </a:lnTo>
                  <a:lnTo>
                    <a:pt x="54" y="282"/>
                  </a:lnTo>
                  <a:lnTo>
                    <a:pt x="58" y="288"/>
                  </a:lnTo>
                  <a:lnTo>
                    <a:pt x="62" y="290"/>
                  </a:lnTo>
                  <a:lnTo>
                    <a:pt x="70" y="300"/>
                  </a:lnTo>
                  <a:lnTo>
                    <a:pt x="80" y="308"/>
                  </a:lnTo>
                  <a:lnTo>
                    <a:pt x="84" y="312"/>
                  </a:lnTo>
                  <a:lnTo>
                    <a:pt x="88" y="316"/>
                  </a:lnTo>
                  <a:lnTo>
                    <a:pt x="88" y="322"/>
                  </a:lnTo>
                  <a:lnTo>
                    <a:pt x="88" y="326"/>
                  </a:lnTo>
                  <a:lnTo>
                    <a:pt x="90" y="328"/>
                  </a:lnTo>
                  <a:lnTo>
                    <a:pt x="98" y="336"/>
                  </a:lnTo>
                  <a:lnTo>
                    <a:pt x="104" y="338"/>
                  </a:lnTo>
                  <a:lnTo>
                    <a:pt x="112" y="342"/>
                  </a:lnTo>
                  <a:lnTo>
                    <a:pt x="112" y="338"/>
                  </a:lnTo>
                  <a:lnTo>
                    <a:pt x="116" y="338"/>
                  </a:lnTo>
                  <a:lnTo>
                    <a:pt x="120" y="342"/>
                  </a:lnTo>
                  <a:lnTo>
                    <a:pt x="124" y="338"/>
                  </a:lnTo>
                  <a:lnTo>
                    <a:pt x="132" y="338"/>
                  </a:lnTo>
                  <a:lnTo>
                    <a:pt x="134" y="342"/>
                  </a:lnTo>
                  <a:lnTo>
                    <a:pt x="136" y="346"/>
                  </a:lnTo>
                  <a:lnTo>
                    <a:pt x="146" y="354"/>
                  </a:lnTo>
                  <a:lnTo>
                    <a:pt x="150" y="352"/>
                  </a:lnTo>
                  <a:lnTo>
                    <a:pt x="156" y="350"/>
                  </a:lnTo>
                  <a:lnTo>
                    <a:pt x="178" y="350"/>
                  </a:lnTo>
                  <a:lnTo>
                    <a:pt x="186" y="350"/>
                  </a:lnTo>
                  <a:lnTo>
                    <a:pt x="192" y="346"/>
                  </a:lnTo>
                  <a:lnTo>
                    <a:pt x="198" y="342"/>
                  </a:lnTo>
                  <a:lnTo>
                    <a:pt x="202" y="338"/>
                  </a:lnTo>
                  <a:lnTo>
                    <a:pt x="228" y="338"/>
                  </a:lnTo>
                  <a:lnTo>
                    <a:pt x="224" y="330"/>
                  </a:lnTo>
                  <a:lnTo>
                    <a:pt x="220" y="324"/>
                  </a:lnTo>
                  <a:lnTo>
                    <a:pt x="216" y="318"/>
                  </a:lnTo>
                  <a:lnTo>
                    <a:pt x="212" y="314"/>
                  </a:lnTo>
                  <a:lnTo>
                    <a:pt x="210" y="300"/>
                  </a:lnTo>
                  <a:lnTo>
                    <a:pt x="206" y="296"/>
                  </a:lnTo>
                  <a:lnTo>
                    <a:pt x="204" y="292"/>
                  </a:lnTo>
                  <a:lnTo>
                    <a:pt x="190" y="284"/>
                  </a:lnTo>
                  <a:lnTo>
                    <a:pt x="184" y="278"/>
                  </a:lnTo>
                  <a:lnTo>
                    <a:pt x="180" y="274"/>
                  </a:lnTo>
                  <a:lnTo>
                    <a:pt x="180" y="272"/>
                  </a:lnTo>
                  <a:lnTo>
                    <a:pt x="182" y="270"/>
                  </a:lnTo>
                  <a:lnTo>
                    <a:pt x="186" y="268"/>
                  </a:lnTo>
                  <a:lnTo>
                    <a:pt x="192" y="266"/>
                  </a:lnTo>
                  <a:lnTo>
                    <a:pt x="196" y="262"/>
                  </a:lnTo>
                  <a:lnTo>
                    <a:pt x="198" y="252"/>
                  </a:lnTo>
                  <a:lnTo>
                    <a:pt x="198" y="244"/>
                  </a:lnTo>
                  <a:lnTo>
                    <a:pt x="198" y="234"/>
                  </a:lnTo>
                  <a:lnTo>
                    <a:pt x="200" y="226"/>
                  </a:lnTo>
                  <a:lnTo>
                    <a:pt x="204" y="224"/>
                  </a:lnTo>
                  <a:lnTo>
                    <a:pt x="210" y="222"/>
                  </a:lnTo>
                  <a:lnTo>
                    <a:pt x="212" y="212"/>
                  </a:lnTo>
                  <a:lnTo>
                    <a:pt x="214" y="204"/>
                  </a:lnTo>
                  <a:lnTo>
                    <a:pt x="222" y="190"/>
                  </a:lnTo>
                  <a:lnTo>
                    <a:pt x="232" y="178"/>
                  </a:lnTo>
                  <a:lnTo>
                    <a:pt x="232" y="170"/>
                  </a:lnTo>
                  <a:lnTo>
                    <a:pt x="232" y="162"/>
                  </a:lnTo>
                  <a:lnTo>
                    <a:pt x="232" y="138"/>
                  </a:lnTo>
                  <a:lnTo>
                    <a:pt x="234" y="134"/>
                  </a:lnTo>
                  <a:lnTo>
                    <a:pt x="236" y="126"/>
                  </a:lnTo>
                  <a:lnTo>
                    <a:pt x="238" y="120"/>
                  </a:lnTo>
                  <a:lnTo>
                    <a:pt x="238" y="108"/>
                  </a:lnTo>
                  <a:lnTo>
                    <a:pt x="246" y="106"/>
                  </a:lnTo>
                  <a:lnTo>
                    <a:pt x="254" y="102"/>
                  </a:lnTo>
                  <a:lnTo>
                    <a:pt x="260" y="96"/>
                  </a:lnTo>
                  <a:lnTo>
                    <a:pt x="264" y="92"/>
                  </a:lnTo>
                  <a:lnTo>
                    <a:pt x="260" y="88"/>
                  </a:lnTo>
                  <a:lnTo>
                    <a:pt x="258" y="84"/>
                  </a:lnTo>
                  <a:lnTo>
                    <a:pt x="254" y="80"/>
                  </a:lnTo>
                  <a:lnTo>
                    <a:pt x="250" y="76"/>
                  </a:lnTo>
                  <a:lnTo>
                    <a:pt x="246" y="68"/>
                  </a:lnTo>
                  <a:lnTo>
                    <a:pt x="242" y="58"/>
                  </a:lnTo>
                  <a:lnTo>
                    <a:pt x="238" y="38"/>
                  </a:lnTo>
                  <a:lnTo>
                    <a:pt x="236" y="28"/>
                  </a:lnTo>
                  <a:lnTo>
                    <a:pt x="232" y="18"/>
                  </a:lnTo>
                  <a:lnTo>
                    <a:pt x="230" y="12"/>
                  </a:lnTo>
                  <a:lnTo>
                    <a:pt x="222" y="8"/>
                  </a:lnTo>
                  <a:lnTo>
                    <a:pt x="216" y="4"/>
                  </a:lnTo>
                  <a:lnTo>
                    <a:pt x="212" y="0"/>
                  </a:lnTo>
                  <a:lnTo>
                    <a:pt x="206" y="0"/>
                  </a:lnTo>
                  <a:lnTo>
                    <a:pt x="204" y="4"/>
                  </a:lnTo>
                  <a:lnTo>
                    <a:pt x="194" y="10"/>
                  </a:lnTo>
                  <a:lnTo>
                    <a:pt x="188" y="16"/>
                  </a:lnTo>
                  <a:lnTo>
                    <a:pt x="178" y="22"/>
                  </a:lnTo>
                  <a:lnTo>
                    <a:pt x="174" y="16"/>
                  </a:lnTo>
                  <a:lnTo>
                    <a:pt x="44" y="16"/>
                  </a:lnTo>
                  <a:lnTo>
                    <a:pt x="44" y="54"/>
                  </a:lnTo>
                  <a:lnTo>
                    <a:pt x="32" y="54"/>
                  </a:lnTo>
                  <a:lnTo>
                    <a:pt x="28" y="62"/>
                  </a:lnTo>
                  <a:lnTo>
                    <a:pt x="34" y="130"/>
                  </a:lnTo>
                  <a:lnTo>
                    <a:pt x="24" y="132"/>
                  </a:lnTo>
                  <a:lnTo>
                    <a:pt x="18" y="136"/>
                  </a:lnTo>
                  <a:lnTo>
                    <a:pt x="14" y="142"/>
                  </a:lnTo>
                  <a:lnTo>
                    <a:pt x="12" y="150"/>
                  </a:lnTo>
                  <a:lnTo>
                    <a:pt x="8" y="156"/>
                  </a:lnTo>
                  <a:lnTo>
                    <a:pt x="6" y="164"/>
                  </a:lnTo>
                  <a:lnTo>
                    <a:pt x="6" y="182"/>
                  </a:lnTo>
                  <a:lnTo>
                    <a:pt x="4" y="186"/>
                  </a:lnTo>
                  <a:lnTo>
                    <a:pt x="0" y="192"/>
                  </a:lnTo>
                  <a:lnTo>
                    <a:pt x="0" y="194"/>
                  </a:lnTo>
                  <a:lnTo>
                    <a:pt x="2" y="194"/>
                  </a:lnTo>
                  <a:lnTo>
                    <a:pt x="10" y="198"/>
                  </a:lnTo>
                  <a:lnTo>
                    <a:pt x="12" y="206"/>
                  </a:lnTo>
                  <a:lnTo>
                    <a:pt x="14" y="208"/>
                  </a:lnTo>
                  <a:lnTo>
                    <a:pt x="16" y="212"/>
                  </a:lnTo>
                  <a:lnTo>
                    <a:pt x="18" y="218"/>
                  </a:lnTo>
                  <a:lnTo>
                    <a:pt x="18" y="2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83" name="Freeform 104"/>
            <p:cNvSpPr/>
            <p:nvPr/>
          </p:nvSpPr>
          <p:spPr bwMode="auto">
            <a:xfrm>
              <a:off x="5592597" y="4223833"/>
              <a:ext cx="244459" cy="383631"/>
            </a:xfrm>
            <a:custGeom>
              <a:avLst/>
              <a:gdLst>
                <a:gd name="T0" fmla="*/ 2147483647 w 168"/>
                <a:gd name="T1" fmla="*/ 2147483647 h 244"/>
                <a:gd name="T2" fmla="*/ 2147483647 w 168"/>
                <a:gd name="T3" fmla="*/ 2147483647 h 244"/>
                <a:gd name="T4" fmla="*/ 2147483647 w 168"/>
                <a:gd name="T5" fmla="*/ 2147483647 h 244"/>
                <a:gd name="T6" fmla="*/ 2147483647 w 168"/>
                <a:gd name="T7" fmla="*/ 2147483647 h 244"/>
                <a:gd name="T8" fmla="*/ 2147483647 w 168"/>
                <a:gd name="T9" fmla="*/ 2147483647 h 244"/>
                <a:gd name="T10" fmla="*/ 2147483647 w 168"/>
                <a:gd name="T11" fmla="*/ 2147483647 h 244"/>
                <a:gd name="T12" fmla="*/ 2147483647 w 168"/>
                <a:gd name="T13" fmla="*/ 2147483647 h 244"/>
                <a:gd name="T14" fmla="*/ 2147483647 w 168"/>
                <a:gd name="T15" fmla="*/ 2147483647 h 244"/>
                <a:gd name="T16" fmla="*/ 2147483647 w 168"/>
                <a:gd name="T17" fmla="*/ 2147483647 h 244"/>
                <a:gd name="T18" fmla="*/ 2147483647 w 168"/>
                <a:gd name="T19" fmla="*/ 2147483647 h 244"/>
                <a:gd name="T20" fmla="*/ 2147483647 w 168"/>
                <a:gd name="T21" fmla="*/ 2147483647 h 244"/>
                <a:gd name="T22" fmla="*/ 2147483647 w 168"/>
                <a:gd name="T23" fmla="*/ 2147483647 h 244"/>
                <a:gd name="T24" fmla="*/ 2147483647 w 168"/>
                <a:gd name="T25" fmla="*/ 2147483647 h 244"/>
                <a:gd name="T26" fmla="*/ 2147483647 w 168"/>
                <a:gd name="T27" fmla="*/ 2147483647 h 244"/>
                <a:gd name="T28" fmla="*/ 2147483647 w 168"/>
                <a:gd name="T29" fmla="*/ 2147483647 h 244"/>
                <a:gd name="T30" fmla="*/ 2147483647 w 168"/>
                <a:gd name="T31" fmla="*/ 2147483647 h 244"/>
                <a:gd name="T32" fmla="*/ 2147483647 w 168"/>
                <a:gd name="T33" fmla="*/ 2147483647 h 244"/>
                <a:gd name="T34" fmla="*/ 2147483647 w 168"/>
                <a:gd name="T35" fmla="*/ 2147483647 h 244"/>
                <a:gd name="T36" fmla="*/ 2147483647 w 168"/>
                <a:gd name="T37" fmla="*/ 2147483647 h 244"/>
                <a:gd name="T38" fmla="*/ 2147483647 w 168"/>
                <a:gd name="T39" fmla="*/ 2147483647 h 244"/>
                <a:gd name="T40" fmla="*/ 2147483647 w 168"/>
                <a:gd name="T41" fmla="*/ 2147483647 h 244"/>
                <a:gd name="T42" fmla="*/ 2147483647 w 168"/>
                <a:gd name="T43" fmla="*/ 2147483647 h 244"/>
                <a:gd name="T44" fmla="*/ 2147483647 w 168"/>
                <a:gd name="T45" fmla="*/ 2147483647 h 244"/>
                <a:gd name="T46" fmla="*/ 2147483647 w 168"/>
                <a:gd name="T47" fmla="*/ 2147483647 h 244"/>
                <a:gd name="T48" fmla="*/ 2147483647 w 168"/>
                <a:gd name="T49" fmla="*/ 2147483647 h 244"/>
                <a:gd name="T50" fmla="*/ 2147483647 w 168"/>
                <a:gd name="T51" fmla="*/ 2147483647 h 244"/>
                <a:gd name="T52" fmla="*/ 2147483647 w 168"/>
                <a:gd name="T53" fmla="*/ 2147483647 h 244"/>
                <a:gd name="T54" fmla="*/ 2147483647 w 168"/>
                <a:gd name="T55" fmla="*/ 2147483647 h 244"/>
                <a:gd name="T56" fmla="*/ 2147483647 w 168"/>
                <a:gd name="T57" fmla="*/ 2147483647 h 244"/>
                <a:gd name="T58" fmla="*/ 2147483647 w 168"/>
                <a:gd name="T59" fmla="*/ 2147483647 h 244"/>
                <a:gd name="T60" fmla="*/ 2147483647 w 168"/>
                <a:gd name="T61" fmla="*/ 2147483647 h 244"/>
                <a:gd name="T62" fmla="*/ 2147483647 w 168"/>
                <a:gd name="T63" fmla="*/ 2147483647 h 244"/>
                <a:gd name="T64" fmla="*/ 0 w 168"/>
                <a:gd name="T65" fmla="*/ 2147483647 h 244"/>
                <a:gd name="T66" fmla="*/ 2147483647 w 168"/>
                <a:gd name="T67" fmla="*/ 2147483647 h 244"/>
                <a:gd name="T68" fmla="*/ 2147483647 w 168"/>
                <a:gd name="T69" fmla="*/ 2147483647 h 2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68"/>
                <a:gd name="T106" fmla="*/ 0 h 244"/>
                <a:gd name="T107" fmla="*/ 168 w 168"/>
                <a:gd name="T108" fmla="*/ 244 h 24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68" h="244">
                  <a:moveTo>
                    <a:pt x="18" y="146"/>
                  </a:moveTo>
                  <a:lnTo>
                    <a:pt x="24" y="142"/>
                  </a:lnTo>
                  <a:lnTo>
                    <a:pt x="32" y="138"/>
                  </a:lnTo>
                  <a:lnTo>
                    <a:pt x="38" y="134"/>
                  </a:lnTo>
                  <a:lnTo>
                    <a:pt x="44" y="130"/>
                  </a:lnTo>
                  <a:lnTo>
                    <a:pt x="50" y="128"/>
                  </a:lnTo>
                  <a:lnTo>
                    <a:pt x="56" y="128"/>
                  </a:lnTo>
                  <a:lnTo>
                    <a:pt x="60" y="130"/>
                  </a:lnTo>
                  <a:lnTo>
                    <a:pt x="64" y="128"/>
                  </a:lnTo>
                  <a:lnTo>
                    <a:pt x="66" y="126"/>
                  </a:lnTo>
                  <a:lnTo>
                    <a:pt x="70" y="122"/>
                  </a:lnTo>
                  <a:lnTo>
                    <a:pt x="74" y="114"/>
                  </a:lnTo>
                  <a:lnTo>
                    <a:pt x="90" y="94"/>
                  </a:lnTo>
                  <a:lnTo>
                    <a:pt x="100" y="86"/>
                  </a:lnTo>
                  <a:lnTo>
                    <a:pt x="106" y="74"/>
                  </a:lnTo>
                  <a:lnTo>
                    <a:pt x="92" y="72"/>
                  </a:lnTo>
                  <a:lnTo>
                    <a:pt x="80" y="70"/>
                  </a:lnTo>
                  <a:lnTo>
                    <a:pt x="66" y="64"/>
                  </a:lnTo>
                  <a:lnTo>
                    <a:pt x="54" y="60"/>
                  </a:lnTo>
                  <a:lnTo>
                    <a:pt x="44" y="52"/>
                  </a:lnTo>
                  <a:lnTo>
                    <a:pt x="34" y="44"/>
                  </a:lnTo>
                  <a:lnTo>
                    <a:pt x="30" y="32"/>
                  </a:lnTo>
                  <a:lnTo>
                    <a:pt x="28" y="24"/>
                  </a:lnTo>
                  <a:lnTo>
                    <a:pt x="28" y="16"/>
                  </a:lnTo>
                  <a:lnTo>
                    <a:pt x="38" y="6"/>
                  </a:lnTo>
                  <a:lnTo>
                    <a:pt x="38" y="10"/>
                  </a:lnTo>
                  <a:lnTo>
                    <a:pt x="38" y="12"/>
                  </a:lnTo>
                  <a:lnTo>
                    <a:pt x="38" y="16"/>
                  </a:lnTo>
                  <a:lnTo>
                    <a:pt x="42" y="20"/>
                  </a:lnTo>
                  <a:lnTo>
                    <a:pt x="48" y="24"/>
                  </a:lnTo>
                  <a:lnTo>
                    <a:pt x="52" y="28"/>
                  </a:lnTo>
                  <a:lnTo>
                    <a:pt x="58" y="28"/>
                  </a:lnTo>
                  <a:lnTo>
                    <a:pt x="62" y="28"/>
                  </a:lnTo>
                  <a:lnTo>
                    <a:pt x="66" y="24"/>
                  </a:lnTo>
                  <a:lnTo>
                    <a:pt x="70" y="20"/>
                  </a:lnTo>
                  <a:lnTo>
                    <a:pt x="74" y="20"/>
                  </a:lnTo>
                  <a:lnTo>
                    <a:pt x="86" y="20"/>
                  </a:lnTo>
                  <a:lnTo>
                    <a:pt x="96" y="18"/>
                  </a:lnTo>
                  <a:lnTo>
                    <a:pt x="106" y="16"/>
                  </a:lnTo>
                  <a:lnTo>
                    <a:pt x="118" y="12"/>
                  </a:lnTo>
                  <a:lnTo>
                    <a:pt x="132" y="12"/>
                  </a:lnTo>
                  <a:lnTo>
                    <a:pt x="136" y="12"/>
                  </a:lnTo>
                  <a:lnTo>
                    <a:pt x="140" y="10"/>
                  </a:lnTo>
                  <a:lnTo>
                    <a:pt x="144" y="6"/>
                  </a:lnTo>
                  <a:lnTo>
                    <a:pt x="148" y="2"/>
                  </a:lnTo>
                  <a:lnTo>
                    <a:pt x="152" y="2"/>
                  </a:lnTo>
                  <a:lnTo>
                    <a:pt x="156" y="0"/>
                  </a:lnTo>
                  <a:lnTo>
                    <a:pt x="162" y="2"/>
                  </a:lnTo>
                  <a:lnTo>
                    <a:pt x="168" y="2"/>
                  </a:lnTo>
                  <a:lnTo>
                    <a:pt x="164" y="6"/>
                  </a:lnTo>
                  <a:lnTo>
                    <a:pt x="162" y="14"/>
                  </a:lnTo>
                  <a:lnTo>
                    <a:pt x="162" y="26"/>
                  </a:lnTo>
                  <a:lnTo>
                    <a:pt x="160" y="36"/>
                  </a:lnTo>
                  <a:lnTo>
                    <a:pt x="154" y="50"/>
                  </a:lnTo>
                  <a:lnTo>
                    <a:pt x="144" y="76"/>
                  </a:lnTo>
                  <a:lnTo>
                    <a:pt x="126" y="112"/>
                  </a:lnTo>
                  <a:lnTo>
                    <a:pt x="106" y="142"/>
                  </a:lnTo>
                  <a:lnTo>
                    <a:pt x="96" y="156"/>
                  </a:lnTo>
                  <a:lnTo>
                    <a:pt x="84" y="170"/>
                  </a:lnTo>
                  <a:lnTo>
                    <a:pt x="70" y="182"/>
                  </a:lnTo>
                  <a:lnTo>
                    <a:pt x="56" y="196"/>
                  </a:lnTo>
                  <a:lnTo>
                    <a:pt x="40" y="208"/>
                  </a:lnTo>
                  <a:lnTo>
                    <a:pt x="32" y="218"/>
                  </a:lnTo>
                  <a:lnTo>
                    <a:pt x="10" y="244"/>
                  </a:lnTo>
                  <a:lnTo>
                    <a:pt x="4" y="240"/>
                  </a:lnTo>
                  <a:lnTo>
                    <a:pt x="0" y="236"/>
                  </a:lnTo>
                  <a:lnTo>
                    <a:pt x="0" y="170"/>
                  </a:lnTo>
                  <a:lnTo>
                    <a:pt x="8" y="152"/>
                  </a:lnTo>
                  <a:lnTo>
                    <a:pt x="14" y="148"/>
                  </a:lnTo>
                  <a:lnTo>
                    <a:pt x="18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84" name="Freeform 105"/>
            <p:cNvSpPr/>
            <p:nvPr/>
          </p:nvSpPr>
          <p:spPr bwMode="auto">
            <a:xfrm>
              <a:off x="4849994" y="4503924"/>
              <a:ext cx="42665" cy="38495"/>
            </a:xfrm>
            <a:custGeom>
              <a:avLst/>
              <a:gdLst>
                <a:gd name="T0" fmla="*/ 2147483647 w 28"/>
                <a:gd name="T1" fmla="*/ 2147483647 h 24"/>
                <a:gd name="T2" fmla="*/ 2147483647 w 28"/>
                <a:gd name="T3" fmla="*/ 2147483647 h 24"/>
                <a:gd name="T4" fmla="*/ 2147483647 w 28"/>
                <a:gd name="T5" fmla="*/ 2147483647 h 24"/>
                <a:gd name="T6" fmla="*/ 0 w 28"/>
                <a:gd name="T7" fmla="*/ 2147483647 h 24"/>
                <a:gd name="T8" fmla="*/ 2147483647 w 28"/>
                <a:gd name="T9" fmla="*/ 2147483647 h 24"/>
                <a:gd name="T10" fmla="*/ 2147483647 w 28"/>
                <a:gd name="T11" fmla="*/ 2147483647 h 24"/>
                <a:gd name="T12" fmla="*/ 2147483647 w 28"/>
                <a:gd name="T13" fmla="*/ 0 h 24"/>
                <a:gd name="T14" fmla="*/ 2147483647 w 28"/>
                <a:gd name="T15" fmla="*/ 2147483647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8"/>
                <a:gd name="T25" fmla="*/ 0 h 24"/>
                <a:gd name="T26" fmla="*/ 28 w 28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8" h="24">
                  <a:moveTo>
                    <a:pt x="28" y="24"/>
                  </a:moveTo>
                  <a:lnTo>
                    <a:pt x="18" y="24"/>
                  </a:lnTo>
                  <a:lnTo>
                    <a:pt x="12" y="24"/>
                  </a:lnTo>
                  <a:lnTo>
                    <a:pt x="0" y="22"/>
                  </a:lnTo>
                  <a:lnTo>
                    <a:pt x="6" y="2"/>
                  </a:lnTo>
                  <a:lnTo>
                    <a:pt x="28" y="4"/>
                  </a:lnTo>
                  <a:lnTo>
                    <a:pt x="28" y="0"/>
                  </a:lnTo>
                  <a:lnTo>
                    <a:pt x="28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85" name="Freeform 106"/>
            <p:cNvSpPr/>
            <p:nvPr/>
          </p:nvSpPr>
          <p:spPr bwMode="auto">
            <a:xfrm>
              <a:off x="5623730" y="4916758"/>
              <a:ext cx="181038" cy="394250"/>
            </a:xfrm>
            <a:custGeom>
              <a:avLst/>
              <a:gdLst>
                <a:gd name="T0" fmla="*/ 2147483647 w 124"/>
                <a:gd name="T1" fmla="*/ 2147483647 h 250"/>
                <a:gd name="T2" fmla="*/ 2147483647 w 124"/>
                <a:gd name="T3" fmla="*/ 2147483647 h 250"/>
                <a:gd name="T4" fmla="*/ 2147483647 w 124"/>
                <a:gd name="T5" fmla="*/ 2147483647 h 250"/>
                <a:gd name="T6" fmla="*/ 2147483647 w 124"/>
                <a:gd name="T7" fmla="*/ 2147483647 h 250"/>
                <a:gd name="T8" fmla="*/ 2147483647 w 124"/>
                <a:gd name="T9" fmla="*/ 2147483647 h 250"/>
                <a:gd name="T10" fmla="*/ 2147483647 w 124"/>
                <a:gd name="T11" fmla="*/ 2147483647 h 250"/>
                <a:gd name="T12" fmla="*/ 2147483647 w 124"/>
                <a:gd name="T13" fmla="*/ 2147483647 h 250"/>
                <a:gd name="T14" fmla="*/ 2147483647 w 124"/>
                <a:gd name="T15" fmla="*/ 2147483647 h 250"/>
                <a:gd name="T16" fmla="*/ 2147483647 w 124"/>
                <a:gd name="T17" fmla="*/ 2147483647 h 250"/>
                <a:gd name="T18" fmla="*/ 2147483647 w 124"/>
                <a:gd name="T19" fmla="*/ 0 h 250"/>
                <a:gd name="T20" fmla="*/ 2147483647 w 124"/>
                <a:gd name="T21" fmla="*/ 2147483647 h 250"/>
                <a:gd name="T22" fmla="*/ 2147483647 w 124"/>
                <a:gd name="T23" fmla="*/ 2147483647 h 250"/>
                <a:gd name="T24" fmla="*/ 2147483647 w 124"/>
                <a:gd name="T25" fmla="*/ 2147483647 h 250"/>
                <a:gd name="T26" fmla="*/ 2147483647 w 124"/>
                <a:gd name="T27" fmla="*/ 2147483647 h 250"/>
                <a:gd name="T28" fmla="*/ 2147483647 w 124"/>
                <a:gd name="T29" fmla="*/ 2147483647 h 250"/>
                <a:gd name="T30" fmla="*/ 2147483647 w 124"/>
                <a:gd name="T31" fmla="*/ 2147483647 h 250"/>
                <a:gd name="T32" fmla="*/ 2147483647 w 124"/>
                <a:gd name="T33" fmla="*/ 2147483647 h 250"/>
                <a:gd name="T34" fmla="*/ 2147483647 w 124"/>
                <a:gd name="T35" fmla="*/ 2147483647 h 250"/>
                <a:gd name="T36" fmla="*/ 2147483647 w 124"/>
                <a:gd name="T37" fmla="*/ 2147483647 h 250"/>
                <a:gd name="T38" fmla="*/ 2147483647 w 124"/>
                <a:gd name="T39" fmla="*/ 2147483647 h 250"/>
                <a:gd name="T40" fmla="*/ 2147483647 w 124"/>
                <a:gd name="T41" fmla="*/ 2147483647 h 250"/>
                <a:gd name="T42" fmla="*/ 2147483647 w 124"/>
                <a:gd name="T43" fmla="*/ 2147483647 h 250"/>
                <a:gd name="T44" fmla="*/ 2147483647 w 124"/>
                <a:gd name="T45" fmla="*/ 2147483647 h 250"/>
                <a:gd name="T46" fmla="*/ 2147483647 w 124"/>
                <a:gd name="T47" fmla="*/ 2147483647 h 250"/>
                <a:gd name="T48" fmla="*/ 2147483647 w 124"/>
                <a:gd name="T49" fmla="*/ 2147483647 h 250"/>
                <a:gd name="T50" fmla="*/ 2147483647 w 124"/>
                <a:gd name="T51" fmla="*/ 2147483647 h 250"/>
                <a:gd name="T52" fmla="*/ 2147483647 w 124"/>
                <a:gd name="T53" fmla="*/ 2147483647 h 250"/>
                <a:gd name="T54" fmla="*/ 2147483647 w 124"/>
                <a:gd name="T55" fmla="*/ 2147483647 h 250"/>
                <a:gd name="T56" fmla="*/ 0 w 124"/>
                <a:gd name="T57" fmla="*/ 2147483647 h 250"/>
                <a:gd name="T58" fmla="*/ 2147483647 w 124"/>
                <a:gd name="T59" fmla="*/ 2147483647 h 250"/>
                <a:gd name="T60" fmla="*/ 2147483647 w 124"/>
                <a:gd name="T61" fmla="*/ 2147483647 h 250"/>
                <a:gd name="T62" fmla="*/ 2147483647 w 124"/>
                <a:gd name="T63" fmla="*/ 2147483647 h 250"/>
                <a:gd name="T64" fmla="*/ 2147483647 w 124"/>
                <a:gd name="T65" fmla="*/ 2147483647 h 250"/>
                <a:gd name="T66" fmla="*/ 2147483647 w 124"/>
                <a:gd name="T67" fmla="*/ 2147483647 h 250"/>
                <a:gd name="T68" fmla="*/ 2147483647 w 124"/>
                <a:gd name="T69" fmla="*/ 2147483647 h 2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4"/>
                <a:gd name="T106" fmla="*/ 0 h 250"/>
                <a:gd name="T107" fmla="*/ 124 w 124"/>
                <a:gd name="T108" fmla="*/ 250 h 2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4" h="250">
                  <a:moveTo>
                    <a:pt x="26" y="84"/>
                  </a:moveTo>
                  <a:lnTo>
                    <a:pt x="30" y="84"/>
                  </a:lnTo>
                  <a:lnTo>
                    <a:pt x="32" y="82"/>
                  </a:lnTo>
                  <a:lnTo>
                    <a:pt x="38" y="76"/>
                  </a:lnTo>
                  <a:lnTo>
                    <a:pt x="40" y="70"/>
                  </a:lnTo>
                  <a:lnTo>
                    <a:pt x="44" y="68"/>
                  </a:lnTo>
                  <a:lnTo>
                    <a:pt x="48" y="68"/>
                  </a:lnTo>
                  <a:lnTo>
                    <a:pt x="56" y="68"/>
                  </a:lnTo>
                  <a:lnTo>
                    <a:pt x="62" y="66"/>
                  </a:lnTo>
                  <a:lnTo>
                    <a:pt x="64" y="64"/>
                  </a:lnTo>
                  <a:lnTo>
                    <a:pt x="74" y="56"/>
                  </a:lnTo>
                  <a:lnTo>
                    <a:pt x="88" y="32"/>
                  </a:lnTo>
                  <a:lnTo>
                    <a:pt x="90" y="30"/>
                  </a:lnTo>
                  <a:lnTo>
                    <a:pt x="92" y="28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4" y="18"/>
                  </a:lnTo>
                  <a:lnTo>
                    <a:pt x="104" y="12"/>
                  </a:lnTo>
                  <a:lnTo>
                    <a:pt x="106" y="6"/>
                  </a:lnTo>
                  <a:lnTo>
                    <a:pt x="110" y="0"/>
                  </a:lnTo>
                  <a:lnTo>
                    <a:pt x="110" y="8"/>
                  </a:lnTo>
                  <a:lnTo>
                    <a:pt x="112" y="16"/>
                  </a:lnTo>
                  <a:lnTo>
                    <a:pt x="118" y="32"/>
                  </a:lnTo>
                  <a:lnTo>
                    <a:pt x="122" y="52"/>
                  </a:lnTo>
                  <a:lnTo>
                    <a:pt x="124" y="58"/>
                  </a:lnTo>
                  <a:lnTo>
                    <a:pt x="124" y="68"/>
                  </a:lnTo>
                  <a:lnTo>
                    <a:pt x="122" y="72"/>
                  </a:lnTo>
                  <a:lnTo>
                    <a:pt x="120" y="74"/>
                  </a:lnTo>
                  <a:lnTo>
                    <a:pt x="118" y="72"/>
                  </a:lnTo>
                  <a:lnTo>
                    <a:pt x="118" y="70"/>
                  </a:lnTo>
                  <a:lnTo>
                    <a:pt x="116" y="64"/>
                  </a:lnTo>
                  <a:lnTo>
                    <a:pt x="112" y="68"/>
                  </a:lnTo>
                  <a:lnTo>
                    <a:pt x="110" y="70"/>
                  </a:lnTo>
                  <a:lnTo>
                    <a:pt x="110" y="78"/>
                  </a:lnTo>
                  <a:lnTo>
                    <a:pt x="110" y="82"/>
                  </a:lnTo>
                  <a:lnTo>
                    <a:pt x="112" y="86"/>
                  </a:lnTo>
                  <a:lnTo>
                    <a:pt x="114" y="86"/>
                  </a:lnTo>
                  <a:lnTo>
                    <a:pt x="114" y="90"/>
                  </a:lnTo>
                  <a:lnTo>
                    <a:pt x="112" y="96"/>
                  </a:lnTo>
                  <a:lnTo>
                    <a:pt x="106" y="106"/>
                  </a:lnTo>
                  <a:lnTo>
                    <a:pt x="98" y="118"/>
                  </a:lnTo>
                  <a:lnTo>
                    <a:pt x="82" y="162"/>
                  </a:lnTo>
                  <a:lnTo>
                    <a:pt x="74" y="182"/>
                  </a:lnTo>
                  <a:lnTo>
                    <a:pt x="70" y="206"/>
                  </a:lnTo>
                  <a:lnTo>
                    <a:pt x="66" y="216"/>
                  </a:lnTo>
                  <a:lnTo>
                    <a:pt x="64" y="222"/>
                  </a:lnTo>
                  <a:lnTo>
                    <a:pt x="60" y="230"/>
                  </a:lnTo>
                  <a:lnTo>
                    <a:pt x="58" y="240"/>
                  </a:lnTo>
                  <a:lnTo>
                    <a:pt x="48" y="242"/>
                  </a:lnTo>
                  <a:lnTo>
                    <a:pt x="42" y="246"/>
                  </a:lnTo>
                  <a:lnTo>
                    <a:pt x="38" y="250"/>
                  </a:lnTo>
                  <a:lnTo>
                    <a:pt x="28" y="250"/>
                  </a:lnTo>
                  <a:lnTo>
                    <a:pt x="20" y="250"/>
                  </a:lnTo>
                  <a:lnTo>
                    <a:pt x="14" y="244"/>
                  </a:lnTo>
                  <a:lnTo>
                    <a:pt x="10" y="238"/>
                  </a:lnTo>
                  <a:lnTo>
                    <a:pt x="8" y="228"/>
                  </a:lnTo>
                  <a:lnTo>
                    <a:pt x="2" y="210"/>
                  </a:lnTo>
                  <a:lnTo>
                    <a:pt x="0" y="192"/>
                  </a:lnTo>
                  <a:lnTo>
                    <a:pt x="2" y="182"/>
                  </a:lnTo>
                  <a:lnTo>
                    <a:pt x="6" y="174"/>
                  </a:lnTo>
                  <a:lnTo>
                    <a:pt x="10" y="168"/>
                  </a:lnTo>
                  <a:lnTo>
                    <a:pt x="12" y="164"/>
                  </a:lnTo>
                  <a:lnTo>
                    <a:pt x="22" y="152"/>
                  </a:lnTo>
                  <a:lnTo>
                    <a:pt x="24" y="144"/>
                  </a:lnTo>
                  <a:lnTo>
                    <a:pt x="26" y="136"/>
                  </a:lnTo>
                  <a:lnTo>
                    <a:pt x="24" y="128"/>
                  </a:lnTo>
                  <a:lnTo>
                    <a:pt x="20" y="120"/>
                  </a:lnTo>
                  <a:lnTo>
                    <a:pt x="18" y="114"/>
                  </a:lnTo>
                  <a:lnTo>
                    <a:pt x="16" y="108"/>
                  </a:lnTo>
                  <a:lnTo>
                    <a:pt x="2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86" name="Freeform 107"/>
            <p:cNvSpPr/>
            <p:nvPr/>
          </p:nvSpPr>
          <p:spPr bwMode="auto">
            <a:xfrm>
              <a:off x="5185549" y="3653033"/>
              <a:ext cx="265215" cy="289383"/>
            </a:xfrm>
            <a:custGeom>
              <a:avLst/>
              <a:gdLst>
                <a:gd name="T0" fmla="*/ 2147483647 w 182"/>
                <a:gd name="T1" fmla="*/ 2147483647 h 182"/>
                <a:gd name="T2" fmla="*/ 2147483647 w 182"/>
                <a:gd name="T3" fmla="*/ 2147483647 h 182"/>
                <a:gd name="T4" fmla="*/ 2147483647 w 182"/>
                <a:gd name="T5" fmla="*/ 2147483647 h 182"/>
                <a:gd name="T6" fmla="*/ 2147483647 w 182"/>
                <a:gd name="T7" fmla="*/ 2147483647 h 182"/>
                <a:gd name="T8" fmla="*/ 2147483647 w 182"/>
                <a:gd name="T9" fmla="*/ 2147483647 h 182"/>
                <a:gd name="T10" fmla="*/ 2147483647 w 182"/>
                <a:gd name="T11" fmla="*/ 2147483647 h 182"/>
                <a:gd name="T12" fmla="*/ 0 w 182"/>
                <a:gd name="T13" fmla="*/ 2147483647 h 182"/>
                <a:gd name="T14" fmla="*/ 2147483647 w 182"/>
                <a:gd name="T15" fmla="*/ 2147483647 h 182"/>
                <a:gd name="T16" fmla="*/ 2147483647 w 182"/>
                <a:gd name="T17" fmla="*/ 2147483647 h 182"/>
                <a:gd name="T18" fmla="*/ 0 w 182"/>
                <a:gd name="T19" fmla="*/ 2147483647 h 182"/>
                <a:gd name="T20" fmla="*/ 2147483647 w 182"/>
                <a:gd name="T21" fmla="*/ 0 h 182"/>
                <a:gd name="T22" fmla="*/ 2147483647 w 182"/>
                <a:gd name="T23" fmla="*/ 2147483647 h 182"/>
                <a:gd name="T24" fmla="*/ 2147483647 w 182"/>
                <a:gd name="T25" fmla="*/ 2147483647 h 182"/>
                <a:gd name="T26" fmla="*/ 2147483647 w 182"/>
                <a:gd name="T27" fmla="*/ 2147483647 h 182"/>
                <a:gd name="T28" fmla="*/ 2147483647 w 182"/>
                <a:gd name="T29" fmla="*/ 2147483647 h 182"/>
                <a:gd name="T30" fmla="*/ 2147483647 w 182"/>
                <a:gd name="T31" fmla="*/ 2147483647 h 182"/>
                <a:gd name="T32" fmla="*/ 2147483647 w 182"/>
                <a:gd name="T33" fmla="*/ 2147483647 h 182"/>
                <a:gd name="T34" fmla="*/ 2147483647 w 182"/>
                <a:gd name="T35" fmla="*/ 2147483647 h 182"/>
                <a:gd name="T36" fmla="*/ 2147483647 w 182"/>
                <a:gd name="T37" fmla="*/ 2147483647 h 182"/>
                <a:gd name="T38" fmla="*/ 2147483647 w 182"/>
                <a:gd name="T39" fmla="*/ 2147483647 h 182"/>
                <a:gd name="T40" fmla="*/ 2147483647 w 182"/>
                <a:gd name="T41" fmla="*/ 2147483647 h 182"/>
                <a:gd name="T42" fmla="*/ 2147483647 w 182"/>
                <a:gd name="T43" fmla="*/ 2147483647 h 182"/>
                <a:gd name="T44" fmla="*/ 2147483647 w 182"/>
                <a:gd name="T45" fmla="*/ 2147483647 h 182"/>
                <a:gd name="T46" fmla="*/ 2147483647 w 182"/>
                <a:gd name="T47" fmla="*/ 2147483647 h 182"/>
                <a:gd name="T48" fmla="*/ 2147483647 w 182"/>
                <a:gd name="T49" fmla="*/ 2147483647 h 182"/>
                <a:gd name="T50" fmla="*/ 2147483647 w 182"/>
                <a:gd name="T51" fmla="*/ 2147483647 h 182"/>
                <a:gd name="T52" fmla="*/ 2147483647 w 182"/>
                <a:gd name="T53" fmla="*/ 2147483647 h 182"/>
                <a:gd name="T54" fmla="*/ 2147483647 w 182"/>
                <a:gd name="T55" fmla="*/ 2147483647 h 182"/>
                <a:gd name="T56" fmla="*/ 2147483647 w 182"/>
                <a:gd name="T57" fmla="*/ 2147483647 h 182"/>
                <a:gd name="T58" fmla="*/ 2147483647 w 182"/>
                <a:gd name="T59" fmla="*/ 2147483647 h 182"/>
                <a:gd name="T60" fmla="*/ 2147483647 w 182"/>
                <a:gd name="T61" fmla="*/ 2147483647 h 182"/>
                <a:gd name="T62" fmla="*/ 2147483647 w 182"/>
                <a:gd name="T63" fmla="*/ 2147483647 h 18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2"/>
                <a:gd name="T97" fmla="*/ 0 h 182"/>
                <a:gd name="T98" fmla="*/ 182 w 182"/>
                <a:gd name="T99" fmla="*/ 182 h 18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2" h="182">
                  <a:moveTo>
                    <a:pt x="180" y="160"/>
                  </a:moveTo>
                  <a:lnTo>
                    <a:pt x="174" y="160"/>
                  </a:lnTo>
                  <a:lnTo>
                    <a:pt x="172" y="164"/>
                  </a:lnTo>
                  <a:lnTo>
                    <a:pt x="162" y="170"/>
                  </a:lnTo>
                  <a:lnTo>
                    <a:pt x="156" y="176"/>
                  </a:lnTo>
                  <a:lnTo>
                    <a:pt x="146" y="182"/>
                  </a:lnTo>
                  <a:lnTo>
                    <a:pt x="142" y="176"/>
                  </a:lnTo>
                  <a:lnTo>
                    <a:pt x="12" y="176"/>
                  </a:lnTo>
                  <a:lnTo>
                    <a:pt x="8" y="50"/>
                  </a:lnTo>
                  <a:lnTo>
                    <a:pt x="8" y="44"/>
                  </a:lnTo>
                  <a:lnTo>
                    <a:pt x="4" y="40"/>
                  </a:lnTo>
                  <a:lnTo>
                    <a:pt x="2" y="38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2" y="22"/>
                  </a:lnTo>
                  <a:lnTo>
                    <a:pt x="4" y="18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0"/>
                  </a:lnTo>
                  <a:lnTo>
                    <a:pt x="36" y="8"/>
                  </a:lnTo>
                  <a:lnTo>
                    <a:pt x="54" y="12"/>
                  </a:lnTo>
                  <a:lnTo>
                    <a:pt x="68" y="14"/>
                  </a:lnTo>
                  <a:lnTo>
                    <a:pt x="76" y="12"/>
                  </a:lnTo>
                  <a:lnTo>
                    <a:pt x="84" y="8"/>
                  </a:lnTo>
                  <a:lnTo>
                    <a:pt x="92" y="4"/>
                  </a:lnTo>
                  <a:lnTo>
                    <a:pt x="100" y="2"/>
                  </a:lnTo>
                  <a:lnTo>
                    <a:pt x="104" y="2"/>
                  </a:lnTo>
                  <a:lnTo>
                    <a:pt x="108" y="6"/>
                  </a:lnTo>
                  <a:lnTo>
                    <a:pt x="112" y="8"/>
                  </a:lnTo>
                  <a:lnTo>
                    <a:pt x="118" y="10"/>
                  </a:lnTo>
                  <a:lnTo>
                    <a:pt x="124" y="10"/>
                  </a:lnTo>
                  <a:lnTo>
                    <a:pt x="132" y="8"/>
                  </a:lnTo>
                  <a:lnTo>
                    <a:pt x="138" y="8"/>
                  </a:lnTo>
                  <a:lnTo>
                    <a:pt x="140" y="8"/>
                  </a:lnTo>
                  <a:lnTo>
                    <a:pt x="142" y="10"/>
                  </a:lnTo>
                  <a:lnTo>
                    <a:pt x="146" y="14"/>
                  </a:lnTo>
                  <a:lnTo>
                    <a:pt x="152" y="22"/>
                  </a:lnTo>
                  <a:lnTo>
                    <a:pt x="156" y="32"/>
                  </a:lnTo>
                  <a:lnTo>
                    <a:pt x="158" y="42"/>
                  </a:lnTo>
                  <a:lnTo>
                    <a:pt x="154" y="56"/>
                  </a:lnTo>
                  <a:lnTo>
                    <a:pt x="154" y="64"/>
                  </a:lnTo>
                  <a:lnTo>
                    <a:pt x="158" y="66"/>
                  </a:lnTo>
                  <a:lnTo>
                    <a:pt x="152" y="68"/>
                  </a:lnTo>
                  <a:lnTo>
                    <a:pt x="152" y="66"/>
                  </a:lnTo>
                  <a:lnTo>
                    <a:pt x="150" y="66"/>
                  </a:lnTo>
                  <a:lnTo>
                    <a:pt x="146" y="66"/>
                  </a:lnTo>
                  <a:lnTo>
                    <a:pt x="142" y="64"/>
                  </a:lnTo>
                  <a:lnTo>
                    <a:pt x="134" y="52"/>
                  </a:lnTo>
                  <a:lnTo>
                    <a:pt x="128" y="40"/>
                  </a:lnTo>
                  <a:lnTo>
                    <a:pt x="120" y="32"/>
                  </a:lnTo>
                  <a:lnTo>
                    <a:pt x="122" y="38"/>
                  </a:lnTo>
                  <a:lnTo>
                    <a:pt x="124" y="46"/>
                  </a:lnTo>
                  <a:lnTo>
                    <a:pt x="136" y="66"/>
                  </a:lnTo>
                  <a:lnTo>
                    <a:pt x="156" y="102"/>
                  </a:lnTo>
                  <a:lnTo>
                    <a:pt x="162" y="112"/>
                  </a:lnTo>
                  <a:lnTo>
                    <a:pt x="168" y="120"/>
                  </a:lnTo>
                  <a:lnTo>
                    <a:pt x="174" y="126"/>
                  </a:lnTo>
                  <a:lnTo>
                    <a:pt x="176" y="138"/>
                  </a:lnTo>
                  <a:lnTo>
                    <a:pt x="178" y="150"/>
                  </a:lnTo>
                  <a:lnTo>
                    <a:pt x="182" y="160"/>
                  </a:lnTo>
                  <a:lnTo>
                    <a:pt x="18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87" name="Freeform 108"/>
            <p:cNvSpPr/>
            <p:nvPr/>
          </p:nvSpPr>
          <p:spPr bwMode="auto">
            <a:xfrm>
              <a:off x="4841923" y="3605245"/>
              <a:ext cx="362076" cy="398232"/>
            </a:xfrm>
            <a:custGeom>
              <a:avLst/>
              <a:gdLst>
                <a:gd name="T0" fmla="*/ 2147483647 w 247"/>
                <a:gd name="T1" fmla="*/ 2147483647 h 252"/>
                <a:gd name="T2" fmla="*/ 2147483647 w 247"/>
                <a:gd name="T3" fmla="*/ 2147483647 h 252"/>
                <a:gd name="T4" fmla="*/ 2147483647 w 247"/>
                <a:gd name="T5" fmla="*/ 2147483647 h 252"/>
                <a:gd name="T6" fmla="*/ 2147483647 w 247"/>
                <a:gd name="T7" fmla="*/ 2147483647 h 252"/>
                <a:gd name="T8" fmla="*/ 2147483647 w 247"/>
                <a:gd name="T9" fmla="*/ 2147483647 h 252"/>
                <a:gd name="T10" fmla="*/ 2147483647 w 247"/>
                <a:gd name="T11" fmla="*/ 2147483647 h 252"/>
                <a:gd name="T12" fmla="*/ 2147483647 w 247"/>
                <a:gd name="T13" fmla="*/ 2147483647 h 252"/>
                <a:gd name="T14" fmla="*/ 2147483647 w 247"/>
                <a:gd name="T15" fmla="*/ 2147483647 h 252"/>
                <a:gd name="T16" fmla="*/ 2147483647 w 247"/>
                <a:gd name="T17" fmla="*/ 2147483647 h 252"/>
                <a:gd name="T18" fmla="*/ 2147483647 w 247"/>
                <a:gd name="T19" fmla="*/ 2147483647 h 252"/>
                <a:gd name="T20" fmla="*/ 2147483647 w 247"/>
                <a:gd name="T21" fmla="*/ 2147483647 h 252"/>
                <a:gd name="T22" fmla="*/ 2147483647 w 247"/>
                <a:gd name="T23" fmla="*/ 2147483647 h 252"/>
                <a:gd name="T24" fmla="*/ 2147483647 w 247"/>
                <a:gd name="T25" fmla="*/ 2147483647 h 252"/>
                <a:gd name="T26" fmla="*/ 2147483647 w 247"/>
                <a:gd name="T27" fmla="*/ 2147483647 h 252"/>
                <a:gd name="T28" fmla="*/ 2147483647 w 247"/>
                <a:gd name="T29" fmla="*/ 2147483647 h 252"/>
                <a:gd name="T30" fmla="*/ 2147483647 w 247"/>
                <a:gd name="T31" fmla="*/ 2147483647 h 252"/>
                <a:gd name="T32" fmla="*/ 2147483647 w 247"/>
                <a:gd name="T33" fmla="*/ 2147483647 h 252"/>
                <a:gd name="T34" fmla="*/ 2147483647 w 247"/>
                <a:gd name="T35" fmla="*/ 2147483647 h 252"/>
                <a:gd name="T36" fmla="*/ 2147483647 w 247"/>
                <a:gd name="T37" fmla="*/ 2147483647 h 252"/>
                <a:gd name="T38" fmla="*/ 2147483647 w 247"/>
                <a:gd name="T39" fmla="*/ 2147483647 h 252"/>
                <a:gd name="T40" fmla="*/ 2147483647 w 247"/>
                <a:gd name="T41" fmla="*/ 2147483647 h 252"/>
                <a:gd name="T42" fmla="*/ 2147483647 w 247"/>
                <a:gd name="T43" fmla="*/ 2147483647 h 252"/>
                <a:gd name="T44" fmla="*/ 2147483647 w 247"/>
                <a:gd name="T45" fmla="*/ 2147483647 h 252"/>
                <a:gd name="T46" fmla="*/ 2147483647 w 247"/>
                <a:gd name="T47" fmla="*/ 2147483647 h 252"/>
                <a:gd name="T48" fmla="*/ 2147483647 w 247"/>
                <a:gd name="T49" fmla="*/ 0 h 252"/>
                <a:gd name="T50" fmla="*/ 2147483647 w 247"/>
                <a:gd name="T51" fmla="*/ 2147483647 h 252"/>
                <a:gd name="T52" fmla="*/ 2147483647 w 247"/>
                <a:gd name="T53" fmla="*/ 2147483647 h 252"/>
                <a:gd name="T54" fmla="*/ 2147483647 w 247"/>
                <a:gd name="T55" fmla="*/ 2147483647 h 252"/>
                <a:gd name="T56" fmla="*/ 2147483647 w 247"/>
                <a:gd name="T57" fmla="*/ 2147483647 h 252"/>
                <a:gd name="T58" fmla="*/ 2147483647 w 247"/>
                <a:gd name="T59" fmla="*/ 2147483647 h 252"/>
                <a:gd name="T60" fmla="*/ 0 w 247"/>
                <a:gd name="T61" fmla="*/ 2147483647 h 252"/>
                <a:gd name="T62" fmla="*/ 2147483647 w 247"/>
                <a:gd name="T63" fmla="*/ 2147483647 h 252"/>
                <a:gd name="T64" fmla="*/ 2147483647 w 247"/>
                <a:gd name="T65" fmla="*/ 2147483647 h 252"/>
                <a:gd name="T66" fmla="*/ 2147483647 w 247"/>
                <a:gd name="T67" fmla="*/ 2147483647 h 252"/>
                <a:gd name="T68" fmla="*/ 2147483647 w 247"/>
                <a:gd name="T69" fmla="*/ 2147483647 h 252"/>
                <a:gd name="T70" fmla="*/ 2147483647 w 247"/>
                <a:gd name="T71" fmla="*/ 2147483647 h 252"/>
                <a:gd name="T72" fmla="*/ 2147483647 w 247"/>
                <a:gd name="T73" fmla="*/ 2147483647 h 252"/>
                <a:gd name="T74" fmla="*/ 2147483647 w 247"/>
                <a:gd name="T75" fmla="*/ 2147483647 h 252"/>
                <a:gd name="T76" fmla="*/ 2147483647 w 247"/>
                <a:gd name="T77" fmla="*/ 2147483647 h 252"/>
                <a:gd name="T78" fmla="*/ 2147483647 w 247"/>
                <a:gd name="T79" fmla="*/ 2147483647 h 252"/>
                <a:gd name="T80" fmla="*/ 2147483647 w 247"/>
                <a:gd name="T81" fmla="*/ 2147483647 h 252"/>
                <a:gd name="T82" fmla="*/ 2147483647 w 247"/>
                <a:gd name="T83" fmla="*/ 2147483647 h 252"/>
                <a:gd name="T84" fmla="*/ 2147483647 w 247"/>
                <a:gd name="T85" fmla="*/ 2147483647 h 252"/>
                <a:gd name="T86" fmla="*/ 2147483647 w 247"/>
                <a:gd name="T87" fmla="*/ 2147483647 h 252"/>
                <a:gd name="T88" fmla="*/ 2147483647 w 247"/>
                <a:gd name="T89" fmla="*/ 2147483647 h 25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47"/>
                <a:gd name="T136" fmla="*/ 0 h 252"/>
                <a:gd name="T137" fmla="*/ 247 w 247"/>
                <a:gd name="T138" fmla="*/ 252 h 25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47" h="252">
                  <a:moveTo>
                    <a:pt x="247" y="206"/>
                  </a:moveTo>
                  <a:lnTo>
                    <a:pt x="243" y="80"/>
                  </a:lnTo>
                  <a:lnTo>
                    <a:pt x="243" y="74"/>
                  </a:lnTo>
                  <a:lnTo>
                    <a:pt x="239" y="70"/>
                  </a:lnTo>
                  <a:lnTo>
                    <a:pt x="237" y="68"/>
                  </a:lnTo>
                  <a:lnTo>
                    <a:pt x="235" y="60"/>
                  </a:lnTo>
                  <a:lnTo>
                    <a:pt x="235" y="56"/>
                  </a:lnTo>
                  <a:lnTo>
                    <a:pt x="237" y="52"/>
                  </a:lnTo>
                  <a:lnTo>
                    <a:pt x="239" y="48"/>
                  </a:lnTo>
                  <a:lnTo>
                    <a:pt x="241" y="44"/>
                  </a:lnTo>
                  <a:lnTo>
                    <a:pt x="237" y="42"/>
                  </a:lnTo>
                  <a:lnTo>
                    <a:pt x="235" y="40"/>
                  </a:lnTo>
                  <a:lnTo>
                    <a:pt x="235" y="38"/>
                  </a:lnTo>
                  <a:lnTo>
                    <a:pt x="237" y="34"/>
                  </a:lnTo>
                  <a:lnTo>
                    <a:pt x="241" y="30"/>
                  </a:lnTo>
                  <a:lnTo>
                    <a:pt x="215" y="20"/>
                  </a:lnTo>
                  <a:lnTo>
                    <a:pt x="209" y="16"/>
                  </a:lnTo>
                  <a:lnTo>
                    <a:pt x="203" y="12"/>
                  </a:lnTo>
                  <a:lnTo>
                    <a:pt x="197" y="6"/>
                  </a:lnTo>
                  <a:lnTo>
                    <a:pt x="193" y="4"/>
                  </a:lnTo>
                  <a:lnTo>
                    <a:pt x="189" y="4"/>
                  </a:lnTo>
                  <a:lnTo>
                    <a:pt x="181" y="6"/>
                  </a:lnTo>
                  <a:lnTo>
                    <a:pt x="171" y="12"/>
                  </a:lnTo>
                  <a:lnTo>
                    <a:pt x="163" y="20"/>
                  </a:lnTo>
                  <a:lnTo>
                    <a:pt x="163" y="24"/>
                  </a:lnTo>
                  <a:lnTo>
                    <a:pt x="161" y="28"/>
                  </a:lnTo>
                  <a:lnTo>
                    <a:pt x="163" y="36"/>
                  </a:lnTo>
                  <a:lnTo>
                    <a:pt x="163" y="38"/>
                  </a:lnTo>
                  <a:lnTo>
                    <a:pt x="165" y="40"/>
                  </a:lnTo>
                  <a:lnTo>
                    <a:pt x="163" y="44"/>
                  </a:lnTo>
                  <a:lnTo>
                    <a:pt x="161" y="48"/>
                  </a:lnTo>
                  <a:lnTo>
                    <a:pt x="157" y="52"/>
                  </a:lnTo>
                  <a:lnTo>
                    <a:pt x="149" y="54"/>
                  </a:lnTo>
                  <a:lnTo>
                    <a:pt x="145" y="54"/>
                  </a:lnTo>
                  <a:lnTo>
                    <a:pt x="139" y="52"/>
                  </a:lnTo>
                  <a:lnTo>
                    <a:pt x="133" y="46"/>
                  </a:lnTo>
                  <a:lnTo>
                    <a:pt x="125" y="40"/>
                  </a:lnTo>
                  <a:lnTo>
                    <a:pt x="115" y="38"/>
                  </a:lnTo>
                  <a:lnTo>
                    <a:pt x="111" y="36"/>
                  </a:lnTo>
                  <a:lnTo>
                    <a:pt x="107" y="36"/>
                  </a:lnTo>
                  <a:lnTo>
                    <a:pt x="103" y="36"/>
                  </a:lnTo>
                  <a:lnTo>
                    <a:pt x="99" y="34"/>
                  </a:lnTo>
                  <a:lnTo>
                    <a:pt x="93" y="30"/>
                  </a:lnTo>
                  <a:lnTo>
                    <a:pt x="89" y="24"/>
                  </a:lnTo>
                  <a:lnTo>
                    <a:pt x="85" y="18"/>
                  </a:lnTo>
                  <a:lnTo>
                    <a:pt x="81" y="16"/>
                  </a:lnTo>
                  <a:lnTo>
                    <a:pt x="77" y="14"/>
                  </a:lnTo>
                  <a:lnTo>
                    <a:pt x="53" y="10"/>
                  </a:lnTo>
                  <a:lnTo>
                    <a:pt x="42" y="6"/>
                  </a:lnTo>
                  <a:lnTo>
                    <a:pt x="30" y="0"/>
                  </a:lnTo>
                  <a:lnTo>
                    <a:pt x="26" y="4"/>
                  </a:lnTo>
                  <a:lnTo>
                    <a:pt x="26" y="10"/>
                  </a:lnTo>
                  <a:lnTo>
                    <a:pt x="26" y="12"/>
                  </a:lnTo>
                  <a:lnTo>
                    <a:pt x="26" y="18"/>
                  </a:lnTo>
                  <a:lnTo>
                    <a:pt x="18" y="24"/>
                  </a:lnTo>
                  <a:lnTo>
                    <a:pt x="12" y="30"/>
                  </a:lnTo>
                  <a:lnTo>
                    <a:pt x="8" y="36"/>
                  </a:lnTo>
                  <a:lnTo>
                    <a:pt x="8" y="40"/>
                  </a:lnTo>
                  <a:lnTo>
                    <a:pt x="10" y="40"/>
                  </a:lnTo>
                  <a:lnTo>
                    <a:pt x="4" y="52"/>
                  </a:lnTo>
                  <a:lnTo>
                    <a:pt x="0" y="56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2" y="74"/>
                  </a:lnTo>
                  <a:lnTo>
                    <a:pt x="4" y="80"/>
                  </a:lnTo>
                  <a:lnTo>
                    <a:pt x="4" y="88"/>
                  </a:lnTo>
                  <a:lnTo>
                    <a:pt x="6" y="120"/>
                  </a:lnTo>
                  <a:lnTo>
                    <a:pt x="2" y="124"/>
                  </a:lnTo>
                  <a:lnTo>
                    <a:pt x="0" y="132"/>
                  </a:lnTo>
                  <a:lnTo>
                    <a:pt x="2" y="136"/>
                  </a:lnTo>
                  <a:lnTo>
                    <a:pt x="4" y="140"/>
                  </a:lnTo>
                  <a:lnTo>
                    <a:pt x="10" y="152"/>
                  </a:lnTo>
                  <a:lnTo>
                    <a:pt x="12" y="158"/>
                  </a:lnTo>
                  <a:lnTo>
                    <a:pt x="18" y="162"/>
                  </a:lnTo>
                  <a:lnTo>
                    <a:pt x="28" y="166"/>
                  </a:lnTo>
                  <a:lnTo>
                    <a:pt x="32" y="168"/>
                  </a:lnTo>
                  <a:lnTo>
                    <a:pt x="36" y="174"/>
                  </a:lnTo>
                  <a:lnTo>
                    <a:pt x="40" y="182"/>
                  </a:lnTo>
                  <a:lnTo>
                    <a:pt x="42" y="182"/>
                  </a:lnTo>
                  <a:lnTo>
                    <a:pt x="46" y="182"/>
                  </a:lnTo>
                  <a:lnTo>
                    <a:pt x="55" y="182"/>
                  </a:lnTo>
                  <a:lnTo>
                    <a:pt x="61" y="184"/>
                  </a:lnTo>
                  <a:lnTo>
                    <a:pt x="67" y="186"/>
                  </a:lnTo>
                  <a:lnTo>
                    <a:pt x="71" y="190"/>
                  </a:lnTo>
                  <a:lnTo>
                    <a:pt x="75" y="196"/>
                  </a:lnTo>
                  <a:lnTo>
                    <a:pt x="105" y="182"/>
                  </a:lnTo>
                  <a:lnTo>
                    <a:pt x="231" y="252"/>
                  </a:lnTo>
                  <a:lnTo>
                    <a:pt x="235" y="244"/>
                  </a:lnTo>
                  <a:lnTo>
                    <a:pt x="247" y="244"/>
                  </a:lnTo>
                  <a:lnTo>
                    <a:pt x="247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88" name="Freeform 109"/>
            <p:cNvSpPr/>
            <p:nvPr/>
          </p:nvSpPr>
          <p:spPr bwMode="auto">
            <a:xfrm>
              <a:off x="4795798" y="3491085"/>
              <a:ext cx="89943" cy="213718"/>
            </a:xfrm>
            <a:custGeom>
              <a:avLst/>
              <a:gdLst>
                <a:gd name="T0" fmla="*/ 2147483647 w 62"/>
                <a:gd name="T1" fmla="*/ 2147483647 h 134"/>
                <a:gd name="T2" fmla="*/ 2147483647 w 62"/>
                <a:gd name="T3" fmla="*/ 2147483647 h 134"/>
                <a:gd name="T4" fmla="*/ 2147483647 w 62"/>
                <a:gd name="T5" fmla="*/ 2147483647 h 134"/>
                <a:gd name="T6" fmla="*/ 2147483647 w 62"/>
                <a:gd name="T7" fmla="*/ 2147483647 h 134"/>
                <a:gd name="T8" fmla="*/ 2147483647 w 62"/>
                <a:gd name="T9" fmla="*/ 2147483647 h 134"/>
                <a:gd name="T10" fmla="*/ 2147483647 w 62"/>
                <a:gd name="T11" fmla="*/ 2147483647 h 134"/>
                <a:gd name="T12" fmla="*/ 2147483647 w 62"/>
                <a:gd name="T13" fmla="*/ 2147483647 h 134"/>
                <a:gd name="T14" fmla="*/ 2147483647 w 62"/>
                <a:gd name="T15" fmla="*/ 2147483647 h 134"/>
                <a:gd name="T16" fmla="*/ 2147483647 w 62"/>
                <a:gd name="T17" fmla="*/ 2147483647 h 134"/>
                <a:gd name="T18" fmla="*/ 0 w 62"/>
                <a:gd name="T19" fmla="*/ 2147483647 h 134"/>
                <a:gd name="T20" fmla="*/ 0 w 62"/>
                <a:gd name="T21" fmla="*/ 2147483647 h 134"/>
                <a:gd name="T22" fmla="*/ 0 w 62"/>
                <a:gd name="T23" fmla="*/ 2147483647 h 134"/>
                <a:gd name="T24" fmla="*/ 2147483647 w 62"/>
                <a:gd name="T25" fmla="*/ 2147483647 h 134"/>
                <a:gd name="T26" fmla="*/ 2147483647 w 62"/>
                <a:gd name="T27" fmla="*/ 2147483647 h 134"/>
                <a:gd name="T28" fmla="*/ 2147483647 w 62"/>
                <a:gd name="T29" fmla="*/ 2147483647 h 134"/>
                <a:gd name="T30" fmla="*/ 2147483647 w 62"/>
                <a:gd name="T31" fmla="*/ 2147483647 h 134"/>
                <a:gd name="T32" fmla="*/ 2147483647 w 62"/>
                <a:gd name="T33" fmla="*/ 2147483647 h 134"/>
                <a:gd name="T34" fmla="*/ 2147483647 w 62"/>
                <a:gd name="T35" fmla="*/ 2147483647 h 134"/>
                <a:gd name="T36" fmla="*/ 2147483647 w 62"/>
                <a:gd name="T37" fmla="*/ 2147483647 h 134"/>
                <a:gd name="T38" fmla="*/ 2147483647 w 62"/>
                <a:gd name="T39" fmla="*/ 2147483647 h 134"/>
                <a:gd name="T40" fmla="*/ 2147483647 w 62"/>
                <a:gd name="T41" fmla="*/ 2147483647 h 134"/>
                <a:gd name="T42" fmla="*/ 2147483647 w 62"/>
                <a:gd name="T43" fmla="*/ 0 h 134"/>
                <a:gd name="T44" fmla="*/ 2147483647 w 62"/>
                <a:gd name="T45" fmla="*/ 0 h 134"/>
                <a:gd name="T46" fmla="*/ 2147483647 w 62"/>
                <a:gd name="T47" fmla="*/ 0 h 134"/>
                <a:gd name="T48" fmla="*/ 2147483647 w 62"/>
                <a:gd name="T49" fmla="*/ 2147483647 h 134"/>
                <a:gd name="T50" fmla="*/ 2147483647 w 62"/>
                <a:gd name="T51" fmla="*/ 2147483647 h 134"/>
                <a:gd name="T52" fmla="*/ 2147483647 w 62"/>
                <a:gd name="T53" fmla="*/ 2147483647 h 134"/>
                <a:gd name="T54" fmla="*/ 2147483647 w 62"/>
                <a:gd name="T55" fmla="*/ 2147483647 h 134"/>
                <a:gd name="T56" fmla="*/ 2147483647 w 62"/>
                <a:gd name="T57" fmla="*/ 2147483647 h 134"/>
                <a:gd name="T58" fmla="*/ 2147483647 w 62"/>
                <a:gd name="T59" fmla="*/ 2147483647 h 134"/>
                <a:gd name="T60" fmla="*/ 2147483647 w 62"/>
                <a:gd name="T61" fmla="*/ 2147483647 h 134"/>
                <a:gd name="T62" fmla="*/ 2147483647 w 62"/>
                <a:gd name="T63" fmla="*/ 2147483647 h 134"/>
                <a:gd name="T64" fmla="*/ 2147483647 w 62"/>
                <a:gd name="T65" fmla="*/ 2147483647 h 134"/>
                <a:gd name="T66" fmla="*/ 2147483647 w 62"/>
                <a:gd name="T67" fmla="*/ 2147483647 h 134"/>
                <a:gd name="T68" fmla="*/ 2147483647 w 62"/>
                <a:gd name="T69" fmla="*/ 2147483647 h 134"/>
                <a:gd name="T70" fmla="*/ 2147483647 w 62"/>
                <a:gd name="T71" fmla="*/ 2147483647 h 134"/>
                <a:gd name="T72" fmla="*/ 2147483647 w 62"/>
                <a:gd name="T73" fmla="*/ 2147483647 h 134"/>
                <a:gd name="T74" fmla="*/ 2147483647 w 62"/>
                <a:gd name="T75" fmla="*/ 2147483647 h 134"/>
                <a:gd name="T76" fmla="*/ 2147483647 w 62"/>
                <a:gd name="T77" fmla="*/ 2147483647 h 134"/>
                <a:gd name="T78" fmla="*/ 2147483647 w 62"/>
                <a:gd name="T79" fmla="*/ 2147483647 h 134"/>
                <a:gd name="T80" fmla="*/ 2147483647 w 62"/>
                <a:gd name="T81" fmla="*/ 2147483647 h 134"/>
                <a:gd name="T82" fmla="*/ 2147483647 w 62"/>
                <a:gd name="T83" fmla="*/ 2147483647 h 134"/>
                <a:gd name="T84" fmla="*/ 2147483647 w 62"/>
                <a:gd name="T85" fmla="*/ 2147483647 h 134"/>
                <a:gd name="T86" fmla="*/ 2147483647 w 62"/>
                <a:gd name="T87" fmla="*/ 2147483647 h 134"/>
                <a:gd name="T88" fmla="*/ 2147483647 w 62"/>
                <a:gd name="T89" fmla="*/ 2147483647 h 134"/>
                <a:gd name="T90" fmla="*/ 2147483647 w 62"/>
                <a:gd name="T91" fmla="*/ 2147483647 h 134"/>
                <a:gd name="T92" fmla="*/ 2147483647 w 62"/>
                <a:gd name="T93" fmla="*/ 2147483647 h 134"/>
                <a:gd name="T94" fmla="*/ 2147483647 w 62"/>
                <a:gd name="T95" fmla="*/ 2147483647 h 134"/>
                <a:gd name="T96" fmla="*/ 2147483647 w 62"/>
                <a:gd name="T97" fmla="*/ 2147483647 h 134"/>
                <a:gd name="T98" fmla="*/ 2147483647 w 62"/>
                <a:gd name="T99" fmla="*/ 2147483647 h 134"/>
                <a:gd name="T100" fmla="*/ 2147483647 w 62"/>
                <a:gd name="T101" fmla="*/ 2147483647 h 134"/>
                <a:gd name="T102" fmla="*/ 2147483647 w 62"/>
                <a:gd name="T103" fmla="*/ 2147483647 h 134"/>
                <a:gd name="T104" fmla="*/ 2147483647 w 62"/>
                <a:gd name="T105" fmla="*/ 2147483647 h 134"/>
                <a:gd name="T106" fmla="*/ 2147483647 w 62"/>
                <a:gd name="T107" fmla="*/ 2147483647 h 134"/>
                <a:gd name="T108" fmla="*/ 2147483647 w 62"/>
                <a:gd name="T109" fmla="*/ 2147483647 h 134"/>
                <a:gd name="T110" fmla="*/ 2147483647 w 62"/>
                <a:gd name="T111" fmla="*/ 2147483647 h 13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2"/>
                <a:gd name="T169" fmla="*/ 0 h 134"/>
                <a:gd name="T170" fmla="*/ 62 w 62"/>
                <a:gd name="T171" fmla="*/ 134 h 13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2" h="134">
                  <a:moveTo>
                    <a:pt x="30" y="128"/>
                  </a:moveTo>
                  <a:lnTo>
                    <a:pt x="30" y="130"/>
                  </a:lnTo>
                  <a:lnTo>
                    <a:pt x="26" y="104"/>
                  </a:lnTo>
                  <a:lnTo>
                    <a:pt x="22" y="98"/>
                  </a:lnTo>
                  <a:lnTo>
                    <a:pt x="18" y="92"/>
                  </a:lnTo>
                  <a:lnTo>
                    <a:pt x="14" y="86"/>
                  </a:lnTo>
                  <a:lnTo>
                    <a:pt x="10" y="82"/>
                  </a:lnTo>
                  <a:lnTo>
                    <a:pt x="8" y="78"/>
                  </a:lnTo>
                  <a:lnTo>
                    <a:pt x="4" y="74"/>
                  </a:lnTo>
                  <a:lnTo>
                    <a:pt x="0" y="68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2" y="56"/>
                  </a:lnTo>
                  <a:lnTo>
                    <a:pt x="6" y="54"/>
                  </a:lnTo>
                  <a:lnTo>
                    <a:pt x="8" y="50"/>
                  </a:lnTo>
                  <a:lnTo>
                    <a:pt x="10" y="42"/>
                  </a:lnTo>
                  <a:lnTo>
                    <a:pt x="10" y="36"/>
                  </a:lnTo>
                  <a:lnTo>
                    <a:pt x="10" y="24"/>
                  </a:lnTo>
                  <a:lnTo>
                    <a:pt x="12" y="14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8" y="2"/>
                  </a:lnTo>
                  <a:lnTo>
                    <a:pt x="42" y="2"/>
                  </a:lnTo>
                  <a:lnTo>
                    <a:pt x="48" y="4"/>
                  </a:lnTo>
                  <a:lnTo>
                    <a:pt x="46" y="8"/>
                  </a:lnTo>
                  <a:lnTo>
                    <a:pt x="44" y="12"/>
                  </a:lnTo>
                  <a:lnTo>
                    <a:pt x="44" y="16"/>
                  </a:lnTo>
                  <a:lnTo>
                    <a:pt x="42" y="20"/>
                  </a:lnTo>
                  <a:lnTo>
                    <a:pt x="44" y="24"/>
                  </a:lnTo>
                  <a:lnTo>
                    <a:pt x="46" y="28"/>
                  </a:lnTo>
                  <a:lnTo>
                    <a:pt x="50" y="30"/>
                  </a:lnTo>
                  <a:lnTo>
                    <a:pt x="52" y="32"/>
                  </a:lnTo>
                  <a:lnTo>
                    <a:pt x="50" y="42"/>
                  </a:lnTo>
                  <a:lnTo>
                    <a:pt x="46" y="46"/>
                  </a:lnTo>
                  <a:lnTo>
                    <a:pt x="42" y="52"/>
                  </a:lnTo>
                  <a:lnTo>
                    <a:pt x="40" y="58"/>
                  </a:lnTo>
                  <a:lnTo>
                    <a:pt x="42" y="60"/>
                  </a:lnTo>
                  <a:lnTo>
                    <a:pt x="46" y="64"/>
                  </a:lnTo>
                  <a:lnTo>
                    <a:pt x="54" y="66"/>
                  </a:lnTo>
                  <a:lnTo>
                    <a:pt x="62" y="72"/>
                  </a:lnTo>
                  <a:lnTo>
                    <a:pt x="58" y="76"/>
                  </a:lnTo>
                  <a:lnTo>
                    <a:pt x="58" y="82"/>
                  </a:lnTo>
                  <a:lnTo>
                    <a:pt x="58" y="84"/>
                  </a:lnTo>
                  <a:lnTo>
                    <a:pt x="58" y="90"/>
                  </a:lnTo>
                  <a:lnTo>
                    <a:pt x="50" y="96"/>
                  </a:lnTo>
                  <a:lnTo>
                    <a:pt x="44" y="102"/>
                  </a:lnTo>
                  <a:lnTo>
                    <a:pt x="40" y="108"/>
                  </a:lnTo>
                  <a:lnTo>
                    <a:pt x="40" y="112"/>
                  </a:lnTo>
                  <a:lnTo>
                    <a:pt x="42" y="112"/>
                  </a:lnTo>
                  <a:lnTo>
                    <a:pt x="36" y="124"/>
                  </a:lnTo>
                  <a:lnTo>
                    <a:pt x="32" y="128"/>
                  </a:lnTo>
                  <a:lnTo>
                    <a:pt x="32" y="134"/>
                  </a:lnTo>
                  <a:lnTo>
                    <a:pt x="3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89" name="Freeform 110"/>
            <p:cNvSpPr/>
            <p:nvPr/>
          </p:nvSpPr>
          <p:spPr bwMode="auto">
            <a:xfrm>
              <a:off x="4434875" y="3496394"/>
              <a:ext cx="465856" cy="523013"/>
            </a:xfrm>
            <a:custGeom>
              <a:avLst/>
              <a:gdLst>
                <a:gd name="T0" fmla="*/ 2147483647 w 318"/>
                <a:gd name="T1" fmla="*/ 2147483647 h 332"/>
                <a:gd name="T2" fmla="*/ 2147483647 w 318"/>
                <a:gd name="T3" fmla="*/ 2147483647 h 332"/>
                <a:gd name="T4" fmla="*/ 2147483647 w 318"/>
                <a:gd name="T5" fmla="*/ 2147483647 h 332"/>
                <a:gd name="T6" fmla="*/ 2147483647 w 318"/>
                <a:gd name="T7" fmla="*/ 2147483647 h 332"/>
                <a:gd name="T8" fmla="*/ 2147483647 w 318"/>
                <a:gd name="T9" fmla="*/ 2147483647 h 332"/>
                <a:gd name="T10" fmla="*/ 2147483647 w 318"/>
                <a:gd name="T11" fmla="*/ 2147483647 h 332"/>
                <a:gd name="T12" fmla="*/ 2147483647 w 318"/>
                <a:gd name="T13" fmla="*/ 2147483647 h 332"/>
                <a:gd name="T14" fmla="*/ 2147483647 w 318"/>
                <a:gd name="T15" fmla="*/ 2147483647 h 332"/>
                <a:gd name="T16" fmla="*/ 2147483647 w 318"/>
                <a:gd name="T17" fmla="*/ 0 h 332"/>
                <a:gd name="T18" fmla="*/ 2147483647 w 318"/>
                <a:gd name="T19" fmla="*/ 2147483647 h 332"/>
                <a:gd name="T20" fmla="*/ 2147483647 w 318"/>
                <a:gd name="T21" fmla="*/ 2147483647 h 332"/>
                <a:gd name="T22" fmla="*/ 2147483647 w 318"/>
                <a:gd name="T23" fmla="*/ 2147483647 h 332"/>
                <a:gd name="T24" fmla="*/ 2147483647 w 318"/>
                <a:gd name="T25" fmla="*/ 2147483647 h 332"/>
                <a:gd name="T26" fmla="*/ 2147483647 w 318"/>
                <a:gd name="T27" fmla="*/ 2147483647 h 332"/>
                <a:gd name="T28" fmla="*/ 2147483647 w 318"/>
                <a:gd name="T29" fmla="*/ 2147483647 h 332"/>
                <a:gd name="T30" fmla="*/ 2147483647 w 318"/>
                <a:gd name="T31" fmla="*/ 2147483647 h 332"/>
                <a:gd name="T32" fmla="*/ 2147483647 w 318"/>
                <a:gd name="T33" fmla="*/ 2147483647 h 332"/>
                <a:gd name="T34" fmla="*/ 2147483647 w 318"/>
                <a:gd name="T35" fmla="*/ 2147483647 h 332"/>
                <a:gd name="T36" fmla="*/ 2147483647 w 318"/>
                <a:gd name="T37" fmla="*/ 2147483647 h 332"/>
                <a:gd name="T38" fmla="*/ 2147483647 w 318"/>
                <a:gd name="T39" fmla="*/ 2147483647 h 332"/>
                <a:gd name="T40" fmla="*/ 2147483647 w 318"/>
                <a:gd name="T41" fmla="*/ 2147483647 h 332"/>
                <a:gd name="T42" fmla="*/ 2147483647 w 318"/>
                <a:gd name="T43" fmla="*/ 2147483647 h 332"/>
                <a:gd name="T44" fmla="*/ 2147483647 w 318"/>
                <a:gd name="T45" fmla="*/ 2147483647 h 332"/>
                <a:gd name="T46" fmla="*/ 2147483647 w 318"/>
                <a:gd name="T47" fmla="*/ 2147483647 h 332"/>
                <a:gd name="T48" fmla="*/ 2147483647 w 318"/>
                <a:gd name="T49" fmla="*/ 2147483647 h 332"/>
                <a:gd name="T50" fmla="*/ 2147483647 w 318"/>
                <a:gd name="T51" fmla="*/ 2147483647 h 332"/>
                <a:gd name="T52" fmla="*/ 2147483647 w 318"/>
                <a:gd name="T53" fmla="*/ 2147483647 h 332"/>
                <a:gd name="T54" fmla="*/ 2147483647 w 318"/>
                <a:gd name="T55" fmla="*/ 2147483647 h 332"/>
                <a:gd name="T56" fmla="*/ 2147483647 w 318"/>
                <a:gd name="T57" fmla="*/ 2147483647 h 332"/>
                <a:gd name="T58" fmla="*/ 2147483647 w 318"/>
                <a:gd name="T59" fmla="*/ 2147483647 h 332"/>
                <a:gd name="T60" fmla="*/ 2147483647 w 318"/>
                <a:gd name="T61" fmla="*/ 2147483647 h 332"/>
                <a:gd name="T62" fmla="*/ 2147483647 w 318"/>
                <a:gd name="T63" fmla="*/ 2147483647 h 332"/>
                <a:gd name="T64" fmla="*/ 0 w 318"/>
                <a:gd name="T65" fmla="*/ 2147483647 h 332"/>
                <a:gd name="T66" fmla="*/ 2147483647 w 318"/>
                <a:gd name="T67" fmla="*/ 2147483647 h 332"/>
                <a:gd name="T68" fmla="*/ 2147483647 w 318"/>
                <a:gd name="T69" fmla="*/ 2147483647 h 332"/>
                <a:gd name="T70" fmla="*/ 2147483647 w 318"/>
                <a:gd name="T71" fmla="*/ 2147483647 h 332"/>
                <a:gd name="T72" fmla="*/ 2147483647 w 318"/>
                <a:gd name="T73" fmla="*/ 2147483647 h 332"/>
                <a:gd name="T74" fmla="*/ 2147483647 w 318"/>
                <a:gd name="T75" fmla="*/ 2147483647 h 332"/>
                <a:gd name="T76" fmla="*/ 2147483647 w 318"/>
                <a:gd name="T77" fmla="*/ 2147483647 h 332"/>
                <a:gd name="T78" fmla="*/ 2147483647 w 318"/>
                <a:gd name="T79" fmla="*/ 2147483647 h 332"/>
                <a:gd name="T80" fmla="*/ 2147483647 w 318"/>
                <a:gd name="T81" fmla="*/ 2147483647 h 332"/>
                <a:gd name="T82" fmla="*/ 2147483647 w 318"/>
                <a:gd name="T83" fmla="*/ 2147483647 h 332"/>
                <a:gd name="T84" fmla="*/ 2147483647 w 318"/>
                <a:gd name="T85" fmla="*/ 2147483647 h 332"/>
                <a:gd name="T86" fmla="*/ 2147483647 w 318"/>
                <a:gd name="T87" fmla="*/ 2147483647 h 33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18"/>
                <a:gd name="T133" fmla="*/ 0 h 332"/>
                <a:gd name="T134" fmla="*/ 318 w 318"/>
                <a:gd name="T135" fmla="*/ 332 h 33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18" h="332">
                  <a:moveTo>
                    <a:pt x="98" y="36"/>
                  </a:moveTo>
                  <a:lnTo>
                    <a:pt x="110" y="34"/>
                  </a:lnTo>
                  <a:lnTo>
                    <a:pt x="116" y="30"/>
                  </a:lnTo>
                  <a:lnTo>
                    <a:pt x="124" y="26"/>
                  </a:lnTo>
                  <a:lnTo>
                    <a:pt x="132" y="20"/>
                  </a:lnTo>
                  <a:lnTo>
                    <a:pt x="146" y="14"/>
                  </a:lnTo>
                  <a:lnTo>
                    <a:pt x="166" y="8"/>
                  </a:lnTo>
                  <a:lnTo>
                    <a:pt x="186" y="4"/>
                  </a:lnTo>
                  <a:lnTo>
                    <a:pt x="198" y="4"/>
                  </a:lnTo>
                  <a:lnTo>
                    <a:pt x="202" y="4"/>
                  </a:lnTo>
                  <a:lnTo>
                    <a:pt x="206" y="6"/>
                  </a:lnTo>
                  <a:lnTo>
                    <a:pt x="210" y="8"/>
                  </a:lnTo>
                  <a:lnTo>
                    <a:pt x="214" y="8"/>
                  </a:lnTo>
                  <a:lnTo>
                    <a:pt x="220" y="6"/>
                  </a:lnTo>
                  <a:lnTo>
                    <a:pt x="222" y="4"/>
                  </a:lnTo>
                  <a:lnTo>
                    <a:pt x="224" y="2"/>
                  </a:lnTo>
                  <a:lnTo>
                    <a:pt x="230" y="0"/>
                  </a:lnTo>
                  <a:lnTo>
                    <a:pt x="248" y="0"/>
                  </a:lnTo>
                  <a:lnTo>
                    <a:pt x="260" y="0"/>
                  </a:lnTo>
                  <a:lnTo>
                    <a:pt x="258" y="10"/>
                  </a:lnTo>
                  <a:lnTo>
                    <a:pt x="256" y="22"/>
                  </a:lnTo>
                  <a:lnTo>
                    <a:pt x="256" y="34"/>
                  </a:lnTo>
                  <a:lnTo>
                    <a:pt x="256" y="40"/>
                  </a:lnTo>
                  <a:lnTo>
                    <a:pt x="254" y="48"/>
                  </a:lnTo>
                  <a:lnTo>
                    <a:pt x="252" y="52"/>
                  </a:lnTo>
                  <a:lnTo>
                    <a:pt x="248" y="54"/>
                  </a:lnTo>
                  <a:lnTo>
                    <a:pt x="246" y="56"/>
                  </a:lnTo>
                  <a:lnTo>
                    <a:pt x="246" y="60"/>
                  </a:lnTo>
                  <a:lnTo>
                    <a:pt x="246" y="66"/>
                  </a:lnTo>
                  <a:lnTo>
                    <a:pt x="250" y="72"/>
                  </a:lnTo>
                  <a:lnTo>
                    <a:pt x="254" y="76"/>
                  </a:lnTo>
                  <a:lnTo>
                    <a:pt x="256" y="80"/>
                  </a:lnTo>
                  <a:lnTo>
                    <a:pt x="260" y="84"/>
                  </a:lnTo>
                  <a:lnTo>
                    <a:pt x="264" y="90"/>
                  </a:lnTo>
                  <a:lnTo>
                    <a:pt x="268" y="96"/>
                  </a:lnTo>
                  <a:lnTo>
                    <a:pt x="272" y="102"/>
                  </a:lnTo>
                  <a:lnTo>
                    <a:pt x="276" y="128"/>
                  </a:lnTo>
                  <a:lnTo>
                    <a:pt x="276" y="126"/>
                  </a:lnTo>
                  <a:lnTo>
                    <a:pt x="278" y="132"/>
                  </a:lnTo>
                  <a:lnTo>
                    <a:pt x="278" y="138"/>
                  </a:lnTo>
                  <a:lnTo>
                    <a:pt x="280" y="144"/>
                  </a:lnTo>
                  <a:lnTo>
                    <a:pt x="282" y="150"/>
                  </a:lnTo>
                  <a:lnTo>
                    <a:pt x="282" y="158"/>
                  </a:lnTo>
                  <a:lnTo>
                    <a:pt x="284" y="190"/>
                  </a:lnTo>
                  <a:lnTo>
                    <a:pt x="280" y="194"/>
                  </a:lnTo>
                  <a:lnTo>
                    <a:pt x="278" y="202"/>
                  </a:lnTo>
                  <a:lnTo>
                    <a:pt x="280" y="206"/>
                  </a:lnTo>
                  <a:lnTo>
                    <a:pt x="282" y="210"/>
                  </a:lnTo>
                  <a:lnTo>
                    <a:pt x="288" y="222"/>
                  </a:lnTo>
                  <a:lnTo>
                    <a:pt x="290" y="228"/>
                  </a:lnTo>
                  <a:lnTo>
                    <a:pt x="296" y="232"/>
                  </a:lnTo>
                  <a:lnTo>
                    <a:pt x="306" y="236"/>
                  </a:lnTo>
                  <a:lnTo>
                    <a:pt x="310" y="238"/>
                  </a:lnTo>
                  <a:lnTo>
                    <a:pt x="314" y="244"/>
                  </a:lnTo>
                  <a:lnTo>
                    <a:pt x="318" y="252"/>
                  </a:lnTo>
                  <a:lnTo>
                    <a:pt x="248" y="300"/>
                  </a:lnTo>
                  <a:lnTo>
                    <a:pt x="220" y="328"/>
                  </a:lnTo>
                  <a:lnTo>
                    <a:pt x="182" y="332"/>
                  </a:lnTo>
                  <a:lnTo>
                    <a:pt x="182" y="318"/>
                  </a:lnTo>
                  <a:lnTo>
                    <a:pt x="170" y="314"/>
                  </a:lnTo>
                  <a:lnTo>
                    <a:pt x="160" y="310"/>
                  </a:lnTo>
                  <a:lnTo>
                    <a:pt x="152" y="302"/>
                  </a:lnTo>
                  <a:lnTo>
                    <a:pt x="148" y="298"/>
                  </a:lnTo>
                  <a:lnTo>
                    <a:pt x="148" y="294"/>
                  </a:lnTo>
                  <a:lnTo>
                    <a:pt x="0" y="182"/>
                  </a:lnTo>
                  <a:lnTo>
                    <a:pt x="0" y="160"/>
                  </a:lnTo>
                  <a:lnTo>
                    <a:pt x="8" y="148"/>
                  </a:lnTo>
                  <a:lnTo>
                    <a:pt x="18" y="144"/>
                  </a:lnTo>
                  <a:lnTo>
                    <a:pt x="32" y="138"/>
                  </a:lnTo>
                  <a:lnTo>
                    <a:pt x="48" y="132"/>
                  </a:lnTo>
                  <a:lnTo>
                    <a:pt x="54" y="128"/>
                  </a:lnTo>
                  <a:lnTo>
                    <a:pt x="56" y="124"/>
                  </a:lnTo>
                  <a:lnTo>
                    <a:pt x="60" y="118"/>
                  </a:lnTo>
                  <a:lnTo>
                    <a:pt x="66" y="116"/>
                  </a:lnTo>
                  <a:lnTo>
                    <a:pt x="70" y="114"/>
                  </a:lnTo>
                  <a:lnTo>
                    <a:pt x="72" y="112"/>
                  </a:lnTo>
                  <a:lnTo>
                    <a:pt x="72" y="110"/>
                  </a:lnTo>
                  <a:lnTo>
                    <a:pt x="72" y="102"/>
                  </a:lnTo>
                  <a:lnTo>
                    <a:pt x="80" y="100"/>
                  </a:lnTo>
                  <a:lnTo>
                    <a:pt x="84" y="96"/>
                  </a:lnTo>
                  <a:lnTo>
                    <a:pt x="90" y="92"/>
                  </a:lnTo>
                  <a:lnTo>
                    <a:pt x="96" y="92"/>
                  </a:lnTo>
                  <a:lnTo>
                    <a:pt x="106" y="92"/>
                  </a:lnTo>
                  <a:lnTo>
                    <a:pt x="110" y="92"/>
                  </a:lnTo>
                  <a:lnTo>
                    <a:pt x="112" y="90"/>
                  </a:lnTo>
                  <a:lnTo>
                    <a:pt x="112" y="86"/>
                  </a:lnTo>
                  <a:lnTo>
                    <a:pt x="104" y="60"/>
                  </a:lnTo>
                  <a:lnTo>
                    <a:pt x="96" y="36"/>
                  </a:lnTo>
                  <a:lnTo>
                    <a:pt x="9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90" name="Freeform 111"/>
            <p:cNvSpPr/>
            <p:nvPr/>
          </p:nvSpPr>
          <p:spPr bwMode="auto">
            <a:xfrm>
              <a:off x="4336861" y="3533563"/>
              <a:ext cx="262909" cy="242922"/>
            </a:xfrm>
            <a:custGeom>
              <a:avLst/>
              <a:gdLst>
                <a:gd name="T0" fmla="*/ 2147483647 w 180"/>
                <a:gd name="T1" fmla="*/ 2147483647 h 154"/>
                <a:gd name="T2" fmla="*/ 2147483647 w 180"/>
                <a:gd name="T3" fmla="*/ 2147483647 h 154"/>
                <a:gd name="T4" fmla="*/ 2147483647 w 180"/>
                <a:gd name="T5" fmla="*/ 2147483647 h 154"/>
                <a:gd name="T6" fmla="*/ 2147483647 w 180"/>
                <a:gd name="T7" fmla="*/ 2147483647 h 154"/>
                <a:gd name="T8" fmla="*/ 2147483647 w 180"/>
                <a:gd name="T9" fmla="*/ 2147483647 h 154"/>
                <a:gd name="T10" fmla="*/ 2147483647 w 180"/>
                <a:gd name="T11" fmla="*/ 2147483647 h 154"/>
                <a:gd name="T12" fmla="*/ 2147483647 w 180"/>
                <a:gd name="T13" fmla="*/ 2147483647 h 154"/>
                <a:gd name="T14" fmla="*/ 2147483647 w 180"/>
                <a:gd name="T15" fmla="*/ 2147483647 h 154"/>
                <a:gd name="T16" fmla="*/ 2147483647 w 180"/>
                <a:gd name="T17" fmla="*/ 2147483647 h 154"/>
                <a:gd name="T18" fmla="*/ 2147483647 w 180"/>
                <a:gd name="T19" fmla="*/ 2147483647 h 154"/>
                <a:gd name="T20" fmla="*/ 2147483647 w 180"/>
                <a:gd name="T21" fmla="*/ 2147483647 h 154"/>
                <a:gd name="T22" fmla="*/ 2147483647 w 180"/>
                <a:gd name="T23" fmla="*/ 2147483647 h 154"/>
                <a:gd name="T24" fmla="*/ 2147483647 w 180"/>
                <a:gd name="T25" fmla="*/ 2147483647 h 154"/>
                <a:gd name="T26" fmla="*/ 2147483647 w 180"/>
                <a:gd name="T27" fmla="*/ 2147483647 h 154"/>
                <a:gd name="T28" fmla="*/ 2147483647 w 180"/>
                <a:gd name="T29" fmla="*/ 2147483647 h 154"/>
                <a:gd name="T30" fmla="*/ 2147483647 w 180"/>
                <a:gd name="T31" fmla="*/ 2147483647 h 154"/>
                <a:gd name="T32" fmla="*/ 2147483647 w 180"/>
                <a:gd name="T33" fmla="*/ 2147483647 h 154"/>
                <a:gd name="T34" fmla="*/ 2147483647 w 180"/>
                <a:gd name="T35" fmla="*/ 2147483647 h 154"/>
                <a:gd name="T36" fmla="*/ 2147483647 w 180"/>
                <a:gd name="T37" fmla="*/ 2147483647 h 154"/>
                <a:gd name="T38" fmla="*/ 2147483647 w 180"/>
                <a:gd name="T39" fmla="*/ 2147483647 h 154"/>
                <a:gd name="T40" fmla="*/ 2147483647 w 180"/>
                <a:gd name="T41" fmla="*/ 2147483647 h 154"/>
                <a:gd name="T42" fmla="*/ 2147483647 w 180"/>
                <a:gd name="T43" fmla="*/ 2147483647 h 154"/>
                <a:gd name="T44" fmla="*/ 2147483647 w 180"/>
                <a:gd name="T45" fmla="*/ 2147483647 h 154"/>
                <a:gd name="T46" fmla="*/ 2147483647 w 180"/>
                <a:gd name="T47" fmla="*/ 2147483647 h 154"/>
                <a:gd name="T48" fmla="*/ 2147483647 w 180"/>
                <a:gd name="T49" fmla="*/ 2147483647 h 154"/>
                <a:gd name="T50" fmla="*/ 2147483647 w 180"/>
                <a:gd name="T51" fmla="*/ 2147483647 h 154"/>
                <a:gd name="T52" fmla="*/ 2147483647 w 180"/>
                <a:gd name="T53" fmla="*/ 2147483647 h 154"/>
                <a:gd name="T54" fmla="*/ 2147483647 w 180"/>
                <a:gd name="T55" fmla="*/ 2147483647 h 154"/>
                <a:gd name="T56" fmla="*/ 2147483647 w 180"/>
                <a:gd name="T57" fmla="*/ 2147483647 h 154"/>
                <a:gd name="T58" fmla="*/ 2147483647 w 180"/>
                <a:gd name="T59" fmla="*/ 2147483647 h 154"/>
                <a:gd name="T60" fmla="*/ 2147483647 w 180"/>
                <a:gd name="T61" fmla="*/ 2147483647 h 154"/>
                <a:gd name="T62" fmla="*/ 2147483647 w 180"/>
                <a:gd name="T63" fmla="*/ 0 h 154"/>
                <a:gd name="T64" fmla="*/ 2147483647 w 180"/>
                <a:gd name="T65" fmla="*/ 2147483647 h 154"/>
                <a:gd name="T66" fmla="*/ 2147483647 w 180"/>
                <a:gd name="T67" fmla="*/ 2147483647 h 154"/>
                <a:gd name="T68" fmla="*/ 2147483647 w 180"/>
                <a:gd name="T69" fmla="*/ 2147483647 h 154"/>
                <a:gd name="T70" fmla="*/ 2147483647 w 180"/>
                <a:gd name="T71" fmla="*/ 2147483647 h 154"/>
                <a:gd name="T72" fmla="*/ 2147483647 w 180"/>
                <a:gd name="T73" fmla="*/ 2147483647 h 154"/>
                <a:gd name="T74" fmla="*/ 2147483647 w 180"/>
                <a:gd name="T75" fmla="*/ 2147483647 h 154"/>
                <a:gd name="T76" fmla="*/ 2147483647 w 180"/>
                <a:gd name="T77" fmla="*/ 2147483647 h 154"/>
                <a:gd name="T78" fmla="*/ 2147483647 w 180"/>
                <a:gd name="T79" fmla="*/ 2147483647 h 154"/>
                <a:gd name="T80" fmla="*/ 2147483647 w 180"/>
                <a:gd name="T81" fmla="*/ 2147483647 h 154"/>
                <a:gd name="T82" fmla="*/ 2147483647 w 180"/>
                <a:gd name="T83" fmla="*/ 2147483647 h 154"/>
                <a:gd name="T84" fmla="*/ 2147483647 w 180"/>
                <a:gd name="T85" fmla="*/ 2147483647 h 154"/>
                <a:gd name="T86" fmla="*/ 2147483647 w 180"/>
                <a:gd name="T87" fmla="*/ 2147483647 h 154"/>
                <a:gd name="T88" fmla="*/ 2147483647 w 180"/>
                <a:gd name="T89" fmla="*/ 2147483647 h 154"/>
                <a:gd name="T90" fmla="*/ 2147483647 w 180"/>
                <a:gd name="T91" fmla="*/ 2147483647 h 154"/>
                <a:gd name="T92" fmla="*/ 2147483647 w 180"/>
                <a:gd name="T93" fmla="*/ 2147483647 h 154"/>
                <a:gd name="T94" fmla="*/ 2147483647 w 180"/>
                <a:gd name="T95" fmla="*/ 2147483647 h 154"/>
                <a:gd name="T96" fmla="*/ 2147483647 w 180"/>
                <a:gd name="T97" fmla="*/ 2147483647 h 154"/>
                <a:gd name="T98" fmla="*/ 2147483647 w 180"/>
                <a:gd name="T99" fmla="*/ 2147483647 h 154"/>
                <a:gd name="T100" fmla="*/ 2147483647 w 180"/>
                <a:gd name="T101" fmla="*/ 2147483647 h 154"/>
                <a:gd name="T102" fmla="*/ 2147483647 w 180"/>
                <a:gd name="T103" fmla="*/ 2147483647 h 154"/>
                <a:gd name="T104" fmla="*/ 2147483647 w 180"/>
                <a:gd name="T105" fmla="*/ 2147483647 h 154"/>
                <a:gd name="T106" fmla="*/ 0 w 180"/>
                <a:gd name="T107" fmla="*/ 2147483647 h 154"/>
                <a:gd name="T108" fmla="*/ 2147483647 w 180"/>
                <a:gd name="T109" fmla="*/ 2147483647 h 15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0"/>
                <a:gd name="T166" fmla="*/ 0 h 154"/>
                <a:gd name="T167" fmla="*/ 180 w 180"/>
                <a:gd name="T168" fmla="*/ 154 h 15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0" h="154">
                  <a:moveTo>
                    <a:pt x="68" y="152"/>
                  </a:moveTo>
                  <a:lnTo>
                    <a:pt x="68" y="136"/>
                  </a:lnTo>
                  <a:lnTo>
                    <a:pt x="76" y="124"/>
                  </a:lnTo>
                  <a:lnTo>
                    <a:pt x="86" y="120"/>
                  </a:lnTo>
                  <a:lnTo>
                    <a:pt x="100" y="114"/>
                  </a:lnTo>
                  <a:lnTo>
                    <a:pt x="116" y="108"/>
                  </a:lnTo>
                  <a:lnTo>
                    <a:pt x="122" y="104"/>
                  </a:lnTo>
                  <a:lnTo>
                    <a:pt x="124" y="100"/>
                  </a:lnTo>
                  <a:lnTo>
                    <a:pt x="128" y="94"/>
                  </a:lnTo>
                  <a:lnTo>
                    <a:pt x="134" y="92"/>
                  </a:lnTo>
                  <a:lnTo>
                    <a:pt x="138" y="90"/>
                  </a:lnTo>
                  <a:lnTo>
                    <a:pt x="140" y="88"/>
                  </a:lnTo>
                  <a:lnTo>
                    <a:pt x="140" y="86"/>
                  </a:lnTo>
                  <a:lnTo>
                    <a:pt x="140" y="78"/>
                  </a:lnTo>
                  <a:lnTo>
                    <a:pt x="148" y="76"/>
                  </a:lnTo>
                  <a:lnTo>
                    <a:pt x="152" y="72"/>
                  </a:lnTo>
                  <a:lnTo>
                    <a:pt x="158" y="68"/>
                  </a:lnTo>
                  <a:lnTo>
                    <a:pt x="164" y="68"/>
                  </a:lnTo>
                  <a:lnTo>
                    <a:pt x="174" y="68"/>
                  </a:lnTo>
                  <a:lnTo>
                    <a:pt x="178" y="68"/>
                  </a:lnTo>
                  <a:lnTo>
                    <a:pt x="180" y="66"/>
                  </a:lnTo>
                  <a:lnTo>
                    <a:pt x="180" y="62"/>
                  </a:lnTo>
                  <a:lnTo>
                    <a:pt x="172" y="36"/>
                  </a:lnTo>
                  <a:lnTo>
                    <a:pt x="164" y="12"/>
                  </a:lnTo>
                  <a:lnTo>
                    <a:pt x="166" y="12"/>
                  </a:lnTo>
                  <a:lnTo>
                    <a:pt x="148" y="14"/>
                  </a:lnTo>
                  <a:lnTo>
                    <a:pt x="136" y="12"/>
                  </a:lnTo>
                  <a:lnTo>
                    <a:pt x="126" y="10"/>
                  </a:lnTo>
                  <a:lnTo>
                    <a:pt x="124" y="8"/>
                  </a:lnTo>
                  <a:lnTo>
                    <a:pt x="124" y="4"/>
                  </a:lnTo>
                  <a:lnTo>
                    <a:pt x="122" y="2"/>
                  </a:lnTo>
                  <a:lnTo>
                    <a:pt x="118" y="0"/>
                  </a:lnTo>
                  <a:lnTo>
                    <a:pt x="114" y="2"/>
                  </a:lnTo>
                  <a:lnTo>
                    <a:pt x="110" y="4"/>
                  </a:lnTo>
                  <a:lnTo>
                    <a:pt x="106" y="14"/>
                  </a:lnTo>
                  <a:lnTo>
                    <a:pt x="102" y="26"/>
                  </a:lnTo>
                  <a:lnTo>
                    <a:pt x="98" y="32"/>
                  </a:lnTo>
                  <a:lnTo>
                    <a:pt x="92" y="40"/>
                  </a:lnTo>
                  <a:lnTo>
                    <a:pt x="82" y="44"/>
                  </a:lnTo>
                  <a:lnTo>
                    <a:pt x="74" y="52"/>
                  </a:lnTo>
                  <a:lnTo>
                    <a:pt x="66" y="58"/>
                  </a:lnTo>
                  <a:lnTo>
                    <a:pt x="62" y="64"/>
                  </a:lnTo>
                  <a:lnTo>
                    <a:pt x="60" y="70"/>
                  </a:lnTo>
                  <a:lnTo>
                    <a:pt x="60" y="82"/>
                  </a:lnTo>
                  <a:lnTo>
                    <a:pt x="58" y="94"/>
                  </a:lnTo>
                  <a:lnTo>
                    <a:pt x="54" y="108"/>
                  </a:lnTo>
                  <a:lnTo>
                    <a:pt x="50" y="114"/>
                  </a:lnTo>
                  <a:lnTo>
                    <a:pt x="44" y="118"/>
                  </a:lnTo>
                  <a:lnTo>
                    <a:pt x="32" y="130"/>
                  </a:lnTo>
                  <a:lnTo>
                    <a:pt x="24" y="136"/>
                  </a:lnTo>
                  <a:lnTo>
                    <a:pt x="18" y="140"/>
                  </a:lnTo>
                  <a:lnTo>
                    <a:pt x="12" y="142"/>
                  </a:lnTo>
                  <a:lnTo>
                    <a:pt x="4" y="146"/>
                  </a:lnTo>
                  <a:lnTo>
                    <a:pt x="0" y="154"/>
                  </a:lnTo>
                  <a:lnTo>
                    <a:pt x="68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91" name="Freeform 112"/>
            <p:cNvSpPr/>
            <p:nvPr/>
          </p:nvSpPr>
          <p:spPr bwMode="auto">
            <a:xfrm>
              <a:off x="4248071" y="3772503"/>
              <a:ext cx="184497" cy="185842"/>
            </a:xfrm>
            <a:custGeom>
              <a:avLst/>
              <a:gdLst>
                <a:gd name="T0" fmla="*/ 2147483647 w 126"/>
                <a:gd name="T1" fmla="*/ 0 h 116"/>
                <a:gd name="T2" fmla="*/ 2147483647 w 126"/>
                <a:gd name="T3" fmla="*/ 2147483647 h 116"/>
                <a:gd name="T4" fmla="*/ 2147483647 w 126"/>
                <a:gd name="T5" fmla="*/ 2147483647 h 116"/>
                <a:gd name="T6" fmla="*/ 2147483647 w 126"/>
                <a:gd name="T7" fmla="*/ 2147483647 h 116"/>
                <a:gd name="T8" fmla="*/ 2147483647 w 126"/>
                <a:gd name="T9" fmla="*/ 2147483647 h 116"/>
                <a:gd name="T10" fmla="*/ 2147483647 w 126"/>
                <a:gd name="T11" fmla="*/ 2147483647 h 116"/>
                <a:gd name="T12" fmla="*/ 2147483647 w 126"/>
                <a:gd name="T13" fmla="*/ 2147483647 h 116"/>
                <a:gd name="T14" fmla="*/ 0 w 126"/>
                <a:gd name="T15" fmla="*/ 2147483647 h 116"/>
                <a:gd name="T16" fmla="*/ 0 w 126"/>
                <a:gd name="T17" fmla="*/ 2147483647 h 116"/>
                <a:gd name="T18" fmla="*/ 2147483647 w 126"/>
                <a:gd name="T19" fmla="*/ 2147483647 h 116"/>
                <a:gd name="T20" fmla="*/ 2147483647 w 126"/>
                <a:gd name="T21" fmla="*/ 2147483647 h 116"/>
                <a:gd name="T22" fmla="*/ 2147483647 w 126"/>
                <a:gd name="T23" fmla="*/ 2147483647 h 116"/>
                <a:gd name="T24" fmla="*/ 2147483647 w 126"/>
                <a:gd name="T25" fmla="*/ 2147483647 h 116"/>
                <a:gd name="T26" fmla="*/ 2147483647 w 126"/>
                <a:gd name="T27" fmla="*/ 2147483647 h 116"/>
                <a:gd name="T28" fmla="*/ 2147483647 w 126"/>
                <a:gd name="T29" fmla="*/ 2147483647 h 116"/>
                <a:gd name="T30" fmla="*/ 2147483647 w 126"/>
                <a:gd name="T31" fmla="*/ 2147483647 h 116"/>
                <a:gd name="T32" fmla="*/ 2147483647 w 126"/>
                <a:gd name="T33" fmla="*/ 2147483647 h 116"/>
                <a:gd name="T34" fmla="*/ 2147483647 w 126"/>
                <a:gd name="T35" fmla="*/ 0 h 11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6"/>
                <a:gd name="T55" fmla="*/ 0 h 116"/>
                <a:gd name="T56" fmla="*/ 126 w 126"/>
                <a:gd name="T57" fmla="*/ 116 h 11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6" h="116">
                  <a:moveTo>
                    <a:pt x="126" y="0"/>
                  </a:moveTo>
                  <a:lnTo>
                    <a:pt x="126" y="32"/>
                  </a:lnTo>
                  <a:lnTo>
                    <a:pt x="76" y="32"/>
                  </a:lnTo>
                  <a:lnTo>
                    <a:pt x="76" y="78"/>
                  </a:lnTo>
                  <a:lnTo>
                    <a:pt x="66" y="82"/>
                  </a:lnTo>
                  <a:lnTo>
                    <a:pt x="58" y="90"/>
                  </a:lnTo>
                  <a:lnTo>
                    <a:pt x="56" y="116"/>
                  </a:lnTo>
                  <a:lnTo>
                    <a:pt x="0" y="116"/>
                  </a:lnTo>
                  <a:lnTo>
                    <a:pt x="0" y="108"/>
                  </a:lnTo>
                  <a:lnTo>
                    <a:pt x="2" y="100"/>
                  </a:lnTo>
                  <a:lnTo>
                    <a:pt x="10" y="88"/>
                  </a:lnTo>
                  <a:lnTo>
                    <a:pt x="20" y="74"/>
                  </a:lnTo>
                  <a:lnTo>
                    <a:pt x="24" y="66"/>
                  </a:lnTo>
                  <a:lnTo>
                    <a:pt x="38" y="42"/>
                  </a:lnTo>
                  <a:lnTo>
                    <a:pt x="50" y="20"/>
                  </a:lnTo>
                  <a:lnTo>
                    <a:pt x="56" y="12"/>
                  </a:lnTo>
                  <a:lnTo>
                    <a:pt x="60" y="2"/>
                  </a:lnTo>
                  <a:lnTo>
                    <a:pt x="1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92" name="Freeform 113"/>
            <p:cNvSpPr/>
            <p:nvPr/>
          </p:nvSpPr>
          <p:spPr bwMode="auto">
            <a:xfrm>
              <a:off x="4248071" y="3772503"/>
              <a:ext cx="272133" cy="378321"/>
            </a:xfrm>
            <a:custGeom>
              <a:avLst/>
              <a:gdLst>
                <a:gd name="T0" fmla="*/ 2147483647 w 186"/>
                <a:gd name="T1" fmla="*/ 0 h 238"/>
                <a:gd name="T2" fmla="*/ 2147483647 w 186"/>
                <a:gd name="T3" fmla="*/ 0 h 238"/>
                <a:gd name="T4" fmla="*/ 2147483647 w 186"/>
                <a:gd name="T5" fmla="*/ 2147483647 h 238"/>
                <a:gd name="T6" fmla="*/ 2147483647 w 186"/>
                <a:gd name="T7" fmla="*/ 2147483647 h 238"/>
                <a:gd name="T8" fmla="*/ 2147483647 w 186"/>
                <a:gd name="T9" fmla="*/ 2147483647 h 238"/>
                <a:gd name="T10" fmla="*/ 2147483647 w 186"/>
                <a:gd name="T11" fmla="*/ 2147483647 h 238"/>
                <a:gd name="T12" fmla="*/ 2147483647 w 186"/>
                <a:gd name="T13" fmla="*/ 2147483647 h 238"/>
                <a:gd name="T14" fmla="*/ 2147483647 w 186"/>
                <a:gd name="T15" fmla="*/ 2147483647 h 238"/>
                <a:gd name="T16" fmla="*/ 0 w 186"/>
                <a:gd name="T17" fmla="*/ 2147483647 h 238"/>
                <a:gd name="T18" fmla="*/ 2147483647 w 186"/>
                <a:gd name="T19" fmla="*/ 2147483647 h 238"/>
                <a:gd name="T20" fmla="*/ 2147483647 w 186"/>
                <a:gd name="T21" fmla="*/ 2147483647 h 238"/>
                <a:gd name="T22" fmla="*/ 2147483647 w 186"/>
                <a:gd name="T23" fmla="*/ 2147483647 h 238"/>
                <a:gd name="T24" fmla="*/ 2147483647 w 186"/>
                <a:gd name="T25" fmla="*/ 2147483647 h 238"/>
                <a:gd name="T26" fmla="*/ 2147483647 w 186"/>
                <a:gd name="T27" fmla="*/ 2147483647 h 238"/>
                <a:gd name="T28" fmla="*/ 2147483647 w 186"/>
                <a:gd name="T29" fmla="*/ 2147483647 h 238"/>
                <a:gd name="T30" fmla="*/ 2147483647 w 186"/>
                <a:gd name="T31" fmla="*/ 2147483647 h 238"/>
                <a:gd name="T32" fmla="*/ 2147483647 w 186"/>
                <a:gd name="T33" fmla="*/ 2147483647 h 238"/>
                <a:gd name="T34" fmla="*/ 2147483647 w 186"/>
                <a:gd name="T35" fmla="*/ 2147483647 h 238"/>
                <a:gd name="T36" fmla="*/ 2147483647 w 186"/>
                <a:gd name="T37" fmla="*/ 2147483647 h 238"/>
                <a:gd name="T38" fmla="*/ 2147483647 w 186"/>
                <a:gd name="T39" fmla="*/ 2147483647 h 238"/>
                <a:gd name="T40" fmla="*/ 2147483647 w 186"/>
                <a:gd name="T41" fmla="*/ 2147483647 h 238"/>
                <a:gd name="T42" fmla="*/ 2147483647 w 186"/>
                <a:gd name="T43" fmla="*/ 2147483647 h 238"/>
                <a:gd name="T44" fmla="*/ 2147483647 w 186"/>
                <a:gd name="T45" fmla="*/ 2147483647 h 238"/>
                <a:gd name="T46" fmla="*/ 2147483647 w 186"/>
                <a:gd name="T47" fmla="*/ 2147483647 h 238"/>
                <a:gd name="T48" fmla="*/ 2147483647 w 186"/>
                <a:gd name="T49" fmla="*/ 2147483647 h 238"/>
                <a:gd name="T50" fmla="*/ 2147483647 w 186"/>
                <a:gd name="T51" fmla="*/ 2147483647 h 238"/>
                <a:gd name="T52" fmla="*/ 2147483647 w 186"/>
                <a:gd name="T53" fmla="*/ 2147483647 h 238"/>
                <a:gd name="T54" fmla="*/ 2147483647 w 186"/>
                <a:gd name="T55" fmla="*/ 2147483647 h 238"/>
                <a:gd name="T56" fmla="*/ 2147483647 w 186"/>
                <a:gd name="T57" fmla="*/ 2147483647 h 238"/>
                <a:gd name="T58" fmla="*/ 2147483647 w 186"/>
                <a:gd name="T59" fmla="*/ 2147483647 h 238"/>
                <a:gd name="T60" fmla="*/ 2147483647 w 186"/>
                <a:gd name="T61" fmla="*/ 2147483647 h 238"/>
                <a:gd name="T62" fmla="*/ 2147483647 w 186"/>
                <a:gd name="T63" fmla="*/ 2147483647 h 238"/>
                <a:gd name="T64" fmla="*/ 2147483647 w 186"/>
                <a:gd name="T65" fmla="*/ 2147483647 h 238"/>
                <a:gd name="T66" fmla="*/ 2147483647 w 186"/>
                <a:gd name="T67" fmla="*/ 2147483647 h 238"/>
                <a:gd name="T68" fmla="*/ 2147483647 w 186"/>
                <a:gd name="T69" fmla="*/ 2147483647 h 238"/>
                <a:gd name="T70" fmla="*/ 2147483647 w 186"/>
                <a:gd name="T71" fmla="*/ 2147483647 h 238"/>
                <a:gd name="T72" fmla="*/ 2147483647 w 186"/>
                <a:gd name="T73" fmla="*/ 2147483647 h 238"/>
                <a:gd name="T74" fmla="*/ 2147483647 w 186"/>
                <a:gd name="T75" fmla="*/ 2147483647 h 238"/>
                <a:gd name="T76" fmla="*/ 2147483647 w 186"/>
                <a:gd name="T77" fmla="*/ 2147483647 h 238"/>
                <a:gd name="T78" fmla="*/ 2147483647 w 186"/>
                <a:gd name="T79" fmla="*/ 2147483647 h 238"/>
                <a:gd name="T80" fmla="*/ 2147483647 w 186"/>
                <a:gd name="T81" fmla="*/ 2147483647 h 238"/>
                <a:gd name="T82" fmla="*/ 2147483647 w 186"/>
                <a:gd name="T83" fmla="*/ 2147483647 h 238"/>
                <a:gd name="T84" fmla="*/ 2147483647 w 186"/>
                <a:gd name="T85" fmla="*/ 2147483647 h 238"/>
                <a:gd name="T86" fmla="*/ 2147483647 w 186"/>
                <a:gd name="T87" fmla="*/ 2147483647 h 238"/>
                <a:gd name="T88" fmla="*/ 2147483647 w 186"/>
                <a:gd name="T89" fmla="*/ 2147483647 h 238"/>
                <a:gd name="T90" fmla="*/ 2147483647 w 186"/>
                <a:gd name="T91" fmla="*/ 2147483647 h 238"/>
                <a:gd name="T92" fmla="*/ 2147483647 w 186"/>
                <a:gd name="T93" fmla="*/ 2147483647 h 238"/>
                <a:gd name="T94" fmla="*/ 2147483647 w 186"/>
                <a:gd name="T95" fmla="*/ 2147483647 h 238"/>
                <a:gd name="T96" fmla="*/ 2147483647 w 186"/>
                <a:gd name="T97" fmla="*/ 2147483647 h 238"/>
                <a:gd name="T98" fmla="*/ 2147483647 w 186"/>
                <a:gd name="T99" fmla="*/ 2147483647 h 238"/>
                <a:gd name="T100" fmla="*/ 2147483647 w 186"/>
                <a:gd name="T101" fmla="*/ 2147483647 h 238"/>
                <a:gd name="T102" fmla="*/ 2147483647 w 186"/>
                <a:gd name="T103" fmla="*/ 2147483647 h 238"/>
                <a:gd name="T104" fmla="*/ 2147483647 w 186"/>
                <a:gd name="T105" fmla="*/ 2147483647 h 238"/>
                <a:gd name="T106" fmla="*/ 2147483647 w 186"/>
                <a:gd name="T107" fmla="*/ 2147483647 h 238"/>
                <a:gd name="T108" fmla="*/ 2147483647 w 186"/>
                <a:gd name="T109" fmla="*/ 2147483647 h 238"/>
                <a:gd name="T110" fmla="*/ 2147483647 w 186"/>
                <a:gd name="T111" fmla="*/ 2147483647 h 238"/>
                <a:gd name="T112" fmla="*/ 2147483647 w 186"/>
                <a:gd name="T113" fmla="*/ 2147483647 h 238"/>
                <a:gd name="T114" fmla="*/ 2147483647 w 186"/>
                <a:gd name="T115" fmla="*/ 2147483647 h 238"/>
                <a:gd name="T116" fmla="*/ 2147483647 w 186"/>
                <a:gd name="T117" fmla="*/ 2147483647 h 238"/>
                <a:gd name="T118" fmla="*/ 2147483647 w 186"/>
                <a:gd name="T119" fmla="*/ 2147483647 h 238"/>
                <a:gd name="T120" fmla="*/ 2147483647 w 186"/>
                <a:gd name="T121" fmla="*/ 0 h 2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6"/>
                <a:gd name="T184" fmla="*/ 0 h 238"/>
                <a:gd name="T185" fmla="*/ 186 w 186"/>
                <a:gd name="T186" fmla="*/ 238 h 23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6" h="238">
                  <a:moveTo>
                    <a:pt x="128" y="0"/>
                  </a:moveTo>
                  <a:lnTo>
                    <a:pt x="126" y="0"/>
                  </a:lnTo>
                  <a:lnTo>
                    <a:pt x="126" y="32"/>
                  </a:lnTo>
                  <a:lnTo>
                    <a:pt x="76" y="32"/>
                  </a:lnTo>
                  <a:lnTo>
                    <a:pt x="76" y="78"/>
                  </a:lnTo>
                  <a:lnTo>
                    <a:pt x="66" y="82"/>
                  </a:lnTo>
                  <a:lnTo>
                    <a:pt x="58" y="90"/>
                  </a:lnTo>
                  <a:lnTo>
                    <a:pt x="56" y="116"/>
                  </a:lnTo>
                  <a:lnTo>
                    <a:pt x="0" y="116"/>
                  </a:lnTo>
                  <a:lnTo>
                    <a:pt x="2" y="124"/>
                  </a:lnTo>
                  <a:lnTo>
                    <a:pt x="6" y="128"/>
                  </a:lnTo>
                  <a:lnTo>
                    <a:pt x="10" y="134"/>
                  </a:lnTo>
                  <a:lnTo>
                    <a:pt x="12" y="138"/>
                  </a:lnTo>
                  <a:lnTo>
                    <a:pt x="10" y="142"/>
                  </a:lnTo>
                  <a:lnTo>
                    <a:pt x="8" y="146"/>
                  </a:lnTo>
                  <a:lnTo>
                    <a:pt x="6" y="150"/>
                  </a:lnTo>
                  <a:lnTo>
                    <a:pt x="6" y="152"/>
                  </a:lnTo>
                  <a:lnTo>
                    <a:pt x="6" y="156"/>
                  </a:lnTo>
                  <a:lnTo>
                    <a:pt x="10" y="158"/>
                  </a:lnTo>
                  <a:lnTo>
                    <a:pt x="14" y="166"/>
                  </a:lnTo>
                  <a:lnTo>
                    <a:pt x="12" y="166"/>
                  </a:lnTo>
                  <a:lnTo>
                    <a:pt x="14" y="176"/>
                  </a:lnTo>
                  <a:lnTo>
                    <a:pt x="12" y="186"/>
                  </a:lnTo>
                  <a:lnTo>
                    <a:pt x="10" y="196"/>
                  </a:lnTo>
                  <a:lnTo>
                    <a:pt x="6" y="206"/>
                  </a:lnTo>
                  <a:lnTo>
                    <a:pt x="10" y="206"/>
                  </a:lnTo>
                  <a:lnTo>
                    <a:pt x="12" y="206"/>
                  </a:lnTo>
                  <a:lnTo>
                    <a:pt x="16" y="206"/>
                  </a:lnTo>
                  <a:lnTo>
                    <a:pt x="18" y="204"/>
                  </a:lnTo>
                  <a:lnTo>
                    <a:pt x="22" y="202"/>
                  </a:lnTo>
                  <a:lnTo>
                    <a:pt x="26" y="202"/>
                  </a:lnTo>
                  <a:lnTo>
                    <a:pt x="34" y="204"/>
                  </a:lnTo>
                  <a:lnTo>
                    <a:pt x="42" y="208"/>
                  </a:lnTo>
                  <a:lnTo>
                    <a:pt x="48" y="210"/>
                  </a:lnTo>
                  <a:lnTo>
                    <a:pt x="50" y="216"/>
                  </a:lnTo>
                  <a:lnTo>
                    <a:pt x="60" y="230"/>
                  </a:lnTo>
                  <a:lnTo>
                    <a:pt x="64" y="234"/>
                  </a:lnTo>
                  <a:lnTo>
                    <a:pt x="70" y="238"/>
                  </a:lnTo>
                  <a:lnTo>
                    <a:pt x="76" y="228"/>
                  </a:lnTo>
                  <a:lnTo>
                    <a:pt x="78" y="222"/>
                  </a:lnTo>
                  <a:lnTo>
                    <a:pt x="82" y="222"/>
                  </a:lnTo>
                  <a:lnTo>
                    <a:pt x="88" y="220"/>
                  </a:lnTo>
                  <a:lnTo>
                    <a:pt x="86" y="226"/>
                  </a:lnTo>
                  <a:lnTo>
                    <a:pt x="88" y="230"/>
                  </a:lnTo>
                  <a:lnTo>
                    <a:pt x="92" y="224"/>
                  </a:lnTo>
                  <a:lnTo>
                    <a:pt x="94" y="224"/>
                  </a:lnTo>
                  <a:lnTo>
                    <a:pt x="96" y="222"/>
                  </a:lnTo>
                  <a:lnTo>
                    <a:pt x="98" y="224"/>
                  </a:lnTo>
                  <a:lnTo>
                    <a:pt x="100" y="226"/>
                  </a:lnTo>
                  <a:lnTo>
                    <a:pt x="102" y="228"/>
                  </a:lnTo>
                  <a:lnTo>
                    <a:pt x="106" y="226"/>
                  </a:lnTo>
                  <a:lnTo>
                    <a:pt x="110" y="224"/>
                  </a:lnTo>
                  <a:lnTo>
                    <a:pt x="172" y="224"/>
                  </a:lnTo>
                  <a:lnTo>
                    <a:pt x="174" y="216"/>
                  </a:lnTo>
                  <a:lnTo>
                    <a:pt x="176" y="208"/>
                  </a:lnTo>
                  <a:lnTo>
                    <a:pt x="172" y="208"/>
                  </a:lnTo>
                  <a:lnTo>
                    <a:pt x="170" y="206"/>
                  </a:lnTo>
                  <a:lnTo>
                    <a:pt x="158" y="50"/>
                  </a:lnTo>
                  <a:lnTo>
                    <a:pt x="186" y="50"/>
                  </a:lnTo>
                  <a:lnTo>
                    <a:pt x="128" y="6"/>
                  </a:lnTo>
                  <a:lnTo>
                    <a:pt x="1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93" name="Freeform 114"/>
            <p:cNvSpPr/>
            <p:nvPr/>
          </p:nvSpPr>
          <p:spPr bwMode="auto">
            <a:xfrm>
              <a:off x="4347239" y="3852149"/>
              <a:ext cx="374760" cy="427437"/>
            </a:xfrm>
            <a:custGeom>
              <a:avLst/>
              <a:gdLst>
                <a:gd name="T0" fmla="*/ 2147483647 w 256"/>
                <a:gd name="T1" fmla="*/ 2147483647 h 270"/>
                <a:gd name="T2" fmla="*/ 2147483647 w 256"/>
                <a:gd name="T3" fmla="*/ 2147483647 h 270"/>
                <a:gd name="T4" fmla="*/ 2147483647 w 256"/>
                <a:gd name="T5" fmla="*/ 2147483647 h 270"/>
                <a:gd name="T6" fmla="*/ 2147483647 w 256"/>
                <a:gd name="T7" fmla="*/ 2147483647 h 270"/>
                <a:gd name="T8" fmla="*/ 2147483647 w 256"/>
                <a:gd name="T9" fmla="*/ 2147483647 h 270"/>
                <a:gd name="T10" fmla="*/ 2147483647 w 256"/>
                <a:gd name="T11" fmla="*/ 2147483647 h 270"/>
                <a:gd name="T12" fmla="*/ 2147483647 w 256"/>
                <a:gd name="T13" fmla="*/ 2147483647 h 270"/>
                <a:gd name="T14" fmla="*/ 2147483647 w 256"/>
                <a:gd name="T15" fmla="*/ 2147483647 h 270"/>
                <a:gd name="T16" fmla="*/ 2147483647 w 256"/>
                <a:gd name="T17" fmla="*/ 2147483647 h 270"/>
                <a:gd name="T18" fmla="*/ 2147483647 w 256"/>
                <a:gd name="T19" fmla="*/ 2147483647 h 270"/>
                <a:gd name="T20" fmla="*/ 2147483647 w 256"/>
                <a:gd name="T21" fmla="*/ 0 h 270"/>
                <a:gd name="T22" fmla="*/ 2147483647 w 256"/>
                <a:gd name="T23" fmla="*/ 2147483647 h 270"/>
                <a:gd name="T24" fmla="*/ 2147483647 w 256"/>
                <a:gd name="T25" fmla="*/ 2147483647 h 270"/>
                <a:gd name="T26" fmla="*/ 2147483647 w 256"/>
                <a:gd name="T27" fmla="*/ 2147483647 h 270"/>
                <a:gd name="T28" fmla="*/ 2147483647 w 256"/>
                <a:gd name="T29" fmla="*/ 2147483647 h 270"/>
                <a:gd name="T30" fmla="*/ 2147483647 w 256"/>
                <a:gd name="T31" fmla="*/ 2147483647 h 270"/>
                <a:gd name="T32" fmla="*/ 2147483647 w 256"/>
                <a:gd name="T33" fmla="*/ 2147483647 h 270"/>
                <a:gd name="T34" fmla="*/ 2147483647 w 256"/>
                <a:gd name="T35" fmla="*/ 2147483647 h 270"/>
                <a:gd name="T36" fmla="*/ 2147483647 w 256"/>
                <a:gd name="T37" fmla="*/ 2147483647 h 270"/>
                <a:gd name="T38" fmla="*/ 2147483647 w 256"/>
                <a:gd name="T39" fmla="*/ 2147483647 h 270"/>
                <a:gd name="T40" fmla="*/ 2147483647 w 256"/>
                <a:gd name="T41" fmla="*/ 2147483647 h 270"/>
                <a:gd name="T42" fmla="*/ 2147483647 w 256"/>
                <a:gd name="T43" fmla="*/ 2147483647 h 270"/>
                <a:gd name="T44" fmla="*/ 2147483647 w 256"/>
                <a:gd name="T45" fmla="*/ 2147483647 h 270"/>
                <a:gd name="T46" fmla="*/ 2147483647 w 256"/>
                <a:gd name="T47" fmla="*/ 2147483647 h 270"/>
                <a:gd name="T48" fmla="*/ 2147483647 w 256"/>
                <a:gd name="T49" fmla="*/ 2147483647 h 270"/>
                <a:gd name="T50" fmla="*/ 2147483647 w 256"/>
                <a:gd name="T51" fmla="*/ 2147483647 h 270"/>
                <a:gd name="T52" fmla="*/ 2147483647 w 256"/>
                <a:gd name="T53" fmla="*/ 2147483647 h 270"/>
                <a:gd name="T54" fmla="*/ 2147483647 w 256"/>
                <a:gd name="T55" fmla="*/ 2147483647 h 270"/>
                <a:gd name="T56" fmla="*/ 2147483647 w 256"/>
                <a:gd name="T57" fmla="*/ 2147483647 h 270"/>
                <a:gd name="T58" fmla="*/ 2147483647 w 256"/>
                <a:gd name="T59" fmla="*/ 2147483647 h 270"/>
                <a:gd name="T60" fmla="*/ 2147483647 w 256"/>
                <a:gd name="T61" fmla="*/ 2147483647 h 270"/>
                <a:gd name="T62" fmla="*/ 2147483647 w 256"/>
                <a:gd name="T63" fmla="*/ 2147483647 h 270"/>
                <a:gd name="T64" fmla="*/ 2147483647 w 256"/>
                <a:gd name="T65" fmla="*/ 2147483647 h 270"/>
                <a:gd name="T66" fmla="*/ 2147483647 w 256"/>
                <a:gd name="T67" fmla="*/ 2147483647 h 270"/>
                <a:gd name="T68" fmla="*/ 2147483647 w 256"/>
                <a:gd name="T69" fmla="*/ 2147483647 h 270"/>
                <a:gd name="T70" fmla="*/ 2147483647 w 256"/>
                <a:gd name="T71" fmla="*/ 2147483647 h 270"/>
                <a:gd name="T72" fmla="*/ 2147483647 w 256"/>
                <a:gd name="T73" fmla="*/ 2147483647 h 270"/>
                <a:gd name="T74" fmla="*/ 2147483647 w 256"/>
                <a:gd name="T75" fmla="*/ 2147483647 h 270"/>
                <a:gd name="T76" fmla="*/ 2147483647 w 256"/>
                <a:gd name="T77" fmla="*/ 2147483647 h 27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56"/>
                <a:gd name="T118" fmla="*/ 0 h 270"/>
                <a:gd name="T119" fmla="*/ 256 w 256"/>
                <a:gd name="T120" fmla="*/ 270 h 27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56" h="270">
                  <a:moveTo>
                    <a:pt x="2" y="188"/>
                  </a:moveTo>
                  <a:lnTo>
                    <a:pt x="8" y="178"/>
                  </a:lnTo>
                  <a:lnTo>
                    <a:pt x="10" y="172"/>
                  </a:lnTo>
                  <a:lnTo>
                    <a:pt x="14" y="172"/>
                  </a:lnTo>
                  <a:lnTo>
                    <a:pt x="20" y="170"/>
                  </a:lnTo>
                  <a:lnTo>
                    <a:pt x="18" y="176"/>
                  </a:lnTo>
                  <a:lnTo>
                    <a:pt x="20" y="180"/>
                  </a:lnTo>
                  <a:lnTo>
                    <a:pt x="24" y="174"/>
                  </a:lnTo>
                  <a:lnTo>
                    <a:pt x="26" y="174"/>
                  </a:lnTo>
                  <a:lnTo>
                    <a:pt x="28" y="172"/>
                  </a:lnTo>
                  <a:lnTo>
                    <a:pt x="30" y="174"/>
                  </a:lnTo>
                  <a:lnTo>
                    <a:pt x="32" y="176"/>
                  </a:lnTo>
                  <a:lnTo>
                    <a:pt x="34" y="178"/>
                  </a:lnTo>
                  <a:lnTo>
                    <a:pt x="38" y="176"/>
                  </a:lnTo>
                  <a:lnTo>
                    <a:pt x="42" y="174"/>
                  </a:lnTo>
                  <a:lnTo>
                    <a:pt x="104" y="174"/>
                  </a:lnTo>
                  <a:lnTo>
                    <a:pt x="106" y="166"/>
                  </a:lnTo>
                  <a:lnTo>
                    <a:pt x="108" y="158"/>
                  </a:lnTo>
                  <a:lnTo>
                    <a:pt x="104" y="158"/>
                  </a:lnTo>
                  <a:lnTo>
                    <a:pt x="102" y="156"/>
                  </a:lnTo>
                  <a:lnTo>
                    <a:pt x="90" y="0"/>
                  </a:lnTo>
                  <a:lnTo>
                    <a:pt x="118" y="0"/>
                  </a:lnTo>
                  <a:lnTo>
                    <a:pt x="208" y="68"/>
                  </a:lnTo>
                  <a:lnTo>
                    <a:pt x="208" y="72"/>
                  </a:lnTo>
                  <a:lnTo>
                    <a:pt x="212" y="76"/>
                  </a:lnTo>
                  <a:lnTo>
                    <a:pt x="220" y="84"/>
                  </a:lnTo>
                  <a:lnTo>
                    <a:pt x="230" y="88"/>
                  </a:lnTo>
                  <a:lnTo>
                    <a:pt x="242" y="92"/>
                  </a:lnTo>
                  <a:lnTo>
                    <a:pt x="242" y="106"/>
                  </a:lnTo>
                  <a:lnTo>
                    <a:pt x="256" y="104"/>
                  </a:lnTo>
                  <a:lnTo>
                    <a:pt x="256" y="154"/>
                  </a:lnTo>
                  <a:lnTo>
                    <a:pt x="252" y="162"/>
                  </a:lnTo>
                  <a:lnTo>
                    <a:pt x="248" y="170"/>
                  </a:lnTo>
                  <a:lnTo>
                    <a:pt x="240" y="174"/>
                  </a:lnTo>
                  <a:lnTo>
                    <a:pt x="230" y="176"/>
                  </a:lnTo>
                  <a:lnTo>
                    <a:pt x="218" y="176"/>
                  </a:lnTo>
                  <a:lnTo>
                    <a:pt x="206" y="178"/>
                  </a:lnTo>
                  <a:lnTo>
                    <a:pt x="186" y="184"/>
                  </a:lnTo>
                  <a:lnTo>
                    <a:pt x="150" y="196"/>
                  </a:lnTo>
                  <a:lnTo>
                    <a:pt x="146" y="198"/>
                  </a:lnTo>
                  <a:lnTo>
                    <a:pt x="144" y="200"/>
                  </a:lnTo>
                  <a:lnTo>
                    <a:pt x="142" y="206"/>
                  </a:lnTo>
                  <a:lnTo>
                    <a:pt x="138" y="212"/>
                  </a:lnTo>
                  <a:lnTo>
                    <a:pt x="136" y="212"/>
                  </a:lnTo>
                  <a:lnTo>
                    <a:pt x="132" y="212"/>
                  </a:lnTo>
                  <a:lnTo>
                    <a:pt x="124" y="212"/>
                  </a:lnTo>
                  <a:lnTo>
                    <a:pt x="124" y="222"/>
                  </a:lnTo>
                  <a:lnTo>
                    <a:pt x="124" y="228"/>
                  </a:lnTo>
                  <a:lnTo>
                    <a:pt x="122" y="232"/>
                  </a:lnTo>
                  <a:lnTo>
                    <a:pt x="116" y="236"/>
                  </a:lnTo>
                  <a:lnTo>
                    <a:pt x="110" y="240"/>
                  </a:lnTo>
                  <a:lnTo>
                    <a:pt x="108" y="244"/>
                  </a:lnTo>
                  <a:lnTo>
                    <a:pt x="108" y="248"/>
                  </a:lnTo>
                  <a:lnTo>
                    <a:pt x="106" y="256"/>
                  </a:lnTo>
                  <a:lnTo>
                    <a:pt x="104" y="264"/>
                  </a:lnTo>
                  <a:lnTo>
                    <a:pt x="100" y="266"/>
                  </a:lnTo>
                  <a:lnTo>
                    <a:pt x="94" y="270"/>
                  </a:lnTo>
                  <a:lnTo>
                    <a:pt x="90" y="264"/>
                  </a:lnTo>
                  <a:lnTo>
                    <a:pt x="82" y="266"/>
                  </a:lnTo>
                  <a:lnTo>
                    <a:pt x="76" y="268"/>
                  </a:lnTo>
                  <a:lnTo>
                    <a:pt x="70" y="270"/>
                  </a:lnTo>
                  <a:lnTo>
                    <a:pt x="64" y="268"/>
                  </a:lnTo>
                  <a:lnTo>
                    <a:pt x="62" y="266"/>
                  </a:lnTo>
                  <a:lnTo>
                    <a:pt x="58" y="252"/>
                  </a:lnTo>
                  <a:lnTo>
                    <a:pt x="54" y="240"/>
                  </a:lnTo>
                  <a:lnTo>
                    <a:pt x="50" y="234"/>
                  </a:lnTo>
                  <a:lnTo>
                    <a:pt x="44" y="232"/>
                  </a:lnTo>
                  <a:lnTo>
                    <a:pt x="42" y="234"/>
                  </a:lnTo>
                  <a:lnTo>
                    <a:pt x="40" y="236"/>
                  </a:lnTo>
                  <a:lnTo>
                    <a:pt x="34" y="236"/>
                  </a:lnTo>
                  <a:lnTo>
                    <a:pt x="20" y="234"/>
                  </a:lnTo>
                  <a:lnTo>
                    <a:pt x="10" y="232"/>
                  </a:lnTo>
                  <a:lnTo>
                    <a:pt x="10" y="224"/>
                  </a:lnTo>
                  <a:lnTo>
                    <a:pt x="10" y="218"/>
                  </a:lnTo>
                  <a:lnTo>
                    <a:pt x="8" y="210"/>
                  </a:lnTo>
                  <a:lnTo>
                    <a:pt x="4" y="200"/>
                  </a:lnTo>
                  <a:lnTo>
                    <a:pt x="0" y="186"/>
                  </a:lnTo>
                  <a:lnTo>
                    <a:pt x="2" y="186"/>
                  </a:lnTo>
                  <a:lnTo>
                    <a:pt x="2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94" name="Freeform 115"/>
            <p:cNvSpPr/>
            <p:nvPr/>
          </p:nvSpPr>
          <p:spPr bwMode="auto">
            <a:xfrm>
              <a:off x="4630903" y="3891972"/>
              <a:ext cx="365535" cy="343808"/>
            </a:xfrm>
            <a:custGeom>
              <a:avLst/>
              <a:gdLst>
                <a:gd name="T0" fmla="*/ 2147483647 w 249"/>
                <a:gd name="T1" fmla="*/ 2147483647 h 216"/>
                <a:gd name="T2" fmla="*/ 2147483647 w 249"/>
                <a:gd name="T3" fmla="*/ 2147483647 h 216"/>
                <a:gd name="T4" fmla="*/ 2147483647 w 249"/>
                <a:gd name="T5" fmla="*/ 0 h 216"/>
                <a:gd name="T6" fmla="*/ 2147483647 w 249"/>
                <a:gd name="T7" fmla="*/ 0 h 216"/>
                <a:gd name="T8" fmla="*/ 2147483647 w 249"/>
                <a:gd name="T9" fmla="*/ 2147483647 h 216"/>
                <a:gd name="T10" fmla="*/ 2147483647 w 249"/>
                <a:gd name="T11" fmla="*/ 2147483647 h 216"/>
                <a:gd name="T12" fmla="*/ 2147483647 w 249"/>
                <a:gd name="T13" fmla="*/ 2147483647 h 216"/>
                <a:gd name="T14" fmla="*/ 2147483647 w 249"/>
                <a:gd name="T15" fmla="*/ 2147483647 h 216"/>
                <a:gd name="T16" fmla="*/ 0 w 249"/>
                <a:gd name="T17" fmla="*/ 2147483647 h 216"/>
                <a:gd name="T18" fmla="*/ 2147483647 w 249"/>
                <a:gd name="T19" fmla="*/ 2147483647 h 216"/>
                <a:gd name="T20" fmla="*/ 2147483647 w 249"/>
                <a:gd name="T21" fmla="*/ 2147483647 h 216"/>
                <a:gd name="T22" fmla="*/ 2147483647 w 249"/>
                <a:gd name="T23" fmla="*/ 2147483647 h 216"/>
                <a:gd name="T24" fmla="*/ 2147483647 w 249"/>
                <a:gd name="T25" fmla="*/ 2147483647 h 216"/>
                <a:gd name="T26" fmla="*/ 2147483647 w 249"/>
                <a:gd name="T27" fmla="*/ 2147483647 h 216"/>
                <a:gd name="T28" fmla="*/ 2147483647 w 249"/>
                <a:gd name="T29" fmla="*/ 2147483647 h 216"/>
                <a:gd name="T30" fmla="*/ 2147483647 w 249"/>
                <a:gd name="T31" fmla="*/ 2147483647 h 216"/>
                <a:gd name="T32" fmla="*/ 2147483647 w 249"/>
                <a:gd name="T33" fmla="*/ 2147483647 h 216"/>
                <a:gd name="T34" fmla="*/ 2147483647 w 249"/>
                <a:gd name="T35" fmla="*/ 2147483647 h 216"/>
                <a:gd name="T36" fmla="*/ 2147483647 w 249"/>
                <a:gd name="T37" fmla="*/ 2147483647 h 216"/>
                <a:gd name="T38" fmla="*/ 2147483647 w 249"/>
                <a:gd name="T39" fmla="*/ 2147483647 h 216"/>
                <a:gd name="T40" fmla="*/ 2147483647 w 249"/>
                <a:gd name="T41" fmla="*/ 2147483647 h 216"/>
                <a:gd name="T42" fmla="*/ 2147483647 w 249"/>
                <a:gd name="T43" fmla="*/ 2147483647 h 216"/>
                <a:gd name="T44" fmla="*/ 2147483647 w 249"/>
                <a:gd name="T45" fmla="*/ 2147483647 h 216"/>
                <a:gd name="T46" fmla="*/ 2147483647 w 249"/>
                <a:gd name="T47" fmla="*/ 2147483647 h 216"/>
                <a:gd name="T48" fmla="*/ 2147483647 w 249"/>
                <a:gd name="T49" fmla="*/ 2147483647 h 216"/>
                <a:gd name="T50" fmla="*/ 2147483647 w 249"/>
                <a:gd name="T51" fmla="*/ 2147483647 h 216"/>
                <a:gd name="T52" fmla="*/ 2147483647 w 249"/>
                <a:gd name="T53" fmla="*/ 2147483647 h 216"/>
                <a:gd name="T54" fmla="*/ 2147483647 w 249"/>
                <a:gd name="T55" fmla="*/ 2147483647 h 216"/>
                <a:gd name="T56" fmla="*/ 2147483647 w 249"/>
                <a:gd name="T57" fmla="*/ 2147483647 h 216"/>
                <a:gd name="T58" fmla="*/ 2147483647 w 249"/>
                <a:gd name="T59" fmla="*/ 2147483647 h 216"/>
                <a:gd name="T60" fmla="*/ 2147483647 w 249"/>
                <a:gd name="T61" fmla="*/ 2147483647 h 216"/>
                <a:gd name="T62" fmla="*/ 2147483647 w 249"/>
                <a:gd name="T63" fmla="*/ 2147483647 h 216"/>
                <a:gd name="T64" fmla="*/ 2147483647 w 249"/>
                <a:gd name="T65" fmla="*/ 2147483647 h 216"/>
                <a:gd name="T66" fmla="*/ 2147483647 w 249"/>
                <a:gd name="T67" fmla="*/ 2147483647 h 216"/>
                <a:gd name="T68" fmla="*/ 2147483647 w 249"/>
                <a:gd name="T69" fmla="*/ 2147483647 h 216"/>
                <a:gd name="T70" fmla="*/ 2147483647 w 249"/>
                <a:gd name="T71" fmla="*/ 2147483647 h 216"/>
                <a:gd name="T72" fmla="*/ 2147483647 w 249"/>
                <a:gd name="T73" fmla="*/ 2147483647 h 216"/>
                <a:gd name="T74" fmla="*/ 2147483647 w 249"/>
                <a:gd name="T75" fmla="*/ 2147483647 h 216"/>
                <a:gd name="T76" fmla="*/ 2147483647 w 249"/>
                <a:gd name="T77" fmla="*/ 2147483647 h 216"/>
                <a:gd name="T78" fmla="*/ 2147483647 w 249"/>
                <a:gd name="T79" fmla="*/ 2147483647 h 216"/>
                <a:gd name="T80" fmla="*/ 2147483647 w 249"/>
                <a:gd name="T81" fmla="*/ 2147483647 h 21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9"/>
                <a:gd name="T124" fmla="*/ 0 h 216"/>
                <a:gd name="T125" fmla="*/ 249 w 249"/>
                <a:gd name="T126" fmla="*/ 216 h 21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9" h="216">
                  <a:moveTo>
                    <a:pt x="219" y="14"/>
                  </a:moveTo>
                  <a:lnTo>
                    <a:pt x="215" y="8"/>
                  </a:lnTo>
                  <a:lnTo>
                    <a:pt x="211" y="4"/>
                  </a:lnTo>
                  <a:lnTo>
                    <a:pt x="205" y="2"/>
                  </a:lnTo>
                  <a:lnTo>
                    <a:pt x="199" y="0"/>
                  </a:lnTo>
                  <a:lnTo>
                    <a:pt x="190" y="0"/>
                  </a:lnTo>
                  <a:lnTo>
                    <a:pt x="186" y="0"/>
                  </a:lnTo>
                  <a:lnTo>
                    <a:pt x="184" y="0"/>
                  </a:lnTo>
                  <a:lnTo>
                    <a:pt x="114" y="48"/>
                  </a:lnTo>
                  <a:lnTo>
                    <a:pt x="86" y="76"/>
                  </a:lnTo>
                  <a:lnTo>
                    <a:pt x="62" y="78"/>
                  </a:lnTo>
                  <a:lnTo>
                    <a:pt x="62" y="128"/>
                  </a:lnTo>
                  <a:lnTo>
                    <a:pt x="58" y="136"/>
                  </a:lnTo>
                  <a:lnTo>
                    <a:pt x="54" y="144"/>
                  </a:lnTo>
                  <a:lnTo>
                    <a:pt x="46" y="148"/>
                  </a:lnTo>
                  <a:lnTo>
                    <a:pt x="36" y="150"/>
                  </a:lnTo>
                  <a:lnTo>
                    <a:pt x="16" y="152"/>
                  </a:lnTo>
                  <a:lnTo>
                    <a:pt x="0" y="156"/>
                  </a:lnTo>
                  <a:lnTo>
                    <a:pt x="0" y="166"/>
                  </a:lnTo>
                  <a:lnTo>
                    <a:pt x="4" y="172"/>
                  </a:lnTo>
                  <a:lnTo>
                    <a:pt x="8" y="174"/>
                  </a:lnTo>
                  <a:lnTo>
                    <a:pt x="12" y="178"/>
                  </a:lnTo>
                  <a:lnTo>
                    <a:pt x="14" y="182"/>
                  </a:lnTo>
                  <a:lnTo>
                    <a:pt x="14" y="186"/>
                  </a:lnTo>
                  <a:lnTo>
                    <a:pt x="14" y="190"/>
                  </a:lnTo>
                  <a:lnTo>
                    <a:pt x="14" y="194"/>
                  </a:lnTo>
                  <a:lnTo>
                    <a:pt x="18" y="198"/>
                  </a:lnTo>
                  <a:lnTo>
                    <a:pt x="24" y="198"/>
                  </a:lnTo>
                  <a:lnTo>
                    <a:pt x="30" y="200"/>
                  </a:lnTo>
                  <a:lnTo>
                    <a:pt x="32" y="204"/>
                  </a:lnTo>
                  <a:lnTo>
                    <a:pt x="32" y="206"/>
                  </a:lnTo>
                  <a:lnTo>
                    <a:pt x="42" y="206"/>
                  </a:lnTo>
                  <a:lnTo>
                    <a:pt x="46" y="212"/>
                  </a:lnTo>
                  <a:lnTo>
                    <a:pt x="52" y="216"/>
                  </a:lnTo>
                  <a:lnTo>
                    <a:pt x="56" y="202"/>
                  </a:lnTo>
                  <a:lnTo>
                    <a:pt x="60" y="188"/>
                  </a:lnTo>
                  <a:lnTo>
                    <a:pt x="64" y="184"/>
                  </a:lnTo>
                  <a:lnTo>
                    <a:pt x="70" y="180"/>
                  </a:lnTo>
                  <a:lnTo>
                    <a:pt x="76" y="176"/>
                  </a:lnTo>
                  <a:lnTo>
                    <a:pt x="86" y="176"/>
                  </a:lnTo>
                  <a:lnTo>
                    <a:pt x="88" y="176"/>
                  </a:lnTo>
                  <a:lnTo>
                    <a:pt x="92" y="178"/>
                  </a:lnTo>
                  <a:lnTo>
                    <a:pt x="98" y="184"/>
                  </a:lnTo>
                  <a:lnTo>
                    <a:pt x="104" y="188"/>
                  </a:lnTo>
                  <a:lnTo>
                    <a:pt x="106" y="190"/>
                  </a:lnTo>
                  <a:lnTo>
                    <a:pt x="110" y="192"/>
                  </a:lnTo>
                  <a:lnTo>
                    <a:pt x="114" y="190"/>
                  </a:lnTo>
                  <a:lnTo>
                    <a:pt x="114" y="188"/>
                  </a:lnTo>
                  <a:lnTo>
                    <a:pt x="116" y="186"/>
                  </a:lnTo>
                  <a:lnTo>
                    <a:pt x="120" y="186"/>
                  </a:lnTo>
                  <a:lnTo>
                    <a:pt x="128" y="186"/>
                  </a:lnTo>
                  <a:lnTo>
                    <a:pt x="132" y="190"/>
                  </a:lnTo>
                  <a:lnTo>
                    <a:pt x="136" y="192"/>
                  </a:lnTo>
                  <a:lnTo>
                    <a:pt x="142" y="194"/>
                  </a:lnTo>
                  <a:lnTo>
                    <a:pt x="150" y="192"/>
                  </a:lnTo>
                  <a:lnTo>
                    <a:pt x="156" y="188"/>
                  </a:lnTo>
                  <a:lnTo>
                    <a:pt x="162" y="186"/>
                  </a:lnTo>
                  <a:lnTo>
                    <a:pt x="170" y="184"/>
                  </a:lnTo>
                  <a:lnTo>
                    <a:pt x="176" y="184"/>
                  </a:lnTo>
                  <a:lnTo>
                    <a:pt x="180" y="186"/>
                  </a:lnTo>
                  <a:lnTo>
                    <a:pt x="184" y="186"/>
                  </a:lnTo>
                  <a:lnTo>
                    <a:pt x="193" y="188"/>
                  </a:lnTo>
                  <a:lnTo>
                    <a:pt x="197" y="186"/>
                  </a:lnTo>
                  <a:lnTo>
                    <a:pt x="203" y="184"/>
                  </a:lnTo>
                  <a:lnTo>
                    <a:pt x="213" y="176"/>
                  </a:lnTo>
                  <a:lnTo>
                    <a:pt x="215" y="166"/>
                  </a:lnTo>
                  <a:lnTo>
                    <a:pt x="217" y="158"/>
                  </a:lnTo>
                  <a:lnTo>
                    <a:pt x="221" y="150"/>
                  </a:lnTo>
                  <a:lnTo>
                    <a:pt x="225" y="144"/>
                  </a:lnTo>
                  <a:lnTo>
                    <a:pt x="235" y="132"/>
                  </a:lnTo>
                  <a:lnTo>
                    <a:pt x="239" y="126"/>
                  </a:lnTo>
                  <a:lnTo>
                    <a:pt x="243" y="118"/>
                  </a:lnTo>
                  <a:lnTo>
                    <a:pt x="243" y="76"/>
                  </a:lnTo>
                  <a:lnTo>
                    <a:pt x="243" y="72"/>
                  </a:lnTo>
                  <a:lnTo>
                    <a:pt x="245" y="68"/>
                  </a:lnTo>
                  <a:lnTo>
                    <a:pt x="247" y="64"/>
                  </a:lnTo>
                  <a:lnTo>
                    <a:pt x="249" y="58"/>
                  </a:lnTo>
                  <a:lnTo>
                    <a:pt x="247" y="48"/>
                  </a:lnTo>
                  <a:lnTo>
                    <a:pt x="241" y="34"/>
                  </a:lnTo>
                  <a:lnTo>
                    <a:pt x="235" y="22"/>
                  </a:lnTo>
                  <a:lnTo>
                    <a:pt x="231" y="8"/>
                  </a:lnTo>
                  <a:lnTo>
                    <a:pt x="229" y="8"/>
                  </a:lnTo>
                  <a:lnTo>
                    <a:pt x="219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95" name="Freeform 116"/>
            <p:cNvSpPr/>
            <p:nvPr/>
          </p:nvSpPr>
          <p:spPr bwMode="auto">
            <a:xfrm>
              <a:off x="4942243" y="3891972"/>
              <a:ext cx="246766" cy="465932"/>
            </a:xfrm>
            <a:custGeom>
              <a:avLst/>
              <a:gdLst>
                <a:gd name="T0" fmla="*/ 2147483647 w 168"/>
                <a:gd name="T1" fmla="*/ 2147483647 h 294"/>
                <a:gd name="T2" fmla="*/ 2147483647 w 168"/>
                <a:gd name="T3" fmla="*/ 2147483647 h 294"/>
                <a:gd name="T4" fmla="*/ 2147483647 w 168"/>
                <a:gd name="T5" fmla="*/ 2147483647 h 294"/>
                <a:gd name="T6" fmla="*/ 2147483647 w 168"/>
                <a:gd name="T7" fmla="*/ 2147483647 h 294"/>
                <a:gd name="T8" fmla="*/ 2147483647 w 168"/>
                <a:gd name="T9" fmla="*/ 2147483647 h 294"/>
                <a:gd name="T10" fmla="*/ 2147483647 w 168"/>
                <a:gd name="T11" fmla="*/ 2147483647 h 294"/>
                <a:gd name="T12" fmla="*/ 2147483647 w 168"/>
                <a:gd name="T13" fmla="*/ 2147483647 h 294"/>
                <a:gd name="T14" fmla="*/ 2147483647 w 168"/>
                <a:gd name="T15" fmla="*/ 2147483647 h 294"/>
                <a:gd name="T16" fmla="*/ 2147483647 w 168"/>
                <a:gd name="T17" fmla="*/ 2147483647 h 294"/>
                <a:gd name="T18" fmla="*/ 2147483647 w 168"/>
                <a:gd name="T19" fmla="*/ 2147483647 h 294"/>
                <a:gd name="T20" fmla="*/ 2147483647 w 168"/>
                <a:gd name="T21" fmla="*/ 2147483647 h 294"/>
                <a:gd name="T22" fmla="*/ 2147483647 w 168"/>
                <a:gd name="T23" fmla="*/ 2147483647 h 294"/>
                <a:gd name="T24" fmla="*/ 2147483647 w 168"/>
                <a:gd name="T25" fmla="*/ 2147483647 h 294"/>
                <a:gd name="T26" fmla="*/ 2147483647 w 168"/>
                <a:gd name="T27" fmla="*/ 2147483647 h 294"/>
                <a:gd name="T28" fmla="*/ 2147483647 w 168"/>
                <a:gd name="T29" fmla="*/ 2147483647 h 294"/>
                <a:gd name="T30" fmla="*/ 2147483647 w 168"/>
                <a:gd name="T31" fmla="*/ 2147483647 h 294"/>
                <a:gd name="T32" fmla="*/ 2147483647 w 168"/>
                <a:gd name="T33" fmla="*/ 2147483647 h 294"/>
                <a:gd name="T34" fmla="*/ 2147483647 w 168"/>
                <a:gd name="T35" fmla="*/ 2147483647 h 294"/>
                <a:gd name="T36" fmla="*/ 2147483647 w 168"/>
                <a:gd name="T37" fmla="*/ 2147483647 h 294"/>
                <a:gd name="T38" fmla="*/ 2147483647 w 168"/>
                <a:gd name="T39" fmla="*/ 2147483647 h 294"/>
                <a:gd name="T40" fmla="*/ 2147483647 w 168"/>
                <a:gd name="T41" fmla="*/ 2147483647 h 294"/>
                <a:gd name="T42" fmla="*/ 2147483647 w 168"/>
                <a:gd name="T43" fmla="*/ 2147483647 h 294"/>
                <a:gd name="T44" fmla="*/ 2147483647 w 168"/>
                <a:gd name="T45" fmla="*/ 2147483647 h 294"/>
                <a:gd name="T46" fmla="*/ 2147483647 w 168"/>
                <a:gd name="T47" fmla="*/ 2147483647 h 294"/>
                <a:gd name="T48" fmla="*/ 2147483647 w 168"/>
                <a:gd name="T49" fmla="*/ 2147483647 h 294"/>
                <a:gd name="T50" fmla="*/ 2147483647 w 168"/>
                <a:gd name="T51" fmla="*/ 2147483647 h 294"/>
                <a:gd name="T52" fmla="*/ 2147483647 w 168"/>
                <a:gd name="T53" fmla="*/ 2147483647 h 294"/>
                <a:gd name="T54" fmla="*/ 2147483647 w 168"/>
                <a:gd name="T55" fmla="*/ 2147483647 h 294"/>
                <a:gd name="T56" fmla="*/ 2147483647 w 168"/>
                <a:gd name="T57" fmla="*/ 2147483647 h 294"/>
                <a:gd name="T58" fmla="*/ 2147483647 w 168"/>
                <a:gd name="T59" fmla="*/ 2147483647 h 294"/>
                <a:gd name="T60" fmla="*/ 2147483647 w 168"/>
                <a:gd name="T61" fmla="*/ 2147483647 h 294"/>
                <a:gd name="T62" fmla="*/ 2147483647 w 168"/>
                <a:gd name="T63" fmla="*/ 2147483647 h 294"/>
                <a:gd name="T64" fmla="*/ 2147483647 w 168"/>
                <a:gd name="T65" fmla="*/ 2147483647 h 294"/>
                <a:gd name="T66" fmla="*/ 2147483647 w 168"/>
                <a:gd name="T67" fmla="*/ 2147483647 h 294"/>
                <a:gd name="T68" fmla="*/ 2147483647 w 168"/>
                <a:gd name="T69" fmla="*/ 2147483647 h 294"/>
                <a:gd name="T70" fmla="*/ 2147483647 w 168"/>
                <a:gd name="T71" fmla="*/ 2147483647 h 294"/>
                <a:gd name="T72" fmla="*/ 2147483647 w 168"/>
                <a:gd name="T73" fmla="*/ 2147483647 h 294"/>
                <a:gd name="T74" fmla="*/ 2147483647 w 168"/>
                <a:gd name="T75" fmla="*/ 2147483647 h 294"/>
                <a:gd name="T76" fmla="*/ 2147483647 w 168"/>
                <a:gd name="T77" fmla="*/ 2147483647 h 294"/>
                <a:gd name="T78" fmla="*/ 2147483647 w 168"/>
                <a:gd name="T79" fmla="*/ 2147483647 h 29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8"/>
                <a:gd name="T121" fmla="*/ 0 h 294"/>
                <a:gd name="T122" fmla="*/ 168 w 168"/>
                <a:gd name="T123" fmla="*/ 294 h 29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8" h="294">
                  <a:moveTo>
                    <a:pt x="162" y="68"/>
                  </a:moveTo>
                  <a:lnTo>
                    <a:pt x="168" y="138"/>
                  </a:lnTo>
                  <a:lnTo>
                    <a:pt x="158" y="140"/>
                  </a:lnTo>
                  <a:lnTo>
                    <a:pt x="152" y="144"/>
                  </a:lnTo>
                  <a:lnTo>
                    <a:pt x="148" y="150"/>
                  </a:lnTo>
                  <a:lnTo>
                    <a:pt x="146" y="158"/>
                  </a:lnTo>
                  <a:lnTo>
                    <a:pt x="142" y="164"/>
                  </a:lnTo>
                  <a:lnTo>
                    <a:pt x="140" y="172"/>
                  </a:lnTo>
                  <a:lnTo>
                    <a:pt x="140" y="190"/>
                  </a:lnTo>
                  <a:lnTo>
                    <a:pt x="138" y="194"/>
                  </a:lnTo>
                  <a:lnTo>
                    <a:pt x="134" y="200"/>
                  </a:lnTo>
                  <a:lnTo>
                    <a:pt x="134" y="202"/>
                  </a:lnTo>
                  <a:lnTo>
                    <a:pt x="136" y="202"/>
                  </a:lnTo>
                  <a:lnTo>
                    <a:pt x="144" y="206"/>
                  </a:lnTo>
                  <a:lnTo>
                    <a:pt x="146" y="214"/>
                  </a:lnTo>
                  <a:lnTo>
                    <a:pt x="148" y="216"/>
                  </a:lnTo>
                  <a:lnTo>
                    <a:pt x="150" y="220"/>
                  </a:lnTo>
                  <a:lnTo>
                    <a:pt x="152" y="228"/>
                  </a:lnTo>
                  <a:lnTo>
                    <a:pt x="146" y="228"/>
                  </a:lnTo>
                  <a:lnTo>
                    <a:pt x="142" y="228"/>
                  </a:lnTo>
                  <a:lnTo>
                    <a:pt x="138" y="230"/>
                  </a:lnTo>
                  <a:lnTo>
                    <a:pt x="130" y="238"/>
                  </a:lnTo>
                  <a:lnTo>
                    <a:pt x="126" y="246"/>
                  </a:lnTo>
                  <a:lnTo>
                    <a:pt x="122" y="256"/>
                  </a:lnTo>
                  <a:lnTo>
                    <a:pt x="120" y="258"/>
                  </a:lnTo>
                  <a:lnTo>
                    <a:pt x="118" y="260"/>
                  </a:lnTo>
                  <a:lnTo>
                    <a:pt x="108" y="262"/>
                  </a:lnTo>
                  <a:lnTo>
                    <a:pt x="90" y="264"/>
                  </a:lnTo>
                  <a:lnTo>
                    <a:pt x="88" y="270"/>
                  </a:lnTo>
                  <a:lnTo>
                    <a:pt x="86" y="276"/>
                  </a:lnTo>
                  <a:lnTo>
                    <a:pt x="82" y="280"/>
                  </a:lnTo>
                  <a:lnTo>
                    <a:pt x="76" y="284"/>
                  </a:lnTo>
                  <a:lnTo>
                    <a:pt x="64" y="288"/>
                  </a:lnTo>
                  <a:lnTo>
                    <a:pt x="52" y="290"/>
                  </a:lnTo>
                  <a:lnTo>
                    <a:pt x="48" y="288"/>
                  </a:lnTo>
                  <a:lnTo>
                    <a:pt x="46" y="286"/>
                  </a:lnTo>
                  <a:lnTo>
                    <a:pt x="42" y="288"/>
                  </a:lnTo>
                  <a:lnTo>
                    <a:pt x="38" y="292"/>
                  </a:lnTo>
                  <a:lnTo>
                    <a:pt x="38" y="294"/>
                  </a:lnTo>
                  <a:lnTo>
                    <a:pt x="36" y="292"/>
                  </a:lnTo>
                  <a:lnTo>
                    <a:pt x="34" y="282"/>
                  </a:lnTo>
                  <a:lnTo>
                    <a:pt x="30" y="274"/>
                  </a:lnTo>
                  <a:lnTo>
                    <a:pt x="20" y="264"/>
                  </a:lnTo>
                  <a:lnTo>
                    <a:pt x="12" y="256"/>
                  </a:lnTo>
                  <a:lnTo>
                    <a:pt x="8" y="252"/>
                  </a:lnTo>
                  <a:lnTo>
                    <a:pt x="10" y="250"/>
                  </a:lnTo>
                  <a:lnTo>
                    <a:pt x="12" y="248"/>
                  </a:lnTo>
                  <a:lnTo>
                    <a:pt x="18" y="246"/>
                  </a:lnTo>
                  <a:lnTo>
                    <a:pt x="36" y="246"/>
                  </a:lnTo>
                  <a:lnTo>
                    <a:pt x="28" y="240"/>
                  </a:lnTo>
                  <a:lnTo>
                    <a:pt x="28" y="236"/>
                  </a:lnTo>
                  <a:lnTo>
                    <a:pt x="26" y="230"/>
                  </a:lnTo>
                  <a:lnTo>
                    <a:pt x="28" y="212"/>
                  </a:lnTo>
                  <a:lnTo>
                    <a:pt x="26" y="206"/>
                  </a:lnTo>
                  <a:lnTo>
                    <a:pt x="22" y="200"/>
                  </a:lnTo>
                  <a:lnTo>
                    <a:pt x="16" y="192"/>
                  </a:lnTo>
                  <a:lnTo>
                    <a:pt x="12" y="186"/>
                  </a:lnTo>
                  <a:lnTo>
                    <a:pt x="10" y="188"/>
                  </a:lnTo>
                  <a:lnTo>
                    <a:pt x="8" y="186"/>
                  </a:lnTo>
                  <a:lnTo>
                    <a:pt x="4" y="182"/>
                  </a:lnTo>
                  <a:lnTo>
                    <a:pt x="0" y="176"/>
                  </a:lnTo>
                  <a:lnTo>
                    <a:pt x="2" y="166"/>
                  </a:lnTo>
                  <a:lnTo>
                    <a:pt x="4" y="158"/>
                  </a:lnTo>
                  <a:lnTo>
                    <a:pt x="8" y="150"/>
                  </a:lnTo>
                  <a:lnTo>
                    <a:pt x="12" y="144"/>
                  </a:lnTo>
                  <a:lnTo>
                    <a:pt x="22" y="132"/>
                  </a:lnTo>
                  <a:lnTo>
                    <a:pt x="26" y="126"/>
                  </a:lnTo>
                  <a:lnTo>
                    <a:pt x="30" y="118"/>
                  </a:lnTo>
                  <a:lnTo>
                    <a:pt x="30" y="76"/>
                  </a:lnTo>
                  <a:lnTo>
                    <a:pt x="30" y="72"/>
                  </a:lnTo>
                  <a:lnTo>
                    <a:pt x="32" y="68"/>
                  </a:lnTo>
                  <a:lnTo>
                    <a:pt x="34" y="64"/>
                  </a:lnTo>
                  <a:lnTo>
                    <a:pt x="36" y="58"/>
                  </a:lnTo>
                  <a:lnTo>
                    <a:pt x="34" y="48"/>
                  </a:lnTo>
                  <a:lnTo>
                    <a:pt x="28" y="34"/>
                  </a:lnTo>
                  <a:lnTo>
                    <a:pt x="22" y="22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36" y="0"/>
                  </a:lnTo>
                  <a:lnTo>
                    <a:pt x="162" y="70"/>
                  </a:lnTo>
                  <a:lnTo>
                    <a:pt x="162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96" name="Freeform 117"/>
            <p:cNvSpPr/>
            <p:nvPr/>
          </p:nvSpPr>
          <p:spPr bwMode="auto">
            <a:xfrm>
              <a:off x="5602974" y="4190647"/>
              <a:ext cx="48431" cy="63717"/>
            </a:xfrm>
            <a:custGeom>
              <a:avLst/>
              <a:gdLst>
                <a:gd name="T0" fmla="*/ 2147483647 w 32"/>
                <a:gd name="T1" fmla="*/ 0 h 40"/>
                <a:gd name="T2" fmla="*/ 2147483647 w 32"/>
                <a:gd name="T3" fmla="*/ 2147483647 h 40"/>
                <a:gd name="T4" fmla="*/ 2147483647 w 32"/>
                <a:gd name="T5" fmla="*/ 2147483647 h 40"/>
                <a:gd name="T6" fmla="*/ 2147483647 w 32"/>
                <a:gd name="T7" fmla="*/ 2147483647 h 40"/>
                <a:gd name="T8" fmla="*/ 2147483647 w 32"/>
                <a:gd name="T9" fmla="*/ 2147483647 h 40"/>
                <a:gd name="T10" fmla="*/ 2147483647 w 32"/>
                <a:gd name="T11" fmla="*/ 2147483647 h 40"/>
                <a:gd name="T12" fmla="*/ 2147483647 w 32"/>
                <a:gd name="T13" fmla="*/ 2147483647 h 40"/>
                <a:gd name="T14" fmla="*/ 2147483647 w 32"/>
                <a:gd name="T15" fmla="*/ 2147483647 h 40"/>
                <a:gd name="T16" fmla="*/ 2147483647 w 32"/>
                <a:gd name="T17" fmla="*/ 2147483647 h 40"/>
                <a:gd name="T18" fmla="*/ 2147483647 w 32"/>
                <a:gd name="T19" fmla="*/ 2147483647 h 40"/>
                <a:gd name="T20" fmla="*/ 0 w 32"/>
                <a:gd name="T21" fmla="*/ 2147483647 h 40"/>
                <a:gd name="T22" fmla="*/ 2147483647 w 32"/>
                <a:gd name="T23" fmla="*/ 2147483647 h 40"/>
                <a:gd name="T24" fmla="*/ 2147483647 w 32"/>
                <a:gd name="T25" fmla="*/ 2147483647 h 40"/>
                <a:gd name="T26" fmla="*/ 2147483647 w 32"/>
                <a:gd name="T27" fmla="*/ 2147483647 h 40"/>
                <a:gd name="T28" fmla="*/ 2147483647 w 32"/>
                <a:gd name="T29" fmla="*/ 0 h 4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"/>
                <a:gd name="T46" fmla="*/ 0 h 40"/>
                <a:gd name="T47" fmla="*/ 32 w 32"/>
                <a:gd name="T48" fmla="*/ 40 h 4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" h="40">
                  <a:moveTo>
                    <a:pt x="16" y="0"/>
                  </a:moveTo>
                  <a:lnTo>
                    <a:pt x="24" y="8"/>
                  </a:lnTo>
                  <a:lnTo>
                    <a:pt x="30" y="14"/>
                  </a:lnTo>
                  <a:lnTo>
                    <a:pt x="32" y="20"/>
                  </a:lnTo>
                  <a:lnTo>
                    <a:pt x="30" y="26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6" y="38"/>
                  </a:lnTo>
                  <a:lnTo>
                    <a:pt x="6" y="40"/>
                  </a:lnTo>
                  <a:lnTo>
                    <a:pt x="2" y="38"/>
                  </a:lnTo>
                  <a:lnTo>
                    <a:pt x="0" y="32"/>
                  </a:lnTo>
                  <a:lnTo>
                    <a:pt x="2" y="24"/>
                  </a:lnTo>
                  <a:lnTo>
                    <a:pt x="8" y="16"/>
                  </a:lnTo>
                  <a:lnTo>
                    <a:pt x="22" y="6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97" name="Freeform 118"/>
            <p:cNvSpPr/>
            <p:nvPr/>
          </p:nvSpPr>
          <p:spPr bwMode="auto">
            <a:xfrm>
              <a:off x="5401180" y="4049938"/>
              <a:ext cx="345933" cy="419472"/>
            </a:xfrm>
            <a:custGeom>
              <a:avLst/>
              <a:gdLst>
                <a:gd name="T0" fmla="*/ 2147483647 w 236"/>
                <a:gd name="T1" fmla="*/ 2147483647 h 264"/>
                <a:gd name="T2" fmla="*/ 2147483647 w 236"/>
                <a:gd name="T3" fmla="*/ 2147483647 h 264"/>
                <a:gd name="T4" fmla="*/ 2147483647 w 236"/>
                <a:gd name="T5" fmla="*/ 2147483647 h 264"/>
                <a:gd name="T6" fmla="*/ 2147483647 w 236"/>
                <a:gd name="T7" fmla="*/ 2147483647 h 264"/>
                <a:gd name="T8" fmla="*/ 2147483647 w 236"/>
                <a:gd name="T9" fmla="*/ 2147483647 h 264"/>
                <a:gd name="T10" fmla="*/ 2147483647 w 236"/>
                <a:gd name="T11" fmla="*/ 2147483647 h 264"/>
                <a:gd name="T12" fmla="*/ 2147483647 w 236"/>
                <a:gd name="T13" fmla="*/ 2147483647 h 264"/>
                <a:gd name="T14" fmla="*/ 2147483647 w 236"/>
                <a:gd name="T15" fmla="*/ 2147483647 h 264"/>
                <a:gd name="T16" fmla="*/ 2147483647 w 236"/>
                <a:gd name="T17" fmla="*/ 2147483647 h 264"/>
                <a:gd name="T18" fmla="*/ 2147483647 w 236"/>
                <a:gd name="T19" fmla="*/ 2147483647 h 264"/>
                <a:gd name="T20" fmla="*/ 2147483647 w 236"/>
                <a:gd name="T21" fmla="*/ 2147483647 h 264"/>
                <a:gd name="T22" fmla="*/ 2147483647 w 236"/>
                <a:gd name="T23" fmla="*/ 2147483647 h 264"/>
                <a:gd name="T24" fmla="*/ 2147483647 w 236"/>
                <a:gd name="T25" fmla="*/ 2147483647 h 264"/>
                <a:gd name="T26" fmla="*/ 2147483647 w 236"/>
                <a:gd name="T27" fmla="*/ 2147483647 h 264"/>
                <a:gd name="T28" fmla="*/ 2147483647 w 236"/>
                <a:gd name="T29" fmla="*/ 2147483647 h 264"/>
                <a:gd name="T30" fmla="*/ 2147483647 w 236"/>
                <a:gd name="T31" fmla="*/ 2147483647 h 264"/>
                <a:gd name="T32" fmla="*/ 2147483647 w 236"/>
                <a:gd name="T33" fmla="*/ 2147483647 h 264"/>
                <a:gd name="T34" fmla="*/ 2147483647 w 236"/>
                <a:gd name="T35" fmla="*/ 2147483647 h 264"/>
                <a:gd name="T36" fmla="*/ 2147483647 w 236"/>
                <a:gd name="T37" fmla="*/ 2147483647 h 264"/>
                <a:gd name="T38" fmla="*/ 2147483647 w 236"/>
                <a:gd name="T39" fmla="*/ 2147483647 h 264"/>
                <a:gd name="T40" fmla="*/ 2147483647 w 236"/>
                <a:gd name="T41" fmla="*/ 2147483647 h 264"/>
                <a:gd name="T42" fmla="*/ 2147483647 w 236"/>
                <a:gd name="T43" fmla="*/ 2147483647 h 264"/>
                <a:gd name="T44" fmla="*/ 2147483647 w 236"/>
                <a:gd name="T45" fmla="*/ 2147483647 h 264"/>
                <a:gd name="T46" fmla="*/ 2147483647 w 236"/>
                <a:gd name="T47" fmla="*/ 2147483647 h 264"/>
                <a:gd name="T48" fmla="*/ 2147483647 w 236"/>
                <a:gd name="T49" fmla="*/ 2147483647 h 264"/>
                <a:gd name="T50" fmla="*/ 2147483647 w 236"/>
                <a:gd name="T51" fmla="*/ 2147483647 h 264"/>
                <a:gd name="T52" fmla="*/ 2147483647 w 236"/>
                <a:gd name="T53" fmla="*/ 2147483647 h 264"/>
                <a:gd name="T54" fmla="*/ 2147483647 w 236"/>
                <a:gd name="T55" fmla="*/ 2147483647 h 264"/>
                <a:gd name="T56" fmla="*/ 2147483647 w 236"/>
                <a:gd name="T57" fmla="*/ 2147483647 h 264"/>
                <a:gd name="T58" fmla="*/ 2147483647 w 236"/>
                <a:gd name="T59" fmla="*/ 2147483647 h 264"/>
                <a:gd name="T60" fmla="*/ 0 w 236"/>
                <a:gd name="T61" fmla="*/ 2147483647 h 264"/>
                <a:gd name="T62" fmla="*/ 2147483647 w 236"/>
                <a:gd name="T63" fmla="*/ 2147483647 h 264"/>
                <a:gd name="T64" fmla="*/ 2147483647 w 236"/>
                <a:gd name="T65" fmla="*/ 2147483647 h 264"/>
                <a:gd name="T66" fmla="*/ 2147483647 w 236"/>
                <a:gd name="T67" fmla="*/ 2147483647 h 264"/>
                <a:gd name="T68" fmla="*/ 2147483647 w 236"/>
                <a:gd name="T69" fmla="*/ 2147483647 h 264"/>
                <a:gd name="T70" fmla="*/ 2147483647 w 236"/>
                <a:gd name="T71" fmla="*/ 2147483647 h 264"/>
                <a:gd name="T72" fmla="*/ 2147483647 w 236"/>
                <a:gd name="T73" fmla="*/ 2147483647 h 264"/>
                <a:gd name="T74" fmla="*/ 2147483647 w 236"/>
                <a:gd name="T75" fmla="*/ 2147483647 h 264"/>
                <a:gd name="T76" fmla="*/ 2147483647 w 236"/>
                <a:gd name="T77" fmla="*/ 2147483647 h 264"/>
                <a:gd name="T78" fmla="*/ 2147483647 w 236"/>
                <a:gd name="T79" fmla="*/ 2147483647 h 264"/>
                <a:gd name="T80" fmla="*/ 2147483647 w 236"/>
                <a:gd name="T81" fmla="*/ 2147483647 h 264"/>
                <a:gd name="T82" fmla="*/ 2147483647 w 236"/>
                <a:gd name="T83" fmla="*/ 2147483647 h 264"/>
                <a:gd name="T84" fmla="*/ 2147483647 w 236"/>
                <a:gd name="T85" fmla="*/ 2147483647 h 264"/>
                <a:gd name="T86" fmla="*/ 2147483647 w 236"/>
                <a:gd name="T87" fmla="*/ 2147483647 h 264"/>
                <a:gd name="T88" fmla="*/ 2147483647 w 236"/>
                <a:gd name="T89" fmla="*/ 2147483647 h 264"/>
                <a:gd name="T90" fmla="*/ 2147483647 w 236"/>
                <a:gd name="T91" fmla="*/ 2147483647 h 264"/>
                <a:gd name="T92" fmla="*/ 2147483647 w 236"/>
                <a:gd name="T93" fmla="*/ 2147483647 h 264"/>
                <a:gd name="T94" fmla="*/ 2147483647 w 236"/>
                <a:gd name="T95" fmla="*/ 2147483647 h 2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36"/>
                <a:gd name="T145" fmla="*/ 0 h 264"/>
                <a:gd name="T146" fmla="*/ 236 w 236"/>
                <a:gd name="T147" fmla="*/ 264 h 26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36" h="264">
                  <a:moveTo>
                    <a:pt x="160" y="94"/>
                  </a:moveTo>
                  <a:lnTo>
                    <a:pt x="154" y="88"/>
                  </a:lnTo>
                  <a:lnTo>
                    <a:pt x="160" y="94"/>
                  </a:lnTo>
                  <a:lnTo>
                    <a:pt x="146" y="104"/>
                  </a:lnTo>
                  <a:lnTo>
                    <a:pt x="140" y="112"/>
                  </a:lnTo>
                  <a:lnTo>
                    <a:pt x="138" y="120"/>
                  </a:lnTo>
                  <a:lnTo>
                    <a:pt x="140" y="126"/>
                  </a:lnTo>
                  <a:lnTo>
                    <a:pt x="144" y="128"/>
                  </a:lnTo>
                  <a:lnTo>
                    <a:pt x="152" y="126"/>
                  </a:lnTo>
                  <a:lnTo>
                    <a:pt x="158" y="124"/>
                  </a:lnTo>
                  <a:lnTo>
                    <a:pt x="158" y="132"/>
                  </a:lnTo>
                  <a:lnTo>
                    <a:pt x="160" y="140"/>
                  </a:lnTo>
                  <a:lnTo>
                    <a:pt x="164" y="152"/>
                  </a:lnTo>
                  <a:lnTo>
                    <a:pt x="174" y="160"/>
                  </a:lnTo>
                  <a:lnTo>
                    <a:pt x="184" y="168"/>
                  </a:lnTo>
                  <a:lnTo>
                    <a:pt x="196" y="172"/>
                  </a:lnTo>
                  <a:lnTo>
                    <a:pt x="210" y="178"/>
                  </a:lnTo>
                  <a:lnTo>
                    <a:pt x="222" y="180"/>
                  </a:lnTo>
                  <a:lnTo>
                    <a:pt x="236" y="182"/>
                  </a:lnTo>
                  <a:lnTo>
                    <a:pt x="230" y="194"/>
                  </a:lnTo>
                  <a:lnTo>
                    <a:pt x="220" y="202"/>
                  </a:lnTo>
                  <a:lnTo>
                    <a:pt x="204" y="222"/>
                  </a:lnTo>
                  <a:lnTo>
                    <a:pt x="200" y="230"/>
                  </a:lnTo>
                  <a:lnTo>
                    <a:pt x="196" y="234"/>
                  </a:lnTo>
                  <a:lnTo>
                    <a:pt x="194" y="236"/>
                  </a:lnTo>
                  <a:lnTo>
                    <a:pt x="190" y="238"/>
                  </a:lnTo>
                  <a:lnTo>
                    <a:pt x="186" y="236"/>
                  </a:lnTo>
                  <a:lnTo>
                    <a:pt x="180" y="236"/>
                  </a:lnTo>
                  <a:lnTo>
                    <a:pt x="174" y="238"/>
                  </a:lnTo>
                  <a:lnTo>
                    <a:pt x="168" y="242"/>
                  </a:lnTo>
                  <a:lnTo>
                    <a:pt x="160" y="246"/>
                  </a:lnTo>
                  <a:lnTo>
                    <a:pt x="150" y="254"/>
                  </a:lnTo>
                  <a:lnTo>
                    <a:pt x="144" y="256"/>
                  </a:lnTo>
                  <a:lnTo>
                    <a:pt x="138" y="256"/>
                  </a:lnTo>
                  <a:lnTo>
                    <a:pt x="134" y="256"/>
                  </a:lnTo>
                  <a:lnTo>
                    <a:pt x="130" y="252"/>
                  </a:lnTo>
                  <a:lnTo>
                    <a:pt x="128" y="250"/>
                  </a:lnTo>
                  <a:lnTo>
                    <a:pt x="124" y="250"/>
                  </a:lnTo>
                  <a:lnTo>
                    <a:pt x="120" y="250"/>
                  </a:lnTo>
                  <a:lnTo>
                    <a:pt x="118" y="252"/>
                  </a:lnTo>
                  <a:lnTo>
                    <a:pt x="114" y="256"/>
                  </a:lnTo>
                  <a:lnTo>
                    <a:pt x="108" y="262"/>
                  </a:lnTo>
                  <a:lnTo>
                    <a:pt x="108" y="264"/>
                  </a:lnTo>
                  <a:lnTo>
                    <a:pt x="104" y="264"/>
                  </a:lnTo>
                  <a:lnTo>
                    <a:pt x="96" y="264"/>
                  </a:lnTo>
                  <a:lnTo>
                    <a:pt x="88" y="260"/>
                  </a:lnTo>
                  <a:lnTo>
                    <a:pt x="76" y="254"/>
                  </a:lnTo>
                  <a:lnTo>
                    <a:pt x="62" y="250"/>
                  </a:lnTo>
                  <a:lnTo>
                    <a:pt x="54" y="248"/>
                  </a:lnTo>
                  <a:lnTo>
                    <a:pt x="46" y="246"/>
                  </a:lnTo>
                  <a:lnTo>
                    <a:pt x="48" y="246"/>
                  </a:lnTo>
                  <a:lnTo>
                    <a:pt x="44" y="238"/>
                  </a:lnTo>
                  <a:lnTo>
                    <a:pt x="40" y="232"/>
                  </a:lnTo>
                  <a:lnTo>
                    <a:pt x="36" y="226"/>
                  </a:lnTo>
                  <a:lnTo>
                    <a:pt x="32" y="222"/>
                  </a:lnTo>
                  <a:lnTo>
                    <a:pt x="30" y="208"/>
                  </a:lnTo>
                  <a:lnTo>
                    <a:pt x="26" y="204"/>
                  </a:lnTo>
                  <a:lnTo>
                    <a:pt x="24" y="200"/>
                  </a:lnTo>
                  <a:lnTo>
                    <a:pt x="10" y="192"/>
                  </a:lnTo>
                  <a:lnTo>
                    <a:pt x="4" y="186"/>
                  </a:lnTo>
                  <a:lnTo>
                    <a:pt x="0" y="182"/>
                  </a:lnTo>
                  <a:lnTo>
                    <a:pt x="0" y="180"/>
                  </a:lnTo>
                  <a:lnTo>
                    <a:pt x="2" y="178"/>
                  </a:lnTo>
                  <a:lnTo>
                    <a:pt x="6" y="176"/>
                  </a:lnTo>
                  <a:lnTo>
                    <a:pt x="12" y="174"/>
                  </a:lnTo>
                  <a:lnTo>
                    <a:pt x="16" y="170"/>
                  </a:lnTo>
                  <a:lnTo>
                    <a:pt x="18" y="160"/>
                  </a:lnTo>
                  <a:lnTo>
                    <a:pt x="18" y="152"/>
                  </a:lnTo>
                  <a:lnTo>
                    <a:pt x="18" y="142"/>
                  </a:lnTo>
                  <a:lnTo>
                    <a:pt x="20" y="134"/>
                  </a:lnTo>
                  <a:lnTo>
                    <a:pt x="24" y="132"/>
                  </a:lnTo>
                  <a:lnTo>
                    <a:pt x="30" y="130"/>
                  </a:lnTo>
                  <a:lnTo>
                    <a:pt x="32" y="120"/>
                  </a:lnTo>
                  <a:lnTo>
                    <a:pt x="34" y="112"/>
                  </a:lnTo>
                  <a:lnTo>
                    <a:pt x="42" y="98"/>
                  </a:lnTo>
                  <a:lnTo>
                    <a:pt x="52" y="86"/>
                  </a:lnTo>
                  <a:lnTo>
                    <a:pt x="52" y="78"/>
                  </a:lnTo>
                  <a:lnTo>
                    <a:pt x="52" y="70"/>
                  </a:lnTo>
                  <a:lnTo>
                    <a:pt x="52" y="46"/>
                  </a:lnTo>
                  <a:lnTo>
                    <a:pt x="54" y="42"/>
                  </a:lnTo>
                  <a:lnTo>
                    <a:pt x="56" y="34"/>
                  </a:lnTo>
                  <a:lnTo>
                    <a:pt x="58" y="28"/>
                  </a:lnTo>
                  <a:lnTo>
                    <a:pt x="58" y="16"/>
                  </a:lnTo>
                  <a:lnTo>
                    <a:pt x="66" y="14"/>
                  </a:lnTo>
                  <a:lnTo>
                    <a:pt x="74" y="10"/>
                  </a:lnTo>
                  <a:lnTo>
                    <a:pt x="80" y="4"/>
                  </a:lnTo>
                  <a:lnTo>
                    <a:pt x="84" y="0"/>
                  </a:lnTo>
                  <a:lnTo>
                    <a:pt x="90" y="10"/>
                  </a:lnTo>
                  <a:lnTo>
                    <a:pt x="96" y="28"/>
                  </a:lnTo>
                  <a:lnTo>
                    <a:pt x="102" y="40"/>
                  </a:lnTo>
                  <a:lnTo>
                    <a:pt x="104" y="44"/>
                  </a:lnTo>
                  <a:lnTo>
                    <a:pt x="110" y="46"/>
                  </a:lnTo>
                  <a:lnTo>
                    <a:pt x="126" y="56"/>
                  </a:lnTo>
                  <a:lnTo>
                    <a:pt x="138" y="68"/>
                  </a:lnTo>
                  <a:lnTo>
                    <a:pt x="154" y="88"/>
                  </a:lnTo>
                  <a:lnTo>
                    <a:pt x="160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98" name="Freeform 119"/>
            <p:cNvSpPr/>
            <p:nvPr/>
          </p:nvSpPr>
          <p:spPr bwMode="auto">
            <a:xfrm>
              <a:off x="4968765" y="4254364"/>
              <a:ext cx="303268" cy="237612"/>
            </a:xfrm>
            <a:custGeom>
              <a:avLst/>
              <a:gdLst>
                <a:gd name="T0" fmla="*/ 2147483647 w 206"/>
                <a:gd name="T1" fmla="*/ 2147483647 h 152"/>
                <a:gd name="T2" fmla="*/ 2147483647 w 206"/>
                <a:gd name="T3" fmla="*/ 2147483647 h 152"/>
                <a:gd name="T4" fmla="*/ 2147483647 w 206"/>
                <a:gd name="T5" fmla="*/ 2147483647 h 152"/>
                <a:gd name="T6" fmla="*/ 2147483647 w 206"/>
                <a:gd name="T7" fmla="*/ 2147483647 h 152"/>
                <a:gd name="T8" fmla="*/ 2147483647 w 206"/>
                <a:gd name="T9" fmla="*/ 2147483647 h 152"/>
                <a:gd name="T10" fmla="*/ 2147483647 w 206"/>
                <a:gd name="T11" fmla="*/ 2147483647 h 152"/>
                <a:gd name="T12" fmla="*/ 2147483647 w 206"/>
                <a:gd name="T13" fmla="*/ 2147483647 h 152"/>
                <a:gd name="T14" fmla="*/ 2147483647 w 206"/>
                <a:gd name="T15" fmla="*/ 2147483647 h 152"/>
                <a:gd name="T16" fmla="*/ 2147483647 w 206"/>
                <a:gd name="T17" fmla="*/ 2147483647 h 152"/>
                <a:gd name="T18" fmla="*/ 2147483647 w 206"/>
                <a:gd name="T19" fmla="*/ 2147483647 h 152"/>
                <a:gd name="T20" fmla="*/ 2147483647 w 206"/>
                <a:gd name="T21" fmla="*/ 0 h 152"/>
                <a:gd name="T22" fmla="*/ 2147483647 w 206"/>
                <a:gd name="T23" fmla="*/ 0 h 152"/>
                <a:gd name="T24" fmla="*/ 2147483647 w 206"/>
                <a:gd name="T25" fmla="*/ 0 h 152"/>
                <a:gd name="T26" fmla="*/ 2147483647 w 206"/>
                <a:gd name="T27" fmla="*/ 2147483647 h 152"/>
                <a:gd name="T28" fmla="*/ 2147483647 w 206"/>
                <a:gd name="T29" fmla="*/ 2147483647 h 152"/>
                <a:gd name="T30" fmla="*/ 2147483647 w 206"/>
                <a:gd name="T31" fmla="*/ 2147483647 h 152"/>
                <a:gd name="T32" fmla="*/ 2147483647 w 206"/>
                <a:gd name="T33" fmla="*/ 2147483647 h 152"/>
                <a:gd name="T34" fmla="*/ 2147483647 w 206"/>
                <a:gd name="T35" fmla="*/ 2147483647 h 152"/>
                <a:gd name="T36" fmla="*/ 2147483647 w 206"/>
                <a:gd name="T37" fmla="*/ 2147483647 h 152"/>
                <a:gd name="T38" fmla="*/ 2147483647 w 206"/>
                <a:gd name="T39" fmla="*/ 2147483647 h 152"/>
                <a:gd name="T40" fmla="*/ 2147483647 w 206"/>
                <a:gd name="T41" fmla="*/ 2147483647 h 152"/>
                <a:gd name="T42" fmla="*/ 2147483647 w 206"/>
                <a:gd name="T43" fmla="*/ 2147483647 h 152"/>
                <a:gd name="T44" fmla="*/ 2147483647 w 206"/>
                <a:gd name="T45" fmla="*/ 2147483647 h 152"/>
                <a:gd name="T46" fmla="*/ 2147483647 w 206"/>
                <a:gd name="T47" fmla="*/ 2147483647 h 152"/>
                <a:gd name="T48" fmla="*/ 0 w 206"/>
                <a:gd name="T49" fmla="*/ 2147483647 h 152"/>
                <a:gd name="T50" fmla="*/ 2147483647 w 206"/>
                <a:gd name="T51" fmla="*/ 2147483647 h 152"/>
                <a:gd name="T52" fmla="*/ 2147483647 w 206"/>
                <a:gd name="T53" fmla="*/ 2147483647 h 152"/>
                <a:gd name="T54" fmla="*/ 2147483647 w 206"/>
                <a:gd name="T55" fmla="*/ 2147483647 h 152"/>
                <a:gd name="T56" fmla="*/ 2147483647 w 206"/>
                <a:gd name="T57" fmla="*/ 2147483647 h 152"/>
                <a:gd name="T58" fmla="*/ 2147483647 w 206"/>
                <a:gd name="T59" fmla="*/ 2147483647 h 152"/>
                <a:gd name="T60" fmla="*/ 2147483647 w 206"/>
                <a:gd name="T61" fmla="*/ 2147483647 h 152"/>
                <a:gd name="T62" fmla="*/ 2147483647 w 206"/>
                <a:gd name="T63" fmla="*/ 2147483647 h 152"/>
                <a:gd name="T64" fmla="*/ 2147483647 w 206"/>
                <a:gd name="T65" fmla="*/ 2147483647 h 152"/>
                <a:gd name="T66" fmla="*/ 2147483647 w 206"/>
                <a:gd name="T67" fmla="*/ 2147483647 h 152"/>
                <a:gd name="T68" fmla="*/ 2147483647 w 206"/>
                <a:gd name="T69" fmla="*/ 2147483647 h 152"/>
                <a:gd name="T70" fmla="*/ 2147483647 w 206"/>
                <a:gd name="T71" fmla="*/ 2147483647 h 152"/>
                <a:gd name="T72" fmla="*/ 2147483647 w 206"/>
                <a:gd name="T73" fmla="*/ 2147483647 h 152"/>
                <a:gd name="T74" fmla="*/ 2147483647 w 206"/>
                <a:gd name="T75" fmla="*/ 2147483647 h 152"/>
                <a:gd name="T76" fmla="*/ 2147483647 w 206"/>
                <a:gd name="T77" fmla="*/ 2147483647 h 152"/>
                <a:gd name="T78" fmla="*/ 2147483647 w 206"/>
                <a:gd name="T79" fmla="*/ 2147483647 h 152"/>
                <a:gd name="T80" fmla="*/ 2147483647 w 206"/>
                <a:gd name="T81" fmla="*/ 2147483647 h 152"/>
                <a:gd name="T82" fmla="*/ 2147483647 w 206"/>
                <a:gd name="T83" fmla="*/ 2147483647 h 152"/>
                <a:gd name="T84" fmla="*/ 2147483647 w 206"/>
                <a:gd name="T85" fmla="*/ 2147483647 h 152"/>
                <a:gd name="T86" fmla="*/ 2147483647 w 206"/>
                <a:gd name="T87" fmla="*/ 2147483647 h 15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6"/>
                <a:gd name="T133" fmla="*/ 0 h 152"/>
                <a:gd name="T134" fmla="*/ 206 w 206"/>
                <a:gd name="T135" fmla="*/ 152 h 15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6" h="152">
                  <a:moveTo>
                    <a:pt x="206" y="108"/>
                  </a:moveTo>
                  <a:lnTo>
                    <a:pt x="204" y="106"/>
                  </a:lnTo>
                  <a:lnTo>
                    <a:pt x="204" y="102"/>
                  </a:lnTo>
                  <a:lnTo>
                    <a:pt x="204" y="96"/>
                  </a:lnTo>
                  <a:lnTo>
                    <a:pt x="200" y="92"/>
                  </a:lnTo>
                  <a:lnTo>
                    <a:pt x="196" y="88"/>
                  </a:lnTo>
                  <a:lnTo>
                    <a:pt x="186" y="80"/>
                  </a:lnTo>
                  <a:lnTo>
                    <a:pt x="178" y="70"/>
                  </a:lnTo>
                  <a:lnTo>
                    <a:pt x="174" y="68"/>
                  </a:lnTo>
                  <a:lnTo>
                    <a:pt x="170" y="62"/>
                  </a:lnTo>
                  <a:lnTo>
                    <a:pt x="170" y="56"/>
                  </a:lnTo>
                  <a:lnTo>
                    <a:pt x="168" y="54"/>
                  </a:lnTo>
                  <a:lnTo>
                    <a:pt x="162" y="50"/>
                  </a:lnTo>
                  <a:lnTo>
                    <a:pt x="158" y="46"/>
                  </a:lnTo>
                  <a:lnTo>
                    <a:pt x="156" y="44"/>
                  </a:lnTo>
                  <a:lnTo>
                    <a:pt x="156" y="40"/>
                  </a:lnTo>
                  <a:lnTo>
                    <a:pt x="144" y="40"/>
                  </a:lnTo>
                  <a:lnTo>
                    <a:pt x="144" y="28"/>
                  </a:lnTo>
                  <a:lnTo>
                    <a:pt x="142" y="20"/>
                  </a:lnTo>
                  <a:lnTo>
                    <a:pt x="140" y="12"/>
                  </a:lnTo>
                  <a:lnTo>
                    <a:pt x="136" y="6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2" y="0"/>
                  </a:lnTo>
                  <a:lnTo>
                    <a:pt x="128" y="0"/>
                  </a:lnTo>
                  <a:lnTo>
                    <a:pt x="124" y="0"/>
                  </a:lnTo>
                  <a:lnTo>
                    <a:pt x="120" y="2"/>
                  </a:lnTo>
                  <a:lnTo>
                    <a:pt x="112" y="10"/>
                  </a:lnTo>
                  <a:lnTo>
                    <a:pt x="108" y="18"/>
                  </a:lnTo>
                  <a:lnTo>
                    <a:pt x="104" y="28"/>
                  </a:lnTo>
                  <a:lnTo>
                    <a:pt x="102" y="30"/>
                  </a:lnTo>
                  <a:lnTo>
                    <a:pt x="100" y="32"/>
                  </a:lnTo>
                  <a:lnTo>
                    <a:pt x="90" y="34"/>
                  </a:lnTo>
                  <a:lnTo>
                    <a:pt x="72" y="36"/>
                  </a:lnTo>
                  <a:lnTo>
                    <a:pt x="70" y="42"/>
                  </a:lnTo>
                  <a:lnTo>
                    <a:pt x="68" y="48"/>
                  </a:lnTo>
                  <a:lnTo>
                    <a:pt x="64" y="52"/>
                  </a:lnTo>
                  <a:lnTo>
                    <a:pt x="58" y="56"/>
                  </a:lnTo>
                  <a:lnTo>
                    <a:pt x="46" y="60"/>
                  </a:lnTo>
                  <a:lnTo>
                    <a:pt x="34" y="62"/>
                  </a:lnTo>
                  <a:lnTo>
                    <a:pt x="30" y="60"/>
                  </a:lnTo>
                  <a:lnTo>
                    <a:pt x="28" y="58"/>
                  </a:lnTo>
                  <a:lnTo>
                    <a:pt x="24" y="60"/>
                  </a:lnTo>
                  <a:lnTo>
                    <a:pt x="20" y="64"/>
                  </a:lnTo>
                  <a:lnTo>
                    <a:pt x="20" y="66"/>
                  </a:lnTo>
                  <a:lnTo>
                    <a:pt x="18" y="64"/>
                  </a:lnTo>
                  <a:lnTo>
                    <a:pt x="14" y="68"/>
                  </a:lnTo>
                  <a:lnTo>
                    <a:pt x="8" y="74"/>
                  </a:lnTo>
                  <a:lnTo>
                    <a:pt x="2" y="84"/>
                  </a:lnTo>
                  <a:lnTo>
                    <a:pt x="0" y="94"/>
                  </a:lnTo>
                  <a:lnTo>
                    <a:pt x="0" y="102"/>
                  </a:lnTo>
                  <a:lnTo>
                    <a:pt x="2" y="112"/>
                  </a:lnTo>
                  <a:lnTo>
                    <a:pt x="10" y="126"/>
                  </a:lnTo>
                  <a:lnTo>
                    <a:pt x="20" y="140"/>
                  </a:lnTo>
                  <a:lnTo>
                    <a:pt x="28" y="152"/>
                  </a:lnTo>
                  <a:lnTo>
                    <a:pt x="32" y="146"/>
                  </a:lnTo>
                  <a:lnTo>
                    <a:pt x="36" y="140"/>
                  </a:lnTo>
                  <a:lnTo>
                    <a:pt x="42" y="136"/>
                  </a:lnTo>
                  <a:lnTo>
                    <a:pt x="52" y="136"/>
                  </a:lnTo>
                  <a:lnTo>
                    <a:pt x="62" y="136"/>
                  </a:lnTo>
                  <a:lnTo>
                    <a:pt x="64" y="126"/>
                  </a:lnTo>
                  <a:lnTo>
                    <a:pt x="66" y="118"/>
                  </a:lnTo>
                  <a:lnTo>
                    <a:pt x="68" y="114"/>
                  </a:lnTo>
                  <a:lnTo>
                    <a:pt x="72" y="112"/>
                  </a:lnTo>
                  <a:lnTo>
                    <a:pt x="76" y="108"/>
                  </a:lnTo>
                  <a:lnTo>
                    <a:pt x="78" y="108"/>
                  </a:lnTo>
                  <a:lnTo>
                    <a:pt x="84" y="108"/>
                  </a:lnTo>
                  <a:lnTo>
                    <a:pt x="90" y="110"/>
                  </a:lnTo>
                  <a:lnTo>
                    <a:pt x="102" y="116"/>
                  </a:lnTo>
                  <a:lnTo>
                    <a:pt x="112" y="122"/>
                  </a:lnTo>
                  <a:lnTo>
                    <a:pt x="120" y="122"/>
                  </a:lnTo>
                  <a:lnTo>
                    <a:pt x="128" y="122"/>
                  </a:lnTo>
                  <a:lnTo>
                    <a:pt x="130" y="122"/>
                  </a:lnTo>
                  <a:lnTo>
                    <a:pt x="130" y="120"/>
                  </a:lnTo>
                  <a:lnTo>
                    <a:pt x="132" y="116"/>
                  </a:lnTo>
                  <a:lnTo>
                    <a:pt x="134" y="114"/>
                  </a:lnTo>
                  <a:lnTo>
                    <a:pt x="138" y="116"/>
                  </a:lnTo>
                  <a:lnTo>
                    <a:pt x="140" y="116"/>
                  </a:lnTo>
                  <a:lnTo>
                    <a:pt x="146" y="114"/>
                  </a:lnTo>
                  <a:lnTo>
                    <a:pt x="150" y="112"/>
                  </a:lnTo>
                  <a:lnTo>
                    <a:pt x="156" y="110"/>
                  </a:lnTo>
                  <a:lnTo>
                    <a:pt x="160" y="110"/>
                  </a:lnTo>
                  <a:lnTo>
                    <a:pt x="172" y="110"/>
                  </a:lnTo>
                  <a:lnTo>
                    <a:pt x="174" y="104"/>
                  </a:lnTo>
                  <a:lnTo>
                    <a:pt x="178" y="102"/>
                  </a:lnTo>
                  <a:lnTo>
                    <a:pt x="184" y="104"/>
                  </a:lnTo>
                  <a:lnTo>
                    <a:pt x="192" y="106"/>
                  </a:lnTo>
                  <a:lnTo>
                    <a:pt x="204" y="106"/>
                  </a:lnTo>
                  <a:lnTo>
                    <a:pt x="206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99" name="Freeform 120"/>
            <p:cNvSpPr/>
            <p:nvPr/>
          </p:nvSpPr>
          <p:spPr bwMode="auto">
            <a:xfrm>
              <a:off x="5427702" y="4440207"/>
              <a:ext cx="184497" cy="266815"/>
            </a:xfrm>
            <a:custGeom>
              <a:avLst/>
              <a:gdLst>
                <a:gd name="T0" fmla="*/ 2147483647 w 126"/>
                <a:gd name="T1" fmla="*/ 2147483647 h 168"/>
                <a:gd name="T2" fmla="*/ 2147483647 w 126"/>
                <a:gd name="T3" fmla="*/ 2147483647 h 168"/>
                <a:gd name="T4" fmla="*/ 2147483647 w 126"/>
                <a:gd name="T5" fmla="*/ 2147483647 h 168"/>
                <a:gd name="T6" fmla="*/ 2147483647 w 126"/>
                <a:gd name="T7" fmla="*/ 2147483647 h 168"/>
                <a:gd name="T8" fmla="*/ 2147483647 w 126"/>
                <a:gd name="T9" fmla="*/ 2147483647 h 168"/>
                <a:gd name="T10" fmla="*/ 2147483647 w 126"/>
                <a:gd name="T11" fmla="*/ 2147483647 h 168"/>
                <a:gd name="T12" fmla="*/ 2147483647 w 126"/>
                <a:gd name="T13" fmla="*/ 2147483647 h 168"/>
                <a:gd name="T14" fmla="*/ 2147483647 w 126"/>
                <a:gd name="T15" fmla="*/ 2147483647 h 168"/>
                <a:gd name="T16" fmla="*/ 2147483647 w 126"/>
                <a:gd name="T17" fmla="*/ 2147483647 h 168"/>
                <a:gd name="T18" fmla="*/ 2147483647 w 126"/>
                <a:gd name="T19" fmla="*/ 2147483647 h 168"/>
                <a:gd name="T20" fmla="*/ 2147483647 w 126"/>
                <a:gd name="T21" fmla="*/ 2147483647 h 168"/>
                <a:gd name="T22" fmla="*/ 2147483647 w 126"/>
                <a:gd name="T23" fmla="*/ 2147483647 h 168"/>
                <a:gd name="T24" fmla="*/ 2147483647 w 126"/>
                <a:gd name="T25" fmla="*/ 2147483647 h 168"/>
                <a:gd name="T26" fmla="*/ 2147483647 w 126"/>
                <a:gd name="T27" fmla="*/ 2147483647 h 168"/>
                <a:gd name="T28" fmla="*/ 2147483647 w 126"/>
                <a:gd name="T29" fmla="*/ 2147483647 h 168"/>
                <a:gd name="T30" fmla="*/ 2147483647 w 126"/>
                <a:gd name="T31" fmla="*/ 2147483647 h 168"/>
                <a:gd name="T32" fmla="*/ 2147483647 w 126"/>
                <a:gd name="T33" fmla="*/ 0 h 168"/>
                <a:gd name="T34" fmla="*/ 2147483647 w 126"/>
                <a:gd name="T35" fmla="*/ 0 h 168"/>
                <a:gd name="T36" fmla="*/ 0 w 126"/>
                <a:gd name="T37" fmla="*/ 2147483647 h 168"/>
                <a:gd name="T38" fmla="*/ 2147483647 w 126"/>
                <a:gd name="T39" fmla="*/ 2147483647 h 168"/>
                <a:gd name="T40" fmla="*/ 2147483647 w 126"/>
                <a:gd name="T41" fmla="*/ 2147483647 h 168"/>
                <a:gd name="T42" fmla="*/ 2147483647 w 126"/>
                <a:gd name="T43" fmla="*/ 2147483647 h 168"/>
                <a:gd name="T44" fmla="*/ 2147483647 w 126"/>
                <a:gd name="T45" fmla="*/ 2147483647 h 168"/>
                <a:gd name="T46" fmla="*/ 2147483647 w 126"/>
                <a:gd name="T47" fmla="*/ 2147483647 h 168"/>
                <a:gd name="T48" fmla="*/ 2147483647 w 126"/>
                <a:gd name="T49" fmla="*/ 2147483647 h 168"/>
                <a:gd name="T50" fmla="*/ 2147483647 w 126"/>
                <a:gd name="T51" fmla="*/ 2147483647 h 168"/>
                <a:gd name="T52" fmla="*/ 0 w 126"/>
                <a:gd name="T53" fmla="*/ 2147483647 h 168"/>
                <a:gd name="T54" fmla="*/ 0 w 126"/>
                <a:gd name="T55" fmla="*/ 2147483647 h 168"/>
                <a:gd name="T56" fmla="*/ 2147483647 w 126"/>
                <a:gd name="T57" fmla="*/ 2147483647 h 168"/>
                <a:gd name="T58" fmla="*/ 2147483647 w 126"/>
                <a:gd name="T59" fmla="*/ 2147483647 h 168"/>
                <a:gd name="T60" fmla="*/ 2147483647 w 126"/>
                <a:gd name="T61" fmla="*/ 2147483647 h 168"/>
                <a:gd name="T62" fmla="*/ 2147483647 w 126"/>
                <a:gd name="T63" fmla="*/ 2147483647 h 168"/>
                <a:gd name="T64" fmla="*/ 2147483647 w 126"/>
                <a:gd name="T65" fmla="*/ 2147483647 h 168"/>
                <a:gd name="T66" fmla="*/ 2147483647 w 126"/>
                <a:gd name="T67" fmla="*/ 2147483647 h 168"/>
                <a:gd name="T68" fmla="*/ 2147483647 w 126"/>
                <a:gd name="T69" fmla="*/ 2147483647 h 168"/>
                <a:gd name="T70" fmla="*/ 2147483647 w 126"/>
                <a:gd name="T71" fmla="*/ 2147483647 h 168"/>
                <a:gd name="T72" fmla="*/ 2147483647 w 126"/>
                <a:gd name="T73" fmla="*/ 2147483647 h 168"/>
                <a:gd name="T74" fmla="*/ 2147483647 w 126"/>
                <a:gd name="T75" fmla="*/ 2147483647 h 168"/>
                <a:gd name="T76" fmla="*/ 2147483647 w 126"/>
                <a:gd name="T77" fmla="*/ 2147483647 h 168"/>
                <a:gd name="T78" fmla="*/ 2147483647 w 126"/>
                <a:gd name="T79" fmla="*/ 2147483647 h 168"/>
                <a:gd name="T80" fmla="*/ 2147483647 w 126"/>
                <a:gd name="T81" fmla="*/ 2147483647 h 1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6"/>
                <a:gd name="T124" fmla="*/ 0 h 168"/>
                <a:gd name="T125" fmla="*/ 126 w 126"/>
                <a:gd name="T126" fmla="*/ 168 h 1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6" h="168">
                  <a:moveTo>
                    <a:pt x="120" y="10"/>
                  </a:moveTo>
                  <a:lnTo>
                    <a:pt x="116" y="10"/>
                  </a:lnTo>
                  <a:lnTo>
                    <a:pt x="112" y="6"/>
                  </a:lnTo>
                  <a:lnTo>
                    <a:pt x="110" y="4"/>
                  </a:lnTo>
                  <a:lnTo>
                    <a:pt x="106" y="4"/>
                  </a:lnTo>
                  <a:lnTo>
                    <a:pt x="102" y="4"/>
                  </a:lnTo>
                  <a:lnTo>
                    <a:pt x="100" y="6"/>
                  </a:lnTo>
                  <a:lnTo>
                    <a:pt x="96" y="10"/>
                  </a:lnTo>
                  <a:lnTo>
                    <a:pt x="90" y="16"/>
                  </a:lnTo>
                  <a:lnTo>
                    <a:pt x="90" y="18"/>
                  </a:lnTo>
                  <a:lnTo>
                    <a:pt x="86" y="18"/>
                  </a:lnTo>
                  <a:lnTo>
                    <a:pt x="78" y="18"/>
                  </a:lnTo>
                  <a:lnTo>
                    <a:pt x="70" y="14"/>
                  </a:lnTo>
                  <a:lnTo>
                    <a:pt x="58" y="8"/>
                  </a:lnTo>
                  <a:lnTo>
                    <a:pt x="46" y="4"/>
                  </a:lnTo>
                  <a:lnTo>
                    <a:pt x="38" y="2"/>
                  </a:lnTo>
                  <a:lnTo>
                    <a:pt x="30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4" y="12"/>
                  </a:lnTo>
                  <a:lnTo>
                    <a:pt x="8" y="20"/>
                  </a:lnTo>
                  <a:lnTo>
                    <a:pt x="14" y="32"/>
                  </a:lnTo>
                  <a:lnTo>
                    <a:pt x="16" y="38"/>
                  </a:lnTo>
                  <a:lnTo>
                    <a:pt x="16" y="42"/>
                  </a:lnTo>
                  <a:lnTo>
                    <a:pt x="16" y="48"/>
                  </a:lnTo>
                  <a:lnTo>
                    <a:pt x="16" y="52"/>
                  </a:lnTo>
                  <a:lnTo>
                    <a:pt x="0" y="76"/>
                  </a:lnTo>
                  <a:lnTo>
                    <a:pt x="0" y="100"/>
                  </a:lnTo>
                  <a:lnTo>
                    <a:pt x="62" y="138"/>
                  </a:lnTo>
                  <a:lnTo>
                    <a:pt x="62" y="146"/>
                  </a:lnTo>
                  <a:lnTo>
                    <a:pt x="88" y="168"/>
                  </a:lnTo>
                  <a:lnTo>
                    <a:pt x="90" y="164"/>
                  </a:lnTo>
                  <a:lnTo>
                    <a:pt x="94" y="158"/>
                  </a:lnTo>
                  <a:lnTo>
                    <a:pt x="108" y="130"/>
                  </a:lnTo>
                  <a:lnTo>
                    <a:pt x="122" y="106"/>
                  </a:lnTo>
                  <a:lnTo>
                    <a:pt x="116" y="102"/>
                  </a:lnTo>
                  <a:lnTo>
                    <a:pt x="112" y="98"/>
                  </a:lnTo>
                  <a:lnTo>
                    <a:pt x="112" y="32"/>
                  </a:lnTo>
                  <a:lnTo>
                    <a:pt x="120" y="14"/>
                  </a:lnTo>
                  <a:lnTo>
                    <a:pt x="126" y="10"/>
                  </a:lnTo>
                  <a:lnTo>
                    <a:pt x="12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00" name="Freeform 121"/>
            <p:cNvSpPr/>
            <p:nvPr/>
          </p:nvSpPr>
          <p:spPr bwMode="auto">
            <a:xfrm>
              <a:off x="5322769" y="4440207"/>
              <a:ext cx="127995" cy="169912"/>
            </a:xfrm>
            <a:custGeom>
              <a:avLst/>
              <a:gdLst>
                <a:gd name="T0" fmla="*/ 2147483647 w 88"/>
                <a:gd name="T1" fmla="*/ 0 h 108"/>
                <a:gd name="T2" fmla="*/ 2147483647 w 88"/>
                <a:gd name="T3" fmla="*/ 2147483647 h 108"/>
                <a:gd name="T4" fmla="*/ 2147483647 w 88"/>
                <a:gd name="T5" fmla="*/ 2147483647 h 108"/>
                <a:gd name="T6" fmla="*/ 2147483647 w 88"/>
                <a:gd name="T7" fmla="*/ 2147483647 h 108"/>
                <a:gd name="T8" fmla="*/ 2147483647 w 88"/>
                <a:gd name="T9" fmla="*/ 2147483647 h 108"/>
                <a:gd name="T10" fmla="*/ 2147483647 w 88"/>
                <a:gd name="T11" fmla="*/ 2147483647 h 108"/>
                <a:gd name="T12" fmla="*/ 2147483647 w 88"/>
                <a:gd name="T13" fmla="*/ 2147483647 h 108"/>
                <a:gd name="T14" fmla="*/ 2147483647 w 88"/>
                <a:gd name="T15" fmla="*/ 2147483647 h 108"/>
                <a:gd name="T16" fmla="*/ 2147483647 w 88"/>
                <a:gd name="T17" fmla="*/ 2147483647 h 108"/>
                <a:gd name="T18" fmla="*/ 2147483647 w 88"/>
                <a:gd name="T19" fmla="*/ 2147483647 h 108"/>
                <a:gd name="T20" fmla="*/ 2147483647 w 88"/>
                <a:gd name="T21" fmla="*/ 2147483647 h 108"/>
                <a:gd name="T22" fmla="*/ 2147483647 w 88"/>
                <a:gd name="T23" fmla="*/ 2147483647 h 108"/>
                <a:gd name="T24" fmla="*/ 2147483647 w 88"/>
                <a:gd name="T25" fmla="*/ 2147483647 h 108"/>
                <a:gd name="T26" fmla="*/ 2147483647 w 88"/>
                <a:gd name="T27" fmla="*/ 2147483647 h 108"/>
                <a:gd name="T28" fmla="*/ 0 w 88"/>
                <a:gd name="T29" fmla="*/ 2147483647 h 108"/>
                <a:gd name="T30" fmla="*/ 0 w 88"/>
                <a:gd name="T31" fmla="*/ 2147483647 h 108"/>
                <a:gd name="T32" fmla="*/ 2147483647 w 88"/>
                <a:gd name="T33" fmla="*/ 2147483647 h 108"/>
                <a:gd name="T34" fmla="*/ 2147483647 w 88"/>
                <a:gd name="T35" fmla="*/ 2147483647 h 108"/>
                <a:gd name="T36" fmla="*/ 2147483647 w 88"/>
                <a:gd name="T37" fmla="*/ 2147483647 h 108"/>
                <a:gd name="T38" fmla="*/ 2147483647 w 88"/>
                <a:gd name="T39" fmla="*/ 2147483647 h 108"/>
                <a:gd name="T40" fmla="*/ 2147483647 w 88"/>
                <a:gd name="T41" fmla="*/ 2147483647 h 108"/>
                <a:gd name="T42" fmla="*/ 2147483647 w 88"/>
                <a:gd name="T43" fmla="*/ 2147483647 h 108"/>
                <a:gd name="T44" fmla="*/ 2147483647 w 88"/>
                <a:gd name="T45" fmla="*/ 2147483647 h 108"/>
                <a:gd name="T46" fmla="*/ 2147483647 w 88"/>
                <a:gd name="T47" fmla="*/ 2147483647 h 108"/>
                <a:gd name="T48" fmla="*/ 2147483647 w 88"/>
                <a:gd name="T49" fmla="*/ 2147483647 h 108"/>
                <a:gd name="T50" fmla="*/ 2147483647 w 88"/>
                <a:gd name="T51" fmla="*/ 2147483647 h 108"/>
                <a:gd name="T52" fmla="*/ 2147483647 w 88"/>
                <a:gd name="T53" fmla="*/ 2147483647 h 108"/>
                <a:gd name="T54" fmla="*/ 2147483647 w 88"/>
                <a:gd name="T55" fmla="*/ 2147483647 h 108"/>
                <a:gd name="T56" fmla="*/ 2147483647 w 88"/>
                <a:gd name="T57" fmla="*/ 2147483647 h 108"/>
                <a:gd name="T58" fmla="*/ 2147483647 w 88"/>
                <a:gd name="T59" fmla="*/ 0 h 10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8"/>
                <a:gd name="T91" fmla="*/ 0 h 108"/>
                <a:gd name="T92" fmla="*/ 88 w 88"/>
                <a:gd name="T93" fmla="*/ 108 h 10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8" h="108">
                  <a:moveTo>
                    <a:pt x="76" y="0"/>
                  </a:moveTo>
                  <a:lnTo>
                    <a:pt x="72" y="4"/>
                  </a:lnTo>
                  <a:lnTo>
                    <a:pt x="76" y="12"/>
                  </a:lnTo>
                  <a:lnTo>
                    <a:pt x="80" y="20"/>
                  </a:lnTo>
                  <a:lnTo>
                    <a:pt x="86" y="32"/>
                  </a:lnTo>
                  <a:lnTo>
                    <a:pt x="88" y="38"/>
                  </a:lnTo>
                  <a:lnTo>
                    <a:pt x="88" y="42"/>
                  </a:lnTo>
                  <a:lnTo>
                    <a:pt x="88" y="48"/>
                  </a:lnTo>
                  <a:lnTo>
                    <a:pt x="88" y="52"/>
                  </a:lnTo>
                  <a:lnTo>
                    <a:pt x="72" y="76"/>
                  </a:lnTo>
                  <a:lnTo>
                    <a:pt x="72" y="100"/>
                  </a:lnTo>
                  <a:lnTo>
                    <a:pt x="20" y="98"/>
                  </a:lnTo>
                  <a:lnTo>
                    <a:pt x="14" y="102"/>
                  </a:lnTo>
                  <a:lnTo>
                    <a:pt x="10" y="108"/>
                  </a:lnTo>
                  <a:lnTo>
                    <a:pt x="0" y="108"/>
                  </a:lnTo>
                  <a:lnTo>
                    <a:pt x="0" y="86"/>
                  </a:lnTo>
                  <a:lnTo>
                    <a:pt x="6" y="76"/>
                  </a:lnTo>
                  <a:lnTo>
                    <a:pt x="12" y="64"/>
                  </a:lnTo>
                  <a:lnTo>
                    <a:pt x="18" y="56"/>
                  </a:lnTo>
                  <a:lnTo>
                    <a:pt x="24" y="48"/>
                  </a:lnTo>
                  <a:lnTo>
                    <a:pt x="24" y="38"/>
                  </a:lnTo>
                  <a:lnTo>
                    <a:pt x="22" y="34"/>
                  </a:lnTo>
                  <a:lnTo>
                    <a:pt x="22" y="28"/>
                  </a:lnTo>
                  <a:lnTo>
                    <a:pt x="20" y="16"/>
                  </a:lnTo>
                  <a:lnTo>
                    <a:pt x="24" y="14"/>
                  </a:lnTo>
                  <a:lnTo>
                    <a:pt x="30" y="12"/>
                  </a:lnTo>
                  <a:lnTo>
                    <a:pt x="52" y="12"/>
                  </a:lnTo>
                  <a:lnTo>
                    <a:pt x="62" y="10"/>
                  </a:lnTo>
                  <a:lnTo>
                    <a:pt x="72" y="4"/>
                  </a:lnTo>
                  <a:lnTo>
                    <a:pt x="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01" name="Freeform 122"/>
            <p:cNvSpPr/>
            <p:nvPr/>
          </p:nvSpPr>
          <p:spPr bwMode="auto">
            <a:xfrm>
              <a:off x="5319309" y="4594190"/>
              <a:ext cx="267521" cy="318586"/>
            </a:xfrm>
            <a:custGeom>
              <a:avLst/>
              <a:gdLst>
                <a:gd name="T0" fmla="*/ 2147483647 w 182"/>
                <a:gd name="T1" fmla="*/ 2147483647 h 200"/>
                <a:gd name="T2" fmla="*/ 2147483647 w 182"/>
                <a:gd name="T3" fmla="*/ 2147483647 h 200"/>
                <a:gd name="T4" fmla="*/ 2147483647 w 182"/>
                <a:gd name="T5" fmla="*/ 2147483647 h 200"/>
                <a:gd name="T6" fmla="*/ 2147483647 w 182"/>
                <a:gd name="T7" fmla="*/ 2147483647 h 200"/>
                <a:gd name="T8" fmla="*/ 2147483647 w 182"/>
                <a:gd name="T9" fmla="*/ 2147483647 h 200"/>
                <a:gd name="T10" fmla="*/ 2147483647 w 182"/>
                <a:gd name="T11" fmla="*/ 2147483647 h 200"/>
                <a:gd name="T12" fmla="*/ 2147483647 w 182"/>
                <a:gd name="T13" fmla="*/ 2147483647 h 200"/>
                <a:gd name="T14" fmla="*/ 2147483647 w 182"/>
                <a:gd name="T15" fmla="*/ 2147483647 h 200"/>
                <a:gd name="T16" fmla="*/ 2147483647 w 182"/>
                <a:gd name="T17" fmla="*/ 2147483647 h 200"/>
                <a:gd name="T18" fmla="*/ 2147483647 w 182"/>
                <a:gd name="T19" fmla="*/ 2147483647 h 200"/>
                <a:gd name="T20" fmla="*/ 2147483647 w 182"/>
                <a:gd name="T21" fmla="*/ 2147483647 h 200"/>
                <a:gd name="T22" fmla="*/ 2147483647 w 182"/>
                <a:gd name="T23" fmla="*/ 2147483647 h 200"/>
                <a:gd name="T24" fmla="*/ 2147483647 w 182"/>
                <a:gd name="T25" fmla="*/ 2147483647 h 200"/>
                <a:gd name="T26" fmla="*/ 2147483647 w 182"/>
                <a:gd name="T27" fmla="*/ 2147483647 h 200"/>
                <a:gd name="T28" fmla="*/ 2147483647 w 182"/>
                <a:gd name="T29" fmla="*/ 2147483647 h 200"/>
                <a:gd name="T30" fmla="*/ 2147483647 w 182"/>
                <a:gd name="T31" fmla="*/ 2147483647 h 200"/>
                <a:gd name="T32" fmla="*/ 2147483647 w 182"/>
                <a:gd name="T33" fmla="*/ 2147483647 h 200"/>
                <a:gd name="T34" fmla="*/ 2147483647 w 182"/>
                <a:gd name="T35" fmla="*/ 2147483647 h 200"/>
                <a:gd name="T36" fmla="*/ 2147483647 w 182"/>
                <a:gd name="T37" fmla="*/ 2147483647 h 200"/>
                <a:gd name="T38" fmla="*/ 2147483647 w 182"/>
                <a:gd name="T39" fmla="*/ 2147483647 h 200"/>
                <a:gd name="T40" fmla="*/ 2147483647 w 182"/>
                <a:gd name="T41" fmla="*/ 2147483647 h 200"/>
                <a:gd name="T42" fmla="*/ 2147483647 w 182"/>
                <a:gd name="T43" fmla="*/ 2147483647 h 200"/>
                <a:gd name="T44" fmla="*/ 2147483647 w 182"/>
                <a:gd name="T45" fmla="*/ 2147483647 h 200"/>
                <a:gd name="T46" fmla="*/ 2147483647 w 182"/>
                <a:gd name="T47" fmla="*/ 2147483647 h 200"/>
                <a:gd name="T48" fmla="*/ 2147483647 w 182"/>
                <a:gd name="T49" fmla="*/ 2147483647 h 200"/>
                <a:gd name="T50" fmla="*/ 2147483647 w 182"/>
                <a:gd name="T51" fmla="*/ 2147483647 h 200"/>
                <a:gd name="T52" fmla="*/ 2147483647 w 182"/>
                <a:gd name="T53" fmla="*/ 2147483647 h 200"/>
                <a:gd name="T54" fmla="*/ 0 w 182"/>
                <a:gd name="T55" fmla="*/ 2147483647 h 200"/>
                <a:gd name="T56" fmla="*/ 0 w 182"/>
                <a:gd name="T57" fmla="*/ 2147483647 h 200"/>
                <a:gd name="T58" fmla="*/ 0 w 182"/>
                <a:gd name="T59" fmla="*/ 2147483647 h 200"/>
                <a:gd name="T60" fmla="*/ 0 w 182"/>
                <a:gd name="T61" fmla="*/ 2147483647 h 200"/>
                <a:gd name="T62" fmla="*/ 2147483647 w 182"/>
                <a:gd name="T63" fmla="*/ 2147483647 h 200"/>
                <a:gd name="T64" fmla="*/ 2147483647 w 182"/>
                <a:gd name="T65" fmla="*/ 2147483647 h 200"/>
                <a:gd name="T66" fmla="*/ 2147483647 w 182"/>
                <a:gd name="T67" fmla="*/ 2147483647 h 200"/>
                <a:gd name="T68" fmla="*/ 2147483647 w 182"/>
                <a:gd name="T69" fmla="*/ 2147483647 h 200"/>
                <a:gd name="T70" fmla="*/ 2147483647 w 182"/>
                <a:gd name="T71" fmla="*/ 2147483647 h 200"/>
                <a:gd name="T72" fmla="*/ 2147483647 w 182"/>
                <a:gd name="T73" fmla="*/ 2147483647 h 200"/>
                <a:gd name="T74" fmla="*/ 2147483647 w 182"/>
                <a:gd name="T75" fmla="*/ 2147483647 h 200"/>
                <a:gd name="T76" fmla="*/ 2147483647 w 182"/>
                <a:gd name="T77" fmla="*/ 2147483647 h 200"/>
                <a:gd name="T78" fmla="*/ 2147483647 w 182"/>
                <a:gd name="T79" fmla="*/ 2147483647 h 200"/>
                <a:gd name="T80" fmla="*/ 2147483647 w 182"/>
                <a:gd name="T81" fmla="*/ 0 h 20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82"/>
                <a:gd name="T124" fmla="*/ 0 h 200"/>
                <a:gd name="T125" fmla="*/ 182 w 182"/>
                <a:gd name="T126" fmla="*/ 200 h 20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82" h="200">
                  <a:moveTo>
                    <a:pt x="30" y="0"/>
                  </a:moveTo>
                  <a:lnTo>
                    <a:pt x="74" y="2"/>
                  </a:lnTo>
                  <a:lnTo>
                    <a:pt x="136" y="40"/>
                  </a:lnTo>
                  <a:lnTo>
                    <a:pt x="136" y="48"/>
                  </a:lnTo>
                  <a:lnTo>
                    <a:pt x="162" y="70"/>
                  </a:lnTo>
                  <a:lnTo>
                    <a:pt x="160" y="74"/>
                  </a:lnTo>
                  <a:lnTo>
                    <a:pt x="158" y="80"/>
                  </a:lnTo>
                  <a:lnTo>
                    <a:pt x="156" y="84"/>
                  </a:lnTo>
                  <a:lnTo>
                    <a:pt x="154" y="88"/>
                  </a:lnTo>
                  <a:lnTo>
                    <a:pt x="152" y="92"/>
                  </a:lnTo>
                  <a:lnTo>
                    <a:pt x="152" y="98"/>
                  </a:lnTo>
                  <a:lnTo>
                    <a:pt x="154" y="102"/>
                  </a:lnTo>
                  <a:lnTo>
                    <a:pt x="158" y="106"/>
                  </a:lnTo>
                  <a:lnTo>
                    <a:pt x="162" y="110"/>
                  </a:lnTo>
                  <a:lnTo>
                    <a:pt x="164" y="116"/>
                  </a:lnTo>
                  <a:lnTo>
                    <a:pt x="164" y="126"/>
                  </a:lnTo>
                  <a:lnTo>
                    <a:pt x="164" y="142"/>
                  </a:lnTo>
                  <a:lnTo>
                    <a:pt x="164" y="156"/>
                  </a:lnTo>
                  <a:lnTo>
                    <a:pt x="168" y="162"/>
                  </a:lnTo>
                  <a:lnTo>
                    <a:pt x="172" y="168"/>
                  </a:lnTo>
                  <a:lnTo>
                    <a:pt x="176" y="174"/>
                  </a:lnTo>
                  <a:lnTo>
                    <a:pt x="182" y="178"/>
                  </a:lnTo>
                  <a:lnTo>
                    <a:pt x="174" y="180"/>
                  </a:lnTo>
                  <a:lnTo>
                    <a:pt x="166" y="180"/>
                  </a:lnTo>
                  <a:lnTo>
                    <a:pt x="162" y="184"/>
                  </a:lnTo>
                  <a:lnTo>
                    <a:pt x="152" y="188"/>
                  </a:lnTo>
                  <a:lnTo>
                    <a:pt x="138" y="192"/>
                  </a:lnTo>
                  <a:lnTo>
                    <a:pt x="134" y="194"/>
                  </a:lnTo>
                  <a:lnTo>
                    <a:pt x="132" y="196"/>
                  </a:lnTo>
                  <a:lnTo>
                    <a:pt x="130" y="198"/>
                  </a:lnTo>
                  <a:lnTo>
                    <a:pt x="126" y="198"/>
                  </a:lnTo>
                  <a:lnTo>
                    <a:pt x="122" y="198"/>
                  </a:lnTo>
                  <a:lnTo>
                    <a:pt x="120" y="196"/>
                  </a:lnTo>
                  <a:lnTo>
                    <a:pt x="116" y="196"/>
                  </a:lnTo>
                  <a:lnTo>
                    <a:pt x="114" y="198"/>
                  </a:lnTo>
                  <a:lnTo>
                    <a:pt x="112" y="200"/>
                  </a:lnTo>
                  <a:lnTo>
                    <a:pt x="108" y="200"/>
                  </a:lnTo>
                  <a:lnTo>
                    <a:pt x="82" y="198"/>
                  </a:lnTo>
                  <a:lnTo>
                    <a:pt x="82" y="172"/>
                  </a:lnTo>
                  <a:lnTo>
                    <a:pt x="80" y="170"/>
                  </a:lnTo>
                  <a:lnTo>
                    <a:pt x="78" y="166"/>
                  </a:lnTo>
                  <a:lnTo>
                    <a:pt x="76" y="160"/>
                  </a:lnTo>
                  <a:lnTo>
                    <a:pt x="60" y="160"/>
                  </a:lnTo>
                  <a:lnTo>
                    <a:pt x="46" y="150"/>
                  </a:lnTo>
                  <a:lnTo>
                    <a:pt x="40" y="146"/>
                  </a:lnTo>
                  <a:lnTo>
                    <a:pt x="30" y="142"/>
                  </a:lnTo>
                  <a:lnTo>
                    <a:pt x="26" y="140"/>
                  </a:lnTo>
                  <a:lnTo>
                    <a:pt x="24" y="138"/>
                  </a:lnTo>
                  <a:lnTo>
                    <a:pt x="22" y="136"/>
                  </a:lnTo>
                  <a:lnTo>
                    <a:pt x="20" y="134"/>
                  </a:lnTo>
                  <a:lnTo>
                    <a:pt x="18" y="126"/>
                  </a:lnTo>
                  <a:lnTo>
                    <a:pt x="16" y="120"/>
                  </a:lnTo>
                  <a:lnTo>
                    <a:pt x="16" y="114"/>
                  </a:lnTo>
                  <a:lnTo>
                    <a:pt x="10" y="110"/>
                  </a:lnTo>
                  <a:lnTo>
                    <a:pt x="6" y="104"/>
                  </a:lnTo>
                  <a:lnTo>
                    <a:pt x="0" y="100"/>
                  </a:lnTo>
                  <a:lnTo>
                    <a:pt x="0" y="94"/>
                  </a:lnTo>
                  <a:lnTo>
                    <a:pt x="0" y="92"/>
                  </a:lnTo>
                  <a:lnTo>
                    <a:pt x="2" y="88"/>
                  </a:lnTo>
                  <a:lnTo>
                    <a:pt x="0" y="84"/>
                  </a:lnTo>
                  <a:lnTo>
                    <a:pt x="0" y="82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2" y="68"/>
                  </a:lnTo>
                  <a:lnTo>
                    <a:pt x="8" y="60"/>
                  </a:lnTo>
                  <a:lnTo>
                    <a:pt x="20" y="50"/>
                  </a:lnTo>
                  <a:lnTo>
                    <a:pt x="22" y="46"/>
                  </a:lnTo>
                  <a:lnTo>
                    <a:pt x="22" y="42"/>
                  </a:lnTo>
                  <a:lnTo>
                    <a:pt x="22" y="40"/>
                  </a:lnTo>
                  <a:lnTo>
                    <a:pt x="20" y="38"/>
                  </a:lnTo>
                  <a:lnTo>
                    <a:pt x="18" y="36"/>
                  </a:lnTo>
                  <a:lnTo>
                    <a:pt x="16" y="34"/>
                  </a:lnTo>
                  <a:lnTo>
                    <a:pt x="18" y="30"/>
                  </a:lnTo>
                  <a:lnTo>
                    <a:pt x="20" y="28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24" y="22"/>
                  </a:lnTo>
                  <a:lnTo>
                    <a:pt x="24" y="16"/>
                  </a:lnTo>
                  <a:lnTo>
                    <a:pt x="22" y="12"/>
                  </a:lnTo>
                  <a:lnTo>
                    <a:pt x="20" y="6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02" name="Freeform 123"/>
            <p:cNvSpPr/>
            <p:nvPr/>
          </p:nvSpPr>
          <p:spPr bwMode="auto">
            <a:xfrm>
              <a:off x="5311237" y="4594190"/>
              <a:ext cx="42665" cy="54425"/>
            </a:xfrm>
            <a:custGeom>
              <a:avLst/>
              <a:gdLst>
                <a:gd name="T0" fmla="*/ 2147483647 w 30"/>
                <a:gd name="T1" fmla="*/ 2147483647 h 34"/>
                <a:gd name="T2" fmla="*/ 2147483647 w 30"/>
                <a:gd name="T3" fmla="*/ 2147483647 h 34"/>
                <a:gd name="T4" fmla="*/ 2147483647 w 30"/>
                <a:gd name="T5" fmla="*/ 2147483647 h 34"/>
                <a:gd name="T6" fmla="*/ 2147483647 w 30"/>
                <a:gd name="T7" fmla="*/ 2147483647 h 34"/>
                <a:gd name="T8" fmla="*/ 2147483647 w 30"/>
                <a:gd name="T9" fmla="*/ 2147483647 h 34"/>
                <a:gd name="T10" fmla="*/ 2147483647 w 30"/>
                <a:gd name="T11" fmla="*/ 2147483647 h 34"/>
                <a:gd name="T12" fmla="*/ 2147483647 w 30"/>
                <a:gd name="T13" fmla="*/ 2147483647 h 34"/>
                <a:gd name="T14" fmla="*/ 2147483647 w 30"/>
                <a:gd name="T15" fmla="*/ 0 h 34"/>
                <a:gd name="T16" fmla="*/ 2147483647 w 30"/>
                <a:gd name="T17" fmla="*/ 2147483647 h 34"/>
                <a:gd name="T18" fmla="*/ 2147483647 w 30"/>
                <a:gd name="T19" fmla="*/ 2147483647 h 34"/>
                <a:gd name="T20" fmla="*/ 2147483647 w 30"/>
                <a:gd name="T21" fmla="*/ 2147483647 h 34"/>
                <a:gd name="T22" fmla="*/ 2147483647 w 30"/>
                <a:gd name="T23" fmla="*/ 2147483647 h 34"/>
                <a:gd name="T24" fmla="*/ 2147483647 w 30"/>
                <a:gd name="T25" fmla="*/ 2147483647 h 34"/>
                <a:gd name="T26" fmla="*/ 0 w 30"/>
                <a:gd name="T27" fmla="*/ 2147483647 h 34"/>
                <a:gd name="T28" fmla="*/ 0 w 30"/>
                <a:gd name="T29" fmla="*/ 2147483647 h 34"/>
                <a:gd name="T30" fmla="*/ 0 w 30"/>
                <a:gd name="T31" fmla="*/ 2147483647 h 34"/>
                <a:gd name="T32" fmla="*/ 0 w 30"/>
                <a:gd name="T33" fmla="*/ 2147483647 h 34"/>
                <a:gd name="T34" fmla="*/ 2147483647 w 30"/>
                <a:gd name="T35" fmla="*/ 2147483647 h 34"/>
                <a:gd name="T36" fmla="*/ 2147483647 w 30"/>
                <a:gd name="T37" fmla="*/ 2147483647 h 34"/>
                <a:gd name="T38" fmla="*/ 2147483647 w 30"/>
                <a:gd name="T39" fmla="*/ 2147483647 h 34"/>
                <a:gd name="T40" fmla="*/ 2147483647 w 30"/>
                <a:gd name="T41" fmla="*/ 2147483647 h 34"/>
                <a:gd name="T42" fmla="*/ 2147483647 w 30"/>
                <a:gd name="T43" fmla="*/ 2147483647 h 34"/>
                <a:gd name="T44" fmla="*/ 2147483647 w 30"/>
                <a:gd name="T45" fmla="*/ 2147483647 h 3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0"/>
                <a:gd name="T70" fmla="*/ 0 h 34"/>
                <a:gd name="T71" fmla="*/ 30 w 30"/>
                <a:gd name="T72" fmla="*/ 34 h 3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0" h="34">
                  <a:moveTo>
                    <a:pt x="26" y="28"/>
                  </a:moveTo>
                  <a:lnTo>
                    <a:pt x="28" y="26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30" y="16"/>
                  </a:lnTo>
                  <a:lnTo>
                    <a:pt x="28" y="12"/>
                  </a:lnTo>
                  <a:lnTo>
                    <a:pt x="26" y="6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2" y="4"/>
                  </a:lnTo>
                  <a:lnTo>
                    <a:pt x="18" y="10"/>
                  </a:lnTo>
                  <a:lnTo>
                    <a:pt x="8" y="10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12" y="34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6" y="26"/>
                  </a:lnTo>
                  <a:lnTo>
                    <a:pt x="26" y="26"/>
                  </a:lnTo>
                  <a:lnTo>
                    <a:pt x="26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03" name="Freeform 124"/>
            <p:cNvSpPr/>
            <p:nvPr/>
          </p:nvSpPr>
          <p:spPr bwMode="auto">
            <a:xfrm>
              <a:off x="5311237" y="4637995"/>
              <a:ext cx="40359" cy="65044"/>
            </a:xfrm>
            <a:custGeom>
              <a:avLst/>
              <a:gdLst>
                <a:gd name="T0" fmla="*/ 0 w 28"/>
                <a:gd name="T1" fmla="*/ 2147483647 h 42"/>
                <a:gd name="T2" fmla="*/ 2147483647 w 28"/>
                <a:gd name="T3" fmla="*/ 2147483647 h 42"/>
                <a:gd name="T4" fmla="*/ 2147483647 w 28"/>
                <a:gd name="T5" fmla="*/ 2147483647 h 42"/>
                <a:gd name="T6" fmla="*/ 2147483647 w 28"/>
                <a:gd name="T7" fmla="*/ 2147483647 h 42"/>
                <a:gd name="T8" fmla="*/ 2147483647 w 28"/>
                <a:gd name="T9" fmla="*/ 2147483647 h 42"/>
                <a:gd name="T10" fmla="*/ 2147483647 w 28"/>
                <a:gd name="T11" fmla="*/ 2147483647 h 42"/>
                <a:gd name="T12" fmla="*/ 2147483647 w 28"/>
                <a:gd name="T13" fmla="*/ 2147483647 h 42"/>
                <a:gd name="T14" fmla="*/ 2147483647 w 28"/>
                <a:gd name="T15" fmla="*/ 2147483647 h 42"/>
                <a:gd name="T16" fmla="*/ 2147483647 w 28"/>
                <a:gd name="T17" fmla="*/ 2147483647 h 42"/>
                <a:gd name="T18" fmla="*/ 2147483647 w 28"/>
                <a:gd name="T19" fmla="*/ 2147483647 h 42"/>
                <a:gd name="T20" fmla="*/ 2147483647 w 28"/>
                <a:gd name="T21" fmla="*/ 2147483647 h 42"/>
                <a:gd name="T22" fmla="*/ 2147483647 w 28"/>
                <a:gd name="T23" fmla="*/ 2147483647 h 42"/>
                <a:gd name="T24" fmla="*/ 2147483647 w 28"/>
                <a:gd name="T25" fmla="*/ 2147483647 h 42"/>
                <a:gd name="T26" fmla="*/ 2147483647 w 28"/>
                <a:gd name="T27" fmla="*/ 2147483647 h 42"/>
                <a:gd name="T28" fmla="*/ 2147483647 w 28"/>
                <a:gd name="T29" fmla="*/ 2147483647 h 42"/>
                <a:gd name="T30" fmla="*/ 2147483647 w 28"/>
                <a:gd name="T31" fmla="*/ 2147483647 h 42"/>
                <a:gd name="T32" fmla="*/ 2147483647 w 28"/>
                <a:gd name="T33" fmla="*/ 2147483647 h 42"/>
                <a:gd name="T34" fmla="*/ 2147483647 w 28"/>
                <a:gd name="T35" fmla="*/ 2147483647 h 42"/>
                <a:gd name="T36" fmla="*/ 2147483647 w 28"/>
                <a:gd name="T37" fmla="*/ 2147483647 h 42"/>
                <a:gd name="T38" fmla="*/ 2147483647 w 28"/>
                <a:gd name="T39" fmla="*/ 0 h 42"/>
                <a:gd name="T40" fmla="*/ 2147483647 w 28"/>
                <a:gd name="T41" fmla="*/ 0 h 42"/>
                <a:gd name="T42" fmla="*/ 2147483647 w 28"/>
                <a:gd name="T43" fmla="*/ 2147483647 h 42"/>
                <a:gd name="T44" fmla="*/ 2147483647 w 28"/>
                <a:gd name="T45" fmla="*/ 2147483647 h 42"/>
                <a:gd name="T46" fmla="*/ 2147483647 w 28"/>
                <a:gd name="T47" fmla="*/ 2147483647 h 42"/>
                <a:gd name="T48" fmla="*/ 0 w 28"/>
                <a:gd name="T49" fmla="*/ 2147483647 h 42"/>
                <a:gd name="T50" fmla="*/ 0 w 28"/>
                <a:gd name="T51" fmla="*/ 2147483647 h 42"/>
                <a:gd name="T52" fmla="*/ 0 w 28"/>
                <a:gd name="T53" fmla="*/ 2147483647 h 42"/>
                <a:gd name="T54" fmla="*/ 0 w 28"/>
                <a:gd name="T55" fmla="*/ 2147483647 h 4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8"/>
                <a:gd name="T85" fmla="*/ 0 h 42"/>
                <a:gd name="T86" fmla="*/ 28 w 28"/>
                <a:gd name="T87" fmla="*/ 42 h 4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8" h="42">
                  <a:moveTo>
                    <a:pt x="0" y="8"/>
                  </a:moveTo>
                  <a:lnTo>
                    <a:pt x="2" y="12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4" y="20"/>
                  </a:lnTo>
                  <a:lnTo>
                    <a:pt x="4" y="24"/>
                  </a:lnTo>
                  <a:lnTo>
                    <a:pt x="4" y="28"/>
                  </a:lnTo>
                  <a:lnTo>
                    <a:pt x="6" y="34"/>
                  </a:lnTo>
                  <a:lnTo>
                    <a:pt x="8" y="42"/>
                  </a:lnTo>
                  <a:lnTo>
                    <a:pt x="14" y="34"/>
                  </a:lnTo>
                  <a:lnTo>
                    <a:pt x="22" y="28"/>
                  </a:lnTo>
                  <a:lnTo>
                    <a:pt x="26" y="24"/>
                  </a:lnTo>
                  <a:lnTo>
                    <a:pt x="28" y="20"/>
                  </a:lnTo>
                  <a:lnTo>
                    <a:pt x="28" y="16"/>
                  </a:lnTo>
                  <a:lnTo>
                    <a:pt x="28" y="14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4" y="2"/>
                  </a:lnTo>
                  <a:lnTo>
                    <a:pt x="26" y="0"/>
                  </a:lnTo>
                  <a:lnTo>
                    <a:pt x="16" y="0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04" name="Freeform 125"/>
            <p:cNvSpPr/>
            <p:nvPr/>
          </p:nvSpPr>
          <p:spPr bwMode="auto">
            <a:xfrm>
              <a:off x="4922641" y="4414984"/>
              <a:ext cx="434722" cy="545579"/>
            </a:xfrm>
            <a:custGeom>
              <a:avLst/>
              <a:gdLst>
                <a:gd name="T0" fmla="*/ 2147483647 w 298"/>
                <a:gd name="T1" fmla="*/ 2147483647 h 346"/>
                <a:gd name="T2" fmla="*/ 2147483647 w 298"/>
                <a:gd name="T3" fmla="*/ 2147483647 h 346"/>
                <a:gd name="T4" fmla="*/ 2147483647 w 298"/>
                <a:gd name="T5" fmla="*/ 2147483647 h 346"/>
                <a:gd name="T6" fmla="*/ 2147483647 w 298"/>
                <a:gd name="T7" fmla="*/ 2147483647 h 346"/>
                <a:gd name="T8" fmla="*/ 2147483647 w 298"/>
                <a:gd name="T9" fmla="*/ 2147483647 h 346"/>
                <a:gd name="T10" fmla="*/ 2147483647 w 298"/>
                <a:gd name="T11" fmla="*/ 2147483647 h 346"/>
                <a:gd name="T12" fmla="*/ 2147483647 w 298"/>
                <a:gd name="T13" fmla="*/ 2147483647 h 346"/>
                <a:gd name="T14" fmla="*/ 2147483647 w 298"/>
                <a:gd name="T15" fmla="*/ 2147483647 h 346"/>
                <a:gd name="T16" fmla="*/ 2147483647 w 298"/>
                <a:gd name="T17" fmla="*/ 2147483647 h 346"/>
                <a:gd name="T18" fmla="*/ 2147483647 w 298"/>
                <a:gd name="T19" fmla="*/ 2147483647 h 346"/>
                <a:gd name="T20" fmla="*/ 2147483647 w 298"/>
                <a:gd name="T21" fmla="*/ 2147483647 h 346"/>
                <a:gd name="T22" fmla="*/ 2147483647 w 298"/>
                <a:gd name="T23" fmla="*/ 2147483647 h 346"/>
                <a:gd name="T24" fmla="*/ 2147483647 w 298"/>
                <a:gd name="T25" fmla="*/ 2147483647 h 346"/>
                <a:gd name="T26" fmla="*/ 2147483647 w 298"/>
                <a:gd name="T27" fmla="*/ 2147483647 h 346"/>
                <a:gd name="T28" fmla="*/ 2147483647 w 298"/>
                <a:gd name="T29" fmla="*/ 2147483647 h 346"/>
                <a:gd name="T30" fmla="*/ 2147483647 w 298"/>
                <a:gd name="T31" fmla="*/ 2147483647 h 346"/>
                <a:gd name="T32" fmla="*/ 2147483647 w 298"/>
                <a:gd name="T33" fmla="*/ 2147483647 h 346"/>
                <a:gd name="T34" fmla="*/ 2147483647 w 298"/>
                <a:gd name="T35" fmla="*/ 2147483647 h 346"/>
                <a:gd name="T36" fmla="*/ 2147483647 w 298"/>
                <a:gd name="T37" fmla="*/ 2147483647 h 346"/>
                <a:gd name="T38" fmla="*/ 2147483647 w 298"/>
                <a:gd name="T39" fmla="*/ 2147483647 h 346"/>
                <a:gd name="T40" fmla="*/ 0 w 298"/>
                <a:gd name="T41" fmla="*/ 2147483647 h 346"/>
                <a:gd name="T42" fmla="*/ 2147483647 w 298"/>
                <a:gd name="T43" fmla="*/ 2147483647 h 346"/>
                <a:gd name="T44" fmla="*/ 2147483647 w 298"/>
                <a:gd name="T45" fmla="*/ 2147483647 h 346"/>
                <a:gd name="T46" fmla="*/ 2147483647 w 298"/>
                <a:gd name="T47" fmla="*/ 2147483647 h 346"/>
                <a:gd name="T48" fmla="*/ 2147483647 w 298"/>
                <a:gd name="T49" fmla="*/ 2147483647 h 346"/>
                <a:gd name="T50" fmla="*/ 2147483647 w 298"/>
                <a:gd name="T51" fmla="*/ 2147483647 h 346"/>
                <a:gd name="T52" fmla="*/ 2147483647 w 298"/>
                <a:gd name="T53" fmla="*/ 2147483647 h 346"/>
                <a:gd name="T54" fmla="*/ 2147483647 w 298"/>
                <a:gd name="T55" fmla="*/ 2147483647 h 346"/>
                <a:gd name="T56" fmla="*/ 2147483647 w 298"/>
                <a:gd name="T57" fmla="*/ 2147483647 h 346"/>
                <a:gd name="T58" fmla="*/ 2147483647 w 298"/>
                <a:gd name="T59" fmla="*/ 2147483647 h 346"/>
                <a:gd name="T60" fmla="*/ 2147483647 w 298"/>
                <a:gd name="T61" fmla="*/ 2147483647 h 346"/>
                <a:gd name="T62" fmla="*/ 2147483647 w 298"/>
                <a:gd name="T63" fmla="*/ 2147483647 h 346"/>
                <a:gd name="T64" fmla="*/ 2147483647 w 298"/>
                <a:gd name="T65" fmla="*/ 2147483647 h 346"/>
                <a:gd name="T66" fmla="*/ 2147483647 w 298"/>
                <a:gd name="T67" fmla="*/ 2147483647 h 346"/>
                <a:gd name="T68" fmla="*/ 2147483647 w 298"/>
                <a:gd name="T69" fmla="*/ 2147483647 h 346"/>
                <a:gd name="T70" fmla="*/ 2147483647 w 298"/>
                <a:gd name="T71" fmla="*/ 2147483647 h 346"/>
                <a:gd name="T72" fmla="*/ 2147483647 w 298"/>
                <a:gd name="T73" fmla="*/ 2147483647 h 346"/>
                <a:gd name="T74" fmla="*/ 2147483647 w 298"/>
                <a:gd name="T75" fmla="*/ 2147483647 h 346"/>
                <a:gd name="T76" fmla="*/ 2147483647 w 298"/>
                <a:gd name="T77" fmla="*/ 2147483647 h 346"/>
                <a:gd name="T78" fmla="*/ 2147483647 w 298"/>
                <a:gd name="T79" fmla="*/ 2147483647 h 346"/>
                <a:gd name="T80" fmla="*/ 2147483647 w 298"/>
                <a:gd name="T81" fmla="*/ 2147483647 h 346"/>
                <a:gd name="T82" fmla="*/ 2147483647 w 298"/>
                <a:gd name="T83" fmla="*/ 2147483647 h 346"/>
                <a:gd name="T84" fmla="*/ 2147483647 w 298"/>
                <a:gd name="T85" fmla="*/ 2147483647 h 346"/>
                <a:gd name="T86" fmla="*/ 2147483647 w 298"/>
                <a:gd name="T87" fmla="*/ 2147483647 h 346"/>
                <a:gd name="T88" fmla="*/ 2147483647 w 298"/>
                <a:gd name="T89" fmla="*/ 2147483647 h 346"/>
                <a:gd name="T90" fmla="*/ 2147483647 w 298"/>
                <a:gd name="T91" fmla="*/ 2147483647 h 346"/>
                <a:gd name="T92" fmla="*/ 2147483647 w 298"/>
                <a:gd name="T93" fmla="*/ 2147483647 h 346"/>
                <a:gd name="T94" fmla="*/ 2147483647 w 298"/>
                <a:gd name="T95" fmla="*/ 2147483647 h 346"/>
                <a:gd name="T96" fmla="*/ 2147483647 w 298"/>
                <a:gd name="T97" fmla="*/ 2147483647 h 346"/>
                <a:gd name="T98" fmla="*/ 2147483647 w 298"/>
                <a:gd name="T99" fmla="*/ 2147483647 h 346"/>
                <a:gd name="T100" fmla="*/ 2147483647 w 298"/>
                <a:gd name="T101" fmla="*/ 2147483647 h 346"/>
                <a:gd name="T102" fmla="*/ 2147483647 w 298"/>
                <a:gd name="T103" fmla="*/ 2147483647 h 346"/>
                <a:gd name="T104" fmla="*/ 2147483647 w 298"/>
                <a:gd name="T105" fmla="*/ 2147483647 h 346"/>
                <a:gd name="T106" fmla="*/ 2147483647 w 298"/>
                <a:gd name="T107" fmla="*/ 2147483647 h 346"/>
                <a:gd name="T108" fmla="*/ 2147483647 w 298"/>
                <a:gd name="T109" fmla="*/ 2147483647 h 346"/>
                <a:gd name="T110" fmla="*/ 2147483647 w 298"/>
                <a:gd name="T111" fmla="*/ 2147483647 h 346"/>
                <a:gd name="T112" fmla="*/ 2147483647 w 298"/>
                <a:gd name="T113" fmla="*/ 2147483647 h 346"/>
                <a:gd name="T114" fmla="*/ 2147483647 w 298"/>
                <a:gd name="T115" fmla="*/ 2147483647 h 34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98"/>
                <a:gd name="T175" fmla="*/ 0 h 346"/>
                <a:gd name="T176" fmla="*/ 298 w 298"/>
                <a:gd name="T177" fmla="*/ 346 h 34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98" h="346">
                  <a:moveTo>
                    <a:pt x="290" y="248"/>
                  </a:moveTo>
                  <a:lnTo>
                    <a:pt x="280" y="250"/>
                  </a:lnTo>
                  <a:lnTo>
                    <a:pt x="270" y="256"/>
                  </a:lnTo>
                  <a:lnTo>
                    <a:pt x="264" y="258"/>
                  </a:lnTo>
                  <a:lnTo>
                    <a:pt x="260" y="262"/>
                  </a:lnTo>
                  <a:lnTo>
                    <a:pt x="258" y="266"/>
                  </a:lnTo>
                  <a:lnTo>
                    <a:pt x="256" y="272"/>
                  </a:lnTo>
                  <a:lnTo>
                    <a:pt x="256" y="310"/>
                  </a:lnTo>
                  <a:lnTo>
                    <a:pt x="258" y="318"/>
                  </a:lnTo>
                  <a:lnTo>
                    <a:pt x="260" y="320"/>
                  </a:lnTo>
                  <a:lnTo>
                    <a:pt x="266" y="324"/>
                  </a:lnTo>
                  <a:lnTo>
                    <a:pt x="276" y="324"/>
                  </a:lnTo>
                  <a:lnTo>
                    <a:pt x="276" y="336"/>
                  </a:lnTo>
                  <a:lnTo>
                    <a:pt x="274" y="340"/>
                  </a:lnTo>
                  <a:lnTo>
                    <a:pt x="272" y="344"/>
                  </a:lnTo>
                  <a:lnTo>
                    <a:pt x="268" y="346"/>
                  </a:lnTo>
                  <a:lnTo>
                    <a:pt x="266" y="346"/>
                  </a:lnTo>
                  <a:lnTo>
                    <a:pt x="262" y="338"/>
                  </a:lnTo>
                  <a:lnTo>
                    <a:pt x="258" y="334"/>
                  </a:lnTo>
                  <a:lnTo>
                    <a:pt x="248" y="326"/>
                  </a:lnTo>
                  <a:lnTo>
                    <a:pt x="242" y="320"/>
                  </a:lnTo>
                  <a:lnTo>
                    <a:pt x="238" y="318"/>
                  </a:lnTo>
                  <a:lnTo>
                    <a:pt x="238" y="314"/>
                  </a:lnTo>
                  <a:lnTo>
                    <a:pt x="232" y="316"/>
                  </a:lnTo>
                  <a:lnTo>
                    <a:pt x="230" y="318"/>
                  </a:lnTo>
                  <a:lnTo>
                    <a:pt x="228" y="318"/>
                  </a:lnTo>
                  <a:lnTo>
                    <a:pt x="224" y="320"/>
                  </a:lnTo>
                  <a:lnTo>
                    <a:pt x="218" y="318"/>
                  </a:lnTo>
                  <a:lnTo>
                    <a:pt x="212" y="316"/>
                  </a:lnTo>
                  <a:lnTo>
                    <a:pt x="208" y="312"/>
                  </a:lnTo>
                  <a:lnTo>
                    <a:pt x="206" y="308"/>
                  </a:lnTo>
                  <a:lnTo>
                    <a:pt x="190" y="302"/>
                  </a:lnTo>
                  <a:lnTo>
                    <a:pt x="186" y="300"/>
                  </a:lnTo>
                  <a:lnTo>
                    <a:pt x="178" y="300"/>
                  </a:lnTo>
                  <a:lnTo>
                    <a:pt x="170" y="300"/>
                  </a:lnTo>
                  <a:lnTo>
                    <a:pt x="166" y="302"/>
                  </a:lnTo>
                  <a:lnTo>
                    <a:pt x="162" y="302"/>
                  </a:lnTo>
                  <a:lnTo>
                    <a:pt x="156" y="300"/>
                  </a:lnTo>
                  <a:lnTo>
                    <a:pt x="158" y="294"/>
                  </a:lnTo>
                  <a:lnTo>
                    <a:pt x="158" y="290"/>
                  </a:lnTo>
                  <a:lnTo>
                    <a:pt x="156" y="282"/>
                  </a:lnTo>
                  <a:lnTo>
                    <a:pt x="152" y="280"/>
                  </a:lnTo>
                  <a:lnTo>
                    <a:pt x="152" y="276"/>
                  </a:lnTo>
                  <a:lnTo>
                    <a:pt x="154" y="254"/>
                  </a:lnTo>
                  <a:lnTo>
                    <a:pt x="152" y="232"/>
                  </a:lnTo>
                  <a:lnTo>
                    <a:pt x="146" y="234"/>
                  </a:lnTo>
                  <a:lnTo>
                    <a:pt x="138" y="234"/>
                  </a:lnTo>
                  <a:lnTo>
                    <a:pt x="134" y="232"/>
                  </a:lnTo>
                  <a:lnTo>
                    <a:pt x="132" y="230"/>
                  </a:lnTo>
                  <a:lnTo>
                    <a:pt x="130" y="228"/>
                  </a:lnTo>
                  <a:lnTo>
                    <a:pt x="110" y="228"/>
                  </a:lnTo>
                  <a:lnTo>
                    <a:pt x="110" y="236"/>
                  </a:lnTo>
                  <a:lnTo>
                    <a:pt x="108" y="240"/>
                  </a:lnTo>
                  <a:lnTo>
                    <a:pt x="106" y="242"/>
                  </a:lnTo>
                  <a:lnTo>
                    <a:pt x="98" y="242"/>
                  </a:lnTo>
                  <a:lnTo>
                    <a:pt x="86" y="242"/>
                  </a:lnTo>
                  <a:lnTo>
                    <a:pt x="82" y="242"/>
                  </a:lnTo>
                  <a:lnTo>
                    <a:pt x="80" y="240"/>
                  </a:lnTo>
                  <a:lnTo>
                    <a:pt x="72" y="232"/>
                  </a:lnTo>
                  <a:lnTo>
                    <a:pt x="66" y="220"/>
                  </a:lnTo>
                  <a:lnTo>
                    <a:pt x="66" y="208"/>
                  </a:lnTo>
                  <a:lnTo>
                    <a:pt x="2" y="208"/>
                  </a:lnTo>
                  <a:lnTo>
                    <a:pt x="0" y="202"/>
                  </a:lnTo>
                  <a:lnTo>
                    <a:pt x="2" y="190"/>
                  </a:lnTo>
                  <a:lnTo>
                    <a:pt x="4" y="186"/>
                  </a:lnTo>
                  <a:lnTo>
                    <a:pt x="8" y="184"/>
                  </a:lnTo>
                  <a:lnTo>
                    <a:pt x="14" y="184"/>
                  </a:lnTo>
                  <a:lnTo>
                    <a:pt x="16" y="184"/>
                  </a:lnTo>
                  <a:lnTo>
                    <a:pt x="20" y="184"/>
                  </a:lnTo>
                  <a:lnTo>
                    <a:pt x="22" y="182"/>
                  </a:lnTo>
                  <a:lnTo>
                    <a:pt x="24" y="180"/>
                  </a:lnTo>
                  <a:lnTo>
                    <a:pt x="26" y="180"/>
                  </a:lnTo>
                  <a:lnTo>
                    <a:pt x="30" y="180"/>
                  </a:lnTo>
                  <a:lnTo>
                    <a:pt x="30" y="184"/>
                  </a:lnTo>
                  <a:lnTo>
                    <a:pt x="32" y="184"/>
                  </a:lnTo>
                  <a:lnTo>
                    <a:pt x="36" y="184"/>
                  </a:lnTo>
                  <a:lnTo>
                    <a:pt x="42" y="184"/>
                  </a:lnTo>
                  <a:lnTo>
                    <a:pt x="46" y="182"/>
                  </a:lnTo>
                  <a:lnTo>
                    <a:pt x="50" y="176"/>
                  </a:lnTo>
                  <a:lnTo>
                    <a:pt x="52" y="168"/>
                  </a:lnTo>
                  <a:lnTo>
                    <a:pt x="56" y="156"/>
                  </a:lnTo>
                  <a:lnTo>
                    <a:pt x="56" y="142"/>
                  </a:lnTo>
                  <a:lnTo>
                    <a:pt x="60" y="140"/>
                  </a:lnTo>
                  <a:lnTo>
                    <a:pt x="64" y="136"/>
                  </a:lnTo>
                  <a:lnTo>
                    <a:pt x="66" y="126"/>
                  </a:lnTo>
                  <a:lnTo>
                    <a:pt x="70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2"/>
                  </a:lnTo>
                  <a:lnTo>
                    <a:pt x="82" y="108"/>
                  </a:lnTo>
                  <a:lnTo>
                    <a:pt x="80" y="104"/>
                  </a:lnTo>
                  <a:lnTo>
                    <a:pt x="80" y="102"/>
                  </a:lnTo>
                  <a:lnTo>
                    <a:pt x="80" y="98"/>
                  </a:lnTo>
                  <a:lnTo>
                    <a:pt x="92" y="68"/>
                  </a:lnTo>
                  <a:lnTo>
                    <a:pt x="96" y="54"/>
                  </a:lnTo>
                  <a:lnTo>
                    <a:pt x="98" y="44"/>
                  </a:lnTo>
                  <a:lnTo>
                    <a:pt x="96" y="40"/>
                  </a:lnTo>
                  <a:lnTo>
                    <a:pt x="96" y="38"/>
                  </a:lnTo>
                  <a:lnTo>
                    <a:pt x="94" y="36"/>
                  </a:lnTo>
                  <a:lnTo>
                    <a:pt x="94" y="34"/>
                  </a:lnTo>
                  <a:lnTo>
                    <a:pt x="96" y="24"/>
                  </a:lnTo>
                  <a:lnTo>
                    <a:pt x="98" y="16"/>
                  </a:lnTo>
                  <a:lnTo>
                    <a:pt x="100" y="12"/>
                  </a:lnTo>
                  <a:lnTo>
                    <a:pt x="104" y="10"/>
                  </a:lnTo>
                  <a:lnTo>
                    <a:pt x="108" y="6"/>
                  </a:lnTo>
                  <a:lnTo>
                    <a:pt x="110" y="6"/>
                  </a:lnTo>
                  <a:lnTo>
                    <a:pt x="116" y="6"/>
                  </a:lnTo>
                  <a:lnTo>
                    <a:pt x="122" y="8"/>
                  </a:lnTo>
                  <a:lnTo>
                    <a:pt x="134" y="14"/>
                  </a:lnTo>
                  <a:lnTo>
                    <a:pt x="144" y="20"/>
                  </a:lnTo>
                  <a:lnTo>
                    <a:pt x="152" y="20"/>
                  </a:lnTo>
                  <a:lnTo>
                    <a:pt x="160" y="20"/>
                  </a:lnTo>
                  <a:lnTo>
                    <a:pt x="162" y="20"/>
                  </a:lnTo>
                  <a:lnTo>
                    <a:pt x="162" y="18"/>
                  </a:lnTo>
                  <a:lnTo>
                    <a:pt x="164" y="14"/>
                  </a:lnTo>
                  <a:lnTo>
                    <a:pt x="166" y="12"/>
                  </a:lnTo>
                  <a:lnTo>
                    <a:pt x="170" y="14"/>
                  </a:lnTo>
                  <a:lnTo>
                    <a:pt x="172" y="14"/>
                  </a:lnTo>
                  <a:lnTo>
                    <a:pt x="178" y="12"/>
                  </a:lnTo>
                  <a:lnTo>
                    <a:pt x="182" y="10"/>
                  </a:lnTo>
                  <a:lnTo>
                    <a:pt x="188" y="8"/>
                  </a:lnTo>
                  <a:lnTo>
                    <a:pt x="192" y="8"/>
                  </a:lnTo>
                  <a:lnTo>
                    <a:pt x="204" y="8"/>
                  </a:lnTo>
                  <a:lnTo>
                    <a:pt x="206" y="2"/>
                  </a:lnTo>
                  <a:lnTo>
                    <a:pt x="210" y="0"/>
                  </a:lnTo>
                  <a:lnTo>
                    <a:pt x="216" y="2"/>
                  </a:lnTo>
                  <a:lnTo>
                    <a:pt x="224" y="4"/>
                  </a:lnTo>
                  <a:lnTo>
                    <a:pt x="236" y="4"/>
                  </a:lnTo>
                  <a:lnTo>
                    <a:pt x="246" y="14"/>
                  </a:lnTo>
                  <a:lnTo>
                    <a:pt x="252" y="16"/>
                  </a:lnTo>
                  <a:lnTo>
                    <a:pt x="260" y="20"/>
                  </a:lnTo>
                  <a:lnTo>
                    <a:pt x="260" y="16"/>
                  </a:lnTo>
                  <a:lnTo>
                    <a:pt x="264" y="16"/>
                  </a:lnTo>
                  <a:lnTo>
                    <a:pt x="268" y="20"/>
                  </a:lnTo>
                  <a:lnTo>
                    <a:pt x="272" y="16"/>
                  </a:lnTo>
                  <a:lnTo>
                    <a:pt x="280" y="16"/>
                  </a:lnTo>
                  <a:lnTo>
                    <a:pt x="282" y="20"/>
                  </a:lnTo>
                  <a:lnTo>
                    <a:pt x="284" y="24"/>
                  </a:lnTo>
                  <a:lnTo>
                    <a:pt x="294" y="32"/>
                  </a:lnTo>
                  <a:lnTo>
                    <a:pt x="296" y="44"/>
                  </a:lnTo>
                  <a:lnTo>
                    <a:pt x="296" y="50"/>
                  </a:lnTo>
                  <a:lnTo>
                    <a:pt x="298" y="54"/>
                  </a:lnTo>
                  <a:lnTo>
                    <a:pt x="298" y="64"/>
                  </a:lnTo>
                  <a:lnTo>
                    <a:pt x="292" y="72"/>
                  </a:lnTo>
                  <a:lnTo>
                    <a:pt x="286" y="80"/>
                  </a:lnTo>
                  <a:lnTo>
                    <a:pt x="280" y="92"/>
                  </a:lnTo>
                  <a:lnTo>
                    <a:pt x="274" y="102"/>
                  </a:lnTo>
                  <a:lnTo>
                    <a:pt x="274" y="124"/>
                  </a:lnTo>
                  <a:lnTo>
                    <a:pt x="272" y="128"/>
                  </a:lnTo>
                  <a:lnTo>
                    <a:pt x="268" y="132"/>
                  </a:lnTo>
                  <a:lnTo>
                    <a:pt x="266" y="138"/>
                  </a:lnTo>
                  <a:lnTo>
                    <a:pt x="266" y="148"/>
                  </a:lnTo>
                  <a:lnTo>
                    <a:pt x="268" y="152"/>
                  </a:lnTo>
                  <a:lnTo>
                    <a:pt x="272" y="154"/>
                  </a:lnTo>
                  <a:lnTo>
                    <a:pt x="272" y="156"/>
                  </a:lnTo>
                  <a:lnTo>
                    <a:pt x="270" y="160"/>
                  </a:lnTo>
                  <a:lnTo>
                    <a:pt x="270" y="164"/>
                  </a:lnTo>
                  <a:lnTo>
                    <a:pt x="270" y="168"/>
                  </a:lnTo>
                  <a:lnTo>
                    <a:pt x="272" y="174"/>
                  </a:lnTo>
                  <a:lnTo>
                    <a:pt x="274" y="182"/>
                  </a:lnTo>
                  <a:lnTo>
                    <a:pt x="272" y="186"/>
                  </a:lnTo>
                  <a:lnTo>
                    <a:pt x="272" y="192"/>
                  </a:lnTo>
                  <a:lnTo>
                    <a:pt x="272" y="196"/>
                  </a:lnTo>
                  <a:lnTo>
                    <a:pt x="272" y="198"/>
                  </a:lnTo>
                  <a:lnTo>
                    <a:pt x="274" y="202"/>
                  </a:lnTo>
                  <a:lnTo>
                    <a:pt x="272" y="206"/>
                  </a:lnTo>
                  <a:lnTo>
                    <a:pt x="272" y="208"/>
                  </a:lnTo>
                  <a:lnTo>
                    <a:pt x="272" y="214"/>
                  </a:lnTo>
                  <a:lnTo>
                    <a:pt x="278" y="218"/>
                  </a:lnTo>
                  <a:lnTo>
                    <a:pt x="282" y="224"/>
                  </a:lnTo>
                  <a:lnTo>
                    <a:pt x="288" y="228"/>
                  </a:lnTo>
                  <a:lnTo>
                    <a:pt x="288" y="234"/>
                  </a:lnTo>
                  <a:lnTo>
                    <a:pt x="290" y="240"/>
                  </a:lnTo>
                  <a:lnTo>
                    <a:pt x="292" y="248"/>
                  </a:lnTo>
                  <a:lnTo>
                    <a:pt x="290" y="2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05" name="Freeform 126"/>
            <p:cNvSpPr/>
            <p:nvPr/>
          </p:nvSpPr>
          <p:spPr bwMode="auto">
            <a:xfrm>
              <a:off x="5330841" y="4876935"/>
              <a:ext cx="255990" cy="471243"/>
            </a:xfrm>
            <a:custGeom>
              <a:avLst/>
              <a:gdLst>
                <a:gd name="T0" fmla="*/ 2147483647 w 174"/>
                <a:gd name="T1" fmla="*/ 2147483647 h 298"/>
                <a:gd name="T2" fmla="*/ 2147483647 w 174"/>
                <a:gd name="T3" fmla="*/ 2147483647 h 298"/>
                <a:gd name="T4" fmla="*/ 2147483647 w 174"/>
                <a:gd name="T5" fmla="*/ 2147483647 h 298"/>
                <a:gd name="T6" fmla="*/ 2147483647 w 174"/>
                <a:gd name="T7" fmla="*/ 2147483647 h 298"/>
                <a:gd name="T8" fmla="*/ 2147483647 w 174"/>
                <a:gd name="T9" fmla="*/ 2147483647 h 298"/>
                <a:gd name="T10" fmla="*/ 2147483647 w 174"/>
                <a:gd name="T11" fmla="*/ 2147483647 h 298"/>
                <a:gd name="T12" fmla="*/ 2147483647 w 174"/>
                <a:gd name="T13" fmla="*/ 2147483647 h 298"/>
                <a:gd name="T14" fmla="*/ 2147483647 w 174"/>
                <a:gd name="T15" fmla="*/ 2147483647 h 298"/>
                <a:gd name="T16" fmla="*/ 2147483647 w 174"/>
                <a:gd name="T17" fmla="*/ 2147483647 h 298"/>
                <a:gd name="T18" fmla="*/ 2147483647 w 174"/>
                <a:gd name="T19" fmla="*/ 2147483647 h 298"/>
                <a:gd name="T20" fmla="*/ 2147483647 w 174"/>
                <a:gd name="T21" fmla="*/ 2147483647 h 298"/>
                <a:gd name="T22" fmla="*/ 2147483647 w 174"/>
                <a:gd name="T23" fmla="*/ 2147483647 h 298"/>
                <a:gd name="T24" fmla="*/ 2147483647 w 174"/>
                <a:gd name="T25" fmla="*/ 2147483647 h 298"/>
                <a:gd name="T26" fmla="*/ 2147483647 w 174"/>
                <a:gd name="T27" fmla="*/ 2147483647 h 298"/>
                <a:gd name="T28" fmla="*/ 2147483647 w 174"/>
                <a:gd name="T29" fmla="*/ 2147483647 h 298"/>
                <a:gd name="T30" fmla="*/ 2147483647 w 174"/>
                <a:gd name="T31" fmla="*/ 2147483647 h 298"/>
                <a:gd name="T32" fmla="*/ 2147483647 w 174"/>
                <a:gd name="T33" fmla="*/ 2147483647 h 298"/>
                <a:gd name="T34" fmla="*/ 2147483647 w 174"/>
                <a:gd name="T35" fmla="*/ 2147483647 h 298"/>
                <a:gd name="T36" fmla="*/ 2147483647 w 174"/>
                <a:gd name="T37" fmla="*/ 2147483647 h 298"/>
                <a:gd name="T38" fmla="*/ 2147483647 w 174"/>
                <a:gd name="T39" fmla="*/ 2147483647 h 298"/>
                <a:gd name="T40" fmla="*/ 2147483647 w 174"/>
                <a:gd name="T41" fmla="*/ 2147483647 h 298"/>
                <a:gd name="T42" fmla="*/ 2147483647 w 174"/>
                <a:gd name="T43" fmla="*/ 2147483647 h 298"/>
                <a:gd name="T44" fmla="*/ 2147483647 w 174"/>
                <a:gd name="T45" fmla="*/ 2147483647 h 298"/>
                <a:gd name="T46" fmla="*/ 2147483647 w 174"/>
                <a:gd name="T47" fmla="*/ 2147483647 h 298"/>
                <a:gd name="T48" fmla="*/ 2147483647 w 174"/>
                <a:gd name="T49" fmla="*/ 2147483647 h 298"/>
                <a:gd name="T50" fmla="*/ 2147483647 w 174"/>
                <a:gd name="T51" fmla="*/ 2147483647 h 298"/>
                <a:gd name="T52" fmla="*/ 2147483647 w 174"/>
                <a:gd name="T53" fmla="*/ 2147483647 h 298"/>
                <a:gd name="T54" fmla="*/ 2147483647 w 174"/>
                <a:gd name="T55" fmla="*/ 2147483647 h 298"/>
                <a:gd name="T56" fmla="*/ 2147483647 w 174"/>
                <a:gd name="T57" fmla="*/ 2147483647 h 298"/>
                <a:gd name="T58" fmla="*/ 2147483647 w 174"/>
                <a:gd name="T59" fmla="*/ 2147483647 h 298"/>
                <a:gd name="T60" fmla="*/ 2147483647 w 174"/>
                <a:gd name="T61" fmla="*/ 2147483647 h 298"/>
                <a:gd name="T62" fmla="*/ 2147483647 w 174"/>
                <a:gd name="T63" fmla="*/ 2147483647 h 298"/>
                <a:gd name="T64" fmla="*/ 2147483647 w 174"/>
                <a:gd name="T65" fmla="*/ 2147483647 h 298"/>
                <a:gd name="T66" fmla="*/ 2147483647 w 174"/>
                <a:gd name="T67" fmla="*/ 2147483647 h 298"/>
                <a:gd name="T68" fmla="*/ 2147483647 w 174"/>
                <a:gd name="T69" fmla="*/ 2147483647 h 298"/>
                <a:gd name="T70" fmla="*/ 2147483647 w 174"/>
                <a:gd name="T71" fmla="*/ 2147483647 h 298"/>
                <a:gd name="T72" fmla="*/ 2147483647 w 174"/>
                <a:gd name="T73" fmla="*/ 2147483647 h 298"/>
                <a:gd name="T74" fmla="*/ 2147483647 w 174"/>
                <a:gd name="T75" fmla="*/ 2147483647 h 298"/>
                <a:gd name="T76" fmla="*/ 2147483647 w 174"/>
                <a:gd name="T77" fmla="*/ 2147483647 h 298"/>
                <a:gd name="T78" fmla="*/ 2147483647 w 174"/>
                <a:gd name="T79" fmla="*/ 2147483647 h 298"/>
                <a:gd name="T80" fmla="*/ 2147483647 w 174"/>
                <a:gd name="T81" fmla="*/ 2147483647 h 298"/>
                <a:gd name="T82" fmla="*/ 2147483647 w 174"/>
                <a:gd name="T83" fmla="*/ 2147483647 h 298"/>
                <a:gd name="T84" fmla="*/ 2147483647 w 174"/>
                <a:gd name="T85" fmla="*/ 2147483647 h 298"/>
                <a:gd name="T86" fmla="*/ 2147483647 w 174"/>
                <a:gd name="T87" fmla="*/ 2147483647 h 298"/>
                <a:gd name="T88" fmla="*/ 0 w 174"/>
                <a:gd name="T89" fmla="*/ 2147483647 h 298"/>
                <a:gd name="T90" fmla="*/ 2147483647 w 174"/>
                <a:gd name="T91" fmla="*/ 2147483647 h 298"/>
                <a:gd name="T92" fmla="*/ 2147483647 w 174"/>
                <a:gd name="T93" fmla="*/ 2147483647 h 298"/>
                <a:gd name="T94" fmla="*/ 2147483647 w 174"/>
                <a:gd name="T95" fmla="*/ 2147483647 h 298"/>
                <a:gd name="T96" fmla="*/ 2147483647 w 174"/>
                <a:gd name="T97" fmla="*/ 2147483647 h 298"/>
                <a:gd name="T98" fmla="*/ 2147483647 w 174"/>
                <a:gd name="T99" fmla="*/ 2147483647 h 298"/>
                <a:gd name="T100" fmla="*/ 2147483647 w 174"/>
                <a:gd name="T101" fmla="*/ 2147483647 h 298"/>
                <a:gd name="T102" fmla="*/ 2147483647 w 174"/>
                <a:gd name="T103" fmla="*/ 2147483647 h 298"/>
                <a:gd name="T104" fmla="*/ 2147483647 w 174"/>
                <a:gd name="T105" fmla="*/ 2147483647 h 298"/>
                <a:gd name="T106" fmla="*/ 2147483647 w 174"/>
                <a:gd name="T107" fmla="*/ 2147483647 h 298"/>
                <a:gd name="T108" fmla="*/ 2147483647 w 174"/>
                <a:gd name="T109" fmla="*/ 2147483647 h 298"/>
                <a:gd name="T110" fmla="*/ 2147483647 w 174"/>
                <a:gd name="T111" fmla="*/ 2147483647 h 298"/>
                <a:gd name="T112" fmla="*/ 2147483647 w 174"/>
                <a:gd name="T113" fmla="*/ 2147483647 h 298"/>
                <a:gd name="T114" fmla="*/ 2147483647 w 174"/>
                <a:gd name="T115" fmla="*/ 2147483647 h 29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74"/>
                <a:gd name="T175" fmla="*/ 0 h 298"/>
                <a:gd name="T176" fmla="*/ 174 w 174"/>
                <a:gd name="T177" fmla="*/ 298 h 29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74" h="298">
                  <a:moveTo>
                    <a:pt x="30" y="298"/>
                  </a:moveTo>
                  <a:lnTo>
                    <a:pt x="32" y="288"/>
                  </a:lnTo>
                  <a:lnTo>
                    <a:pt x="32" y="282"/>
                  </a:lnTo>
                  <a:lnTo>
                    <a:pt x="34" y="274"/>
                  </a:lnTo>
                  <a:lnTo>
                    <a:pt x="38" y="270"/>
                  </a:lnTo>
                  <a:lnTo>
                    <a:pt x="44" y="268"/>
                  </a:lnTo>
                  <a:lnTo>
                    <a:pt x="50" y="264"/>
                  </a:lnTo>
                  <a:lnTo>
                    <a:pt x="66" y="258"/>
                  </a:lnTo>
                  <a:lnTo>
                    <a:pt x="72" y="254"/>
                  </a:lnTo>
                  <a:lnTo>
                    <a:pt x="74" y="248"/>
                  </a:lnTo>
                  <a:lnTo>
                    <a:pt x="78" y="232"/>
                  </a:lnTo>
                  <a:lnTo>
                    <a:pt x="78" y="218"/>
                  </a:lnTo>
                  <a:lnTo>
                    <a:pt x="78" y="210"/>
                  </a:lnTo>
                  <a:lnTo>
                    <a:pt x="76" y="204"/>
                  </a:lnTo>
                  <a:lnTo>
                    <a:pt x="74" y="196"/>
                  </a:lnTo>
                  <a:lnTo>
                    <a:pt x="74" y="192"/>
                  </a:lnTo>
                  <a:lnTo>
                    <a:pt x="74" y="186"/>
                  </a:lnTo>
                  <a:lnTo>
                    <a:pt x="70" y="182"/>
                  </a:lnTo>
                  <a:lnTo>
                    <a:pt x="70" y="178"/>
                  </a:lnTo>
                  <a:lnTo>
                    <a:pt x="70" y="172"/>
                  </a:lnTo>
                  <a:lnTo>
                    <a:pt x="72" y="168"/>
                  </a:lnTo>
                  <a:lnTo>
                    <a:pt x="76" y="162"/>
                  </a:lnTo>
                  <a:lnTo>
                    <a:pt x="86" y="156"/>
                  </a:lnTo>
                  <a:lnTo>
                    <a:pt x="94" y="152"/>
                  </a:lnTo>
                  <a:lnTo>
                    <a:pt x="100" y="148"/>
                  </a:lnTo>
                  <a:lnTo>
                    <a:pt x="102" y="140"/>
                  </a:lnTo>
                  <a:lnTo>
                    <a:pt x="108" y="134"/>
                  </a:lnTo>
                  <a:lnTo>
                    <a:pt x="112" y="128"/>
                  </a:lnTo>
                  <a:lnTo>
                    <a:pt x="130" y="116"/>
                  </a:lnTo>
                  <a:lnTo>
                    <a:pt x="150" y="108"/>
                  </a:lnTo>
                  <a:lnTo>
                    <a:pt x="156" y="100"/>
                  </a:lnTo>
                  <a:lnTo>
                    <a:pt x="162" y="94"/>
                  </a:lnTo>
                  <a:lnTo>
                    <a:pt x="168" y="84"/>
                  </a:lnTo>
                  <a:lnTo>
                    <a:pt x="168" y="76"/>
                  </a:lnTo>
                  <a:lnTo>
                    <a:pt x="168" y="66"/>
                  </a:lnTo>
                  <a:lnTo>
                    <a:pt x="170" y="56"/>
                  </a:lnTo>
                  <a:lnTo>
                    <a:pt x="170" y="50"/>
                  </a:lnTo>
                  <a:lnTo>
                    <a:pt x="174" y="48"/>
                  </a:lnTo>
                  <a:lnTo>
                    <a:pt x="172" y="22"/>
                  </a:lnTo>
                  <a:lnTo>
                    <a:pt x="172" y="10"/>
                  </a:lnTo>
                  <a:lnTo>
                    <a:pt x="174" y="0"/>
                  </a:lnTo>
                  <a:lnTo>
                    <a:pt x="166" y="2"/>
                  </a:lnTo>
                  <a:lnTo>
                    <a:pt x="158" y="2"/>
                  </a:lnTo>
                  <a:lnTo>
                    <a:pt x="154" y="6"/>
                  </a:lnTo>
                  <a:lnTo>
                    <a:pt x="144" y="10"/>
                  </a:lnTo>
                  <a:lnTo>
                    <a:pt x="130" y="14"/>
                  </a:lnTo>
                  <a:lnTo>
                    <a:pt x="126" y="16"/>
                  </a:lnTo>
                  <a:lnTo>
                    <a:pt x="124" y="18"/>
                  </a:lnTo>
                  <a:lnTo>
                    <a:pt x="122" y="20"/>
                  </a:lnTo>
                  <a:lnTo>
                    <a:pt x="118" y="20"/>
                  </a:lnTo>
                  <a:lnTo>
                    <a:pt x="114" y="20"/>
                  </a:lnTo>
                  <a:lnTo>
                    <a:pt x="112" y="18"/>
                  </a:lnTo>
                  <a:lnTo>
                    <a:pt x="108" y="18"/>
                  </a:lnTo>
                  <a:lnTo>
                    <a:pt x="106" y="20"/>
                  </a:lnTo>
                  <a:lnTo>
                    <a:pt x="104" y="22"/>
                  </a:lnTo>
                  <a:lnTo>
                    <a:pt x="100" y="22"/>
                  </a:lnTo>
                  <a:lnTo>
                    <a:pt x="74" y="20"/>
                  </a:lnTo>
                  <a:lnTo>
                    <a:pt x="72" y="28"/>
                  </a:lnTo>
                  <a:lnTo>
                    <a:pt x="70" y="36"/>
                  </a:lnTo>
                  <a:lnTo>
                    <a:pt x="72" y="42"/>
                  </a:lnTo>
                  <a:lnTo>
                    <a:pt x="74" y="48"/>
                  </a:lnTo>
                  <a:lnTo>
                    <a:pt x="80" y="56"/>
                  </a:lnTo>
                  <a:lnTo>
                    <a:pt x="88" y="68"/>
                  </a:lnTo>
                  <a:lnTo>
                    <a:pt x="92" y="74"/>
                  </a:lnTo>
                  <a:lnTo>
                    <a:pt x="92" y="80"/>
                  </a:lnTo>
                  <a:lnTo>
                    <a:pt x="92" y="88"/>
                  </a:lnTo>
                  <a:lnTo>
                    <a:pt x="90" y="94"/>
                  </a:lnTo>
                  <a:lnTo>
                    <a:pt x="88" y="100"/>
                  </a:lnTo>
                  <a:lnTo>
                    <a:pt x="86" y="102"/>
                  </a:lnTo>
                  <a:lnTo>
                    <a:pt x="82" y="106"/>
                  </a:lnTo>
                  <a:lnTo>
                    <a:pt x="80" y="108"/>
                  </a:lnTo>
                  <a:lnTo>
                    <a:pt x="78" y="110"/>
                  </a:lnTo>
                  <a:lnTo>
                    <a:pt x="78" y="118"/>
                  </a:lnTo>
                  <a:lnTo>
                    <a:pt x="76" y="114"/>
                  </a:lnTo>
                  <a:lnTo>
                    <a:pt x="72" y="110"/>
                  </a:lnTo>
                  <a:lnTo>
                    <a:pt x="68" y="108"/>
                  </a:lnTo>
                  <a:lnTo>
                    <a:pt x="66" y="100"/>
                  </a:lnTo>
                  <a:lnTo>
                    <a:pt x="68" y="90"/>
                  </a:lnTo>
                  <a:lnTo>
                    <a:pt x="70" y="82"/>
                  </a:lnTo>
                  <a:lnTo>
                    <a:pt x="70" y="72"/>
                  </a:lnTo>
                  <a:lnTo>
                    <a:pt x="62" y="72"/>
                  </a:lnTo>
                  <a:lnTo>
                    <a:pt x="56" y="72"/>
                  </a:lnTo>
                  <a:lnTo>
                    <a:pt x="52" y="70"/>
                  </a:lnTo>
                  <a:lnTo>
                    <a:pt x="50" y="64"/>
                  </a:lnTo>
                  <a:lnTo>
                    <a:pt x="44" y="64"/>
                  </a:lnTo>
                  <a:lnTo>
                    <a:pt x="34" y="70"/>
                  </a:lnTo>
                  <a:lnTo>
                    <a:pt x="22" y="72"/>
                  </a:lnTo>
                  <a:lnTo>
                    <a:pt x="12" y="76"/>
                  </a:lnTo>
                  <a:lnTo>
                    <a:pt x="6" y="80"/>
                  </a:lnTo>
                  <a:lnTo>
                    <a:pt x="0" y="82"/>
                  </a:lnTo>
                  <a:lnTo>
                    <a:pt x="2" y="98"/>
                  </a:lnTo>
                  <a:lnTo>
                    <a:pt x="18" y="102"/>
                  </a:lnTo>
                  <a:lnTo>
                    <a:pt x="30" y="106"/>
                  </a:lnTo>
                  <a:lnTo>
                    <a:pt x="36" y="110"/>
                  </a:lnTo>
                  <a:lnTo>
                    <a:pt x="40" y="114"/>
                  </a:lnTo>
                  <a:lnTo>
                    <a:pt x="44" y="120"/>
                  </a:lnTo>
                  <a:lnTo>
                    <a:pt x="44" y="128"/>
                  </a:lnTo>
                  <a:lnTo>
                    <a:pt x="44" y="136"/>
                  </a:lnTo>
                  <a:lnTo>
                    <a:pt x="42" y="142"/>
                  </a:lnTo>
                  <a:lnTo>
                    <a:pt x="40" y="148"/>
                  </a:lnTo>
                  <a:lnTo>
                    <a:pt x="40" y="158"/>
                  </a:lnTo>
                  <a:lnTo>
                    <a:pt x="40" y="168"/>
                  </a:lnTo>
                  <a:lnTo>
                    <a:pt x="38" y="178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18" y="208"/>
                  </a:lnTo>
                  <a:lnTo>
                    <a:pt x="14" y="218"/>
                  </a:lnTo>
                  <a:lnTo>
                    <a:pt x="14" y="226"/>
                  </a:lnTo>
                  <a:lnTo>
                    <a:pt x="18" y="234"/>
                  </a:lnTo>
                  <a:lnTo>
                    <a:pt x="20" y="242"/>
                  </a:lnTo>
                  <a:lnTo>
                    <a:pt x="22" y="250"/>
                  </a:lnTo>
                  <a:lnTo>
                    <a:pt x="20" y="258"/>
                  </a:lnTo>
                  <a:lnTo>
                    <a:pt x="18" y="264"/>
                  </a:lnTo>
                  <a:lnTo>
                    <a:pt x="18" y="298"/>
                  </a:lnTo>
                  <a:lnTo>
                    <a:pt x="28" y="298"/>
                  </a:lnTo>
                  <a:lnTo>
                    <a:pt x="30" y="2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06" name="Freeform 127"/>
            <p:cNvSpPr/>
            <p:nvPr/>
          </p:nvSpPr>
          <p:spPr bwMode="auto">
            <a:xfrm>
              <a:off x="5004511" y="5208796"/>
              <a:ext cx="374760" cy="369029"/>
            </a:xfrm>
            <a:custGeom>
              <a:avLst/>
              <a:gdLst>
                <a:gd name="T0" fmla="*/ 2147483647 w 256"/>
                <a:gd name="T1" fmla="*/ 2147483647 h 234"/>
                <a:gd name="T2" fmla="*/ 2147483647 w 256"/>
                <a:gd name="T3" fmla="*/ 2147483647 h 234"/>
                <a:gd name="T4" fmla="*/ 2147483647 w 256"/>
                <a:gd name="T5" fmla="*/ 2147483647 h 234"/>
                <a:gd name="T6" fmla="*/ 2147483647 w 256"/>
                <a:gd name="T7" fmla="*/ 2147483647 h 234"/>
                <a:gd name="T8" fmla="*/ 2147483647 w 256"/>
                <a:gd name="T9" fmla="*/ 2147483647 h 234"/>
                <a:gd name="T10" fmla="*/ 2147483647 w 256"/>
                <a:gd name="T11" fmla="*/ 2147483647 h 234"/>
                <a:gd name="T12" fmla="*/ 2147483647 w 256"/>
                <a:gd name="T13" fmla="*/ 2147483647 h 234"/>
                <a:gd name="T14" fmla="*/ 2147483647 w 256"/>
                <a:gd name="T15" fmla="*/ 2147483647 h 234"/>
                <a:gd name="T16" fmla="*/ 2147483647 w 256"/>
                <a:gd name="T17" fmla="*/ 2147483647 h 234"/>
                <a:gd name="T18" fmla="*/ 2147483647 w 256"/>
                <a:gd name="T19" fmla="*/ 2147483647 h 234"/>
                <a:gd name="T20" fmla="*/ 2147483647 w 256"/>
                <a:gd name="T21" fmla="*/ 2147483647 h 234"/>
                <a:gd name="T22" fmla="*/ 2147483647 w 256"/>
                <a:gd name="T23" fmla="*/ 2147483647 h 234"/>
                <a:gd name="T24" fmla="*/ 2147483647 w 256"/>
                <a:gd name="T25" fmla="*/ 2147483647 h 234"/>
                <a:gd name="T26" fmla="*/ 2147483647 w 256"/>
                <a:gd name="T27" fmla="*/ 2147483647 h 234"/>
                <a:gd name="T28" fmla="*/ 2147483647 w 256"/>
                <a:gd name="T29" fmla="*/ 2147483647 h 234"/>
                <a:gd name="T30" fmla="*/ 2147483647 w 256"/>
                <a:gd name="T31" fmla="*/ 2147483647 h 234"/>
                <a:gd name="T32" fmla="*/ 2147483647 w 256"/>
                <a:gd name="T33" fmla="*/ 2147483647 h 234"/>
                <a:gd name="T34" fmla="*/ 2147483647 w 256"/>
                <a:gd name="T35" fmla="*/ 2147483647 h 234"/>
                <a:gd name="T36" fmla="*/ 2147483647 w 256"/>
                <a:gd name="T37" fmla="*/ 2147483647 h 234"/>
                <a:gd name="T38" fmla="*/ 2147483647 w 256"/>
                <a:gd name="T39" fmla="*/ 2147483647 h 234"/>
                <a:gd name="T40" fmla="*/ 2147483647 w 256"/>
                <a:gd name="T41" fmla="*/ 2147483647 h 234"/>
                <a:gd name="T42" fmla="*/ 0 w 256"/>
                <a:gd name="T43" fmla="*/ 2147483647 h 234"/>
                <a:gd name="T44" fmla="*/ 2147483647 w 256"/>
                <a:gd name="T45" fmla="*/ 2147483647 h 234"/>
                <a:gd name="T46" fmla="*/ 2147483647 w 256"/>
                <a:gd name="T47" fmla="*/ 2147483647 h 234"/>
                <a:gd name="T48" fmla="*/ 2147483647 w 256"/>
                <a:gd name="T49" fmla="*/ 2147483647 h 234"/>
                <a:gd name="T50" fmla="*/ 2147483647 w 256"/>
                <a:gd name="T51" fmla="*/ 2147483647 h 234"/>
                <a:gd name="T52" fmla="*/ 2147483647 w 256"/>
                <a:gd name="T53" fmla="*/ 2147483647 h 234"/>
                <a:gd name="T54" fmla="*/ 2147483647 w 256"/>
                <a:gd name="T55" fmla="*/ 2147483647 h 234"/>
                <a:gd name="T56" fmla="*/ 2147483647 w 256"/>
                <a:gd name="T57" fmla="*/ 2147483647 h 234"/>
                <a:gd name="T58" fmla="*/ 2147483647 w 256"/>
                <a:gd name="T59" fmla="*/ 2147483647 h 234"/>
                <a:gd name="T60" fmla="*/ 2147483647 w 256"/>
                <a:gd name="T61" fmla="*/ 2147483647 h 234"/>
                <a:gd name="T62" fmla="*/ 2147483647 w 256"/>
                <a:gd name="T63" fmla="*/ 2147483647 h 234"/>
                <a:gd name="T64" fmla="*/ 2147483647 w 256"/>
                <a:gd name="T65" fmla="*/ 2147483647 h 234"/>
                <a:gd name="T66" fmla="*/ 2147483647 w 256"/>
                <a:gd name="T67" fmla="*/ 2147483647 h 234"/>
                <a:gd name="T68" fmla="*/ 2147483647 w 256"/>
                <a:gd name="T69" fmla="*/ 2147483647 h 234"/>
                <a:gd name="T70" fmla="*/ 2147483647 w 256"/>
                <a:gd name="T71" fmla="*/ 2147483647 h 234"/>
                <a:gd name="T72" fmla="*/ 2147483647 w 256"/>
                <a:gd name="T73" fmla="*/ 2147483647 h 234"/>
                <a:gd name="T74" fmla="*/ 2147483647 w 256"/>
                <a:gd name="T75" fmla="*/ 2147483647 h 234"/>
                <a:gd name="T76" fmla="*/ 2147483647 w 256"/>
                <a:gd name="T77" fmla="*/ 2147483647 h 234"/>
                <a:gd name="T78" fmla="*/ 2147483647 w 256"/>
                <a:gd name="T79" fmla="*/ 2147483647 h 234"/>
                <a:gd name="T80" fmla="*/ 2147483647 w 256"/>
                <a:gd name="T81" fmla="*/ 2147483647 h 234"/>
                <a:gd name="T82" fmla="*/ 2147483647 w 256"/>
                <a:gd name="T83" fmla="*/ 2147483647 h 234"/>
                <a:gd name="T84" fmla="*/ 2147483647 w 256"/>
                <a:gd name="T85" fmla="*/ 2147483647 h 234"/>
                <a:gd name="T86" fmla="*/ 2147483647 w 256"/>
                <a:gd name="T87" fmla="*/ 2147483647 h 234"/>
                <a:gd name="T88" fmla="*/ 2147483647 w 256"/>
                <a:gd name="T89" fmla="*/ 2147483647 h 234"/>
                <a:gd name="T90" fmla="*/ 2147483647 w 256"/>
                <a:gd name="T91" fmla="*/ 2147483647 h 234"/>
                <a:gd name="T92" fmla="*/ 2147483647 w 256"/>
                <a:gd name="T93" fmla="*/ 2147483647 h 234"/>
                <a:gd name="T94" fmla="*/ 2147483647 w 256"/>
                <a:gd name="T95" fmla="*/ 2147483647 h 2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56"/>
                <a:gd name="T145" fmla="*/ 0 h 234"/>
                <a:gd name="T146" fmla="*/ 256 w 256"/>
                <a:gd name="T147" fmla="*/ 234 h 2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56" h="234">
                  <a:moveTo>
                    <a:pt x="254" y="88"/>
                  </a:moveTo>
                  <a:lnTo>
                    <a:pt x="252" y="92"/>
                  </a:lnTo>
                  <a:lnTo>
                    <a:pt x="254" y="98"/>
                  </a:lnTo>
                  <a:lnTo>
                    <a:pt x="256" y="100"/>
                  </a:lnTo>
                  <a:lnTo>
                    <a:pt x="256" y="104"/>
                  </a:lnTo>
                  <a:lnTo>
                    <a:pt x="256" y="108"/>
                  </a:lnTo>
                  <a:lnTo>
                    <a:pt x="254" y="114"/>
                  </a:lnTo>
                  <a:lnTo>
                    <a:pt x="248" y="118"/>
                  </a:lnTo>
                  <a:lnTo>
                    <a:pt x="236" y="126"/>
                  </a:lnTo>
                  <a:lnTo>
                    <a:pt x="226" y="136"/>
                  </a:lnTo>
                  <a:lnTo>
                    <a:pt x="218" y="146"/>
                  </a:lnTo>
                  <a:lnTo>
                    <a:pt x="206" y="170"/>
                  </a:lnTo>
                  <a:lnTo>
                    <a:pt x="190" y="188"/>
                  </a:lnTo>
                  <a:lnTo>
                    <a:pt x="182" y="198"/>
                  </a:lnTo>
                  <a:lnTo>
                    <a:pt x="172" y="204"/>
                  </a:lnTo>
                  <a:lnTo>
                    <a:pt x="162" y="206"/>
                  </a:lnTo>
                  <a:lnTo>
                    <a:pt x="156" y="208"/>
                  </a:lnTo>
                  <a:lnTo>
                    <a:pt x="146" y="212"/>
                  </a:lnTo>
                  <a:lnTo>
                    <a:pt x="136" y="216"/>
                  </a:lnTo>
                  <a:lnTo>
                    <a:pt x="132" y="220"/>
                  </a:lnTo>
                  <a:lnTo>
                    <a:pt x="126" y="222"/>
                  </a:lnTo>
                  <a:lnTo>
                    <a:pt x="112" y="222"/>
                  </a:lnTo>
                  <a:lnTo>
                    <a:pt x="98" y="220"/>
                  </a:lnTo>
                  <a:lnTo>
                    <a:pt x="82" y="220"/>
                  </a:lnTo>
                  <a:lnTo>
                    <a:pt x="80" y="224"/>
                  </a:lnTo>
                  <a:lnTo>
                    <a:pt x="78" y="228"/>
                  </a:lnTo>
                  <a:lnTo>
                    <a:pt x="68" y="228"/>
                  </a:lnTo>
                  <a:lnTo>
                    <a:pt x="58" y="228"/>
                  </a:lnTo>
                  <a:lnTo>
                    <a:pt x="52" y="230"/>
                  </a:lnTo>
                  <a:lnTo>
                    <a:pt x="46" y="234"/>
                  </a:lnTo>
                  <a:lnTo>
                    <a:pt x="28" y="220"/>
                  </a:lnTo>
                  <a:lnTo>
                    <a:pt x="22" y="210"/>
                  </a:lnTo>
                  <a:lnTo>
                    <a:pt x="20" y="204"/>
                  </a:lnTo>
                  <a:lnTo>
                    <a:pt x="22" y="200"/>
                  </a:lnTo>
                  <a:lnTo>
                    <a:pt x="24" y="194"/>
                  </a:lnTo>
                  <a:lnTo>
                    <a:pt x="24" y="184"/>
                  </a:lnTo>
                  <a:lnTo>
                    <a:pt x="24" y="178"/>
                  </a:lnTo>
                  <a:lnTo>
                    <a:pt x="20" y="174"/>
                  </a:lnTo>
                  <a:lnTo>
                    <a:pt x="16" y="170"/>
                  </a:lnTo>
                  <a:lnTo>
                    <a:pt x="16" y="166"/>
                  </a:lnTo>
                  <a:lnTo>
                    <a:pt x="14" y="150"/>
                  </a:lnTo>
                  <a:lnTo>
                    <a:pt x="10" y="140"/>
                  </a:lnTo>
                  <a:lnTo>
                    <a:pt x="6" y="132"/>
                  </a:lnTo>
                  <a:lnTo>
                    <a:pt x="0" y="122"/>
                  </a:lnTo>
                  <a:lnTo>
                    <a:pt x="4" y="118"/>
                  </a:lnTo>
                  <a:lnTo>
                    <a:pt x="6" y="114"/>
                  </a:lnTo>
                  <a:lnTo>
                    <a:pt x="10" y="114"/>
                  </a:lnTo>
                  <a:lnTo>
                    <a:pt x="14" y="120"/>
                  </a:lnTo>
                  <a:lnTo>
                    <a:pt x="20" y="124"/>
                  </a:lnTo>
                  <a:lnTo>
                    <a:pt x="24" y="126"/>
                  </a:lnTo>
                  <a:lnTo>
                    <a:pt x="32" y="126"/>
                  </a:lnTo>
                  <a:lnTo>
                    <a:pt x="42" y="126"/>
                  </a:lnTo>
                  <a:lnTo>
                    <a:pt x="48" y="122"/>
                  </a:lnTo>
                  <a:lnTo>
                    <a:pt x="52" y="118"/>
                  </a:lnTo>
                  <a:lnTo>
                    <a:pt x="56" y="116"/>
                  </a:lnTo>
                  <a:lnTo>
                    <a:pt x="54" y="54"/>
                  </a:lnTo>
                  <a:lnTo>
                    <a:pt x="60" y="56"/>
                  </a:lnTo>
                  <a:lnTo>
                    <a:pt x="68" y="64"/>
                  </a:lnTo>
                  <a:lnTo>
                    <a:pt x="70" y="68"/>
                  </a:lnTo>
                  <a:lnTo>
                    <a:pt x="70" y="74"/>
                  </a:lnTo>
                  <a:lnTo>
                    <a:pt x="68" y="82"/>
                  </a:lnTo>
                  <a:lnTo>
                    <a:pt x="66" y="90"/>
                  </a:lnTo>
                  <a:lnTo>
                    <a:pt x="82" y="90"/>
                  </a:lnTo>
                  <a:lnTo>
                    <a:pt x="90" y="84"/>
                  </a:lnTo>
                  <a:lnTo>
                    <a:pt x="98" y="72"/>
                  </a:lnTo>
                  <a:lnTo>
                    <a:pt x="106" y="64"/>
                  </a:lnTo>
                  <a:lnTo>
                    <a:pt x="110" y="60"/>
                  </a:lnTo>
                  <a:lnTo>
                    <a:pt x="116" y="62"/>
                  </a:lnTo>
                  <a:lnTo>
                    <a:pt x="122" y="64"/>
                  </a:lnTo>
                  <a:lnTo>
                    <a:pt x="126" y="68"/>
                  </a:lnTo>
                  <a:lnTo>
                    <a:pt x="132" y="70"/>
                  </a:lnTo>
                  <a:lnTo>
                    <a:pt x="138" y="68"/>
                  </a:lnTo>
                  <a:lnTo>
                    <a:pt x="142" y="64"/>
                  </a:lnTo>
                  <a:lnTo>
                    <a:pt x="146" y="60"/>
                  </a:lnTo>
                  <a:lnTo>
                    <a:pt x="148" y="54"/>
                  </a:lnTo>
                  <a:lnTo>
                    <a:pt x="152" y="50"/>
                  </a:lnTo>
                  <a:lnTo>
                    <a:pt x="154" y="48"/>
                  </a:lnTo>
                  <a:lnTo>
                    <a:pt x="158" y="46"/>
                  </a:lnTo>
                  <a:lnTo>
                    <a:pt x="160" y="44"/>
                  </a:lnTo>
                  <a:lnTo>
                    <a:pt x="172" y="32"/>
                  </a:lnTo>
                  <a:lnTo>
                    <a:pt x="182" y="20"/>
                  </a:lnTo>
                  <a:lnTo>
                    <a:pt x="188" y="10"/>
                  </a:lnTo>
                  <a:lnTo>
                    <a:pt x="194" y="6"/>
                  </a:lnTo>
                  <a:lnTo>
                    <a:pt x="202" y="2"/>
                  </a:lnTo>
                  <a:lnTo>
                    <a:pt x="210" y="0"/>
                  </a:lnTo>
                  <a:lnTo>
                    <a:pt x="216" y="2"/>
                  </a:lnTo>
                  <a:lnTo>
                    <a:pt x="222" y="4"/>
                  </a:lnTo>
                  <a:lnTo>
                    <a:pt x="228" y="6"/>
                  </a:lnTo>
                  <a:lnTo>
                    <a:pt x="238" y="8"/>
                  </a:lnTo>
                  <a:lnTo>
                    <a:pt x="238" y="16"/>
                  </a:lnTo>
                  <a:lnTo>
                    <a:pt x="242" y="24"/>
                  </a:lnTo>
                  <a:lnTo>
                    <a:pt x="244" y="32"/>
                  </a:lnTo>
                  <a:lnTo>
                    <a:pt x="246" y="40"/>
                  </a:lnTo>
                  <a:lnTo>
                    <a:pt x="244" y="48"/>
                  </a:lnTo>
                  <a:lnTo>
                    <a:pt x="242" y="54"/>
                  </a:lnTo>
                  <a:lnTo>
                    <a:pt x="242" y="88"/>
                  </a:lnTo>
                  <a:lnTo>
                    <a:pt x="254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07" name="Freeform 128"/>
            <p:cNvSpPr/>
            <p:nvPr/>
          </p:nvSpPr>
          <p:spPr bwMode="auto">
            <a:xfrm>
              <a:off x="5244357" y="5398619"/>
              <a:ext cx="49583" cy="57080"/>
            </a:xfrm>
            <a:custGeom>
              <a:avLst/>
              <a:gdLst>
                <a:gd name="T0" fmla="*/ 2147483647 w 34"/>
                <a:gd name="T1" fmla="*/ 0 h 36"/>
                <a:gd name="T2" fmla="*/ 2147483647 w 34"/>
                <a:gd name="T3" fmla="*/ 0 h 36"/>
                <a:gd name="T4" fmla="*/ 2147483647 w 34"/>
                <a:gd name="T5" fmla="*/ 2147483647 h 36"/>
                <a:gd name="T6" fmla="*/ 2147483647 w 34"/>
                <a:gd name="T7" fmla="*/ 2147483647 h 36"/>
                <a:gd name="T8" fmla="*/ 0 w 34"/>
                <a:gd name="T9" fmla="*/ 2147483647 h 36"/>
                <a:gd name="T10" fmla="*/ 0 w 34"/>
                <a:gd name="T11" fmla="*/ 2147483647 h 36"/>
                <a:gd name="T12" fmla="*/ 2147483647 w 34"/>
                <a:gd name="T13" fmla="*/ 2147483647 h 36"/>
                <a:gd name="T14" fmla="*/ 2147483647 w 34"/>
                <a:gd name="T15" fmla="*/ 2147483647 h 36"/>
                <a:gd name="T16" fmla="*/ 2147483647 w 34"/>
                <a:gd name="T17" fmla="*/ 2147483647 h 36"/>
                <a:gd name="T18" fmla="*/ 2147483647 w 34"/>
                <a:gd name="T19" fmla="*/ 2147483647 h 36"/>
                <a:gd name="T20" fmla="*/ 2147483647 w 34"/>
                <a:gd name="T21" fmla="*/ 2147483647 h 36"/>
                <a:gd name="T22" fmla="*/ 2147483647 w 34"/>
                <a:gd name="T23" fmla="*/ 2147483647 h 36"/>
                <a:gd name="T24" fmla="*/ 2147483647 w 34"/>
                <a:gd name="T25" fmla="*/ 2147483647 h 36"/>
                <a:gd name="T26" fmla="*/ 2147483647 w 34"/>
                <a:gd name="T27" fmla="*/ 2147483647 h 36"/>
                <a:gd name="T28" fmla="*/ 2147483647 w 34"/>
                <a:gd name="T29" fmla="*/ 2147483647 h 36"/>
                <a:gd name="T30" fmla="*/ 2147483647 w 34"/>
                <a:gd name="T31" fmla="*/ 2147483647 h 36"/>
                <a:gd name="T32" fmla="*/ 2147483647 w 34"/>
                <a:gd name="T33" fmla="*/ 0 h 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4"/>
                <a:gd name="T52" fmla="*/ 0 h 36"/>
                <a:gd name="T53" fmla="*/ 34 w 34"/>
                <a:gd name="T54" fmla="*/ 36 h 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4" h="36">
                  <a:moveTo>
                    <a:pt x="28" y="0"/>
                  </a:moveTo>
                  <a:lnTo>
                    <a:pt x="22" y="0"/>
                  </a:lnTo>
                  <a:lnTo>
                    <a:pt x="8" y="10"/>
                  </a:lnTo>
                  <a:lnTo>
                    <a:pt x="2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32"/>
                  </a:lnTo>
                  <a:lnTo>
                    <a:pt x="6" y="34"/>
                  </a:lnTo>
                  <a:lnTo>
                    <a:pt x="10" y="36"/>
                  </a:lnTo>
                  <a:lnTo>
                    <a:pt x="14" y="36"/>
                  </a:lnTo>
                  <a:lnTo>
                    <a:pt x="18" y="32"/>
                  </a:lnTo>
                  <a:lnTo>
                    <a:pt x="24" y="26"/>
                  </a:lnTo>
                  <a:lnTo>
                    <a:pt x="32" y="18"/>
                  </a:lnTo>
                  <a:lnTo>
                    <a:pt x="34" y="10"/>
                  </a:lnTo>
                  <a:lnTo>
                    <a:pt x="30" y="6"/>
                  </a:lnTo>
                  <a:lnTo>
                    <a:pt x="28" y="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08" name="Freeform 129"/>
            <p:cNvSpPr/>
            <p:nvPr/>
          </p:nvSpPr>
          <p:spPr bwMode="auto">
            <a:xfrm>
              <a:off x="5328534" y="5318974"/>
              <a:ext cx="28828" cy="38495"/>
            </a:xfrm>
            <a:custGeom>
              <a:avLst/>
              <a:gdLst>
                <a:gd name="T0" fmla="*/ 2147483647 w 20"/>
                <a:gd name="T1" fmla="*/ 2147483647 h 24"/>
                <a:gd name="T2" fmla="*/ 2147483647 w 20"/>
                <a:gd name="T3" fmla="*/ 2147483647 h 24"/>
                <a:gd name="T4" fmla="*/ 2147483647 w 20"/>
                <a:gd name="T5" fmla="*/ 2147483647 h 24"/>
                <a:gd name="T6" fmla="*/ 2147483647 w 20"/>
                <a:gd name="T7" fmla="*/ 2147483647 h 24"/>
                <a:gd name="T8" fmla="*/ 2147483647 w 20"/>
                <a:gd name="T9" fmla="*/ 2147483647 h 24"/>
                <a:gd name="T10" fmla="*/ 2147483647 w 20"/>
                <a:gd name="T11" fmla="*/ 2147483647 h 24"/>
                <a:gd name="T12" fmla="*/ 0 w 20"/>
                <a:gd name="T13" fmla="*/ 2147483647 h 24"/>
                <a:gd name="T14" fmla="*/ 0 w 20"/>
                <a:gd name="T15" fmla="*/ 2147483647 h 24"/>
                <a:gd name="T16" fmla="*/ 0 w 20"/>
                <a:gd name="T17" fmla="*/ 2147483647 h 24"/>
                <a:gd name="T18" fmla="*/ 2147483647 w 20"/>
                <a:gd name="T19" fmla="*/ 2147483647 h 24"/>
                <a:gd name="T20" fmla="*/ 2147483647 w 20"/>
                <a:gd name="T21" fmla="*/ 2147483647 h 24"/>
                <a:gd name="T22" fmla="*/ 2147483647 w 20"/>
                <a:gd name="T23" fmla="*/ 0 h 24"/>
                <a:gd name="T24" fmla="*/ 2147483647 w 20"/>
                <a:gd name="T25" fmla="*/ 0 h 24"/>
                <a:gd name="T26" fmla="*/ 2147483647 w 20"/>
                <a:gd name="T27" fmla="*/ 2147483647 h 2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0"/>
                <a:gd name="T43" fmla="*/ 0 h 24"/>
                <a:gd name="T44" fmla="*/ 20 w 20"/>
                <a:gd name="T45" fmla="*/ 24 h 2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0" h="24">
                  <a:moveTo>
                    <a:pt x="20" y="18"/>
                  </a:moveTo>
                  <a:lnTo>
                    <a:pt x="18" y="22"/>
                  </a:lnTo>
                  <a:lnTo>
                    <a:pt x="16" y="24"/>
                  </a:lnTo>
                  <a:lnTo>
                    <a:pt x="14" y="24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09" name="Freeform 130"/>
            <p:cNvSpPr/>
            <p:nvPr/>
          </p:nvSpPr>
          <p:spPr bwMode="auto">
            <a:xfrm>
              <a:off x="5220142" y="5021626"/>
              <a:ext cx="175272" cy="200443"/>
            </a:xfrm>
            <a:custGeom>
              <a:avLst/>
              <a:gdLst>
                <a:gd name="T0" fmla="*/ 2147483647 w 120"/>
                <a:gd name="T1" fmla="*/ 0 h 126"/>
                <a:gd name="T2" fmla="*/ 2147483647 w 120"/>
                <a:gd name="T3" fmla="*/ 2147483647 h 126"/>
                <a:gd name="T4" fmla="*/ 2147483647 w 120"/>
                <a:gd name="T5" fmla="*/ 2147483647 h 126"/>
                <a:gd name="T6" fmla="*/ 2147483647 w 120"/>
                <a:gd name="T7" fmla="*/ 2147483647 h 126"/>
                <a:gd name="T8" fmla="*/ 2147483647 w 120"/>
                <a:gd name="T9" fmla="*/ 2147483647 h 126"/>
                <a:gd name="T10" fmla="*/ 2147483647 w 120"/>
                <a:gd name="T11" fmla="*/ 2147483647 h 126"/>
                <a:gd name="T12" fmla="*/ 2147483647 w 120"/>
                <a:gd name="T13" fmla="*/ 2147483647 h 126"/>
                <a:gd name="T14" fmla="*/ 2147483647 w 120"/>
                <a:gd name="T15" fmla="*/ 2147483647 h 126"/>
                <a:gd name="T16" fmla="*/ 2147483647 w 120"/>
                <a:gd name="T17" fmla="*/ 2147483647 h 126"/>
                <a:gd name="T18" fmla="*/ 2147483647 w 120"/>
                <a:gd name="T19" fmla="*/ 2147483647 h 126"/>
                <a:gd name="T20" fmla="*/ 2147483647 w 120"/>
                <a:gd name="T21" fmla="*/ 2147483647 h 126"/>
                <a:gd name="T22" fmla="*/ 2147483647 w 120"/>
                <a:gd name="T23" fmla="*/ 2147483647 h 126"/>
                <a:gd name="T24" fmla="*/ 2147483647 w 120"/>
                <a:gd name="T25" fmla="*/ 2147483647 h 126"/>
                <a:gd name="T26" fmla="*/ 2147483647 w 120"/>
                <a:gd name="T27" fmla="*/ 2147483647 h 126"/>
                <a:gd name="T28" fmla="*/ 2147483647 w 120"/>
                <a:gd name="T29" fmla="*/ 2147483647 h 126"/>
                <a:gd name="T30" fmla="*/ 2147483647 w 120"/>
                <a:gd name="T31" fmla="*/ 2147483647 h 126"/>
                <a:gd name="T32" fmla="*/ 2147483647 w 120"/>
                <a:gd name="T33" fmla="*/ 2147483647 h 126"/>
                <a:gd name="T34" fmla="*/ 2147483647 w 120"/>
                <a:gd name="T35" fmla="*/ 2147483647 h 126"/>
                <a:gd name="T36" fmla="*/ 2147483647 w 120"/>
                <a:gd name="T37" fmla="*/ 2147483647 h 126"/>
                <a:gd name="T38" fmla="*/ 2147483647 w 120"/>
                <a:gd name="T39" fmla="*/ 2147483647 h 126"/>
                <a:gd name="T40" fmla="*/ 2147483647 w 120"/>
                <a:gd name="T41" fmla="*/ 2147483647 h 126"/>
                <a:gd name="T42" fmla="*/ 2147483647 w 120"/>
                <a:gd name="T43" fmla="*/ 2147483647 h 126"/>
                <a:gd name="T44" fmla="*/ 2147483647 w 120"/>
                <a:gd name="T45" fmla="*/ 2147483647 h 126"/>
                <a:gd name="T46" fmla="*/ 2147483647 w 120"/>
                <a:gd name="T47" fmla="*/ 2147483647 h 126"/>
                <a:gd name="T48" fmla="*/ 2147483647 w 120"/>
                <a:gd name="T49" fmla="*/ 2147483647 h 126"/>
                <a:gd name="T50" fmla="*/ 2147483647 w 120"/>
                <a:gd name="T51" fmla="*/ 2147483647 h 126"/>
                <a:gd name="T52" fmla="*/ 2147483647 w 120"/>
                <a:gd name="T53" fmla="*/ 2147483647 h 126"/>
                <a:gd name="T54" fmla="*/ 2147483647 w 120"/>
                <a:gd name="T55" fmla="*/ 2147483647 h 126"/>
                <a:gd name="T56" fmla="*/ 2147483647 w 120"/>
                <a:gd name="T57" fmla="*/ 2147483647 h 126"/>
                <a:gd name="T58" fmla="*/ 2147483647 w 120"/>
                <a:gd name="T59" fmla="*/ 2147483647 h 126"/>
                <a:gd name="T60" fmla="*/ 2147483647 w 120"/>
                <a:gd name="T61" fmla="*/ 2147483647 h 126"/>
                <a:gd name="T62" fmla="*/ 2147483647 w 120"/>
                <a:gd name="T63" fmla="*/ 2147483647 h 126"/>
                <a:gd name="T64" fmla="*/ 2147483647 w 120"/>
                <a:gd name="T65" fmla="*/ 2147483647 h 126"/>
                <a:gd name="T66" fmla="*/ 2147483647 w 120"/>
                <a:gd name="T67" fmla="*/ 2147483647 h 126"/>
                <a:gd name="T68" fmla="*/ 2147483647 w 120"/>
                <a:gd name="T69" fmla="*/ 2147483647 h 126"/>
                <a:gd name="T70" fmla="*/ 2147483647 w 120"/>
                <a:gd name="T71" fmla="*/ 2147483647 h 126"/>
                <a:gd name="T72" fmla="*/ 2147483647 w 120"/>
                <a:gd name="T73" fmla="*/ 2147483647 h 126"/>
                <a:gd name="T74" fmla="*/ 2147483647 w 120"/>
                <a:gd name="T75" fmla="*/ 2147483647 h 126"/>
                <a:gd name="T76" fmla="*/ 2147483647 w 120"/>
                <a:gd name="T77" fmla="*/ 2147483647 h 126"/>
                <a:gd name="T78" fmla="*/ 0 w 120"/>
                <a:gd name="T79" fmla="*/ 2147483647 h 126"/>
                <a:gd name="T80" fmla="*/ 0 w 120"/>
                <a:gd name="T81" fmla="*/ 2147483647 h 126"/>
                <a:gd name="T82" fmla="*/ 2147483647 w 120"/>
                <a:gd name="T83" fmla="*/ 2147483647 h 126"/>
                <a:gd name="T84" fmla="*/ 2147483647 w 120"/>
                <a:gd name="T85" fmla="*/ 2147483647 h 126"/>
                <a:gd name="T86" fmla="*/ 2147483647 w 120"/>
                <a:gd name="T87" fmla="*/ 2147483647 h 126"/>
                <a:gd name="T88" fmla="*/ 2147483647 w 120"/>
                <a:gd name="T89" fmla="*/ 2147483647 h 126"/>
                <a:gd name="T90" fmla="*/ 2147483647 w 120"/>
                <a:gd name="T91" fmla="*/ 2147483647 h 126"/>
                <a:gd name="T92" fmla="*/ 2147483647 w 120"/>
                <a:gd name="T93" fmla="*/ 2147483647 h 126"/>
                <a:gd name="T94" fmla="*/ 2147483647 w 120"/>
                <a:gd name="T95" fmla="*/ 2147483647 h 126"/>
                <a:gd name="T96" fmla="*/ 2147483647 w 120"/>
                <a:gd name="T97" fmla="*/ 2147483647 h 126"/>
                <a:gd name="T98" fmla="*/ 2147483647 w 120"/>
                <a:gd name="T99" fmla="*/ 2147483647 h 126"/>
                <a:gd name="T100" fmla="*/ 2147483647 w 120"/>
                <a:gd name="T101" fmla="*/ 2147483647 h 126"/>
                <a:gd name="T102" fmla="*/ 2147483647 w 120"/>
                <a:gd name="T103" fmla="*/ 2147483647 h 126"/>
                <a:gd name="T104" fmla="*/ 2147483647 w 120"/>
                <a:gd name="T105" fmla="*/ 2147483647 h 126"/>
                <a:gd name="T106" fmla="*/ 2147483647 w 120"/>
                <a:gd name="T107" fmla="*/ 0 h 126"/>
                <a:gd name="T108" fmla="*/ 2147483647 w 120"/>
                <a:gd name="T109" fmla="*/ 0 h 126"/>
                <a:gd name="T110" fmla="*/ 2147483647 w 120"/>
                <a:gd name="T111" fmla="*/ 0 h 12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20"/>
                <a:gd name="T169" fmla="*/ 0 h 126"/>
                <a:gd name="T170" fmla="*/ 120 w 120"/>
                <a:gd name="T171" fmla="*/ 126 h 12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20" h="126">
                  <a:moveTo>
                    <a:pt x="78" y="0"/>
                  </a:moveTo>
                  <a:lnTo>
                    <a:pt x="78" y="6"/>
                  </a:lnTo>
                  <a:lnTo>
                    <a:pt x="94" y="10"/>
                  </a:lnTo>
                  <a:lnTo>
                    <a:pt x="106" y="14"/>
                  </a:lnTo>
                  <a:lnTo>
                    <a:pt x="112" y="18"/>
                  </a:lnTo>
                  <a:lnTo>
                    <a:pt x="116" y="22"/>
                  </a:lnTo>
                  <a:lnTo>
                    <a:pt x="120" y="28"/>
                  </a:lnTo>
                  <a:lnTo>
                    <a:pt x="120" y="36"/>
                  </a:lnTo>
                  <a:lnTo>
                    <a:pt x="120" y="44"/>
                  </a:lnTo>
                  <a:lnTo>
                    <a:pt x="118" y="50"/>
                  </a:lnTo>
                  <a:lnTo>
                    <a:pt x="116" y="56"/>
                  </a:lnTo>
                  <a:lnTo>
                    <a:pt x="116" y="66"/>
                  </a:lnTo>
                  <a:lnTo>
                    <a:pt x="116" y="76"/>
                  </a:lnTo>
                  <a:lnTo>
                    <a:pt x="114" y="86"/>
                  </a:lnTo>
                  <a:lnTo>
                    <a:pt x="112" y="96"/>
                  </a:lnTo>
                  <a:lnTo>
                    <a:pt x="106" y="104"/>
                  </a:lnTo>
                  <a:lnTo>
                    <a:pt x="94" y="116"/>
                  </a:lnTo>
                  <a:lnTo>
                    <a:pt x="90" y="126"/>
                  </a:lnTo>
                  <a:lnTo>
                    <a:pt x="80" y="124"/>
                  </a:lnTo>
                  <a:lnTo>
                    <a:pt x="74" y="122"/>
                  </a:lnTo>
                  <a:lnTo>
                    <a:pt x="68" y="120"/>
                  </a:lnTo>
                  <a:lnTo>
                    <a:pt x="62" y="118"/>
                  </a:lnTo>
                  <a:lnTo>
                    <a:pt x="54" y="120"/>
                  </a:lnTo>
                  <a:lnTo>
                    <a:pt x="50" y="114"/>
                  </a:lnTo>
                  <a:lnTo>
                    <a:pt x="46" y="114"/>
                  </a:lnTo>
                  <a:lnTo>
                    <a:pt x="42" y="112"/>
                  </a:lnTo>
                  <a:lnTo>
                    <a:pt x="38" y="110"/>
                  </a:lnTo>
                  <a:lnTo>
                    <a:pt x="34" y="108"/>
                  </a:lnTo>
                  <a:lnTo>
                    <a:pt x="34" y="102"/>
                  </a:lnTo>
                  <a:lnTo>
                    <a:pt x="32" y="92"/>
                  </a:lnTo>
                  <a:lnTo>
                    <a:pt x="30" y="86"/>
                  </a:lnTo>
                  <a:lnTo>
                    <a:pt x="26" y="82"/>
                  </a:lnTo>
                  <a:lnTo>
                    <a:pt x="18" y="76"/>
                  </a:lnTo>
                  <a:lnTo>
                    <a:pt x="12" y="72"/>
                  </a:lnTo>
                  <a:lnTo>
                    <a:pt x="8" y="66"/>
                  </a:lnTo>
                  <a:lnTo>
                    <a:pt x="6" y="62"/>
                  </a:lnTo>
                  <a:lnTo>
                    <a:pt x="8" y="60"/>
                  </a:lnTo>
                  <a:lnTo>
                    <a:pt x="6" y="58"/>
                  </a:lnTo>
                  <a:lnTo>
                    <a:pt x="4" y="54"/>
                  </a:lnTo>
                  <a:lnTo>
                    <a:pt x="0" y="48"/>
                  </a:lnTo>
                  <a:lnTo>
                    <a:pt x="0" y="42"/>
                  </a:lnTo>
                  <a:lnTo>
                    <a:pt x="6" y="46"/>
                  </a:lnTo>
                  <a:lnTo>
                    <a:pt x="12" y="46"/>
                  </a:lnTo>
                  <a:lnTo>
                    <a:pt x="16" y="46"/>
                  </a:lnTo>
                  <a:lnTo>
                    <a:pt x="20" y="46"/>
                  </a:lnTo>
                  <a:lnTo>
                    <a:pt x="30" y="36"/>
                  </a:lnTo>
                  <a:lnTo>
                    <a:pt x="42" y="24"/>
                  </a:lnTo>
                  <a:lnTo>
                    <a:pt x="54" y="16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8" y="4"/>
                  </a:lnTo>
                  <a:lnTo>
                    <a:pt x="62" y="2"/>
                  </a:lnTo>
                  <a:lnTo>
                    <a:pt x="68" y="0"/>
                  </a:lnTo>
                  <a:lnTo>
                    <a:pt x="76" y="0"/>
                  </a:lnTo>
                  <a:lnTo>
                    <a:pt x="7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10" name="Freeform 131"/>
            <p:cNvSpPr/>
            <p:nvPr/>
          </p:nvSpPr>
          <p:spPr bwMode="auto">
            <a:xfrm>
              <a:off x="5395415" y="4849059"/>
              <a:ext cx="71493" cy="215046"/>
            </a:xfrm>
            <a:custGeom>
              <a:avLst/>
              <a:gdLst>
                <a:gd name="T0" fmla="*/ 0 w 48"/>
                <a:gd name="T1" fmla="*/ 2147483647 h 136"/>
                <a:gd name="T2" fmla="*/ 2147483647 w 48"/>
                <a:gd name="T3" fmla="*/ 2147483647 h 136"/>
                <a:gd name="T4" fmla="*/ 2147483647 w 48"/>
                <a:gd name="T5" fmla="*/ 2147483647 h 136"/>
                <a:gd name="T6" fmla="*/ 2147483647 w 48"/>
                <a:gd name="T7" fmla="*/ 2147483647 h 136"/>
                <a:gd name="T8" fmla="*/ 2147483647 w 48"/>
                <a:gd name="T9" fmla="*/ 2147483647 h 136"/>
                <a:gd name="T10" fmla="*/ 2147483647 w 48"/>
                <a:gd name="T11" fmla="*/ 2147483647 h 136"/>
                <a:gd name="T12" fmla="*/ 2147483647 w 48"/>
                <a:gd name="T13" fmla="*/ 2147483647 h 136"/>
                <a:gd name="T14" fmla="*/ 2147483647 w 48"/>
                <a:gd name="T15" fmla="*/ 2147483647 h 136"/>
                <a:gd name="T16" fmla="*/ 2147483647 w 48"/>
                <a:gd name="T17" fmla="*/ 2147483647 h 136"/>
                <a:gd name="T18" fmla="*/ 2147483647 w 48"/>
                <a:gd name="T19" fmla="*/ 2147483647 h 136"/>
                <a:gd name="T20" fmla="*/ 2147483647 w 48"/>
                <a:gd name="T21" fmla="*/ 2147483647 h 136"/>
                <a:gd name="T22" fmla="*/ 2147483647 w 48"/>
                <a:gd name="T23" fmla="*/ 2147483647 h 136"/>
                <a:gd name="T24" fmla="*/ 2147483647 w 48"/>
                <a:gd name="T25" fmla="*/ 2147483647 h 136"/>
                <a:gd name="T26" fmla="*/ 2147483647 w 48"/>
                <a:gd name="T27" fmla="*/ 2147483647 h 136"/>
                <a:gd name="T28" fmla="*/ 2147483647 w 48"/>
                <a:gd name="T29" fmla="*/ 2147483647 h 136"/>
                <a:gd name="T30" fmla="*/ 2147483647 w 48"/>
                <a:gd name="T31" fmla="*/ 2147483647 h 136"/>
                <a:gd name="T32" fmla="*/ 2147483647 w 48"/>
                <a:gd name="T33" fmla="*/ 2147483647 h 136"/>
                <a:gd name="T34" fmla="*/ 2147483647 w 48"/>
                <a:gd name="T35" fmla="*/ 2147483647 h 136"/>
                <a:gd name="T36" fmla="*/ 2147483647 w 48"/>
                <a:gd name="T37" fmla="*/ 2147483647 h 136"/>
                <a:gd name="T38" fmla="*/ 2147483647 w 48"/>
                <a:gd name="T39" fmla="*/ 2147483647 h 136"/>
                <a:gd name="T40" fmla="*/ 2147483647 w 48"/>
                <a:gd name="T41" fmla="*/ 2147483647 h 136"/>
                <a:gd name="T42" fmla="*/ 2147483647 w 48"/>
                <a:gd name="T43" fmla="*/ 2147483647 h 136"/>
                <a:gd name="T44" fmla="*/ 2147483647 w 48"/>
                <a:gd name="T45" fmla="*/ 2147483647 h 136"/>
                <a:gd name="T46" fmla="*/ 2147483647 w 48"/>
                <a:gd name="T47" fmla="*/ 2147483647 h 136"/>
                <a:gd name="T48" fmla="*/ 2147483647 w 48"/>
                <a:gd name="T49" fmla="*/ 2147483647 h 136"/>
                <a:gd name="T50" fmla="*/ 2147483647 w 48"/>
                <a:gd name="T51" fmla="*/ 2147483647 h 136"/>
                <a:gd name="T52" fmla="*/ 2147483647 w 48"/>
                <a:gd name="T53" fmla="*/ 2147483647 h 136"/>
                <a:gd name="T54" fmla="*/ 2147483647 w 48"/>
                <a:gd name="T55" fmla="*/ 2147483647 h 136"/>
                <a:gd name="T56" fmla="*/ 2147483647 w 48"/>
                <a:gd name="T57" fmla="*/ 2147483647 h 136"/>
                <a:gd name="T58" fmla="*/ 2147483647 w 48"/>
                <a:gd name="T59" fmla="*/ 2147483647 h 136"/>
                <a:gd name="T60" fmla="*/ 2147483647 w 48"/>
                <a:gd name="T61" fmla="*/ 2147483647 h 136"/>
                <a:gd name="T62" fmla="*/ 2147483647 w 48"/>
                <a:gd name="T63" fmla="*/ 2147483647 h 136"/>
                <a:gd name="T64" fmla="*/ 2147483647 w 48"/>
                <a:gd name="T65" fmla="*/ 0 h 136"/>
                <a:gd name="T66" fmla="*/ 2147483647 w 48"/>
                <a:gd name="T67" fmla="*/ 0 h 136"/>
                <a:gd name="T68" fmla="*/ 2147483647 w 48"/>
                <a:gd name="T69" fmla="*/ 2147483647 h 136"/>
                <a:gd name="T70" fmla="*/ 2147483647 w 48"/>
                <a:gd name="T71" fmla="*/ 2147483647 h 136"/>
                <a:gd name="T72" fmla="*/ 2147483647 w 48"/>
                <a:gd name="T73" fmla="*/ 2147483647 h 136"/>
                <a:gd name="T74" fmla="*/ 2147483647 w 48"/>
                <a:gd name="T75" fmla="*/ 2147483647 h 136"/>
                <a:gd name="T76" fmla="*/ 2147483647 w 48"/>
                <a:gd name="T77" fmla="*/ 2147483647 h 136"/>
                <a:gd name="T78" fmla="*/ 2147483647 w 48"/>
                <a:gd name="T79" fmla="*/ 2147483647 h 136"/>
                <a:gd name="T80" fmla="*/ 2147483647 w 48"/>
                <a:gd name="T81" fmla="*/ 2147483647 h 136"/>
                <a:gd name="T82" fmla="*/ 2147483647 w 48"/>
                <a:gd name="T83" fmla="*/ 2147483647 h 136"/>
                <a:gd name="T84" fmla="*/ 2147483647 w 48"/>
                <a:gd name="T85" fmla="*/ 2147483647 h 136"/>
                <a:gd name="T86" fmla="*/ 2147483647 w 48"/>
                <a:gd name="T87" fmla="*/ 2147483647 h 136"/>
                <a:gd name="T88" fmla="*/ 0 w 48"/>
                <a:gd name="T89" fmla="*/ 2147483647 h 136"/>
                <a:gd name="T90" fmla="*/ 0 w 48"/>
                <a:gd name="T91" fmla="*/ 2147483647 h 136"/>
                <a:gd name="T92" fmla="*/ 0 w 48"/>
                <a:gd name="T93" fmla="*/ 2147483647 h 136"/>
                <a:gd name="T94" fmla="*/ 0 w 48"/>
                <a:gd name="T95" fmla="*/ 2147483647 h 136"/>
                <a:gd name="T96" fmla="*/ 0 w 48"/>
                <a:gd name="T97" fmla="*/ 2147483647 h 1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8"/>
                <a:gd name="T148" fmla="*/ 0 h 136"/>
                <a:gd name="T149" fmla="*/ 48 w 48"/>
                <a:gd name="T150" fmla="*/ 136 h 1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8" h="136">
                  <a:moveTo>
                    <a:pt x="0" y="82"/>
                  </a:moveTo>
                  <a:lnTo>
                    <a:pt x="6" y="82"/>
                  </a:lnTo>
                  <a:lnTo>
                    <a:pt x="8" y="88"/>
                  </a:lnTo>
                  <a:lnTo>
                    <a:pt x="12" y="90"/>
                  </a:lnTo>
                  <a:lnTo>
                    <a:pt x="18" y="90"/>
                  </a:lnTo>
                  <a:lnTo>
                    <a:pt x="26" y="90"/>
                  </a:lnTo>
                  <a:lnTo>
                    <a:pt x="26" y="100"/>
                  </a:lnTo>
                  <a:lnTo>
                    <a:pt x="24" y="108"/>
                  </a:lnTo>
                  <a:lnTo>
                    <a:pt x="22" y="118"/>
                  </a:lnTo>
                  <a:lnTo>
                    <a:pt x="24" y="126"/>
                  </a:lnTo>
                  <a:lnTo>
                    <a:pt x="28" y="128"/>
                  </a:lnTo>
                  <a:lnTo>
                    <a:pt x="32" y="132"/>
                  </a:lnTo>
                  <a:lnTo>
                    <a:pt x="34" y="136"/>
                  </a:lnTo>
                  <a:lnTo>
                    <a:pt x="34" y="128"/>
                  </a:lnTo>
                  <a:lnTo>
                    <a:pt x="36" y="126"/>
                  </a:lnTo>
                  <a:lnTo>
                    <a:pt x="38" y="124"/>
                  </a:lnTo>
                  <a:lnTo>
                    <a:pt x="42" y="120"/>
                  </a:lnTo>
                  <a:lnTo>
                    <a:pt x="44" y="118"/>
                  </a:lnTo>
                  <a:lnTo>
                    <a:pt x="46" y="112"/>
                  </a:lnTo>
                  <a:lnTo>
                    <a:pt x="48" y="106"/>
                  </a:lnTo>
                  <a:lnTo>
                    <a:pt x="48" y="98"/>
                  </a:lnTo>
                  <a:lnTo>
                    <a:pt x="48" y="92"/>
                  </a:lnTo>
                  <a:lnTo>
                    <a:pt x="44" y="86"/>
                  </a:lnTo>
                  <a:lnTo>
                    <a:pt x="36" y="74"/>
                  </a:lnTo>
                  <a:lnTo>
                    <a:pt x="30" y="66"/>
                  </a:lnTo>
                  <a:lnTo>
                    <a:pt x="28" y="60"/>
                  </a:lnTo>
                  <a:lnTo>
                    <a:pt x="26" y="54"/>
                  </a:lnTo>
                  <a:lnTo>
                    <a:pt x="28" y="46"/>
                  </a:lnTo>
                  <a:lnTo>
                    <a:pt x="30" y="38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6" y="6"/>
                  </a:lnTo>
                  <a:lnTo>
                    <a:pt x="24" y="0"/>
                  </a:lnTo>
                  <a:lnTo>
                    <a:pt x="8" y="0"/>
                  </a:lnTo>
                  <a:lnTo>
                    <a:pt x="10" y="8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4"/>
                  </a:lnTo>
                  <a:lnTo>
                    <a:pt x="6" y="28"/>
                  </a:lnTo>
                  <a:lnTo>
                    <a:pt x="6" y="34"/>
                  </a:lnTo>
                  <a:lnTo>
                    <a:pt x="6" y="44"/>
                  </a:lnTo>
                  <a:lnTo>
                    <a:pt x="8" y="50"/>
                  </a:lnTo>
                  <a:lnTo>
                    <a:pt x="4" y="56"/>
                  </a:lnTo>
                  <a:lnTo>
                    <a:pt x="2" y="62"/>
                  </a:lnTo>
                  <a:lnTo>
                    <a:pt x="0" y="68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0" y="80"/>
                  </a:lnTo>
                  <a:lnTo>
                    <a:pt x="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11" name="Freeform 132"/>
            <p:cNvSpPr/>
            <p:nvPr/>
          </p:nvSpPr>
          <p:spPr bwMode="auto">
            <a:xfrm>
              <a:off x="5144037" y="4807908"/>
              <a:ext cx="272133" cy="286728"/>
            </a:xfrm>
            <a:custGeom>
              <a:avLst/>
              <a:gdLst>
                <a:gd name="T0" fmla="*/ 2147483647 w 186"/>
                <a:gd name="T1" fmla="*/ 2147483647 h 182"/>
                <a:gd name="T2" fmla="*/ 2147483647 w 186"/>
                <a:gd name="T3" fmla="*/ 2147483647 h 182"/>
                <a:gd name="T4" fmla="*/ 2147483647 w 186"/>
                <a:gd name="T5" fmla="*/ 2147483647 h 182"/>
                <a:gd name="T6" fmla="*/ 2147483647 w 186"/>
                <a:gd name="T7" fmla="*/ 2147483647 h 182"/>
                <a:gd name="T8" fmla="*/ 2147483647 w 186"/>
                <a:gd name="T9" fmla="*/ 2147483647 h 182"/>
                <a:gd name="T10" fmla="*/ 2147483647 w 186"/>
                <a:gd name="T11" fmla="*/ 2147483647 h 182"/>
                <a:gd name="T12" fmla="*/ 2147483647 w 186"/>
                <a:gd name="T13" fmla="*/ 2147483647 h 182"/>
                <a:gd name="T14" fmla="*/ 2147483647 w 186"/>
                <a:gd name="T15" fmla="*/ 2147483647 h 182"/>
                <a:gd name="T16" fmla="*/ 2147483647 w 186"/>
                <a:gd name="T17" fmla="*/ 2147483647 h 182"/>
                <a:gd name="T18" fmla="*/ 2147483647 w 186"/>
                <a:gd name="T19" fmla="*/ 2147483647 h 182"/>
                <a:gd name="T20" fmla="*/ 2147483647 w 186"/>
                <a:gd name="T21" fmla="*/ 2147483647 h 182"/>
                <a:gd name="T22" fmla="*/ 2147483647 w 186"/>
                <a:gd name="T23" fmla="*/ 2147483647 h 182"/>
                <a:gd name="T24" fmla="*/ 2147483647 w 186"/>
                <a:gd name="T25" fmla="*/ 2147483647 h 182"/>
                <a:gd name="T26" fmla="*/ 2147483647 w 186"/>
                <a:gd name="T27" fmla="*/ 2147483647 h 182"/>
                <a:gd name="T28" fmla="*/ 2147483647 w 186"/>
                <a:gd name="T29" fmla="*/ 2147483647 h 182"/>
                <a:gd name="T30" fmla="*/ 2147483647 w 186"/>
                <a:gd name="T31" fmla="*/ 2147483647 h 182"/>
                <a:gd name="T32" fmla="*/ 2147483647 w 186"/>
                <a:gd name="T33" fmla="*/ 2147483647 h 182"/>
                <a:gd name="T34" fmla="*/ 2147483647 w 186"/>
                <a:gd name="T35" fmla="*/ 0 h 182"/>
                <a:gd name="T36" fmla="*/ 2147483647 w 186"/>
                <a:gd name="T37" fmla="*/ 2147483647 h 182"/>
                <a:gd name="T38" fmla="*/ 2147483647 w 186"/>
                <a:gd name="T39" fmla="*/ 2147483647 h 182"/>
                <a:gd name="T40" fmla="*/ 2147483647 w 186"/>
                <a:gd name="T41" fmla="*/ 2147483647 h 182"/>
                <a:gd name="T42" fmla="*/ 2147483647 w 186"/>
                <a:gd name="T43" fmla="*/ 2147483647 h 182"/>
                <a:gd name="T44" fmla="*/ 2147483647 w 186"/>
                <a:gd name="T45" fmla="*/ 2147483647 h 182"/>
                <a:gd name="T46" fmla="*/ 2147483647 w 186"/>
                <a:gd name="T47" fmla="*/ 2147483647 h 182"/>
                <a:gd name="T48" fmla="*/ 2147483647 w 186"/>
                <a:gd name="T49" fmla="*/ 2147483647 h 182"/>
                <a:gd name="T50" fmla="*/ 2147483647 w 186"/>
                <a:gd name="T51" fmla="*/ 2147483647 h 182"/>
                <a:gd name="T52" fmla="*/ 2147483647 w 186"/>
                <a:gd name="T53" fmla="*/ 2147483647 h 182"/>
                <a:gd name="T54" fmla="*/ 2147483647 w 186"/>
                <a:gd name="T55" fmla="*/ 2147483647 h 182"/>
                <a:gd name="T56" fmla="*/ 2147483647 w 186"/>
                <a:gd name="T57" fmla="*/ 2147483647 h 182"/>
                <a:gd name="T58" fmla="*/ 2147483647 w 186"/>
                <a:gd name="T59" fmla="*/ 2147483647 h 182"/>
                <a:gd name="T60" fmla="*/ 2147483647 w 186"/>
                <a:gd name="T61" fmla="*/ 2147483647 h 182"/>
                <a:gd name="T62" fmla="*/ 2147483647 w 186"/>
                <a:gd name="T63" fmla="*/ 2147483647 h 182"/>
                <a:gd name="T64" fmla="*/ 2147483647 w 186"/>
                <a:gd name="T65" fmla="*/ 2147483647 h 182"/>
                <a:gd name="T66" fmla="*/ 2147483647 w 186"/>
                <a:gd name="T67" fmla="*/ 2147483647 h 182"/>
                <a:gd name="T68" fmla="*/ 2147483647 w 186"/>
                <a:gd name="T69" fmla="*/ 2147483647 h 182"/>
                <a:gd name="T70" fmla="*/ 2147483647 w 186"/>
                <a:gd name="T71" fmla="*/ 2147483647 h 182"/>
                <a:gd name="T72" fmla="*/ 0 w 186"/>
                <a:gd name="T73" fmla="*/ 2147483647 h 182"/>
                <a:gd name="T74" fmla="*/ 2147483647 w 186"/>
                <a:gd name="T75" fmla="*/ 2147483647 h 182"/>
                <a:gd name="T76" fmla="*/ 2147483647 w 186"/>
                <a:gd name="T77" fmla="*/ 2147483647 h 182"/>
                <a:gd name="T78" fmla="*/ 2147483647 w 186"/>
                <a:gd name="T79" fmla="*/ 2147483647 h 182"/>
                <a:gd name="T80" fmla="*/ 2147483647 w 186"/>
                <a:gd name="T81" fmla="*/ 2147483647 h 182"/>
                <a:gd name="T82" fmla="*/ 2147483647 w 186"/>
                <a:gd name="T83" fmla="*/ 2147483647 h 18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86"/>
                <a:gd name="T127" fmla="*/ 0 h 182"/>
                <a:gd name="T128" fmla="*/ 186 w 186"/>
                <a:gd name="T129" fmla="*/ 182 h 18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86" h="182">
                  <a:moveTo>
                    <a:pt x="72" y="182"/>
                  </a:moveTo>
                  <a:lnTo>
                    <a:pt x="82" y="172"/>
                  </a:lnTo>
                  <a:lnTo>
                    <a:pt x="94" y="160"/>
                  </a:lnTo>
                  <a:lnTo>
                    <a:pt x="106" y="152"/>
                  </a:lnTo>
                  <a:lnTo>
                    <a:pt x="110" y="148"/>
                  </a:lnTo>
                  <a:lnTo>
                    <a:pt x="108" y="144"/>
                  </a:lnTo>
                  <a:lnTo>
                    <a:pt x="108" y="142"/>
                  </a:lnTo>
                  <a:lnTo>
                    <a:pt x="110" y="140"/>
                  </a:lnTo>
                  <a:lnTo>
                    <a:pt x="114" y="138"/>
                  </a:lnTo>
                  <a:lnTo>
                    <a:pt x="120" y="136"/>
                  </a:lnTo>
                  <a:lnTo>
                    <a:pt x="130" y="136"/>
                  </a:lnTo>
                  <a:lnTo>
                    <a:pt x="128" y="132"/>
                  </a:lnTo>
                  <a:lnTo>
                    <a:pt x="128" y="128"/>
                  </a:lnTo>
                  <a:lnTo>
                    <a:pt x="128" y="126"/>
                  </a:lnTo>
                  <a:lnTo>
                    <a:pt x="134" y="124"/>
                  </a:lnTo>
                  <a:lnTo>
                    <a:pt x="140" y="120"/>
                  </a:lnTo>
                  <a:lnTo>
                    <a:pt x="150" y="116"/>
                  </a:lnTo>
                  <a:lnTo>
                    <a:pt x="162" y="114"/>
                  </a:lnTo>
                  <a:lnTo>
                    <a:pt x="172" y="108"/>
                  </a:lnTo>
                  <a:lnTo>
                    <a:pt x="172" y="98"/>
                  </a:lnTo>
                  <a:lnTo>
                    <a:pt x="172" y="92"/>
                  </a:lnTo>
                  <a:lnTo>
                    <a:pt x="174" y="86"/>
                  </a:lnTo>
                  <a:lnTo>
                    <a:pt x="180" y="76"/>
                  </a:lnTo>
                  <a:lnTo>
                    <a:pt x="178" y="70"/>
                  </a:lnTo>
                  <a:lnTo>
                    <a:pt x="178" y="60"/>
                  </a:lnTo>
                  <a:lnTo>
                    <a:pt x="178" y="54"/>
                  </a:lnTo>
                  <a:lnTo>
                    <a:pt x="182" y="50"/>
                  </a:lnTo>
                  <a:lnTo>
                    <a:pt x="184" y="46"/>
                  </a:lnTo>
                  <a:lnTo>
                    <a:pt x="186" y="44"/>
                  </a:lnTo>
                  <a:lnTo>
                    <a:pt x="182" y="34"/>
                  </a:lnTo>
                  <a:lnTo>
                    <a:pt x="180" y="26"/>
                  </a:lnTo>
                  <a:lnTo>
                    <a:pt x="166" y="16"/>
                  </a:lnTo>
                  <a:lnTo>
                    <a:pt x="160" y="12"/>
                  </a:lnTo>
                  <a:lnTo>
                    <a:pt x="150" y="8"/>
                  </a:lnTo>
                  <a:lnTo>
                    <a:pt x="146" y="6"/>
                  </a:lnTo>
                  <a:lnTo>
                    <a:pt x="140" y="0"/>
                  </a:lnTo>
                  <a:lnTo>
                    <a:pt x="136" y="0"/>
                  </a:lnTo>
                  <a:lnTo>
                    <a:pt x="128" y="2"/>
                  </a:lnTo>
                  <a:lnTo>
                    <a:pt x="118" y="8"/>
                  </a:lnTo>
                  <a:lnTo>
                    <a:pt x="112" y="10"/>
                  </a:lnTo>
                  <a:lnTo>
                    <a:pt x="108" y="14"/>
                  </a:lnTo>
                  <a:lnTo>
                    <a:pt x="106" y="18"/>
                  </a:lnTo>
                  <a:lnTo>
                    <a:pt x="104" y="24"/>
                  </a:lnTo>
                  <a:lnTo>
                    <a:pt x="104" y="62"/>
                  </a:lnTo>
                  <a:lnTo>
                    <a:pt x="106" y="70"/>
                  </a:lnTo>
                  <a:lnTo>
                    <a:pt x="108" y="72"/>
                  </a:lnTo>
                  <a:lnTo>
                    <a:pt x="114" y="76"/>
                  </a:lnTo>
                  <a:lnTo>
                    <a:pt x="124" y="76"/>
                  </a:lnTo>
                  <a:lnTo>
                    <a:pt x="124" y="88"/>
                  </a:lnTo>
                  <a:lnTo>
                    <a:pt x="122" y="92"/>
                  </a:lnTo>
                  <a:lnTo>
                    <a:pt x="120" y="96"/>
                  </a:lnTo>
                  <a:lnTo>
                    <a:pt x="116" y="98"/>
                  </a:lnTo>
                  <a:lnTo>
                    <a:pt x="114" y="98"/>
                  </a:lnTo>
                  <a:lnTo>
                    <a:pt x="110" y="90"/>
                  </a:lnTo>
                  <a:lnTo>
                    <a:pt x="106" y="86"/>
                  </a:lnTo>
                  <a:lnTo>
                    <a:pt x="96" y="78"/>
                  </a:lnTo>
                  <a:lnTo>
                    <a:pt x="90" y="72"/>
                  </a:lnTo>
                  <a:lnTo>
                    <a:pt x="86" y="70"/>
                  </a:lnTo>
                  <a:lnTo>
                    <a:pt x="86" y="66"/>
                  </a:lnTo>
                  <a:lnTo>
                    <a:pt x="80" y="68"/>
                  </a:lnTo>
                  <a:lnTo>
                    <a:pt x="78" y="70"/>
                  </a:lnTo>
                  <a:lnTo>
                    <a:pt x="76" y="70"/>
                  </a:lnTo>
                  <a:lnTo>
                    <a:pt x="72" y="72"/>
                  </a:lnTo>
                  <a:lnTo>
                    <a:pt x="66" y="70"/>
                  </a:lnTo>
                  <a:lnTo>
                    <a:pt x="60" y="68"/>
                  </a:lnTo>
                  <a:lnTo>
                    <a:pt x="56" y="64"/>
                  </a:lnTo>
                  <a:lnTo>
                    <a:pt x="54" y="60"/>
                  </a:lnTo>
                  <a:lnTo>
                    <a:pt x="32" y="52"/>
                  </a:lnTo>
                  <a:lnTo>
                    <a:pt x="32" y="82"/>
                  </a:lnTo>
                  <a:lnTo>
                    <a:pt x="30" y="86"/>
                  </a:lnTo>
                  <a:lnTo>
                    <a:pt x="26" y="88"/>
                  </a:lnTo>
                  <a:lnTo>
                    <a:pt x="24" y="88"/>
                  </a:lnTo>
                  <a:lnTo>
                    <a:pt x="0" y="88"/>
                  </a:lnTo>
                  <a:lnTo>
                    <a:pt x="0" y="152"/>
                  </a:lnTo>
                  <a:lnTo>
                    <a:pt x="16" y="170"/>
                  </a:lnTo>
                  <a:lnTo>
                    <a:pt x="18" y="172"/>
                  </a:lnTo>
                  <a:lnTo>
                    <a:pt x="22" y="174"/>
                  </a:lnTo>
                  <a:lnTo>
                    <a:pt x="28" y="172"/>
                  </a:lnTo>
                  <a:lnTo>
                    <a:pt x="36" y="170"/>
                  </a:lnTo>
                  <a:lnTo>
                    <a:pt x="40" y="172"/>
                  </a:lnTo>
                  <a:lnTo>
                    <a:pt x="46" y="176"/>
                  </a:lnTo>
                  <a:lnTo>
                    <a:pt x="52" y="178"/>
                  </a:lnTo>
                  <a:lnTo>
                    <a:pt x="58" y="182"/>
                  </a:lnTo>
                  <a:lnTo>
                    <a:pt x="72" y="1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12" name="Freeform 133"/>
            <p:cNvSpPr/>
            <p:nvPr/>
          </p:nvSpPr>
          <p:spPr bwMode="auto">
            <a:xfrm>
              <a:off x="4904191" y="4744190"/>
              <a:ext cx="287124" cy="346463"/>
            </a:xfrm>
            <a:custGeom>
              <a:avLst/>
              <a:gdLst>
                <a:gd name="T0" fmla="*/ 2147483647 w 197"/>
                <a:gd name="T1" fmla="*/ 2147483647 h 220"/>
                <a:gd name="T2" fmla="*/ 2147483647 w 197"/>
                <a:gd name="T3" fmla="*/ 2147483647 h 220"/>
                <a:gd name="T4" fmla="*/ 2147483647 w 197"/>
                <a:gd name="T5" fmla="*/ 2147483647 h 220"/>
                <a:gd name="T6" fmla="*/ 2147483647 w 197"/>
                <a:gd name="T7" fmla="*/ 2147483647 h 220"/>
                <a:gd name="T8" fmla="*/ 2147483647 w 197"/>
                <a:gd name="T9" fmla="*/ 2147483647 h 220"/>
                <a:gd name="T10" fmla="*/ 2147483647 w 197"/>
                <a:gd name="T11" fmla="*/ 2147483647 h 220"/>
                <a:gd name="T12" fmla="*/ 0 w 197"/>
                <a:gd name="T13" fmla="*/ 2147483647 h 220"/>
                <a:gd name="T14" fmla="*/ 2147483647 w 197"/>
                <a:gd name="T15" fmla="*/ 2147483647 h 220"/>
                <a:gd name="T16" fmla="*/ 2147483647 w 197"/>
                <a:gd name="T17" fmla="*/ 2147483647 h 220"/>
                <a:gd name="T18" fmla="*/ 2147483647 w 197"/>
                <a:gd name="T19" fmla="*/ 2147483647 h 220"/>
                <a:gd name="T20" fmla="*/ 2147483647 w 197"/>
                <a:gd name="T21" fmla="*/ 2147483647 h 220"/>
                <a:gd name="T22" fmla="*/ 2147483647 w 197"/>
                <a:gd name="T23" fmla="*/ 2147483647 h 220"/>
                <a:gd name="T24" fmla="*/ 2147483647 w 197"/>
                <a:gd name="T25" fmla="*/ 2147483647 h 220"/>
                <a:gd name="T26" fmla="*/ 2147483647 w 197"/>
                <a:gd name="T27" fmla="*/ 2147483647 h 220"/>
                <a:gd name="T28" fmla="*/ 2147483647 w 197"/>
                <a:gd name="T29" fmla="*/ 2147483647 h 220"/>
                <a:gd name="T30" fmla="*/ 2147483647 w 197"/>
                <a:gd name="T31" fmla="*/ 2147483647 h 220"/>
                <a:gd name="T32" fmla="*/ 2147483647 w 197"/>
                <a:gd name="T33" fmla="*/ 2147483647 h 220"/>
                <a:gd name="T34" fmla="*/ 2147483647 w 197"/>
                <a:gd name="T35" fmla="*/ 0 h 220"/>
                <a:gd name="T36" fmla="*/ 2147483647 w 197"/>
                <a:gd name="T37" fmla="*/ 2147483647 h 220"/>
                <a:gd name="T38" fmla="*/ 2147483647 w 197"/>
                <a:gd name="T39" fmla="*/ 2147483647 h 220"/>
                <a:gd name="T40" fmla="*/ 2147483647 w 197"/>
                <a:gd name="T41" fmla="*/ 2147483647 h 220"/>
                <a:gd name="T42" fmla="*/ 2147483647 w 197"/>
                <a:gd name="T43" fmla="*/ 2147483647 h 220"/>
                <a:gd name="T44" fmla="*/ 2147483647 w 197"/>
                <a:gd name="T45" fmla="*/ 2147483647 h 220"/>
                <a:gd name="T46" fmla="*/ 2147483647 w 197"/>
                <a:gd name="T47" fmla="*/ 2147483647 h 220"/>
                <a:gd name="T48" fmla="*/ 2147483647 w 197"/>
                <a:gd name="T49" fmla="*/ 2147483647 h 220"/>
                <a:gd name="T50" fmla="*/ 2147483647 w 197"/>
                <a:gd name="T51" fmla="*/ 2147483647 h 220"/>
                <a:gd name="T52" fmla="*/ 2147483647 w 197"/>
                <a:gd name="T53" fmla="*/ 2147483647 h 220"/>
                <a:gd name="T54" fmla="*/ 2147483647 w 197"/>
                <a:gd name="T55" fmla="*/ 2147483647 h 220"/>
                <a:gd name="T56" fmla="*/ 2147483647 w 197"/>
                <a:gd name="T57" fmla="*/ 2147483647 h 220"/>
                <a:gd name="T58" fmla="*/ 2147483647 w 197"/>
                <a:gd name="T59" fmla="*/ 2147483647 h 220"/>
                <a:gd name="T60" fmla="*/ 2147483647 w 197"/>
                <a:gd name="T61" fmla="*/ 2147483647 h 220"/>
                <a:gd name="T62" fmla="*/ 2147483647 w 197"/>
                <a:gd name="T63" fmla="*/ 2147483647 h 220"/>
                <a:gd name="T64" fmla="*/ 2147483647 w 197"/>
                <a:gd name="T65" fmla="*/ 2147483647 h 220"/>
                <a:gd name="T66" fmla="*/ 2147483647 w 197"/>
                <a:gd name="T67" fmla="*/ 2147483647 h 220"/>
                <a:gd name="T68" fmla="*/ 2147483647 w 197"/>
                <a:gd name="T69" fmla="*/ 2147483647 h 220"/>
                <a:gd name="T70" fmla="*/ 2147483647 w 197"/>
                <a:gd name="T71" fmla="*/ 2147483647 h 22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97"/>
                <a:gd name="T109" fmla="*/ 0 h 220"/>
                <a:gd name="T110" fmla="*/ 197 w 197"/>
                <a:gd name="T111" fmla="*/ 220 h 22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97" h="220">
                  <a:moveTo>
                    <a:pt x="181" y="212"/>
                  </a:moveTo>
                  <a:lnTo>
                    <a:pt x="159" y="220"/>
                  </a:lnTo>
                  <a:lnTo>
                    <a:pt x="117" y="220"/>
                  </a:lnTo>
                  <a:lnTo>
                    <a:pt x="107" y="216"/>
                  </a:lnTo>
                  <a:lnTo>
                    <a:pt x="105" y="214"/>
                  </a:lnTo>
                  <a:lnTo>
                    <a:pt x="101" y="210"/>
                  </a:lnTo>
                  <a:lnTo>
                    <a:pt x="33" y="210"/>
                  </a:lnTo>
                  <a:lnTo>
                    <a:pt x="27" y="206"/>
                  </a:lnTo>
                  <a:lnTo>
                    <a:pt x="25" y="204"/>
                  </a:lnTo>
                  <a:lnTo>
                    <a:pt x="21" y="204"/>
                  </a:lnTo>
                  <a:lnTo>
                    <a:pt x="11" y="206"/>
                  </a:lnTo>
                  <a:lnTo>
                    <a:pt x="4" y="206"/>
                  </a:lnTo>
                  <a:lnTo>
                    <a:pt x="0" y="204"/>
                  </a:lnTo>
                  <a:lnTo>
                    <a:pt x="0" y="194"/>
                  </a:lnTo>
                  <a:lnTo>
                    <a:pt x="4" y="188"/>
                  </a:lnTo>
                  <a:lnTo>
                    <a:pt x="4" y="180"/>
                  </a:lnTo>
                  <a:lnTo>
                    <a:pt x="4" y="174"/>
                  </a:lnTo>
                  <a:lnTo>
                    <a:pt x="7" y="162"/>
                  </a:lnTo>
                  <a:lnTo>
                    <a:pt x="11" y="150"/>
                  </a:lnTo>
                  <a:lnTo>
                    <a:pt x="13" y="140"/>
                  </a:lnTo>
                  <a:lnTo>
                    <a:pt x="19" y="132"/>
                  </a:lnTo>
                  <a:lnTo>
                    <a:pt x="25" y="122"/>
                  </a:lnTo>
                  <a:lnTo>
                    <a:pt x="31" y="112"/>
                  </a:lnTo>
                  <a:lnTo>
                    <a:pt x="35" y="104"/>
                  </a:lnTo>
                  <a:lnTo>
                    <a:pt x="35" y="92"/>
                  </a:lnTo>
                  <a:lnTo>
                    <a:pt x="33" y="84"/>
                  </a:lnTo>
                  <a:lnTo>
                    <a:pt x="29" y="74"/>
                  </a:lnTo>
                  <a:lnTo>
                    <a:pt x="25" y="66"/>
                  </a:lnTo>
                  <a:lnTo>
                    <a:pt x="23" y="56"/>
                  </a:lnTo>
                  <a:lnTo>
                    <a:pt x="23" y="52"/>
                  </a:lnTo>
                  <a:lnTo>
                    <a:pt x="25" y="48"/>
                  </a:lnTo>
                  <a:lnTo>
                    <a:pt x="27" y="44"/>
                  </a:lnTo>
                  <a:lnTo>
                    <a:pt x="27" y="40"/>
                  </a:lnTo>
                  <a:lnTo>
                    <a:pt x="27" y="32"/>
                  </a:lnTo>
                  <a:lnTo>
                    <a:pt x="23" y="24"/>
                  </a:lnTo>
                  <a:lnTo>
                    <a:pt x="15" y="0"/>
                  </a:lnTo>
                  <a:lnTo>
                    <a:pt x="79" y="0"/>
                  </a:lnTo>
                  <a:lnTo>
                    <a:pt x="79" y="12"/>
                  </a:lnTo>
                  <a:lnTo>
                    <a:pt x="85" y="24"/>
                  </a:lnTo>
                  <a:lnTo>
                    <a:pt x="93" y="32"/>
                  </a:lnTo>
                  <a:lnTo>
                    <a:pt x="95" y="34"/>
                  </a:lnTo>
                  <a:lnTo>
                    <a:pt x="99" y="34"/>
                  </a:lnTo>
                  <a:lnTo>
                    <a:pt x="111" y="34"/>
                  </a:lnTo>
                  <a:lnTo>
                    <a:pt x="119" y="34"/>
                  </a:lnTo>
                  <a:lnTo>
                    <a:pt x="121" y="32"/>
                  </a:lnTo>
                  <a:lnTo>
                    <a:pt x="123" y="28"/>
                  </a:lnTo>
                  <a:lnTo>
                    <a:pt x="123" y="20"/>
                  </a:lnTo>
                  <a:lnTo>
                    <a:pt x="143" y="20"/>
                  </a:lnTo>
                  <a:lnTo>
                    <a:pt x="145" y="22"/>
                  </a:lnTo>
                  <a:lnTo>
                    <a:pt x="147" y="24"/>
                  </a:lnTo>
                  <a:lnTo>
                    <a:pt x="151" y="26"/>
                  </a:lnTo>
                  <a:lnTo>
                    <a:pt x="159" y="26"/>
                  </a:lnTo>
                  <a:lnTo>
                    <a:pt x="165" y="24"/>
                  </a:lnTo>
                  <a:lnTo>
                    <a:pt x="167" y="46"/>
                  </a:lnTo>
                  <a:lnTo>
                    <a:pt x="165" y="68"/>
                  </a:lnTo>
                  <a:lnTo>
                    <a:pt x="165" y="72"/>
                  </a:lnTo>
                  <a:lnTo>
                    <a:pt x="169" y="74"/>
                  </a:lnTo>
                  <a:lnTo>
                    <a:pt x="171" y="82"/>
                  </a:lnTo>
                  <a:lnTo>
                    <a:pt x="171" y="86"/>
                  </a:lnTo>
                  <a:lnTo>
                    <a:pt x="169" y="92"/>
                  </a:lnTo>
                  <a:lnTo>
                    <a:pt x="175" y="94"/>
                  </a:lnTo>
                  <a:lnTo>
                    <a:pt x="179" y="94"/>
                  </a:lnTo>
                  <a:lnTo>
                    <a:pt x="183" y="92"/>
                  </a:lnTo>
                  <a:lnTo>
                    <a:pt x="191" y="92"/>
                  </a:lnTo>
                  <a:lnTo>
                    <a:pt x="197" y="92"/>
                  </a:lnTo>
                  <a:lnTo>
                    <a:pt x="197" y="122"/>
                  </a:lnTo>
                  <a:lnTo>
                    <a:pt x="195" y="126"/>
                  </a:lnTo>
                  <a:lnTo>
                    <a:pt x="191" y="128"/>
                  </a:lnTo>
                  <a:lnTo>
                    <a:pt x="189" y="128"/>
                  </a:lnTo>
                  <a:lnTo>
                    <a:pt x="165" y="128"/>
                  </a:lnTo>
                  <a:lnTo>
                    <a:pt x="165" y="192"/>
                  </a:lnTo>
                  <a:lnTo>
                    <a:pt x="181" y="210"/>
                  </a:lnTo>
                  <a:lnTo>
                    <a:pt x="181" y="2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13" name="Freeform 134"/>
            <p:cNvSpPr/>
            <p:nvPr/>
          </p:nvSpPr>
          <p:spPr bwMode="auto">
            <a:xfrm>
              <a:off x="5082923" y="5086671"/>
              <a:ext cx="216784" cy="264161"/>
            </a:xfrm>
            <a:custGeom>
              <a:avLst/>
              <a:gdLst>
                <a:gd name="T0" fmla="*/ 2147483647 w 148"/>
                <a:gd name="T1" fmla="*/ 2147483647 h 168"/>
                <a:gd name="T2" fmla="*/ 2147483647 w 148"/>
                <a:gd name="T3" fmla="*/ 2147483647 h 168"/>
                <a:gd name="T4" fmla="*/ 2147483647 w 148"/>
                <a:gd name="T5" fmla="*/ 2147483647 h 168"/>
                <a:gd name="T6" fmla="*/ 2147483647 w 148"/>
                <a:gd name="T7" fmla="*/ 2147483647 h 168"/>
                <a:gd name="T8" fmla="*/ 2147483647 w 148"/>
                <a:gd name="T9" fmla="*/ 2147483647 h 168"/>
                <a:gd name="T10" fmla="*/ 2147483647 w 148"/>
                <a:gd name="T11" fmla="*/ 2147483647 h 168"/>
                <a:gd name="T12" fmla="*/ 2147483647 w 148"/>
                <a:gd name="T13" fmla="*/ 2147483647 h 168"/>
                <a:gd name="T14" fmla="*/ 2147483647 w 148"/>
                <a:gd name="T15" fmla="*/ 2147483647 h 168"/>
                <a:gd name="T16" fmla="*/ 2147483647 w 148"/>
                <a:gd name="T17" fmla="*/ 2147483647 h 168"/>
                <a:gd name="T18" fmla="*/ 2147483647 w 148"/>
                <a:gd name="T19" fmla="*/ 2147483647 h 168"/>
                <a:gd name="T20" fmla="*/ 2147483647 w 148"/>
                <a:gd name="T21" fmla="*/ 2147483647 h 168"/>
                <a:gd name="T22" fmla="*/ 2147483647 w 148"/>
                <a:gd name="T23" fmla="*/ 2147483647 h 168"/>
                <a:gd name="T24" fmla="*/ 2147483647 w 148"/>
                <a:gd name="T25" fmla="*/ 2147483647 h 168"/>
                <a:gd name="T26" fmla="*/ 2147483647 w 148"/>
                <a:gd name="T27" fmla="*/ 2147483647 h 168"/>
                <a:gd name="T28" fmla="*/ 2147483647 w 148"/>
                <a:gd name="T29" fmla="*/ 2147483647 h 168"/>
                <a:gd name="T30" fmla="*/ 2147483647 w 148"/>
                <a:gd name="T31" fmla="*/ 2147483647 h 168"/>
                <a:gd name="T32" fmla="*/ 2147483647 w 148"/>
                <a:gd name="T33" fmla="*/ 2147483647 h 168"/>
                <a:gd name="T34" fmla="*/ 2147483647 w 148"/>
                <a:gd name="T35" fmla="*/ 2147483647 h 168"/>
                <a:gd name="T36" fmla="*/ 2147483647 w 148"/>
                <a:gd name="T37" fmla="*/ 2147483647 h 168"/>
                <a:gd name="T38" fmla="*/ 2147483647 w 148"/>
                <a:gd name="T39" fmla="*/ 2147483647 h 168"/>
                <a:gd name="T40" fmla="*/ 2147483647 w 148"/>
                <a:gd name="T41" fmla="*/ 2147483647 h 168"/>
                <a:gd name="T42" fmla="*/ 2147483647 w 148"/>
                <a:gd name="T43" fmla="*/ 2147483647 h 168"/>
                <a:gd name="T44" fmla="*/ 2147483647 w 148"/>
                <a:gd name="T45" fmla="*/ 2147483647 h 168"/>
                <a:gd name="T46" fmla="*/ 2147483647 w 148"/>
                <a:gd name="T47" fmla="*/ 2147483647 h 168"/>
                <a:gd name="T48" fmla="*/ 2147483647 w 148"/>
                <a:gd name="T49" fmla="*/ 2147483647 h 168"/>
                <a:gd name="T50" fmla="*/ 2147483647 w 148"/>
                <a:gd name="T51" fmla="*/ 2147483647 h 168"/>
                <a:gd name="T52" fmla="*/ 2147483647 w 148"/>
                <a:gd name="T53" fmla="*/ 2147483647 h 168"/>
                <a:gd name="T54" fmla="*/ 2147483647 w 148"/>
                <a:gd name="T55" fmla="*/ 2147483647 h 168"/>
                <a:gd name="T56" fmla="*/ 2147483647 w 148"/>
                <a:gd name="T57" fmla="*/ 2147483647 h 168"/>
                <a:gd name="T58" fmla="*/ 2147483647 w 148"/>
                <a:gd name="T59" fmla="*/ 2147483647 h 168"/>
                <a:gd name="T60" fmla="*/ 2147483647 w 148"/>
                <a:gd name="T61" fmla="*/ 2147483647 h 168"/>
                <a:gd name="T62" fmla="*/ 2147483647 w 148"/>
                <a:gd name="T63" fmla="*/ 2147483647 h 168"/>
                <a:gd name="T64" fmla="*/ 2147483647 w 148"/>
                <a:gd name="T65" fmla="*/ 2147483647 h 168"/>
                <a:gd name="T66" fmla="*/ 2147483647 w 148"/>
                <a:gd name="T67" fmla="*/ 2147483647 h 168"/>
                <a:gd name="T68" fmla="*/ 2147483647 w 148"/>
                <a:gd name="T69" fmla="*/ 2147483647 h 168"/>
                <a:gd name="T70" fmla="*/ 2147483647 w 148"/>
                <a:gd name="T71" fmla="*/ 2147483647 h 168"/>
                <a:gd name="T72" fmla="*/ 2147483647 w 148"/>
                <a:gd name="T73" fmla="*/ 2147483647 h 168"/>
                <a:gd name="T74" fmla="*/ 2147483647 w 148"/>
                <a:gd name="T75" fmla="*/ 2147483647 h 168"/>
                <a:gd name="T76" fmla="*/ 2147483647 w 148"/>
                <a:gd name="T77" fmla="*/ 2147483647 h 168"/>
                <a:gd name="T78" fmla="*/ 2147483647 w 148"/>
                <a:gd name="T79" fmla="*/ 2147483647 h 168"/>
                <a:gd name="T80" fmla="*/ 2147483647 w 148"/>
                <a:gd name="T81" fmla="*/ 2147483647 h 168"/>
                <a:gd name="T82" fmla="*/ 2147483647 w 148"/>
                <a:gd name="T83" fmla="*/ 2147483647 h 168"/>
                <a:gd name="T84" fmla="*/ 2147483647 w 148"/>
                <a:gd name="T85" fmla="*/ 2147483647 h 168"/>
                <a:gd name="T86" fmla="*/ 2147483647 w 148"/>
                <a:gd name="T87" fmla="*/ 2147483647 h 168"/>
                <a:gd name="T88" fmla="*/ 2147483647 w 148"/>
                <a:gd name="T89" fmla="*/ 2147483647 h 168"/>
                <a:gd name="T90" fmla="*/ 0 w 148"/>
                <a:gd name="T91" fmla="*/ 2147483647 h 168"/>
                <a:gd name="T92" fmla="*/ 0 w 148"/>
                <a:gd name="T93" fmla="*/ 2147483647 h 168"/>
                <a:gd name="T94" fmla="*/ 2147483647 w 148"/>
                <a:gd name="T95" fmla="*/ 2147483647 h 168"/>
                <a:gd name="T96" fmla="*/ 2147483647 w 148"/>
                <a:gd name="T97" fmla="*/ 2147483647 h 168"/>
                <a:gd name="T98" fmla="*/ 2147483647 w 148"/>
                <a:gd name="T99" fmla="*/ 2147483647 h 168"/>
                <a:gd name="T100" fmla="*/ 2147483647 w 148"/>
                <a:gd name="T101" fmla="*/ 2147483647 h 168"/>
                <a:gd name="T102" fmla="*/ 2147483647 w 148"/>
                <a:gd name="T103" fmla="*/ 2147483647 h 168"/>
                <a:gd name="T104" fmla="*/ 2147483647 w 148"/>
                <a:gd name="T105" fmla="*/ 2147483647 h 168"/>
                <a:gd name="T106" fmla="*/ 2147483647 w 148"/>
                <a:gd name="T107" fmla="*/ 2147483647 h 168"/>
                <a:gd name="T108" fmla="*/ 2147483647 w 148"/>
                <a:gd name="T109" fmla="*/ 0 h 168"/>
                <a:gd name="T110" fmla="*/ 2147483647 w 148"/>
                <a:gd name="T111" fmla="*/ 0 h 168"/>
                <a:gd name="T112" fmla="*/ 2147483647 w 148"/>
                <a:gd name="T113" fmla="*/ 2147483647 h 168"/>
                <a:gd name="T114" fmla="*/ 2147483647 w 148"/>
                <a:gd name="T115" fmla="*/ 2147483647 h 1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48"/>
                <a:gd name="T175" fmla="*/ 0 h 168"/>
                <a:gd name="T176" fmla="*/ 148 w 148"/>
                <a:gd name="T177" fmla="*/ 168 h 1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48" h="168">
                  <a:moveTo>
                    <a:pt x="94" y="8"/>
                  </a:moveTo>
                  <a:lnTo>
                    <a:pt x="98" y="14"/>
                  </a:lnTo>
                  <a:lnTo>
                    <a:pt x="100" y="18"/>
                  </a:lnTo>
                  <a:lnTo>
                    <a:pt x="102" y="20"/>
                  </a:lnTo>
                  <a:lnTo>
                    <a:pt x="100" y="22"/>
                  </a:lnTo>
                  <a:lnTo>
                    <a:pt x="102" y="26"/>
                  </a:lnTo>
                  <a:lnTo>
                    <a:pt x="106" y="32"/>
                  </a:lnTo>
                  <a:lnTo>
                    <a:pt x="112" y="36"/>
                  </a:lnTo>
                  <a:lnTo>
                    <a:pt x="120" y="42"/>
                  </a:lnTo>
                  <a:lnTo>
                    <a:pt x="124" y="46"/>
                  </a:lnTo>
                  <a:lnTo>
                    <a:pt x="126" y="52"/>
                  </a:lnTo>
                  <a:lnTo>
                    <a:pt x="128" y="62"/>
                  </a:lnTo>
                  <a:lnTo>
                    <a:pt x="128" y="68"/>
                  </a:lnTo>
                  <a:lnTo>
                    <a:pt x="132" y="70"/>
                  </a:lnTo>
                  <a:lnTo>
                    <a:pt x="136" y="72"/>
                  </a:lnTo>
                  <a:lnTo>
                    <a:pt x="140" y="74"/>
                  </a:lnTo>
                  <a:lnTo>
                    <a:pt x="144" y="74"/>
                  </a:lnTo>
                  <a:lnTo>
                    <a:pt x="148" y="80"/>
                  </a:lnTo>
                  <a:lnTo>
                    <a:pt x="140" y="84"/>
                  </a:lnTo>
                  <a:lnTo>
                    <a:pt x="134" y="88"/>
                  </a:lnTo>
                  <a:lnTo>
                    <a:pt x="126" y="100"/>
                  </a:lnTo>
                  <a:lnTo>
                    <a:pt x="116" y="112"/>
                  </a:lnTo>
                  <a:lnTo>
                    <a:pt x="106" y="122"/>
                  </a:lnTo>
                  <a:lnTo>
                    <a:pt x="104" y="124"/>
                  </a:lnTo>
                  <a:lnTo>
                    <a:pt x="100" y="126"/>
                  </a:lnTo>
                  <a:lnTo>
                    <a:pt x="98" y="128"/>
                  </a:lnTo>
                  <a:lnTo>
                    <a:pt x="94" y="132"/>
                  </a:lnTo>
                  <a:lnTo>
                    <a:pt x="92" y="138"/>
                  </a:lnTo>
                  <a:lnTo>
                    <a:pt x="88" y="142"/>
                  </a:lnTo>
                  <a:lnTo>
                    <a:pt x="84" y="146"/>
                  </a:lnTo>
                  <a:lnTo>
                    <a:pt x="78" y="148"/>
                  </a:lnTo>
                  <a:lnTo>
                    <a:pt x="72" y="146"/>
                  </a:lnTo>
                  <a:lnTo>
                    <a:pt x="68" y="142"/>
                  </a:lnTo>
                  <a:lnTo>
                    <a:pt x="62" y="140"/>
                  </a:lnTo>
                  <a:lnTo>
                    <a:pt x="56" y="138"/>
                  </a:lnTo>
                  <a:lnTo>
                    <a:pt x="52" y="142"/>
                  </a:lnTo>
                  <a:lnTo>
                    <a:pt x="44" y="150"/>
                  </a:lnTo>
                  <a:lnTo>
                    <a:pt x="36" y="162"/>
                  </a:lnTo>
                  <a:lnTo>
                    <a:pt x="28" y="168"/>
                  </a:lnTo>
                  <a:lnTo>
                    <a:pt x="12" y="168"/>
                  </a:lnTo>
                  <a:lnTo>
                    <a:pt x="14" y="160"/>
                  </a:lnTo>
                  <a:lnTo>
                    <a:pt x="16" y="152"/>
                  </a:lnTo>
                  <a:lnTo>
                    <a:pt x="16" y="146"/>
                  </a:lnTo>
                  <a:lnTo>
                    <a:pt x="14" y="142"/>
                  </a:lnTo>
                  <a:lnTo>
                    <a:pt x="6" y="134"/>
                  </a:lnTo>
                  <a:lnTo>
                    <a:pt x="0" y="132"/>
                  </a:lnTo>
                  <a:lnTo>
                    <a:pt x="0" y="78"/>
                  </a:lnTo>
                  <a:lnTo>
                    <a:pt x="20" y="78"/>
                  </a:lnTo>
                  <a:lnTo>
                    <a:pt x="20" y="10"/>
                  </a:lnTo>
                  <a:lnTo>
                    <a:pt x="42" y="8"/>
                  </a:lnTo>
                  <a:lnTo>
                    <a:pt x="60" y="6"/>
                  </a:lnTo>
                  <a:lnTo>
                    <a:pt x="64" y="12"/>
                  </a:lnTo>
                  <a:lnTo>
                    <a:pt x="78" y="6"/>
                  </a:lnTo>
                  <a:lnTo>
                    <a:pt x="82" y="2"/>
                  </a:lnTo>
                  <a:lnTo>
                    <a:pt x="88" y="0"/>
                  </a:lnTo>
                  <a:lnTo>
                    <a:pt x="92" y="0"/>
                  </a:lnTo>
                  <a:lnTo>
                    <a:pt x="94" y="2"/>
                  </a:lnTo>
                  <a:lnTo>
                    <a:pt x="9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14" name="Freeform 135"/>
            <p:cNvSpPr/>
            <p:nvPr/>
          </p:nvSpPr>
          <p:spPr bwMode="auto">
            <a:xfrm>
              <a:off x="4242306" y="4092416"/>
              <a:ext cx="118770" cy="131417"/>
            </a:xfrm>
            <a:custGeom>
              <a:avLst/>
              <a:gdLst>
                <a:gd name="T0" fmla="*/ 2147483647 w 82"/>
                <a:gd name="T1" fmla="*/ 2147483647 h 82"/>
                <a:gd name="T2" fmla="*/ 2147483647 w 82"/>
                <a:gd name="T3" fmla="*/ 2147483647 h 82"/>
                <a:gd name="T4" fmla="*/ 2147483647 w 82"/>
                <a:gd name="T5" fmla="*/ 2147483647 h 82"/>
                <a:gd name="T6" fmla="*/ 2147483647 w 82"/>
                <a:gd name="T7" fmla="*/ 2147483647 h 82"/>
                <a:gd name="T8" fmla="*/ 2147483647 w 82"/>
                <a:gd name="T9" fmla="*/ 2147483647 h 82"/>
                <a:gd name="T10" fmla="*/ 2147483647 w 82"/>
                <a:gd name="T11" fmla="*/ 2147483647 h 82"/>
                <a:gd name="T12" fmla="*/ 2147483647 w 82"/>
                <a:gd name="T13" fmla="*/ 2147483647 h 82"/>
                <a:gd name="T14" fmla="*/ 2147483647 w 82"/>
                <a:gd name="T15" fmla="*/ 2147483647 h 82"/>
                <a:gd name="T16" fmla="*/ 2147483647 w 82"/>
                <a:gd name="T17" fmla="*/ 2147483647 h 82"/>
                <a:gd name="T18" fmla="*/ 2147483647 w 82"/>
                <a:gd name="T19" fmla="*/ 2147483647 h 82"/>
                <a:gd name="T20" fmla="*/ 2147483647 w 82"/>
                <a:gd name="T21" fmla="*/ 2147483647 h 82"/>
                <a:gd name="T22" fmla="*/ 2147483647 w 82"/>
                <a:gd name="T23" fmla="*/ 2147483647 h 82"/>
                <a:gd name="T24" fmla="*/ 2147483647 w 82"/>
                <a:gd name="T25" fmla="*/ 2147483647 h 82"/>
                <a:gd name="T26" fmla="*/ 2147483647 w 82"/>
                <a:gd name="T27" fmla="*/ 2147483647 h 82"/>
                <a:gd name="T28" fmla="*/ 2147483647 w 82"/>
                <a:gd name="T29" fmla="*/ 2147483647 h 82"/>
                <a:gd name="T30" fmla="*/ 2147483647 w 82"/>
                <a:gd name="T31" fmla="*/ 2147483647 h 82"/>
                <a:gd name="T32" fmla="*/ 2147483647 w 82"/>
                <a:gd name="T33" fmla="*/ 2147483647 h 82"/>
                <a:gd name="T34" fmla="*/ 2147483647 w 82"/>
                <a:gd name="T35" fmla="*/ 2147483647 h 82"/>
                <a:gd name="T36" fmla="*/ 2147483647 w 82"/>
                <a:gd name="T37" fmla="*/ 2147483647 h 82"/>
                <a:gd name="T38" fmla="*/ 2147483647 w 82"/>
                <a:gd name="T39" fmla="*/ 2147483647 h 82"/>
                <a:gd name="T40" fmla="*/ 2147483647 w 82"/>
                <a:gd name="T41" fmla="*/ 2147483647 h 82"/>
                <a:gd name="T42" fmla="*/ 2147483647 w 82"/>
                <a:gd name="T43" fmla="*/ 2147483647 h 82"/>
                <a:gd name="T44" fmla="*/ 2147483647 w 82"/>
                <a:gd name="T45" fmla="*/ 2147483647 h 82"/>
                <a:gd name="T46" fmla="*/ 2147483647 w 82"/>
                <a:gd name="T47" fmla="*/ 2147483647 h 82"/>
                <a:gd name="T48" fmla="*/ 0 w 82"/>
                <a:gd name="T49" fmla="*/ 2147483647 h 82"/>
                <a:gd name="T50" fmla="*/ 2147483647 w 82"/>
                <a:gd name="T51" fmla="*/ 2147483647 h 82"/>
                <a:gd name="T52" fmla="*/ 2147483647 w 82"/>
                <a:gd name="T53" fmla="*/ 2147483647 h 82"/>
                <a:gd name="T54" fmla="*/ 2147483647 w 82"/>
                <a:gd name="T55" fmla="*/ 2147483647 h 82"/>
                <a:gd name="T56" fmla="*/ 2147483647 w 82"/>
                <a:gd name="T57" fmla="*/ 2147483647 h 82"/>
                <a:gd name="T58" fmla="*/ 2147483647 w 82"/>
                <a:gd name="T59" fmla="*/ 2147483647 h 82"/>
                <a:gd name="T60" fmla="*/ 2147483647 w 82"/>
                <a:gd name="T61" fmla="*/ 2147483647 h 82"/>
                <a:gd name="T62" fmla="*/ 2147483647 w 82"/>
                <a:gd name="T63" fmla="*/ 2147483647 h 82"/>
                <a:gd name="T64" fmla="*/ 2147483647 w 82"/>
                <a:gd name="T65" fmla="*/ 0 h 82"/>
                <a:gd name="T66" fmla="*/ 2147483647 w 82"/>
                <a:gd name="T67" fmla="*/ 0 h 82"/>
                <a:gd name="T68" fmla="*/ 2147483647 w 82"/>
                <a:gd name="T69" fmla="*/ 2147483647 h 82"/>
                <a:gd name="T70" fmla="*/ 2147483647 w 82"/>
                <a:gd name="T71" fmla="*/ 2147483647 h 82"/>
                <a:gd name="T72" fmla="*/ 2147483647 w 82"/>
                <a:gd name="T73" fmla="*/ 2147483647 h 82"/>
                <a:gd name="T74" fmla="*/ 2147483647 w 82"/>
                <a:gd name="T75" fmla="*/ 2147483647 h 82"/>
                <a:gd name="T76" fmla="*/ 2147483647 w 82"/>
                <a:gd name="T77" fmla="*/ 2147483647 h 82"/>
                <a:gd name="T78" fmla="*/ 2147483647 w 82"/>
                <a:gd name="T79" fmla="*/ 2147483647 h 82"/>
                <a:gd name="T80" fmla="*/ 2147483647 w 82"/>
                <a:gd name="T81" fmla="*/ 2147483647 h 82"/>
                <a:gd name="T82" fmla="*/ 2147483647 w 82"/>
                <a:gd name="T83" fmla="*/ 2147483647 h 82"/>
                <a:gd name="T84" fmla="*/ 2147483647 w 82"/>
                <a:gd name="T85" fmla="*/ 2147483647 h 82"/>
                <a:gd name="T86" fmla="*/ 2147483647 w 82"/>
                <a:gd name="T87" fmla="*/ 2147483647 h 82"/>
                <a:gd name="T88" fmla="*/ 2147483647 w 82"/>
                <a:gd name="T89" fmla="*/ 2147483647 h 82"/>
                <a:gd name="T90" fmla="*/ 2147483647 w 82"/>
                <a:gd name="T91" fmla="*/ 2147483647 h 82"/>
                <a:gd name="T92" fmla="*/ 2147483647 w 82"/>
                <a:gd name="T93" fmla="*/ 2147483647 h 82"/>
                <a:gd name="T94" fmla="*/ 2147483647 w 82"/>
                <a:gd name="T95" fmla="*/ 2147483647 h 82"/>
                <a:gd name="T96" fmla="*/ 2147483647 w 82"/>
                <a:gd name="T97" fmla="*/ 2147483647 h 82"/>
                <a:gd name="T98" fmla="*/ 2147483647 w 82"/>
                <a:gd name="T99" fmla="*/ 2147483647 h 82"/>
                <a:gd name="T100" fmla="*/ 2147483647 w 82"/>
                <a:gd name="T101" fmla="*/ 2147483647 h 82"/>
                <a:gd name="T102" fmla="*/ 2147483647 w 82"/>
                <a:gd name="T103" fmla="*/ 2147483647 h 82"/>
                <a:gd name="T104" fmla="*/ 2147483647 w 82"/>
                <a:gd name="T105" fmla="*/ 2147483647 h 82"/>
                <a:gd name="T106" fmla="*/ 2147483647 w 82"/>
                <a:gd name="T107" fmla="*/ 2147483647 h 82"/>
                <a:gd name="T108" fmla="*/ 2147483647 w 82"/>
                <a:gd name="T109" fmla="*/ 2147483647 h 82"/>
                <a:gd name="T110" fmla="*/ 2147483647 w 82"/>
                <a:gd name="T111" fmla="*/ 2147483647 h 82"/>
                <a:gd name="T112" fmla="*/ 2147483647 w 82"/>
                <a:gd name="T113" fmla="*/ 2147483647 h 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2"/>
                <a:gd name="T172" fmla="*/ 0 h 82"/>
                <a:gd name="T173" fmla="*/ 82 w 82"/>
                <a:gd name="T174" fmla="*/ 82 h 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2" h="82">
                  <a:moveTo>
                    <a:pt x="6" y="78"/>
                  </a:moveTo>
                  <a:lnTo>
                    <a:pt x="4" y="74"/>
                  </a:lnTo>
                  <a:lnTo>
                    <a:pt x="4" y="68"/>
                  </a:lnTo>
                  <a:lnTo>
                    <a:pt x="4" y="62"/>
                  </a:lnTo>
                  <a:lnTo>
                    <a:pt x="16" y="62"/>
                  </a:lnTo>
                  <a:lnTo>
                    <a:pt x="28" y="60"/>
                  </a:lnTo>
                  <a:lnTo>
                    <a:pt x="28" y="58"/>
                  </a:lnTo>
                  <a:lnTo>
                    <a:pt x="34" y="60"/>
                  </a:lnTo>
                  <a:lnTo>
                    <a:pt x="42" y="62"/>
                  </a:lnTo>
                  <a:lnTo>
                    <a:pt x="46" y="60"/>
                  </a:lnTo>
                  <a:lnTo>
                    <a:pt x="50" y="58"/>
                  </a:lnTo>
                  <a:lnTo>
                    <a:pt x="38" y="56"/>
                  </a:lnTo>
                  <a:lnTo>
                    <a:pt x="32" y="54"/>
                  </a:lnTo>
                  <a:lnTo>
                    <a:pt x="30" y="50"/>
                  </a:lnTo>
                  <a:lnTo>
                    <a:pt x="26" y="52"/>
                  </a:lnTo>
                  <a:lnTo>
                    <a:pt x="24" y="54"/>
                  </a:lnTo>
                  <a:lnTo>
                    <a:pt x="22" y="56"/>
                  </a:lnTo>
                  <a:lnTo>
                    <a:pt x="18" y="58"/>
                  </a:lnTo>
                  <a:lnTo>
                    <a:pt x="6" y="56"/>
                  </a:lnTo>
                  <a:lnTo>
                    <a:pt x="6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4" y="16"/>
                  </a:lnTo>
                  <a:lnTo>
                    <a:pt x="10" y="4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20" y="4"/>
                  </a:lnTo>
                  <a:lnTo>
                    <a:pt x="22" y="2"/>
                  </a:lnTo>
                  <a:lnTo>
                    <a:pt x="26" y="0"/>
                  </a:lnTo>
                  <a:lnTo>
                    <a:pt x="30" y="0"/>
                  </a:lnTo>
                  <a:lnTo>
                    <a:pt x="38" y="2"/>
                  </a:lnTo>
                  <a:lnTo>
                    <a:pt x="46" y="6"/>
                  </a:lnTo>
                  <a:lnTo>
                    <a:pt x="52" y="8"/>
                  </a:lnTo>
                  <a:lnTo>
                    <a:pt x="54" y="14"/>
                  </a:lnTo>
                  <a:lnTo>
                    <a:pt x="64" y="28"/>
                  </a:lnTo>
                  <a:lnTo>
                    <a:pt x="68" y="32"/>
                  </a:lnTo>
                  <a:lnTo>
                    <a:pt x="74" y="36"/>
                  </a:lnTo>
                  <a:lnTo>
                    <a:pt x="72" y="36"/>
                  </a:lnTo>
                  <a:lnTo>
                    <a:pt x="76" y="48"/>
                  </a:lnTo>
                  <a:lnTo>
                    <a:pt x="80" y="58"/>
                  </a:lnTo>
                  <a:lnTo>
                    <a:pt x="82" y="66"/>
                  </a:lnTo>
                  <a:lnTo>
                    <a:pt x="82" y="72"/>
                  </a:lnTo>
                  <a:lnTo>
                    <a:pt x="82" y="80"/>
                  </a:lnTo>
                  <a:lnTo>
                    <a:pt x="80" y="80"/>
                  </a:lnTo>
                  <a:lnTo>
                    <a:pt x="74" y="82"/>
                  </a:lnTo>
                  <a:lnTo>
                    <a:pt x="68" y="80"/>
                  </a:lnTo>
                  <a:lnTo>
                    <a:pt x="62" y="78"/>
                  </a:lnTo>
                  <a:lnTo>
                    <a:pt x="56" y="76"/>
                  </a:lnTo>
                  <a:lnTo>
                    <a:pt x="50" y="74"/>
                  </a:lnTo>
                  <a:lnTo>
                    <a:pt x="38" y="74"/>
                  </a:lnTo>
                  <a:lnTo>
                    <a:pt x="26" y="76"/>
                  </a:lnTo>
                  <a:lnTo>
                    <a:pt x="18" y="78"/>
                  </a:lnTo>
                  <a:lnTo>
                    <a:pt x="6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15" name="Freeform 136"/>
            <p:cNvSpPr/>
            <p:nvPr/>
          </p:nvSpPr>
          <p:spPr bwMode="auto">
            <a:xfrm>
              <a:off x="4250377" y="4210559"/>
              <a:ext cx="65727" cy="37169"/>
            </a:xfrm>
            <a:custGeom>
              <a:avLst/>
              <a:gdLst>
                <a:gd name="T0" fmla="*/ 0 w 44"/>
                <a:gd name="T1" fmla="*/ 2147483647 h 24"/>
                <a:gd name="T2" fmla="*/ 2147483647 w 44"/>
                <a:gd name="T3" fmla="*/ 2147483647 h 24"/>
                <a:gd name="T4" fmla="*/ 2147483647 w 44"/>
                <a:gd name="T5" fmla="*/ 2147483647 h 24"/>
                <a:gd name="T6" fmla="*/ 2147483647 w 44"/>
                <a:gd name="T7" fmla="*/ 0 h 24"/>
                <a:gd name="T8" fmla="*/ 2147483647 w 44"/>
                <a:gd name="T9" fmla="*/ 0 h 24"/>
                <a:gd name="T10" fmla="*/ 2147483647 w 44"/>
                <a:gd name="T11" fmla="*/ 2147483647 h 24"/>
                <a:gd name="T12" fmla="*/ 2147483647 w 44"/>
                <a:gd name="T13" fmla="*/ 2147483647 h 24"/>
                <a:gd name="T14" fmla="*/ 2147483647 w 44"/>
                <a:gd name="T15" fmla="*/ 2147483647 h 24"/>
                <a:gd name="T16" fmla="*/ 2147483647 w 44"/>
                <a:gd name="T17" fmla="*/ 2147483647 h 24"/>
                <a:gd name="T18" fmla="*/ 2147483647 w 44"/>
                <a:gd name="T19" fmla="*/ 2147483647 h 24"/>
                <a:gd name="T20" fmla="*/ 2147483647 w 44"/>
                <a:gd name="T21" fmla="*/ 2147483647 h 24"/>
                <a:gd name="T22" fmla="*/ 2147483647 w 44"/>
                <a:gd name="T23" fmla="*/ 2147483647 h 24"/>
                <a:gd name="T24" fmla="*/ 2147483647 w 44"/>
                <a:gd name="T25" fmla="*/ 2147483647 h 24"/>
                <a:gd name="T26" fmla="*/ 2147483647 w 44"/>
                <a:gd name="T27" fmla="*/ 2147483647 h 24"/>
                <a:gd name="T28" fmla="*/ 2147483647 w 44"/>
                <a:gd name="T29" fmla="*/ 2147483647 h 24"/>
                <a:gd name="T30" fmla="*/ 2147483647 w 44"/>
                <a:gd name="T31" fmla="*/ 2147483647 h 24"/>
                <a:gd name="T32" fmla="*/ 2147483647 w 44"/>
                <a:gd name="T33" fmla="*/ 2147483647 h 24"/>
                <a:gd name="T34" fmla="*/ 2147483647 w 44"/>
                <a:gd name="T35" fmla="*/ 2147483647 h 24"/>
                <a:gd name="T36" fmla="*/ 2147483647 w 44"/>
                <a:gd name="T37" fmla="*/ 2147483647 h 24"/>
                <a:gd name="T38" fmla="*/ 0 w 44"/>
                <a:gd name="T39" fmla="*/ 2147483647 h 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4"/>
                <a:gd name="T61" fmla="*/ 0 h 24"/>
                <a:gd name="T62" fmla="*/ 44 w 44"/>
                <a:gd name="T63" fmla="*/ 24 h 2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4" h="24">
                  <a:moveTo>
                    <a:pt x="0" y="4"/>
                  </a:moveTo>
                  <a:lnTo>
                    <a:pt x="12" y="4"/>
                  </a:lnTo>
                  <a:lnTo>
                    <a:pt x="20" y="2"/>
                  </a:lnTo>
                  <a:lnTo>
                    <a:pt x="32" y="0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40" y="8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4" y="16"/>
                  </a:lnTo>
                  <a:lnTo>
                    <a:pt x="38" y="18"/>
                  </a:lnTo>
                  <a:lnTo>
                    <a:pt x="34" y="20"/>
                  </a:lnTo>
                  <a:lnTo>
                    <a:pt x="30" y="22"/>
                  </a:lnTo>
                  <a:lnTo>
                    <a:pt x="26" y="24"/>
                  </a:lnTo>
                  <a:lnTo>
                    <a:pt x="20" y="16"/>
                  </a:lnTo>
                  <a:lnTo>
                    <a:pt x="18" y="14"/>
                  </a:lnTo>
                  <a:lnTo>
                    <a:pt x="16" y="12"/>
                  </a:lnTo>
                  <a:lnTo>
                    <a:pt x="8" y="8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16" name="Freeform 137"/>
            <p:cNvSpPr/>
            <p:nvPr/>
          </p:nvSpPr>
          <p:spPr bwMode="auto">
            <a:xfrm>
              <a:off x="4288430" y="4210559"/>
              <a:ext cx="161435" cy="150001"/>
            </a:xfrm>
            <a:custGeom>
              <a:avLst/>
              <a:gdLst>
                <a:gd name="T0" fmla="*/ 2147483647 w 110"/>
                <a:gd name="T1" fmla="*/ 2147483647 h 96"/>
                <a:gd name="T2" fmla="*/ 2147483647 w 110"/>
                <a:gd name="T3" fmla="*/ 2147483647 h 96"/>
                <a:gd name="T4" fmla="*/ 2147483647 w 110"/>
                <a:gd name="T5" fmla="*/ 2147483647 h 96"/>
                <a:gd name="T6" fmla="*/ 2147483647 w 110"/>
                <a:gd name="T7" fmla="*/ 2147483647 h 96"/>
                <a:gd name="T8" fmla="*/ 2147483647 w 110"/>
                <a:gd name="T9" fmla="*/ 2147483647 h 96"/>
                <a:gd name="T10" fmla="*/ 2147483647 w 110"/>
                <a:gd name="T11" fmla="*/ 2147483647 h 96"/>
                <a:gd name="T12" fmla="*/ 2147483647 w 110"/>
                <a:gd name="T13" fmla="*/ 2147483647 h 96"/>
                <a:gd name="T14" fmla="*/ 2147483647 w 110"/>
                <a:gd name="T15" fmla="*/ 2147483647 h 96"/>
                <a:gd name="T16" fmla="*/ 2147483647 w 110"/>
                <a:gd name="T17" fmla="*/ 2147483647 h 96"/>
                <a:gd name="T18" fmla="*/ 2147483647 w 110"/>
                <a:gd name="T19" fmla="*/ 2147483647 h 96"/>
                <a:gd name="T20" fmla="*/ 2147483647 w 110"/>
                <a:gd name="T21" fmla="*/ 2147483647 h 96"/>
                <a:gd name="T22" fmla="*/ 2147483647 w 110"/>
                <a:gd name="T23" fmla="*/ 2147483647 h 96"/>
                <a:gd name="T24" fmla="*/ 2147483647 w 110"/>
                <a:gd name="T25" fmla="*/ 2147483647 h 96"/>
                <a:gd name="T26" fmla="*/ 2147483647 w 110"/>
                <a:gd name="T27" fmla="*/ 2147483647 h 96"/>
                <a:gd name="T28" fmla="*/ 2147483647 w 110"/>
                <a:gd name="T29" fmla="*/ 2147483647 h 96"/>
                <a:gd name="T30" fmla="*/ 2147483647 w 110"/>
                <a:gd name="T31" fmla="*/ 2147483647 h 96"/>
                <a:gd name="T32" fmla="*/ 2147483647 w 110"/>
                <a:gd name="T33" fmla="*/ 2147483647 h 96"/>
                <a:gd name="T34" fmla="*/ 2147483647 w 110"/>
                <a:gd name="T35" fmla="*/ 2147483647 h 96"/>
                <a:gd name="T36" fmla="*/ 2147483647 w 110"/>
                <a:gd name="T37" fmla="*/ 2147483647 h 96"/>
                <a:gd name="T38" fmla="*/ 2147483647 w 110"/>
                <a:gd name="T39" fmla="*/ 2147483647 h 96"/>
                <a:gd name="T40" fmla="*/ 2147483647 w 110"/>
                <a:gd name="T41" fmla="*/ 2147483647 h 96"/>
                <a:gd name="T42" fmla="*/ 2147483647 w 110"/>
                <a:gd name="T43" fmla="*/ 2147483647 h 96"/>
                <a:gd name="T44" fmla="*/ 2147483647 w 110"/>
                <a:gd name="T45" fmla="*/ 2147483647 h 96"/>
                <a:gd name="T46" fmla="*/ 2147483647 w 110"/>
                <a:gd name="T47" fmla="*/ 2147483647 h 96"/>
                <a:gd name="T48" fmla="*/ 2147483647 w 110"/>
                <a:gd name="T49" fmla="*/ 2147483647 h 96"/>
                <a:gd name="T50" fmla="*/ 2147483647 w 110"/>
                <a:gd name="T51" fmla="*/ 2147483647 h 96"/>
                <a:gd name="T52" fmla="*/ 2147483647 w 110"/>
                <a:gd name="T53" fmla="*/ 2147483647 h 96"/>
                <a:gd name="T54" fmla="*/ 2147483647 w 110"/>
                <a:gd name="T55" fmla="*/ 2147483647 h 96"/>
                <a:gd name="T56" fmla="*/ 2147483647 w 110"/>
                <a:gd name="T57" fmla="*/ 2147483647 h 96"/>
                <a:gd name="T58" fmla="*/ 2147483647 w 110"/>
                <a:gd name="T59" fmla="*/ 2147483647 h 96"/>
                <a:gd name="T60" fmla="*/ 2147483647 w 110"/>
                <a:gd name="T61" fmla="*/ 2147483647 h 96"/>
                <a:gd name="T62" fmla="*/ 2147483647 w 110"/>
                <a:gd name="T63" fmla="*/ 2147483647 h 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0"/>
                <a:gd name="T97" fmla="*/ 0 h 96"/>
                <a:gd name="T98" fmla="*/ 110 w 110"/>
                <a:gd name="T99" fmla="*/ 96 h 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0" h="96">
                  <a:moveTo>
                    <a:pt x="28" y="66"/>
                  </a:moveTo>
                  <a:lnTo>
                    <a:pt x="32" y="60"/>
                  </a:lnTo>
                  <a:lnTo>
                    <a:pt x="38" y="54"/>
                  </a:lnTo>
                  <a:lnTo>
                    <a:pt x="44" y="48"/>
                  </a:lnTo>
                  <a:lnTo>
                    <a:pt x="50" y="46"/>
                  </a:lnTo>
                  <a:lnTo>
                    <a:pt x="56" y="48"/>
                  </a:lnTo>
                  <a:lnTo>
                    <a:pt x="60" y="50"/>
                  </a:lnTo>
                  <a:lnTo>
                    <a:pt x="62" y="54"/>
                  </a:lnTo>
                  <a:lnTo>
                    <a:pt x="64" y="60"/>
                  </a:lnTo>
                  <a:lnTo>
                    <a:pt x="66" y="68"/>
                  </a:lnTo>
                  <a:lnTo>
                    <a:pt x="70" y="78"/>
                  </a:lnTo>
                  <a:lnTo>
                    <a:pt x="74" y="76"/>
                  </a:lnTo>
                  <a:lnTo>
                    <a:pt x="76" y="74"/>
                  </a:lnTo>
                  <a:lnTo>
                    <a:pt x="84" y="78"/>
                  </a:lnTo>
                  <a:lnTo>
                    <a:pt x="84" y="90"/>
                  </a:lnTo>
                  <a:lnTo>
                    <a:pt x="86" y="96"/>
                  </a:lnTo>
                  <a:lnTo>
                    <a:pt x="90" y="96"/>
                  </a:lnTo>
                  <a:lnTo>
                    <a:pt x="96" y="96"/>
                  </a:lnTo>
                  <a:lnTo>
                    <a:pt x="100" y="96"/>
                  </a:lnTo>
                  <a:lnTo>
                    <a:pt x="102" y="96"/>
                  </a:lnTo>
                  <a:lnTo>
                    <a:pt x="104" y="92"/>
                  </a:lnTo>
                  <a:lnTo>
                    <a:pt x="106" y="84"/>
                  </a:lnTo>
                  <a:lnTo>
                    <a:pt x="106" y="82"/>
                  </a:lnTo>
                  <a:lnTo>
                    <a:pt x="104" y="80"/>
                  </a:lnTo>
                  <a:lnTo>
                    <a:pt x="102" y="78"/>
                  </a:lnTo>
                  <a:lnTo>
                    <a:pt x="102" y="76"/>
                  </a:lnTo>
                  <a:lnTo>
                    <a:pt x="106" y="74"/>
                  </a:lnTo>
                  <a:lnTo>
                    <a:pt x="110" y="72"/>
                  </a:lnTo>
                  <a:lnTo>
                    <a:pt x="108" y="68"/>
                  </a:lnTo>
                  <a:lnTo>
                    <a:pt x="106" y="64"/>
                  </a:lnTo>
                  <a:lnTo>
                    <a:pt x="104" y="52"/>
                  </a:lnTo>
                  <a:lnTo>
                    <a:pt x="106" y="46"/>
                  </a:lnTo>
                  <a:lnTo>
                    <a:pt x="106" y="44"/>
                  </a:lnTo>
                  <a:lnTo>
                    <a:pt x="110" y="44"/>
                  </a:lnTo>
                  <a:lnTo>
                    <a:pt x="104" y="42"/>
                  </a:lnTo>
                  <a:lnTo>
                    <a:pt x="102" y="40"/>
                  </a:lnTo>
                  <a:lnTo>
                    <a:pt x="98" y="26"/>
                  </a:lnTo>
                  <a:lnTo>
                    <a:pt x="94" y="14"/>
                  </a:lnTo>
                  <a:lnTo>
                    <a:pt x="90" y="8"/>
                  </a:lnTo>
                  <a:lnTo>
                    <a:pt x="84" y="6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74" y="10"/>
                  </a:lnTo>
                  <a:lnTo>
                    <a:pt x="60" y="8"/>
                  </a:lnTo>
                  <a:lnTo>
                    <a:pt x="50" y="6"/>
                  </a:lnTo>
                  <a:lnTo>
                    <a:pt x="48" y="6"/>
                  </a:lnTo>
                  <a:lnTo>
                    <a:pt x="42" y="8"/>
                  </a:lnTo>
                  <a:lnTo>
                    <a:pt x="36" y="6"/>
                  </a:lnTo>
                  <a:lnTo>
                    <a:pt x="30" y="4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8" y="4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6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2" y="18"/>
                  </a:lnTo>
                  <a:lnTo>
                    <a:pt x="8" y="20"/>
                  </a:lnTo>
                  <a:lnTo>
                    <a:pt x="4" y="22"/>
                  </a:lnTo>
                  <a:lnTo>
                    <a:pt x="0" y="24"/>
                  </a:lnTo>
                  <a:lnTo>
                    <a:pt x="16" y="42"/>
                  </a:lnTo>
                  <a:lnTo>
                    <a:pt x="22" y="52"/>
                  </a:lnTo>
                  <a:lnTo>
                    <a:pt x="28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17" name="Freeform 138"/>
            <p:cNvSpPr/>
            <p:nvPr/>
          </p:nvSpPr>
          <p:spPr bwMode="auto">
            <a:xfrm>
              <a:off x="4329942" y="4282241"/>
              <a:ext cx="62268" cy="88938"/>
            </a:xfrm>
            <a:custGeom>
              <a:avLst/>
              <a:gdLst>
                <a:gd name="T0" fmla="*/ 2147483647 w 42"/>
                <a:gd name="T1" fmla="*/ 2147483647 h 56"/>
                <a:gd name="T2" fmla="*/ 2147483647 w 42"/>
                <a:gd name="T3" fmla="*/ 2147483647 h 56"/>
                <a:gd name="T4" fmla="*/ 2147483647 w 42"/>
                <a:gd name="T5" fmla="*/ 2147483647 h 56"/>
                <a:gd name="T6" fmla="*/ 2147483647 w 42"/>
                <a:gd name="T7" fmla="*/ 2147483647 h 56"/>
                <a:gd name="T8" fmla="*/ 2147483647 w 42"/>
                <a:gd name="T9" fmla="*/ 2147483647 h 56"/>
                <a:gd name="T10" fmla="*/ 0 w 42"/>
                <a:gd name="T11" fmla="*/ 2147483647 h 56"/>
                <a:gd name="T12" fmla="*/ 2147483647 w 42"/>
                <a:gd name="T13" fmla="*/ 2147483647 h 56"/>
                <a:gd name="T14" fmla="*/ 2147483647 w 42"/>
                <a:gd name="T15" fmla="*/ 2147483647 h 56"/>
                <a:gd name="T16" fmla="*/ 2147483647 w 42"/>
                <a:gd name="T17" fmla="*/ 2147483647 h 56"/>
                <a:gd name="T18" fmla="*/ 2147483647 w 42"/>
                <a:gd name="T19" fmla="*/ 0 h 56"/>
                <a:gd name="T20" fmla="*/ 2147483647 w 42"/>
                <a:gd name="T21" fmla="*/ 2147483647 h 56"/>
                <a:gd name="T22" fmla="*/ 2147483647 w 42"/>
                <a:gd name="T23" fmla="*/ 2147483647 h 56"/>
                <a:gd name="T24" fmla="*/ 2147483647 w 42"/>
                <a:gd name="T25" fmla="*/ 2147483647 h 56"/>
                <a:gd name="T26" fmla="*/ 2147483647 w 42"/>
                <a:gd name="T27" fmla="*/ 2147483647 h 56"/>
                <a:gd name="T28" fmla="*/ 2147483647 w 42"/>
                <a:gd name="T29" fmla="*/ 2147483647 h 56"/>
                <a:gd name="T30" fmla="*/ 2147483647 w 42"/>
                <a:gd name="T31" fmla="*/ 2147483647 h 56"/>
                <a:gd name="T32" fmla="*/ 2147483647 w 42"/>
                <a:gd name="T33" fmla="*/ 2147483647 h 56"/>
                <a:gd name="T34" fmla="*/ 2147483647 w 42"/>
                <a:gd name="T35" fmla="*/ 2147483647 h 56"/>
                <a:gd name="T36" fmla="*/ 2147483647 w 42"/>
                <a:gd name="T37" fmla="*/ 2147483647 h 56"/>
                <a:gd name="T38" fmla="*/ 2147483647 w 42"/>
                <a:gd name="T39" fmla="*/ 2147483647 h 56"/>
                <a:gd name="T40" fmla="*/ 2147483647 w 42"/>
                <a:gd name="T41" fmla="*/ 2147483647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2"/>
                <a:gd name="T64" fmla="*/ 0 h 56"/>
                <a:gd name="T65" fmla="*/ 42 w 42"/>
                <a:gd name="T66" fmla="*/ 56 h 5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2" h="56">
                  <a:moveTo>
                    <a:pt x="24" y="56"/>
                  </a:moveTo>
                  <a:lnTo>
                    <a:pt x="18" y="50"/>
                  </a:lnTo>
                  <a:lnTo>
                    <a:pt x="12" y="46"/>
                  </a:lnTo>
                  <a:lnTo>
                    <a:pt x="6" y="38"/>
                  </a:lnTo>
                  <a:lnTo>
                    <a:pt x="2" y="30"/>
                  </a:lnTo>
                  <a:lnTo>
                    <a:pt x="0" y="20"/>
                  </a:lnTo>
                  <a:lnTo>
                    <a:pt x="4" y="14"/>
                  </a:lnTo>
                  <a:lnTo>
                    <a:pt x="10" y="8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2" y="4"/>
                  </a:lnTo>
                  <a:lnTo>
                    <a:pt x="34" y="8"/>
                  </a:lnTo>
                  <a:lnTo>
                    <a:pt x="36" y="14"/>
                  </a:lnTo>
                  <a:lnTo>
                    <a:pt x="38" y="22"/>
                  </a:lnTo>
                  <a:lnTo>
                    <a:pt x="42" y="32"/>
                  </a:lnTo>
                  <a:lnTo>
                    <a:pt x="40" y="36"/>
                  </a:lnTo>
                  <a:lnTo>
                    <a:pt x="38" y="42"/>
                  </a:lnTo>
                  <a:lnTo>
                    <a:pt x="34" y="48"/>
                  </a:lnTo>
                  <a:lnTo>
                    <a:pt x="28" y="52"/>
                  </a:lnTo>
                  <a:lnTo>
                    <a:pt x="24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18" name="Freeform 139"/>
            <p:cNvSpPr/>
            <p:nvPr/>
          </p:nvSpPr>
          <p:spPr bwMode="auto">
            <a:xfrm>
              <a:off x="4364536" y="4328702"/>
              <a:ext cx="93402" cy="111506"/>
            </a:xfrm>
            <a:custGeom>
              <a:avLst/>
              <a:gdLst>
                <a:gd name="T0" fmla="*/ 2147483647 w 64"/>
                <a:gd name="T1" fmla="*/ 2147483647 h 72"/>
                <a:gd name="T2" fmla="*/ 2147483647 w 64"/>
                <a:gd name="T3" fmla="*/ 2147483647 h 72"/>
                <a:gd name="T4" fmla="*/ 2147483647 w 64"/>
                <a:gd name="T5" fmla="*/ 2147483647 h 72"/>
                <a:gd name="T6" fmla="*/ 2147483647 w 64"/>
                <a:gd name="T7" fmla="*/ 2147483647 h 72"/>
                <a:gd name="T8" fmla="*/ 2147483647 w 64"/>
                <a:gd name="T9" fmla="*/ 2147483647 h 72"/>
                <a:gd name="T10" fmla="*/ 0 w 64"/>
                <a:gd name="T11" fmla="*/ 2147483647 h 72"/>
                <a:gd name="T12" fmla="*/ 2147483647 w 64"/>
                <a:gd name="T13" fmla="*/ 2147483647 h 72"/>
                <a:gd name="T14" fmla="*/ 2147483647 w 64"/>
                <a:gd name="T15" fmla="*/ 2147483647 h 72"/>
                <a:gd name="T16" fmla="*/ 2147483647 w 64"/>
                <a:gd name="T17" fmla="*/ 2147483647 h 72"/>
                <a:gd name="T18" fmla="*/ 2147483647 w 64"/>
                <a:gd name="T19" fmla="*/ 2147483647 h 72"/>
                <a:gd name="T20" fmla="*/ 2147483647 w 64"/>
                <a:gd name="T21" fmla="*/ 2147483647 h 72"/>
                <a:gd name="T22" fmla="*/ 2147483647 w 64"/>
                <a:gd name="T23" fmla="*/ 2147483647 h 72"/>
                <a:gd name="T24" fmla="*/ 2147483647 w 64"/>
                <a:gd name="T25" fmla="*/ 2147483647 h 72"/>
                <a:gd name="T26" fmla="*/ 2147483647 w 64"/>
                <a:gd name="T27" fmla="*/ 0 h 72"/>
                <a:gd name="T28" fmla="*/ 2147483647 w 64"/>
                <a:gd name="T29" fmla="*/ 2147483647 h 72"/>
                <a:gd name="T30" fmla="*/ 2147483647 w 64"/>
                <a:gd name="T31" fmla="*/ 2147483647 h 72"/>
                <a:gd name="T32" fmla="*/ 2147483647 w 64"/>
                <a:gd name="T33" fmla="*/ 2147483647 h 72"/>
                <a:gd name="T34" fmla="*/ 2147483647 w 64"/>
                <a:gd name="T35" fmla="*/ 2147483647 h 72"/>
                <a:gd name="T36" fmla="*/ 2147483647 w 64"/>
                <a:gd name="T37" fmla="*/ 2147483647 h 72"/>
                <a:gd name="T38" fmla="*/ 2147483647 w 64"/>
                <a:gd name="T39" fmla="*/ 2147483647 h 72"/>
                <a:gd name="T40" fmla="*/ 2147483647 w 64"/>
                <a:gd name="T41" fmla="*/ 2147483647 h 72"/>
                <a:gd name="T42" fmla="*/ 2147483647 w 64"/>
                <a:gd name="T43" fmla="*/ 2147483647 h 72"/>
                <a:gd name="T44" fmla="*/ 2147483647 w 64"/>
                <a:gd name="T45" fmla="*/ 2147483647 h 72"/>
                <a:gd name="T46" fmla="*/ 2147483647 w 64"/>
                <a:gd name="T47" fmla="*/ 2147483647 h 72"/>
                <a:gd name="T48" fmla="*/ 2147483647 w 64"/>
                <a:gd name="T49" fmla="*/ 2147483647 h 72"/>
                <a:gd name="T50" fmla="*/ 2147483647 w 64"/>
                <a:gd name="T51" fmla="*/ 2147483647 h 72"/>
                <a:gd name="T52" fmla="*/ 2147483647 w 64"/>
                <a:gd name="T53" fmla="*/ 2147483647 h 72"/>
                <a:gd name="T54" fmla="*/ 2147483647 w 64"/>
                <a:gd name="T55" fmla="*/ 2147483647 h 72"/>
                <a:gd name="T56" fmla="*/ 2147483647 w 64"/>
                <a:gd name="T57" fmla="*/ 2147483647 h 72"/>
                <a:gd name="T58" fmla="*/ 2147483647 w 64"/>
                <a:gd name="T59" fmla="*/ 2147483647 h 72"/>
                <a:gd name="T60" fmla="*/ 2147483647 w 64"/>
                <a:gd name="T61" fmla="*/ 2147483647 h 7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64"/>
                <a:gd name="T94" fmla="*/ 0 h 72"/>
                <a:gd name="T95" fmla="*/ 64 w 64"/>
                <a:gd name="T96" fmla="*/ 72 h 7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64" h="72">
                  <a:moveTo>
                    <a:pt x="62" y="72"/>
                  </a:moveTo>
                  <a:lnTo>
                    <a:pt x="54" y="70"/>
                  </a:lnTo>
                  <a:lnTo>
                    <a:pt x="50" y="66"/>
                  </a:lnTo>
                  <a:lnTo>
                    <a:pt x="40" y="56"/>
                  </a:lnTo>
                  <a:lnTo>
                    <a:pt x="20" y="44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4" y="24"/>
                  </a:lnTo>
                  <a:lnTo>
                    <a:pt x="10" y="20"/>
                  </a:lnTo>
                  <a:lnTo>
                    <a:pt x="14" y="14"/>
                  </a:lnTo>
                  <a:lnTo>
                    <a:pt x="16" y="8"/>
                  </a:lnTo>
                  <a:lnTo>
                    <a:pt x="18" y="4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32" y="4"/>
                  </a:lnTo>
                  <a:lnTo>
                    <a:pt x="32" y="16"/>
                  </a:lnTo>
                  <a:lnTo>
                    <a:pt x="34" y="22"/>
                  </a:lnTo>
                  <a:lnTo>
                    <a:pt x="38" y="22"/>
                  </a:lnTo>
                  <a:lnTo>
                    <a:pt x="44" y="22"/>
                  </a:lnTo>
                  <a:lnTo>
                    <a:pt x="50" y="22"/>
                  </a:lnTo>
                  <a:lnTo>
                    <a:pt x="50" y="24"/>
                  </a:lnTo>
                  <a:lnTo>
                    <a:pt x="50" y="28"/>
                  </a:lnTo>
                  <a:lnTo>
                    <a:pt x="50" y="34"/>
                  </a:lnTo>
                  <a:lnTo>
                    <a:pt x="50" y="38"/>
                  </a:lnTo>
                  <a:lnTo>
                    <a:pt x="50" y="42"/>
                  </a:lnTo>
                  <a:lnTo>
                    <a:pt x="56" y="46"/>
                  </a:lnTo>
                  <a:lnTo>
                    <a:pt x="62" y="48"/>
                  </a:lnTo>
                  <a:lnTo>
                    <a:pt x="64" y="52"/>
                  </a:lnTo>
                  <a:lnTo>
                    <a:pt x="64" y="54"/>
                  </a:lnTo>
                  <a:lnTo>
                    <a:pt x="62" y="70"/>
                  </a:lnTo>
                  <a:lnTo>
                    <a:pt x="6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19" name="Freeform 140"/>
            <p:cNvSpPr/>
            <p:nvPr/>
          </p:nvSpPr>
          <p:spPr bwMode="auto">
            <a:xfrm>
              <a:off x="4499449" y="4138877"/>
              <a:ext cx="177579" cy="156638"/>
            </a:xfrm>
            <a:custGeom>
              <a:avLst/>
              <a:gdLst>
                <a:gd name="T0" fmla="*/ 2147483647 w 122"/>
                <a:gd name="T1" fmla="*/ 2147483647 h 98"/>
                <a:gd name="T2" fmla="*/ 2147483647 w 122"/>
                <a:gd name="T3" fmla="*/ 2147483647 h 98"/>
                <a:gd name="T4" fmla="*/ 2147483647 w 122"/>
                <a:gd name="T5" fmla="*/ 2147483647 h 98"/>
                <a:gd name="T6" fmla="*/ 2147483647 w 122"/>
                <a:gd name="T7" fmla="*/ 2147483647 h 98"/>
                <a:gd name="T8" fmla="*/ 2147483647 w 122"/>
                <a:gd name="T9" fmla="*/ 2147483647 h 98"/>
                <a:gd name="T10" fmla="*/ 2147483647 w 122"/>
                <a:gd name="T11" fmla="*/ 2147483647 h 98"/>
                <a:gd name="T12" fmla="*/ 2147483647 w 122"/>
                <a:gd name="T13" fmla="*/ 2147483647 h 98"/>
                <a:gd name="T14" fmla="*/ 2147483647 w 122"/>
                <a:gd name="T15" fmla="*/ 2147483647 h 98"/>
                <a:gd name="T16" fmla="*/ 2147483647 w 122"/>
                <a:gd name="T17" fmla="*/ 2147483647 h 98"/>
                <a:gd name="T18" fmla="*/ 2147483647 w 122"/>
                <a:gd name="T19" fmla="*/ 2147483647 h 98"/>
                <a:gd name="T20" fmla="*/ 2147483647 w 122"/>
                <a:gd name="T21" fmla="*/ 2147483647 h 98"/>
                <a:gd name="T22" fmla="*/ 2147483647 w 122"/>
                <a:gd name="T23" fmla="*/ 2147483647 h 98"/>
                <a:gd name="T24" fmla="*/ 2147483647 w 122"/>
                <a:gd name="T25" fmla="*/ 0 h 98"/>
                <a:gd name="T26" fmla="*/ 2147483647 w 122"/>
                <a:gd name="T27" fmla="*/ 2147483647 h 98"/>
                <a:gd name="T28" fmla="*/ 2147483647 w 122"/>
                <a:gd name="T29" fmla="*/ 2147483647 h 98"/>
                <a:gd name="T30" fmla="*/ 2147483647 w 122"/>
                <a:gd name="T31" fmla="*/ 2147483647 h 98"/>
                <a:gd name="T32" fmla="*/ 2147483647 w 122"/>
                <a:gd name="T33" fmla="*/ 2147483647 h 98"/>
                <a:gd name="T34" fmla="*/ 2147483647 w 122"/>
                <a:gd name="T35" fmla="*/ 2147483647 h 98"/>
                <a:gd name="T36" fmla="*/ 2147483647 w 122"/>
                <a:gd name="T37" fmla="*/ 2147483647 h 98"/>
                <a:gd name="T38" fmla="*/ 2147483647 w 122"/>
                <a:gd name="T39" fmla="*/ 2147483647 h 98"/>
                <a:gd name="T40" fmla="*/ 2147483647 w 122"/>
                <a:gd name="T41" fmla="*/ 2147483647 h 98"/>
                <a:gd name="T42" fmla="*/ 2147483647 w 122"/>
                <a:gd name="T43" fmla="*/ 2147483647 h 98"/>
                <a:gd name="T44" fmla="*/ 2147483647 w 122"/>
                <a:gd name="T45" fmla="*/ 2147483647 h 98"/>
                <a:gd name="T46" fmla="*/ 2147483647 w 122"/>
                <a:gd name="T47" fmla="*/ 2147483647 h 98"/>
                <a:gd name="T48" fmla="*/ 2147483647 w 122"/>
                <a:gd name="T49" fmla="*/ 2147483647 h 98"/>
                <a:gd name="T50" fmla="*/ 2147483647 w 122"/>
                <a:gd name="T51" fmla="*/ 2147483647 h 98"/>
                <a:gd name="T52" fmla="*/ 2147483647 w 122"/>
                <a:gd name="T53" fmla="*/ 2147483647 h 98"/>
                <a:gd name="T54" fmla="*/ 2147483647 w 122"/>
                <a:gd name="T55" fmla="*/ 2147483647 h 98"/>
                <a:gd name="T56" fmla="*/ 2147483647 w 122"/>
                <a:gd name="T57" fmla="*/ 2147483647 h 98"/>
                <a:gd name="T58" fmla="*/ 2147483647 w 122"/>
                <a:gd name="T59" fmla="*/ 2147483647 h 98"/>
                <a:gd name="T60" fmla="*/ 0 w 122"/>
                <a:gd name="T61" fmla="*/ 2147483647 h 98"/>
                <a:gd name="T62" fmla="*/ 2147483647 w 122"/>
                <a:gd name="T63" fmla="*/ 2147483647 h 98"/>
                <a:gd name="T64" fmla="*/ 2147483647 w 122"/>
                <a:gd name="T65" fmla="*/ 2147483647 h 98"/>
                <a:gd name="T66" fmla="*/ 2147483647 w 122"/>
                <a:gd name="T67" fmla="*/ 2147483647 h 98"/>
                <a:gd name="T68" fmla="*/ 2147483647 w 122"/>
                <a:gd name="T69" fmla="*/ 2147483647 h 98"/>
                <a:gd name="T70" fmla="*/ 2147483647 w 122"/>
                <a:gd name="T71" fmla="*/ 2147483647 h 98"/>
                <a:gd name="T72" fmla="*/ 2147483647 w 122"/>
                <a:gd name="T73" fmla="*/ 2147483647 h 98"/>
                <a:gd name="T74" fmla="*/ 2147483647 w 122"/>
                <a:gd name="T75" fmla="*/ 2147483647 h 98"/>
                <a:gd name="T76" fmla="*/ 2147483647 w 122"/>
                <a:gd name="T77" fmla="*/ 2147483647 h 98"/>
                <a:gd name="T78" fmla="*/ 2147483647 w 122"/>
                <a:gd name="T79" fmla="*/ 2147483647 h 98"/>
                <a:gd name="T80" fmla="*/ 2147483647 w 122"/>
                <a:gd name="T81" fmla="*/ 2147483647 h 98"/>
                <a:gd name="T82" fmla="*/ 2147483647 w 122"/>
                <a:gd name="T83" fmla="*/ 2147483647 h 98"/>
                <a:gd name="T84" fmla="*/ 2147483647 w 122"/>
                <a:gd name="T85" fmla="*/ 2147483647 h 98"/>
                <a:gd name="T86" fmla="*/ 2147483647 w 122"/>
                <a:gd name="T87" fmla="*/ 2147483647 h 98"/>
                <a:gd name="T88" fmla="*/ 2147483647 w 122"/>
                <a:gd name="T89" fmla="*/ 2147483647 h 98"/>
                <a:gd name="T90" fmla="*/ 2147483647 w 122"/>
                <a:gd name="T91" fmla="*/ 2147483647 h 98"/>
                <a:gd name="T92" fmla="*/ 2147483647 w 122"/>
                <a:gd name="T93" fmla="*/ 2147483647 h 98"/>
                <a:gd name="T94" fmla="*/ 2147483647 w 122"/>
                <a:gd name="T95" fmla="*/ 2147483647 h 98"/>
                <a:gd name="T96" fmla="*/ 2147483647 w 122"/>
                <a:gd name="T97" fmla="*/ 2147483647 h 98"/>
                <a:gd name="T98" fmla="*/ 2147483647 w 122"/>
                <a:gd name="T99" fmla="*/ 2147483647 h 98"/>
                <a:gd name="T100" fmla="*/ 2147483647 w 122"/>
                <a:gd name="T101" fmla="*/ 2147483647 h 98"/>
                <a:gd name="T102" fmla="*/ 2147483647 w 122"/>
                <a:gd name="T103" fmla="*/ 2147483647 h 98"/>
                <a:gd name="T104" fmla="*/ 2147483647 w 122"/>
                <a:gd name="T105" fmla="*/ 2147483647 h 98"/>
                <a:gd name="T106" fmla="*/ 2147483647 w 122"/>
                <a:gd name="T107" fmla="*/ 2147483647 h 98"/>
                <a:gd name="T108" fmla="*/ 2147483647 w 122"/>
                <a:gd name="T109" fmla="*/ 2147483647 h 98"/>
                <a:gd name="T110" fmla="*/ 2147483647 w 122"/>
                <a:gd name="T111" fmla="*/ 2147483647 h 98"/>
                <a:gd name="T112" fmla="*/ 2147483647 w 122"/>
                <a:gd name="T113" fmla="*/ 2147483647 h 9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2"/>
                <a:gd name="T172" fmla="*/ 0 h 98"/>
                <a:gd name="T173" fmla="*/ 122 w 122"/>
                <a:gd name="T174" fmla="*/ 98 h 9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2" h="98">
                  <a:moveTo>
                    <a:pt x="122" y="48"/>
                  </a:moveTo>
                  <a:lnTo>
                    <a:pt x="120" y="44"/>
                  </a:lnTo>
                  <a:lnTo>
                    <a:pt x="114" y="42"/>
                  </a:lnTo>
                  <a:lnTo>
                    <a:pt x="108" y="42"/>
                  </a:lnTo>
                  <a:lnTo>
                    <a:pt x="104" y="38"/>
                  </a:lnTo>
                  <a:lnTo>
                    <a:pt x="104" y="34"/>
                  </a:lnTo>
                  <a:lnTo>
                    <a:pt x="104" y="30"/>
                  </a:lnTo>
                  <a:lnTo>
                    <a:pt x="104" y="26"/>
                  </a:lnTo>
                  <a:lnTo>
                    <a:pt x="102" y="22"/>
                  </a:lnTo>
                  <a:lnTo>
                    <a:pt x="98" y="18"/>
                  </a:lnTo>
                  <a:lnTo>
                    <a:pt x="94" y="16"/>
                  </a:lnTo>
                  <a:lnTo>
                    <a:pt x="90" y="10"/>
                  </a:lnTo>
                  <a:lnTo>
                    <a:pt x="90" y="0"/>
                  </a:lnTo>
                  <a:lnTo>
                    <a:pt x="68" y="6"/>
                  </a:lnTo>
                  <a:lnTo>
                    <a:pt x="46" y="14"/>
                  </a:lnTo>
                  <a:lnTo>
                    <a:pt x="42" y="16"/>
                  </a:lnTo>
                  <a:lnTo>
                    <a:pt x="40" y="18"/>
                  </a:lnTo>
                  <a:lnTo>
                    <a:pt x="38" y="24"/>
                  </a:lnTo>
                  <a:lnTo>
                    <a:pt x="34" y="30"/>
                  </a:lnTo>
                  <a:lnTo>
                    <a:pt x="32" y="30"/>
                  </a:lnTo>
                  <a:lnTo>
                    <a:pt x="28" y="30"/>
                  </a:lnTo>
                  <a:lnTo>
                    <a:pt x="20" y="30"/>
                  </a:lnTo>
                  <a:lnTo>
                    <a:pt x="20" y="40"/>
                  </a:lnTo>
                  <a:lnTo>
                    <a:pt x="20" y="46"/>
                  </a:lnTo>
                  <a:lnTo>
                    <a:pt x="18" y="50"/>
                  </a:lnTo>
                  <a:lnTo>
                    <a:pt x="12" y="54"/>
                  </a:lnTo>
                  <a:lnTo>
                    <a:pt x="6" y="58"/>
                  </a:lnTo>
                  <a:lnTo>
                    <a:pt x="4" y="62"/>
                  </a:lnTo>
                  <a:lnTo>
                    <a:pt x="4" y="66"/>
                  </a:lnTo>
                  <a:lnTo>
                    <a:pt x="2" y="74"/>
                  </a:lnTo>
                  <a:lnTo>
                    <a:pt x="0" y="80"/>
                  </a:lnTo>
                  <a:lnTo>
                    <a:pt x="4" y="84"/>
                  </a:lnTo>
                  <a:lnTo>
                    <a:pt x="8" y="90"/>
                  </a:lnTo>
                  <a:lnTo>
                    <a:pt x="12" y="94"/>
                  </a:lnTo>
                  <a:lnTo>
                    <a:pt x="18" y="96"/>
                  </a:lnTo>
                  <a:lnTo>
                    <a:pt x="22" y="96"/>
                  </a:lnTo>
                  <a:lnTo>
                    <a:pt x="24" y="94"/>
                  </a:lnTo>
                  <a:lnTo>
                    <a:pt x="28" y="92"/>
                  </a:lnTo>
                  <a:lnTo>
                    <a:pt x="32" y="92"/>
                  </a:lnTo>
                  <a:lnTo>
                    <a:pt x="36" y="92"/>
                  </a:lnTo>
                  <a:lnTo>
                    <a:pt x="38" y="94"/>
                  </a:lnTo>
                  <a:lnTo>
                    <a:pt x="40" y="98"/>
                  </a:lnTo>
                  <a:lnTo>
                    <a:pt x="42" y="98"/>
                  </a:lnTo>
                  <a:lnTo>
                    <a:pt x="42" y="86"/>
                  </a:lnTo>
                  <a:lnTo>
                    <a:pt x="42" y="72"/>
                  </a:lnTo>
                  <a:lnTo>
                    <a:pt x="50" y="72"/>
                  </a:lnTo>
                  <a:lnTo>
                    <a:pt x="58" y="72"/>
                  </a:lnTo>
                  <a:lnTo>
                    <a:pt x="76" y="72"/>
                  </a:lnTo>
                  <a:lnTo>
                    <a:pt x="106" y="72"/>
                  </a:lnTo>
                  <a:lnTo>
                    <a:pt x="106" y="68"/>
                  </a:lnTo>
                  <a:lnTo>
                    <a:pt x="108" y="66"/>
                  </a:lnTo>
                  <a:lnTo>
                    <a:pt x="114" y="64"/>
                  </a:lnTo>
                  <a:lnTo>
                    <a:pt x="122" y="60"/>
                  </a:lnTo>
                  <a:lnTo>
                    <a:pt x="122" y="58"/>
                  </a:lnTo>
                  <a:lnTo>
                    <a:pt x="122" y="56"/>
                  </a:lnTo>
                  <a:lnTo>
                    <a:pt x="122" y="50"/>
                  </a:lnTo>
                  <a:lnTo>
                    <a:pt x="12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20" name="Freeform 141"/>
            <p:cNvSpPr/>
            <p:nvPr/>
          </p:nvSpPr>
          <p:spPr bwMode="auto">
            <a:xfrm>
              <a:off x="4439488" y="4266311"/>
              <a:ext cx="129148" cy="173895"/>
            </a:xfrm>
            <a:custGeom>
              <a:avLst/>
              <a:gdLst>
                <a:gd name="T0" fmla="*/ 2147483647 w 90"/>
                <a:gd name="T1" fmla="*/ 2147483647 h 110"/>
                <a:gd name="T2" fmla="*/ 2147483647 w 90"/>
                <a:gd name="T3" fmla="*/ 2147483647 h 110"/>
                <a:gd name="T4" fmla="*/ 0 w 90"/>
                <a:gd name="T5" fmla="*/ 2147483647 h 110"/>
                <a:gd name="T6" fmla="*/ 2147483647 w 90"/>
                <a:gd name="T7" fmla="*/ 2147483647 h 110"/>
                <a:gd name="T8" fmla="*/ 2147483647 w 90"/>
                <a:gd name="T9" fmla="*/ 2147483647 h 110"/>
                <a:gd name="T10" fmla="*/ 2147483647 w 90"/>
                <a:gd name="T11" fmla="*/ 2147483647 h 110"/>
                <a:gd name="T12" fmla="*/ 2147483647 w 90"/>
                <a:gd name="T13" fmla="*/ 2147483647 h 110"/>
                <a:gd name="T14" fmla="*/ 2147483647 w 90"/>
                <a:gd name="T15" fmla="*/ 2147483647 h 110"/>
                <a:gd name="T16" fmla="*/ 2147483647 w 90"/>
                <a:gd name="T17" fmla="*/ 2147483647 h 110"/>
                <a:gd name="T18" fmla="*/ 2147483647 w 90"/>
                <a:gd name="T19" fmla="*/ 0 h 110"/>
                <a:gd name="T20" fmla="*/ 2147483647 w 90"/>
                <a:gd name="T21" fmla="*/ 2147483647 h 110"/>
                <a:gd name="T22" fmla="*/ 2147483647 w 90"/>
                <a:gd name="T23" fmla="*/ 2147483647 h 110"/>
                <a:gd name="T24" fmla="*/ 2147483647 w 90"/>
                <a:gd name="T25" fmla="*/ 2147483647 h 110"/>
                <a:gd name="T26" fmla="*/ 2147483647 w 90"/>
                <a:gd name="T27" fmla="*/ 2147483647 h 110"/>
                <a:gd name="T28" fmla="*/ 2147483647 w 90"/>
                <a:gd name="T29" fmla="*/ 2147483647 h 110"/>
                <a:gd name="T30" fmla="*/ 2147483647 w 90"/>
                <a:gd name="T31" fmla="*/ 2147483647 h 110"/>
                <a:gd name="T32" fmla="*/ 2147483647 w 90"/>
                <a:gd name="T33" fmla="*/ 2147483647 h 110"/>
                <a:gd name="T34" fmla="*/ 2147483647 w 90"/>
                <a:gd name="T35" fmla="*/ 2147483647 h 110"/>
                <a:gd name="T36" fmla="*/ 2147483647 w 90"/>
                <a:gd name="T37" fmla="*/ 2147483647 h 110"/>
                <a:gd name="T38" fmla="*/ 2147483647 w 90"/>
                <a:gd name="T39" fmla="*/ 2147483647 h 110"/>
                <a:gd name="T40" fmla="*/ 2147483647 w 90"/>
                <a:gd name="T41" fmla="*/ 2147483647 h 110"/>
                <a:gd name="T42" fmla="*/ 2147483647 w 90"/>
                <a:gd name="T43" fmla="*/ 2147483647 h 110"/>
                <a:gd name="T44" fmla="*/ 2147483647 w 90"/>
                <a:gd name="T45" fmla="*/ 2147483647 h 110"/>
                <a:gd name="T46" fmla="*/ 2147483647 w 90"/>
                <a:gd name="T47" fmla="*/ 2147483647 h 110"/>
                <a:gd name="T48" fmla="*/ 2147483647 w 90"/>
                <a:gd name="T49" fmla="*/ 2147483647 h 110"/>
                <a:gd name="T50" fmla="*/ 2147483647 w 90"/>
                <a:gd name="T51" fmla="*/ 2147483647 h 110"/>
                <a:gd name="T52" fmla="*/ 2147483647 w 90"/>
                <a:gd name="T53" fmla="*/ 2147483647 h 110"/>
                <a:gd name="T54" fmla="*/ 2147483647 w 90"/>
                <a:gd name="T55" fmla="*/ 2147483647 h 110"/>
                <a:gd name="T56" fmla="*/ 0 w 90"/>
                <a:gd name="T57" fmla="*/ 2147483647 h 110"/>
                <a:gd name="T58" fmla="*/ 0 w 90"/>
                <a:gd name="T59" fmla="*/ 2147483647 h 110"/>
                <a:gd name="T60" fmla="*/ 0 w 90"/>
                <a:gd name="T61" fmla="*/ 2147483647 h 110"/>
                <a:gd name="T62" fmla="*/ 2147483647 w 90"/>
                <a:gd name="T63" fmla="*/ 2147483647 h 1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90"/>
                <a:gd name="T97" fmla="*/ 0 h 110"/>
                <a:gd name="T98" fmla="*/ 90 w 90"/>
                <a:gd name="T99" fmla="*/ 110 h 11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90" h="110">
                  <a:moveTo>
                    <a:pt x="2" y="56"/>
                  </a:moveTo>
                  <a:lnTo>
                    <a:pt x="4" y="48"/>
                  </a:lnTo>
                  <a:lnTo>
                    <a:pt x="4" y="46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40"/>
                  </a:lnTo>
                  <a:lnTo>
                    <a:pt x="4" y="38"/>
                  </a:lnTo>
                  <a:lnTo>
                    <a:pt x="8" y="36"/>
                  </a:lnTo>
                  <a:lnTo>
                    <a:pt x="6" y="32"/>
                  </a:lnTo>
                  <a:lnTo>
                    <a:pt x="4" y="28"/>
                  </a:lnTo>
                  <a:lnTo>
                    <a:pt x="2" y="16"/>
                  </a:lnTo>
                  <a:lnTo>
                    <a:pt x="4" y="10"/>
                  </a:lnTo>
                  <a:lnTo>
                    <a:pt x="4" y="8"/>
                  </a:lnTo>
                  <a:lnTo>
                    <a:pt x="8" y="8"/>
                  </a:lnTo>
                  <a:lnTo>
                    <a:pt x="14" y="6"/>
                  </a:lnTo>
                  <a:lnTo>
                    <a:pt x="20" y="4"/>
                  </a:lnTo>
                  <a:lnTo>
                    <a:pt x="28" y="2"/>
                  </a:lnTo>
                  <a:lnTo>
                    <a:pt x="32" y="8"/>
                  </a:lnTo>
                  <a:lnTo>
                    <a:pt x="38" y="4"/>
                  </a:lnTo>
                  <a:lnTo>
                    <a:pt x="42" y="0"/>
                  </a:lnTo>
                  <a:lnTo>
                    <a:pt x="46" y="4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60" y="16"/>
                  </a:lnTo>
                  <a:lnTo>
                    <a:pt x="64" y="16"/>
                  </a:lnTo>
                  <a:lnTo>
                    <a:pt x="66" y="14"/>
                  </a:lnTo>
                  <a:lnTo>
                    <a:pt x="70" y="12"/>
                  </a:lnTo>
                  <a:lnTo>
                    <a:pt x="74" y="12"/>
                  </a:lnTo>
                  <a:lnTo>
                    <a:pt x="78" y="12"/>
                  </a:lnTo>
                  <a:lnTo>
                    <a:pt x="80" y="14"/>
                  </a:lnTo>
                  <a:lnTo>
                    <a:pt x="82" y="18"/>
                  </a:lnTo>
                  <a:lnTo>
                    <a:pt x="84" y="18"/>
                  </a:lnTo>
                  <a:lnTo>
                    <a:pt x="88" y="28"/>
                  </a:lnTo>
                  <a:lnTo>
                    <a:pt x="90" y="32"/>
                  </a:lnTo>
                  <a:lnTo>
                    <a:pt x="90" y="36"/>
                  </a:lnTo>
                  <a:lnTo>
                    <a:pt x="88" y="46"/>
                  </a:lnTo>
                  <a:lnTo>
                    <a:pt x="84" y="54"/>
                  </a:lnTo>
                  <a:lnTo>
                    <a:pt x="82" y="60"/>
                  </a:lnTo>
                  <a:lnTo>
                    <a:pt x="80" y="70"/>
                  </a:lnTo>
                  <a:lnTo>
                    <a:pt x="82" y="86"/>
                  </a:lnTo>
                  <a:lnTo>
                    <a:pt x="84" y="92"/>
                  </a:lnTo>
                  <a:lnTo>
                    <a:pt x="88" y="98"/>
                  </a:lnTo>
                  <a:lnTo>
                    <a:pt x="88" y="104"/>
                  </a:lnTo>
                  <a:lnTo>
                    <a:pt x="78" y="98"/>
                  </a:lnTo>
                  <a:lnTo>
                    <a:pt x="70" y="96"/>
                  </a:lnTo>
                  <a:lnTo>
                    <a:pt x="62" y="96"/>
                  </a:lnTo>
                  <a:lnTo>
                    <a:pt x="54" y="96"/>
                  </a:lnTo>
                  <a:lnTo>
                    <a:pt x="48" y="98"/>
                  </a:lnTo>
                  <a:lnTo>
                    <a:pt x="36" y="102"/>
                  </a:lnTo>
                  <a:lnTo>
                    <a:pt x="26" y="108"/>
                  </a:lnTo>
                  <a:lnTo>
                    <a:pt x="20" y="110"/>
                  </a:lnTo>
                  <a:lnTo>
                    <a:pt x="12" y="110"/>
                  </a:lnTo>
                  <a:lnTo>
                    <a:pt x="14" y="92"/>
                  </a:lnTo>
                  <a:lnTo>
                    <a:pt x="14" y="90"/>
                  </a:lnTo>
                  <a:lnTo>
                    <a:pt x="12" y="86"/>
                  </a:lnTo>
                  <a:lnTo>
                    <a:pt x="6" y="84"/>
                  </a:lnTo>
                  <a:lnTo>
                    <a:pt x="0" y="80"/>
                  </a:lnTo>
                  <a:lnTo>
                    <a:pt x="0" y="76"/>
                  </a:lnTo>
                  <a:lnTo>
                    <a:pt x="0" y="72"/>
                  </a:lnTo>
                  <a:lnTo>
                    <a:pt x="0" y="66"/>
                  </a:lnTo>
                  <a:lnTo>
                    <a:pt x="0" y="62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2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21" name="Freeform 142"/>
            <p:cNvSpPr/>
            <p:nvPr/>
          </p:nvSpPr>
          <p:spPr bwMode="auto">
            <a:xfrm>
              <a:off x="4554799" y="4254364"/>
              <a:ext cx="102627" cy="176550"/>
            </a:xfrm>
            <a:custGeom>
              <a:avLst/>
              <a:gdLst>
                <a:gd name="T0" fmla="*/ 2147483647 w 70"/>
                <a:gd name="T1" fmla="*/ 2147483647 h 112"/>
                <a:gd name="T2" fmla="*/ 2147483647 w 70"/>
                <a:gd name="T3" fmla="*/ 2147483647 h 112"/>
                <a:gd name="T4" fmla="*/ 2147483647 w 70"/>
                <a:gd name="T5" fmla="*/ 2147483647 h 112"/>
                <a:gd name="T6" fmla="*/ 2147483647 w 70"/>
                <a:gd name="T7" fmla="*/ 2147483647 h 112"/>
                <a:gd name="T8" fmla="*/ 2147483647 w 70"/>
                <a:gd name="T9" fmla="*/ 2147483647 h 112"/>
                <a:gd name="T10" fmla="*/ 2147483647 w 70"/>
                <a:gd name="T11" fmla="*/ 2147483647 h 112"/>
                <a:gd name="T12" fmla="*/ 2147483647 w 70"/>
                <a:gd name="T13" fmla="*/ 2147483647 h 112"/>
                <a:gd name="T14" fmla="*/ 2147483647 w 70"/>
                <a:gd name="T15" fmla="*/ 2147483647 h 112"/>
                <a:gd name="T16" fmla="*/ 0 w 70"/>
                <a:gd name="T17" fmla="*/ 2147483647 h 112"/>
                <a:gd name="T18" fmla="*/ 2147483647 w 70"/>
                <a:gd name="T19" fmla="*/ 2147483647 h 112"/>
                <a:gd name="T20" fmla="*/ 2147483647 w 70"/>
                <a:gd name="T21" fmla="*/ 2147483647 h 112"/>
                <a:gd name="T22" fmla="*/ 2147483647 w 70"/>
                <a:gd name="T23" fmla="*/ 2147483647 h 112"/>
                <a:gd name="T24" fmla="*/ 2147483647 w 70"/>
                <a:gd name="T25" fmla="*/ 2147483647 h 112"/>
                <a:gd name="T26" fmla="*/ 2147483647 w 70"/>
                <a:gd name="T27" fmla="*/ 2147483647 h 112"/>
                <a:gd name="T28" fmla="*/ 2147483647 w 70"/>
                <a:gd name="T29" fmla="*/ 2147483647 h 112"/>
                <a:gd name="T30" fmla="*/ 2147483647 w 70"/>
                <a:gd name="T31" fmla="*/ 2147483647 h 112"/>
                <a:gd name="T32" fmla="*/ 2147483647 w 70"/>
                <a:gd name="T33" fmla="*/ 2147483647 h 112"/>
                <a:gd name="T34" fmla="*/ 2147483647 w 70"/>
                <a:gd name="T35" fmla="*/ 0 h 112"/>
                <a:gd name="T36" fmla="*/ 2147483647 w 70"/>
                <a:gd name="T37" fmla="*/ 0 h 112"/>
                <a:gd name="T38" fmla="*/ 2147483647 w 70"/>
                <a:gd name="T39" fmla="*/ 0 h 112"/>
                <a:gd name="T40" fmla="*/ 2147483647 w 70"/>
                <a:gd name="T41" fmla="*/ 0 h 112"/>
                <a:gd name="T42" fmla="*/ 2147483647 w 70"/>
                <a:gd name="T43" fmla="*/ 0 h 112"/>
                <a:gd name="T44" fmla="*/ 2147483647 w 70"/>
                <a:gd name="T45" fmla="*/ 2147483647 h 112"/>
                <a:gd name="T46" fmla="*/ 2147483647 w 70"/>
                <a:gd name="T47" fmla="*/ 2147483647 h 112"/>
                <a:gd name="T48" fmla="*/ 2147483647 w 70"/>
                <a:gd name="T49" fmla="*/ 2147483647 h 112"/>
                <a:gd name="T50" fmla="*/ 2147483647 w 70"/>
                <a:gd name="T51" fmla="*/ 2147483647 h 112"/>
                <a:gd name="T52" fmla="*/ 2147483647 w 70"/>
                <a:gd name="T53" fmla="*/ 2147483647 h 112"/>
                <a:gd name="T54" fmla="*/ 2147483647 w 70"/>
                <a:gd name="T55" fmla="*/ 2147483647 h 112"/>
                <a:gd name="T56" fmla="*/ 2147483647 w 70"/>
                <a:gd name="T57" fmla="*/ 2147483647 h 112"/>
                <a:gd name="T58" fmla="*/ 2147483647 w 70"/>
                <a:gd name="T59" fmla="*/ 2147483647 h 112"/>
                <a:gd name="T60" fmla="*/ 2147483647 w 70"/>
                <a:gd name="T61" fmla="*/ 2147483647 h 112"/>
                <a:gd name="T62" fmla="*/ 2147483647 w 70"/>
                <a:gd name="T63" fmla="*/ 2147483647 h 112"/>
                <a:gd name="T64" fmla="*/ 2147483647 w 70"/>
                <a:gd name="T65" fmla="*/ 2147483647 h 112"/>
                <a:gd name="T66" fmla="*/ 2147483647 w 70"/>
                <a:gd name="T67" fmla="*/ 2147483647 h 112"/>
                <a:gd name="T68" fmla="*/ 2147483647 w 70"/>
                <a:gd name="T69" fmla="*/ 2147483647 h 112"/>
                <a:gd name="T70" fmla="*/ 2147483647 w 70"/>
                <a:gd name="T71" fmla="*/ 2147483647 h 112"/>
                <a:gd name="T72" fmla="*/ 2147483647 w 70"/>
                <a:gd name="T73" fmla="*/ 2147483647 h 112"/>
                <a:gd name="T74" fmla="*/ 2147483647 w 70"/>
                <a:gd name="T75" fmla="*/ 2147483647 h 11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"/>
                <a:gd name="T115" fmla="*/ 0 h 112"/>
                <a:gd name="T116" fmla="*/ 70 w 70"/>
                <a:gd name="T117" fmla="*/ 112 h 11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" h="112">
                  <a:moveTo>
                    <a:pt x="68" y="92"/>
                  </a:moveTo>
                  <a:lnTo>
                    <a:pt x="60" y="94"/>
                  </a:lnTo>
                  <a:lnTo>
                    <a:pt x="50" y="98"/>
                  </a:lnTo>
                  <a:lnTo>
                    <a:pt x="34" y="108"/>
                  </a:lnTo>
                  <a:lnTo>
                    <a:pt x="28" y="110"/>
                  </a:lnTo>
                  <a:lnTo>
                    <a:pt x="16" y="112"/>
                  </a:lnTo>
                  <a:lnTo>
                    <a:pt x="8" y="112"/>
                  </a:lnTo>
                  <a:lnTo>
                    <a:pt x="2" y="94"/>
                  </a:lnTo>
                  <a:lnTo>
                    <a:pt x="0" y="78"/>
                  </a:lnTo>
                  <a:lnTo>
                    <a:pt x="2" y="68"/>
                  </a:lnTo>
                  <a:lnTo>
                    <a:pt x="4" y="62"/>
                  </a:lnTo>
                  <a:lnTo>
                    <a:pt x="8" y="54"/>
                  </a:lnTo>
                  <a:lnTo>
                    <a:pt x="10" y="44"/>
                  </a:lnTo>
                  <a:lnTo>
                    <a:pt x="10" y="40"/>
                  </a:lnTo>
                  <a:lnTo>
                    <a:pt x="8" y="36"/>
                  </a:lnTo>
                  <a:lnTo>
                    <a:pt x="4" y="26"/>
                  </a:lnTo>
                  <a:lnTo>
                    <a:pt x="4" y="14"/>
                  </a:lnTo>
                  <a:lnTo>
                    <a:pt x="4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38" y="0"/>
                  </a:lnTo>
                  <a:lnTo>
                    <a:pt x="50" y="0"/>
                  </a:lnTo>
                  <a:lnTo>
                    <a:pt x="52" y="6"/>
                  </a:lnTo>
                  <a:lnTo>
                    <a:pt x="54" y="12"/>
                  </a:lnTo>
                  <a:lnTo>
                    <a:pt x="56" y="14"/>
                  </a:lnTo>
                  <a:lnTo>
                    <a:pt x="56" y="20"/>
                  </a:lnTo>
                  <a:lnTo>
                    <a:pt x="56" y="26"/>
                  </a:lnTo>
                  <a:lnTo>
                    <a:pt x="56" y="28"/>
                  </a:lnTo>
                  <a:lnTo>
                    <a:pt x="56" y="30"/>
                  </a:lnTo>
                  <a:lnTo>
                    <a:pt x="58" y="36"/>
                  </a:lnTo>
                  <a:lnTo>
                    <a:pt x="58" y="40"/>
                  </a:lnTo>
                  <a:lnTo>
                    <a:pt x="58" y="44"/>
                  </a:lnTo>
                  <a:lnTo>
                    <a:pt x="60" y="50"/>
                  </a:lnTo>
                  <a:lnTo>
                    <a:pt x="60" y="74"/>
                  </a:lnTo>
                  <a:lnTo>
                    <a:pt x="56" y="76"/>
                  </a:lnTo>
                  <a:lnTo>
                    <a:pt x="62" y="84"/>
                  </a:lnTo>
                  <a:lnTo>
                    <a:pt x="70" y="92"/>
                  </a:lnTo>
                  <a:lnTo>
                    <a:pt x="68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22" name="Freeform 143"/>
            <p:cNvSpPr/>
            <p:nvPr/>
          </p:nvSpPr>
          <p:spPr bwMode="auto">
            <a:xfrm>
              <a:off x="4628598" y="4254364"/>
              <a:ext cx="42665" cy="146019"/>
            </a:xfrm>
            <a:custGeom>
              <a:avLst/>
              <a:gdLst>
                <a:gd name="T0" fmla="*/ 2147483647 w 30"/>
                <a:gd name="T1" fmla="*/ 2147483647 h 92"/>
                <a:gd name="T2" fmla="*/ 2147483647 w 30"/>
                <a:gd name="T3" fmla="*/ 2147483647 h 92"/>
                <a:gd name="T4" fmla="*/ 2147483647 w 30"/>
                <a:gd name="T5" fmla="*/ 2147483647 h 92"/>
                <a:gd name="T6" fmla="*/ 2147483647 w 30"/>
                <a:gd name="T7" fmla="*/ 2147483647 h 92"/>
                <a:gd name="T8" fmla="*/ 2147483647 w 30"/>
                <a:gd name="T9" fmla="*/ 2147483647 h 92"/>
                <a:gd name="T10" fmla="*/ 2147483647 w 30"/>
                <a:gd name="T11" fmla="*/ 2147483647 h 92"/>
                <a:gd name="T12" fmla="*/ 2147483647 w 30"/>
                <a:gd name="T13" fmla="*/ 2147483647 h 92"/>
                <a:gd name="T14" fmla="*/ 2147483647 w 30"/>
                <a:gd name="T15" fmla="*/ 2147483647 h 92"/>
                <a:gd name="T16" fmla="*/ 2147483647 w 30"/>
                <a:gd name="T17" fmla="*/ 2147483647 h 92"/>
                <a:gd name="T18" fmla="*/ 2147483647 w 30"/>
                <a:gd name="T19" fmla="*/ 2147483647 h 92"/>
                <a:gd name="T20" fmla="*/ 2147483647 w 30"/>
                <a:gd name="T21" fmla="*/ 2147483647 h 92"/>
                <a:gd name="T22" fmla="*/ 2147483647 w 30"/>
                <a:gd name="T23" fmla="*/ 2147483647 h 92"/>
                <a:gd name="T24" fmla="*/ 2147483647 w 30"/>
                <a:gd name="T25" fmla="*/ 2147483647 h 92"/>
                <a:gd name="T26" fmla="*/ 2147483647 w 30"/>
                <a:gd name="T27" fmla="*/ 2147483647 h 92"/>
                <a:gd name="T28" fmla="*/ 2147483647 w 30"/>
                <a:gd name="T29" fmla="*/ 2147483647 h 92"/>
                <a:gd name="T30" fmla="*/ 0 w 30"/>
                <a:gd name="T31" fmla="*/ 0 h 92"/>
                <a:gd name="T32" fmla="*/ 2147483647 w 30"/>
                <a:gd name="T33" fmla="*/ 0 h 92"/>
                <a:gd name="T34" fmla="*/ 2147483647 w 30"/>
                <a:gd name="T35" fmla="*/ 2147483647 h 92"/>
                <a:gd name="T36" fmla="*/ 2147483647 w 30"/>
                <a:gd name="T37" fmla="*/ 2147483647 h 92"/>
                <a:gd name="T38" fmla="*/ 2147483647 w 30"/>
                <a:gd name="T39" fmla="*/ 2147483647 h 92"/>
                <a:gd name="T40" fmla="*/ 2147483647 w 30"/>
                <a:gd name="T41" fmla="*/ 2147483647 h 92"/>
                <a:gd name="T42" fmla="*/ 2147483647 w 30"/>
                <a:gd name="T43" fmla="*/ 2147483647 h 92"/>
                <a:gd name="T44" fmla="*/ 2147483647 w 30"/>
                <a:gd name="T45" fmla="*/ 2147483647 h 92"/>
                <a:gd name="T46" fmla="*/ 2147483647 w 30"/>
                <a:gd name="T47" fmla="*/ 2147483647 h 92"/>
                <a:gd name="T48" fmla="*/ 2147483647 w 30"/>
                <a:gd name="T49" fmla="*/ 2147483647 h 92"/>
                <a:gd name="T50" fmla="*/ 2147483647 w 30"/>
                <a:gd name="T51" fmla="*/ 2147483647 h 92"/>
                <a:gd name="T52" fmla="*/ 2147483647 w 30"/>
                <a:gd name="T53" fmla="*/ 2147483647 h 92"/>
                <a:gd name="T54" fmla="*/ 2147483647 w 30"/>
                <a:gd name="T55" fmla="*/ 2147483647 h 92"/>
                <a:gd name="T56" fmla="*/ 2147483647 w 30"/>
                <a:gd name="T57" fmla="*/ 2147483647 h 92"/>
                <a:gd name="T58" fmla="*/ 2147483647 w 30"/>
                <a:gd name="T59" fmla="*/ 2147483647 h 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0"/>
                <a:gd name="T91" fmla="*/ 0 h 92"/>
                <a:gd name="T92" fmla="*/ 30 w 30"/>
                <a:gd name="T93" fmla="*/ 92 h 9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0" h="92">
                  <a:moveTo>
                    <a:pt x="20" y="92"/>
                  </a:moveTo>
                  <a:lnTo>
                    <a:pt x="12" y="84"/>
                  </a:lnTo>
                  <a:lnTo>
                    <a:pt x="6" y="76"/>
                  </a:lnTo>
                  <a:lnTo>
                    <a:pt x="10" y="74"/>
                  </a:lnTo>
                  <a:lnTo>
                    <a:pt x="10" y="50"/>
                  </a:lnTo>
                  <a:lnTo>
                    <a:pt x="8" y="44"/>
                  </a:lnTo>
                  <a:lnTo>
                    <a:pt x="8" y="40"/>
                  </a:lnTo>
                  <a:lnTo>
                    <a:pt x="8" y="36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6" y="26"/>
                  </a:lnTo>
                  <a:lnTo>
                    <a:pt x="6" y="20"/>
                  </a:lnTo>
                  <a:lnTo>
                    <a:pt x="6" y="14"/>
                  </a:lnTo>
                  <a:lnTo>
                    <a:pt x="4" y="12"/>
                  </a:lnTo>
                  <a:lnTo>
                    <a:pt x="2" y="6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4" y="4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6" y="16"/>
                  </a:lnTo>
                  <a:lnTo>
                    <a:pt x="24" y="22"/>
                  </a:lnTo>
                  <a:lnTo>
                    <a:pt x="24" y="26"/>
                  </a:lnTo>
                  <a:lnTo>
                    <a:pt x="24" y="40"/>
                  </a:lnTo>
                  <a:lnTo>
                    <a:pt x="26" y="52"/>
                  </a:lnTo>
                  <a:lnTo>
                    <a:pt x="26" y="64"/>
                  </a:lnTo>
                  <a:lnTo>
                    <a:pt x="28" y="84"/>
                  </a:lnTo>
                  <a:lnTo>
                    <a:pt x="28" y="86"/>
                  </a:lnTo>
                  <a:lnTo>
                    <a:pt x="30" y="88"/>
                  </a:lnTo>
                  <a:lnTo>
                    <a:pt x="2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23" name="Freeform 144"/>
            <p:cNvSpPr/>
            <p:nvPr/>
          </p:nvSpPr>
          <p:spPr bwMode="auto">
            <a:xfrm>
              <a:off x="4649354" y="4218523"/>
              <a:ext cx="68033" cy="175222"/>
            </a:xfrm>
            <a:custGeom>
              <a:avLst/>
              <a:gdLst>
                <a:gd name="T0" fmla="*/ 2147483647 w 46"/>
                <a:gd name="T1" fmla="*/ 2147483647 h 110"/>
                <a:gd name="T2" fmla="*/ 2147483647 w 46"/>
                <a:gd name="T3" fmla="*/ 2147483647 h 110"/>
                <a:gd name="T4" fmla="*/ 2147483647 w 46"/>
                <a:gd name="T5" fmla="*/ 2147483647 h 110"/>
                <a:gd name="T6" fmla="*/ 2147483647 w 46"/>
                <a:gd name="T7" fmla="*/ 2147483647 h 110"/>
                <a:gd name="T8" fmla="*/ 2147483647 w 46"/>
                <a:gd name="T9" fmla="*/ 2147483647 h 110"/>
                <a:gd name="T10" fmla="*/ 2147483647 w 46"/>
                <a:gd name="T11" fmla="*/ 2147483647 h 110"/>
                <a:gd name="T12" fmla="*/ 2147483647 w 46"/>
                <a:gd name="T13" fmla="*/ 2147483647 h 110"/>
                <a:gd name="T14" fmla="*/ 2147483647 w 46"/>
                <a:gd name="T15" fmla="*/ 2147483647 h 110"/>
                <a:gd name="T16" fmla="*/ 2147483647 w 46"/>
                <a:gd name="T17" fmla="*/ 2147483647 h 110"/>
                <a:gd name="T18" fmla="*/ 2147483647 w 46"/>
                <a:gd name="T19" fmla="*/ 0 h 110"/>
                <a:gd name="T20" fmla="*/ 2147483647 w 46"/>
                <a:gd name="T21" fmla="*/ 2147483647 h 110"/>
                <a:gd name="T22" fmla="*/ 2147483647 w 46"/>
                <a:gd name="T23" fmla="*/ 0 h 110"/>
                <a:gd name="T24" fmla="*/ 2147483647 w 46"/>
                <a:gd name="T25" fmla="*/ 2147483647 h 110"/>
                <a:gd name="T26" fmla="*/ 2147483647 w 46"/>
                <a:gd name="T27" fmla="*/ 2147483647 h 110"/>
                <a:gd name="T28" fmla="*/ 2147483647 w 46"/>
                <a:gd name="T29" fmla="*/ 2147483647 h 110"/>
                <a:gd name="T30" fmla="*/ 2147483647 w 46"/>
                <a:gd name="T31" fmla="*/ 2147483647 h 110"/>
                <a:gd name="T32" fmla="*/ 2147483647 w 46"/>
                <a:gd name="T33" fmla="*/ 2147483647 h 110"/>
                <a:gd name="T34" fmla="*/ 2147483647 w 46"/>
                <a:gd name="T35" fmla="*/ 2147483647 h 110"/>
                <a:gd name="T36" fmla="*/ 2147483647 w 46"/>
                <a:gd name="T37" fmla="*/ 2147483647 h 110"/>
                <a:gd name="T38" fmla="*/ 0 w 46"/>
                <a:gd name="T39" fmla="*/ 2147483647 h 110"/>
                <a:gd name="T40" fmla="*/ 0 w 46"/>
                <a:gd name="T41" fmla="*/ 2147483647 h 110"/>
                <a:gd name="T42" fmla="*/ 0 w 46"/>
                <a:gd name="T43" fmla="*/ 2147483647 h 110"/>
                <a:gd name="T44" fmla="*/ 2147483647 w 46"/>
                <a:gd name="T45" fmla="*/ 2147483647 h 110"/>
                <a:gd name="T46" fmla="*/ 2147483647 w 46"/>
                <a:gd name="T47" fmla="*/ 2147483647 h 110"/>
                <a:gd name="T48" fmla="*/ 2147483647 w 46"/>
                <a:gd name="T49" fmla="*/ 2147483647 h 110"/>
                <a:gd name="T50" fmla="*/ 2147483647 w 46"/>
                <a:gd name="T51" fmla="*/ 2147483647 h 110"/>
                <a:gd name="T52" fmla="*/ 2147483647 w 46"/>
                <a:gd name="T53" fmla="*/ 2147483647 h 110"/>
                <a:gd name="T54" fmla="*/ 2147483647 w 46"/>
                <a:gd name="T55" fmla="*/ 2147483647 h 110"/>
                <a:gd name="T56" fmla="*/ 2147483647 w 46"/>
                <a:gd name="T57" fmla="*/ 2147483647 h 110"/>
                <a:gd name="T58" fmla="*/ 2147483647 w 46"/>
                <a:gd name="T59" fmla="*/ 2147483647 h 11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6"/>
                <a:gd name="T91" fmla="*/ 0 h 110"/>
                <a:gd name="T92" fmla="*/ 46 w 46"/>
                <a:gd name="T93" fmla="*/ 110 h 11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6" h="110">
                  <a:moveTo>
                    <a:pt x="16" y="110"/>
                  </a:moveTo>
                  <a:lnTo>
                    <a:pt x="30" y="104"/>
                  </a:lnTo>
                  <a:lnTo>
                    <a:pt x="30" y="60"/>
                  </a:lnTo>
                  <a:lnTo>
                    <a:pt x="40" y="46"/>
                  </a:lnTo>
                  <a:lnTo>
                    <a:pt x="44" y="36"/>
                  </a:lnTo>
                  <a:lnTo>
                    <a:pt x="46" y="30"/>
                  </a:lnTo>
                  <a:lnTo>
                    <a:pt x="44" y="18"/>
                  </a:lnTo>
                  <a:lnTo>
                    <a:pt x="40" y="10"/>
                  </a:lnTo>
                  <a:lnTo>
                    <a:pt x="34" y="6"/>
                  </a:lnTo>
                  <a:lnTo>
                    <a:pt x="30" y="0"/>
                  </a:lnTo>
                  <a:lnTo>
                    <a:pt x="20" y="2"/>
                  </a:lnTo>
                  <a:lnTo>
                    <a:pt x="20" y="0"/>
                  </a:lnTo>
                  <a:lnTo>
                    <a:pt x="20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12" y="14"/>
                  </a:lnTo>
                  <a:lnTo>
                    <a:pt x="6" y="16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2" y="38"/>
                  </a:lnTo>
                  <a:lnTo>
                    <a:pt x="10" y="44"/>
                  </a:lnTo>
                  <a:lnTo>
                    <a:pt x="10" y="48"/>
                  </a:lnTo>
                  <a:lnTo>
                    <a:pt x="10" y="62"/>
                  </a:lnTo>
                  <a:lnTo>
                    <a:pt x="12" y="74"/>
                  </a:lnTo>
                  <a:lnTo>
                    <a:pt x="12" y="86"/>
                  </a:lnTo>
                  <a:lnTo>
                    <a:pt x="14" y="106"/>
                  </a:lnTo>
                  <a:lnTo>
                    <a:pt x="16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24" name="Freeform 145"/>
            <p:cNvSpPr/>
            <p:nvPr/>
          </p:nvSpPr>
          <p:spPr bwMode="auto">
            <a:xfrm>
              <a:off x="4693172" y="4172063"/>
              <a:ext cx="275593" cy="274780"/>
            </a:xfrm>
            <a:custGeom>
              <a:avLst/>
              <a:gdLst>
                <a:gd name="T0" fmla="*/ 2147483647 w 189"/>
                <a:gd name="T1" fmla="*/ 2147483647 h 174"/>
                <a:gd name="T2" fmla="*/ 2147483647 w 189"/>
                <a:gd name="T3" fmla="*/ 2147483647 h 174"/>
                <a:gd name="T4" fmla="*/ 2147483647 w 189"/>
                <a:gd name="T5" fmla="*/ 2147483647 h 174"/>
                <a:gd name="T6" fmla="*/ 2147483647 w 189"/>
                <a:gd name="T7" fmla="*/ 2147483647 h 174"/>
                <a:gd name="T8" fmla="*/ 2147483647 w 189"/>
                <a:gd name="T9" fmla="*/ 2147483647 h 174"/>
                <a:gd name="T10" fmla="*/ 0 w 189"/>
                <a:gd name="T11" fmla="*/ 2147483647 h 174"/>
                <a:gd name="T12" fmla="*/ 2147483647 w 189"/>
                <a:gd name="T13" fmla="*/ 2147483647 h 174"/>
                <a:gd name="T14" fmla="*/ 2147483647 w 189"/>
                <a:gd name="T15" fmla="*/ 2147483647 h 174"/>
                <a:gd name="T16" fmla="*/ 2147483647 w 189"/>
                <a:gd name="T17" fmla="*/ 2147483647 h 174"/>
                <a:gd name="T18" fmla="*/ 2147483647 w 189"/>
                <a:gd name="T19" fmla="*/ 2147483647 h 174"/>
                <a:gd name="T20" fmla="*/ 2147483647 w 189"/>
                <a:gd name="T21" fmla="*/ 0 h 174"/>
                <a:gd name="T22" fmla="*/ 2147483647 w 189"/>
                <a:gd name="T23" fmla="*/ 0 h 174"/>
                <a:gd name="T24" fmla="*/ 2147483647 w 189"/>
                <a:gd name="T25" fmla="*/ 2147483647 h 174"/>
                <a:gd name="T26" fmla="*/ 2147483647 w 189"/>
                <a:gd name="T27" fmla="*/ 2147483647 h 174"/>
                <a:gd name="T28" fmla="*/ 2147483647 w 189"/>
                <a:gd name="T29" fmla="*/ 2147483647 h 174"/>
                <a:gd name="T30" fmla="*/ 2147483647 w 189"/>
                <a:gd name="T31" fmla="*/ 2147483647 h 174"/>
                <a:gd name="T32" fmla="*/ 2147483647 w 189"/>
                <a:gd name="T33" fmla="*/ 2147483647 h 174"/>
                <a:gd name="T34" fmla="*/ 2147483647 w 189"/>
                <a:gd name="T35" fmla="*/ 2147483647 h 174"/>
                <a:gd name="T36" fmla="*/ 2147483647 w 189"/>
                <a:gd name="T37" fmla="*/ 2147483647 h 174"/>
                <a:gd name="T38" fmla="*/ 2147483647 w 189"/>
                <a:gd name="T39" fmla="*/ 2147483647 h 174"/>
                <a:gd name="T40" fmla="*/ 2147483647 w 189"/>
                <a:gd name="T41" fmla="*/ 2147483647 h 174"/>
                <a:gd name="T42" fmla="*/ 2147483647 w 189"/>
                <a:gd name="T43" fmla="*/ 2147483647 h 174"/>
                <a:gd name="T44" fmla="*/ 2147483647 w 189"/>
                <a:gd name="T45" fmla="*/ 2147483647 h 174"/>
                <a:gd name="T46" fmla="*/ 2147483647 w 189"/>
                <a:gd name="T47" fmla="*/ 0 h 174"/>
                <a:gd name="T48" fmla="*/ 2147483647 w 189"/>
                <a:gd name="T49" fmla="*/ 2147483647 h 174"/>
                <a:gd name="T50" fmla="*/ 2147483647 w 189"/>
                <a:gd name="T51" fmla="*/ 2147483647 h 174"/>
                <a:gd name="T52" fmla="*/ 2147483647 w 189"/>
                <a:gd name="T53" fmla="*/ 2147483647 h 174"/>
                <a:gd name="T54" fmla="*/ 2147483647 w 189"/>
                <a:gd name="T55" fmla="*/ 2147483647 h 174"/>
                <a:gd name="T56" fmla="*/ 2147483647 w 189"/>
                <a:gd name="T57" fmla="*/ 2147483647 h 174"/>
                <a:gd name="T58" fmla="*/ 2147483647 w 189"/>
                <a:gd name="T59" fmla="*/ 2147483647 h 174"/>
                <a:gd name="T60" fmla="*/ 2147483647 w 189"/>
                <a:gd name="T61" fmla="*/ 2147483647 h 174"/>
                <a:gd name="T62" fmla="*/ 2147483647 w 189"/>
                <a:gd name="T63" fmla="*/ 2147483647 h 174"/>
                <a:gd name="T64" fmla="*/ 2147483647 w 189"/>
                <a:gd name="T65" fmla="*/ 2147483647 h 174"/>
                <a:gd name="T66" fmla="*/ 2147483647 w 189"/>
                <a:gd name="T67" fmla="*/ 2147483647 h 174"/>
                <a:gd name="T68" fmla="*/ 2147483647 w 189"/>
                <a:gd name="T69" fmla="*/ 2147483647 h 174"/>
                <a:gd name="T70" fmla="*/ 2147483647 w 189"/>
                <a:gd name="T71" fmla="*/ 2147483647 h 174"/>
                <a:gd name="T72" fmla="*/ 2147483647 w 189"/>
                <a:gd name="T73" fmla="*/ 2147483647 h 174"/>
                <a:gd name="T74" fmla="*/ 2147483647 w 189"/>
                <a:gd name="T75" fmla="*/ 2147483647 h 174"/>
                <a:gd name="T76" fmla="*/ 2147483647 w 189"/>
                <a:gd name="T77" fmla="*/ 2147483647 h 174"/>
                <a:gd name="T78" fmla="*/ 2147483647 w 189"/>
                <a:gd name="T79" fmla="*/ 2147483647 h 174"/>
                <a:gd name="T80" fmla="*/ 2147483647 w 189"/>
                <a:gd name="T81" fmla="*/ 2147483647 h 1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89"/>
                <a:gd name="T124" fmla="*/ 0 h 174"/>
                <a:gd name="T125" fmla="*/ 189 w 189"/>
                <a:gd name="T126" fmla="*/ 174 h 1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89" h="174">
                  <a:moveTo>
                    <a:pt x="90" y="168"/>
                  </a:moveTo>
                  <a:lnTo>
                    <a:pt x="74" y="170"/>
                  </a:lnTo>
                  <a:lnTo>
                    <a:pt x="58" y="174"/>
                  </a:lnTo>
                  <a:lnTo>
                    <a:pt x="52" y="172"/>
                  </a:lnTo>
                  <a:lnTo>
                    <a:pt x="46" y="166"/>
                  </a:lnTo>
                  <a:lnTo>
                    <a:pt x="40" y="152"/>
                  </a:lnTo>
                  <a:lnTo>
                    <a:pt x="36" y="146"/>
                  </a:lnTo>
                  <a:lnTo>
                    <a:pt x="32" y="138"/>
                  </a:lnTo>
                  <a:lnTo>
                    <a:pt x="24" y="134"/>
                  </a:lnTo>
                  <a:lnTo>
                    <a:pt x="18" y="132"/>
                  </a:lnTo>
                  <a:lnTo>
                    <a:pt x="0" y="134"/>
                  </a:lnTo>
                  <a:lnTo>
                    <a:pt x="0" y="90"/>
                  </a:lnTo>
                  <a:lnTo>
                    <a:pt x="10" y="76"/>
                  </a:lnTo>
                  <a:lnTo>
                    <a:pt x="14" y="66"/>
                  </a:lnTo>
                  <a:lnTo>
                    <a:pt x="16" y="60"/>
                  </a:lnTo>
                  <a:lnTo>
                    <a:pt x="14" y="48"/>
                  </a:lnTo>
                  <a:lnTo>
                    <a:pt x="10" y="40"/>
                  </a:lnTo>
                  <a:lnTo>
                    <a:pt x="14" y="26"/>
                  </a:lnTo>
                  <a:lnTo>
                    <a:pt x="18" y="12"/>
                  </a:lnTo>
                  <a:lnTo>
                    <a:pt x="22" y="8"/>
                  </a:lnTo>
                  <a:lnTo>
                    <a:pt x="28" y="4"/>
                  </a:lnTo>
                  <a:lnTo>
                    <a:pt x="34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50" y="2"/>
                  </a:lnTo>
                  <a:lnTo>
                    <a:pt x="56" y="8"/>
                  </a:lnTo>
                  <a:lnTo>
                    <a:pt x="62" y="12"/>
                  </a:lnTo>
                  <a:lnTo>
                    <a:pt x="64" y="14"/>
                  </a:lnTo>
                  <a:lnTo>
                    <a:pt x="68" y="16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4" y="10"/>
                  </a:lnTo>
                  <a:lnTo>
                    <a:pt x="78" y="10"/>
                  </a:lnTo>
                  <a:lnTo>
                    <a:pt x="86" y="10"/>
                  </a:lnTo>
                  <a:lnTo>
                    <a:pt x="90" y="14"/>
                  </a:lnTo>
                  <a:lnTo>
                    <a:pt x="94" y="16"/>
                  </a:lnTo>
                  <a:lnTo>
                    <a:pt x="100" y="18"/>
                  </a:lnTo>
                  <a:lnTo>
                    <a:pt x="108" y="16"/>
                  </a:lnTo>
                  <a:lnTo>
                    <a:pt x="114" y="12"/>
                  </a:lnTo>
                  <a:lnTo>
                    <a:pt x="120" y="10"/>
                  </a:lnTo>
                  <a:lnTo>
                    <a:pt x="128" y="8"/>
                  </a:lnTo>
                  <a:lnTo>
                    <a:pt x="134" y="8"/>
                  </a:lnTo>
                  <a:lnTo>
                    <a:pt x="138" y="10"/>
                  </a:lnTo>
                  <a:lnTo>
                    <a:pt x="142" y="10"/>
                  </a:lnTo>
                  <a:lnTo>
                    <a:pt x="151" y="12"/>
                  </a:lnTo>
                  <a:lnTo>
                    <a:pt x="155" y="10"/>
                  </a:lnTo>
                  <a:lnTo>
                    <a:pt x="161" y="8"/>
                  </a:lnTo>
                  <a:lnTo>
                    <a:pt x="171" y="0"/>
                  </a:lnTo>
                  <a:lnTo>
                    <a:pt x="175" y="6"/>
                  </a:lnTo>
                  <a:lnTo>
                    <a:pt x="179" y="10"/>
                  </a:lnTo>
                  <a:lnTo>
                    <a:pt x="183" y="22"/>
                  </a:lnTo>
                  <a:lnTo>
                    <a:pt x="185" y="26"/>
                  </a:lnTo>
                  <a:lnTo>
                    <a:pt x="189" y="30"/>
                  </a:lnTo>
                  <a:lnTo>
                    <a:pt x="187" y="46"/>
                  </a:lnTo>
                  <a:lnTo>
                    <a:pt x="183" y="46"/>
                  </a:lnTo>
                  <a:lnTo>
                    <a:pt x="179" y="46"/>
                  </a:lnTo>
                  <a:lnTo>
                    <a:pt x="175" y="60"/>
                  </a:lnTo>
                  <a:lnTo>
                    <a:pt x="171" y="70"/>
                  </a:lnTo>
                  <a:lnTo>
                    <a:pt x="165" y="82"/>
                  </a:lnTo>
                  <a:lnTo>
                    <a:pt x="161" y="92"/>
                  </a:lnTo>
                  <a:lnTo>
                    <a:pt x="159" y="94"/>
                  </a:lnTo>
                  <a:lnTo>
                    <a:pt x="157" y="96"/>
                  </a:lnTo>
                  <a:lnTo>
                    <a:pt x="155" y="98"/>
                  </a:lnTo>
                  <a:lnTo>
                    <a:pt x="153" y="98"/>
                  </a:lnTo>
                  <a:lnTo>
                    <a:pt x="151" y="108"/>
                  </a:lnTo>
                  <a:lnTo>
                    <a:pt x="146" y="120"/>
                  </a:lnTo>
                  <a:lnTo>
                    <a:pt x="142" y="130"/>
                  </a:lnTo>
                  <a:lnTo>
                    <a:pt x="138" y="134"/>
                  </a:lnTo>
                  <a:lnTo>
                    <a:pt x="134" y="136"/>
                  </a:lnTo>
                  <a:lnTo>
                    <a:pt x="132" y="134"/>
                  </a:lnTo>
                  <a:lnTo>
                    <a:pt x="130" y="132"/>
                  </a:lnTo>
                  <a:lnTo>
                    <a:pt x="128" y="124"/>
                  </a:lnTo>
                  <a:lnTo>
                    <a:pt x="122" y="126"/>
                  </a:lnTo>
                  <a:lnTo>
                    <a:pt x="116" y="130"/>
                  </a:lnTo>
                  <a:lnTo>
                    <a:pt x="110" y="134"/>
                  </a:lnTo>
                  <a:lnTo>
                    <a:pt x="104" y="138"/>
                  </a:lnTo>
                  <a:lnTo>
                    <a:pt x="100" y="146"/>
                  </a:lnTo>
                  <a:lnTo>
                    <a:pt x="98" y="150"/>
                  </a:lnTo>
                  <a:lnTo>
                    <a:pt x="96" y="158"/>
                  </a:lnTo>
                  <a:lnTo>
                    <a:pt x="96" y="168"/>
                  </a:lnTo>
                  <a:lnTo>
                    <a:pt x="94" y="168"/>
                  </a:lnTo>
                  <a:lnTo>
                    <a:pt x="90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25" name="Freeform 146"/>
            <p:cNvSpPr/>
            <p:nvPr/>
          </p:nvSpPr>
          <p:spPr bwMode="auto">
            <a:xfrm>
              <a:off x="4824626" y="4186665"/>
              <a:ext cx="185651" cy="329206"/>
            </a:xfrm>
            <a:custGeom>
              <a:avLst/>
              <a:gdLst>
                <a:gd name="T0" fmla="*/ 2147483647 w 127"/>
                <a:gd name="T1" fmla="*/ 2147483647 h 208"/>
                <a:gd name="T2" fmla="*/ 2147483647 w 127"/>
                <a:gd name="T3" fmla="*/ 2147483647 h 208"/>
                <a:gd name="T4" fmla="*/ 2147483647 w 127"/>
                <a:gd name="T5" fmla="*/ 2147483647 h 208"/>
                <a:gd name="T6" fmla="*/ 2147483647 w 127"/>
                <a:gd name="T7" fmla="*/ 2147483647 h 208"/>
                <a:gd name="T8" fmla="*/ 2147483647 w 127"/>
                <a:gd name="T9" fmla="*/ 2147483647 h 208"/>
                <a:gd name="T10" fmla="*/ 2147483647 w 127"/>
                <a:gd name="T11" fmla="*/ 2147483647 h 208"/>
                <a:gd name="T12" fmla="*/ 2147483647 w 127"/>
                <a:gd name="T13" fmla="*/ 2147483647 h 208"/>
                <a:gd name="T14" fmla="*/ 2147483647 w 127"/>
                <a:gd name="T15" fmla="*/ 2147483647 h 208"/>
                <a:gd name="T16" fmla="*/ 2147483647 w 127"/>
                <a:gd name="T17" fmla="*/ 2147483647 h 208"/>
                <a:gd name="T18" fmla="*/ 2147483647 w 127"/>
                <a:gd name="T19" fmla="*/ 2147483647 h 208"/>
                <a:gd name="T20" fmla="*/ 2147483647 w 127"/>
                <a:gd name="T21" fmla="*/ 2147483647 h 208"/>
                <a:gd name="T22" fmla="*/ 2147483647 w 127"/>
                <a:gd name="T23" fmla="*/ 2147483647 h 208"/>
                <a:gd name="T24" fmla="*/ 2147483647 w 127"/>
                <a:gd name="T25" fmla="*/ 2147483647 h 208"/>
                <a:gd name="T26" fmla="*/ 2147483647 w 127"/>
                <a:gd name="T27" fmla="*/ 2147483647 h 208"/>
                <a:gd name="T28" fmla="*/ 2147483647 w 127"/>
                <a:gd name="T29" fmla="*/ 2147483647 h 208"/>
                <a:gd name="T30" fmla="*/ 2147483647 w 127"/>
                <a:gd name="T31" fmla="*/ 2147483647 h 208"/>
                <a:gd name="T32" fmla="*/ 2147483647 w 127"/>
                <a:gd name="T33" fmla="*/ 2147483647 h 208"/>
                <a:gd name="T34" fmla="*/ 2147483647 w 127"/>
                <a:gd name="T35" fmla="*/ 2147483647 h 208"/>
                <a:gd name="T36" fmla="*/ 2147483647 w 127"/>
                <a:gd name="T37" fmla="*/ 2147483647 h 208"/>
                <a:gd name="T38" fmla="*/ 2147483647 w 127"/>
                <a:gd name="T39" fmla="*/ 2147483647 h 208"/>
                <a:gd name="T40" fmla="*/ 2147483647 w 127"/>
                <a:gd name="T41" fmla="*/ 2147483647 h 208"/>
                <a:gd name="T42" fmla="*/ 2147483647 w 127"/>
                <a:gd name="T43" fmla="*/ 2147483647 h 208"/>
                <a:gd name="T44" fmla="*/ 2147483647 w 127"/>
                <a:gd name="T45" fmla="*/ 2147483647 h 208"/>
                <a:gd name="T46" fmla="*/ 2147483647 w 127"/>
                <a:gd name="T47" fmla="*/ 2147483647 h 208"/>
                <a:gd name="T48" fmla="*/ 2147483647 w 127"/>
                <a:gd name="T49" fmla="*/ 2147483647 h 208"/>
                <a:gd name="T50" fmla="*/ 2147483647 w 127"/>
                <a:gd name="T51" fmla="*/ 2147483647 h 208"/>
                <a:gd name="T52" fmla="*/ 2147483647 w 127"/>
                <a:gd name="T53" fmla="*/ 2147483647 h 208"/>
                <a:gd name="T54" fmla="*/ 2147483647 w 127"/>
                <a:gd name="T55" fmla="*/ 2147483647 h 208"/>
                <a:gd name="T56" fmla="*/ 2147483647 w 127"/>
                <a:gd name="T57" fmla="*/ 2147483647 h 208"/>
                <a:gd name="T58" fmla="*/ 2147483647 w 127"/>
                <a:gd name="T59" fmla="*/ 2147483647 h 208"/>
                <a:gd name="T60" fmla="*/ 2147483647 w 127"/>
                <a:gd name="T61" fmla="*/ 2147483647 h 208"/>
                <a:gd name="T62" fmla="*/ 2147483647 w 127"/>
                <a:gd name="T63" fmla="*/ 2147483647 h 208"/>
                <a:gd name="T64" fmla="*/ 2147483647 w 127"/>
                <a:gd name="T65" fmla="*/ 2147483647 h 208"/>
                <a:gd name="T66" fmla="*/ 2147483647 w 127"/>
                <a:gd name="T67" fmla="*/ 2147483647 h 208"/>
                <a:gd name="T68" fmla="*/ 2147483647 w 127"/>
                <a:gd name="T69" fmla="*/ 2147483647 h 208"/>
                <a:gd name="T70" fmla="*/ 2147483647 w 127"/>
                <a:gd name="T71" fmla="*/ 2147483647 h 208"/>
                <a:gd name="T72" fmla="*/ 2147483647 w 127"/>
                <a:gd name="T73" fmla="*/ 2147483647 h 208"/>
                <a:gd name="T74" fmla="*/ 2147483647 w 127"/>
                <a:gd name="T75" fmla="*/ 2147483647 h 208"/>
                <a:gd name="T76" fmla="*/ 0 w 127"/>
                <a:gd name="T77" fmla="*/ 2147483647 h 20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7"/>
                <a:gd name="T118" fmla="*/ 0 h 208"/>
                <a:gd name="T119" fmla="*/ 127 w 127"/>
                <a:gd name="T120" fmla="*/ 208 h 20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7" h="208">
                  <a:moveTo>
                    <a:pt x="6" y="158"/>
                  </a:moveTo>
                  <a:lnTo>
                    <a:pt x="6" y="148"/>
                  </a:lnTo>
                  <a:lnTo>
                    <a:pt x="8" y="140"/>
                  </a:lnTo>
                  <a:lnTo>
                    <a:pt x="10" y="136"/>
                  </a:lnTo>
                  <a:lnTo>
                    <a:pt x="14" y="128"/>
                  </a:lnTo>
                  <a:lnTo>
                    <a:pt x="20" y="124"/>
                  </a:lnTo>
                  <a:lnTo>
                    <a:pt x="26" y="120"/>
                  </a:lnTo>
                  <a:lnTo>
                    <a:pt x="32" y="116"/>
                  </a:lnTo>
                  <a:lnTo>
                    <a:pt x="38" y="114"/>
                  </a:lnTo>
                  <a:lnTo>
                    <a:pt x="40" y="122"/>
                  </a:lnTo>
                  <a:lnTo>
                    <a:pt x="42" y="124"/>
                  </a:lnTo>
                  <a:lnTo>
                    <a:pt x="44" y="126"/>
                  </a:lnTo>
                  <a:lnTo>
                    <a:pt x="48" y="124"/>
                  </a:lnTo>
                  <a:lnTo>
                    <a:pt x="52" y="120"/>
                  </a:lnTo>
                  <a:lnTo>
                    <a:pt x="56" y="110"/>
                  </a:lnTo>
                  <a:lnTo>
                    <a:pt x="61" y="98"/>
                  </a:lnTo>
                  <a:lnTo>
                    <a:pt x="63" y="88"/>
                  </a:lnTo>
                  <a:lnTo>
                    <a:pt x="65" y="88"/>
                  </a:lnTo>
                  <a:lnTo>
                    <a:pt x="67" y="86"/>
                  </a:lnTo>
                  <a:lnTo>
                    <a:pt x="69" y="84"/>
                  </a:lnTo>
                  <a:lnTo>
                    <a:pt x="71" y="82"/>
                  </a:lnTo>
                  <a:lnTo>
                    <a:pt x="75" y="72"/>
                  </a:lnTo>
                  <a:lnTo>
                    <a:pt x="81" y="60"/>
                  </a:lnTo>
                  <a:lnTo>
                    <a:pt x="85" y="50"/>
                  </a:lnTo>
                  <a:lnTo>
                    <a:pt x="89" y="36"/>
                  </a:lnTo>
                  <a:lnTo>
                    <a:pt x="93" y="36"/>
                  </a:lnTo>
                  <a:lnTo>
                    <a:pt x="97" y="36"/>
                  </a:lnTo>
                  <a:lnTo>
                    <a:pt x="99" y="20"/>
                  </a:lnTo>
                  <a:lnTo>
                    <a:pt x="95" y="16"/>
                  </a:lnTo>
                  <a:lnTo>
                    <a:pt x="93" y="12"/>
                  </a:lnTo>
                  <a:lnTo>
                    <a:pt x="89" y="0"/>
                  </a:lnTo>
                  <a:lnTo>
                    <a:pt x="91" y="2"/>
                  </a:lnTo>
                  <a:lnTo>
                    <a:pt x="93" y="0"/>
                  </a:lnTo>
                  <a:lnTo>
                    <a:pt x="97" y="6"/>
                  </a:lnTo>
                  <a:lnTo>
                    <a:pt x="103" y="14"/>
                  </a:lnTo>
                  <a:lnTo>
                    <a:pt x="107" y="20"/>
                  </a:lnTo>
                  <a:lnTo>
                    <a:pt x="109" y="26"/>
                  </a:lnTo>
                  <a:lnTo>
                    <a:pt x="107" y="44"/>
                  </a:lnTo>
                  <a:lnTo>
                    <a:pt x="109" y="50"/>
                  </a:lnTo>
                  <a:lnTo>
                    <a:pt x="109" y="54"/>
                  </a:lnTo>
                  <a:lnTo>
                    <a:pt x="117" y="60"/>
                  </a:lnTo>
                  <a:lnTo>
                    <a:pt x="99" y="60"/>
                  </a:lnTo>
                  <a:lnTo>
                    <a:pt x="93" y="62"/>
                  </a:lnTo>
                  <a:lnTo>
                    <a:pt x="91" y="64"/>
                  </a:lnTo>
                  <a:lnTo>
                    <a:pt x="89" y="66"/>
                  </a:lnTo>
                  <a:lnTo>
                    <a:pt x="93" y="70"/>
                  </a:lnTo>
                  <a:lnTo>
                    <a:pt x="101" y="78"/>
                  </a:lnTo>
                  <a:lnTo>
                    <a:pt x="111" y="88"/>
                  </a:lnTo>
                  <a:lnTo>
                    <a:pt x="115" y="96"/>
                  </a:lnTo>
                  <a:lnTo>
                    <a:pt x="117" y="106"/>
                  </a:lnTo>
                  <a:lnTo>
                    <a:pt x="113" y="110"/>
                  </a:lnTo>
                  <a:lnTo>
                    <a:pt x="107" y="116"/>
                  </a:lnTo>
                  <a:lnTo>
                    <a:pt x="101" y="126"/>
                  </a:lnTo>
                  <a:lnTo>
                    <a:pt x="99" y="136"/>
                  </a:lnTo>
                  <a:lnTo>
                    <a:pt x="99" y="144"/>
                  </a:lnTo>
                  <a:lnTo>
                    <a:pt x="101" y="154"/>
                  </a:lnTo>
                  <a:lnTo>
                    <a:pt x="109" y="168"/>
                  </a:lnTo>
                  <a:lnTo>
                    <a:pt x="119" y="182"/>
                  </a:lnTo>
                  <a:lnTo>
                    <a:pt x="127" y="194"/>
                  </a:lnTo>
                  <a:lnTo>
                    <a:pt x="127" y="208"/>
                  </a:lnTo>
                  <a:lnTo>
                    <a:pt x="121" y="208"/>
                  </a:lnTo>
                  <a:lnTo>
                    <a:pt x="111" y="208"/>
                  </a:lnTo>
                  <a:lnTo>
                    <a:pt x="107" y="206"/>
                  </a:lnTo>
                  <a:lnTo>
                    <a:pt x="103" y="204"/>
                  </a:lnTo>
                  <a:lnTo>
                    <a:pt x="81" y="204"/>
                  </a:lnTo>
                  <a:lnTo>
                    <a:pt x="81" y="202"/>
                  </a:lnTo>
                  <a:lnTo>
                    <a:pt x="46" y="200"/>
                  </a:lnTo>
                  <a:lnTo>
                    <a:pt x="46" y="204"/>
                  </a:lnTo>
                  <a:lnTo>
                    <a:pt x="22" y="202"/>
                  </a:lnTo>
                  <a:lnTo>
                    <a:pt x="24" y="198"/>
                  </a:lnTo>
                  <a:lnTo>
                    <a:pt x="24" y="188"/>
                  </a:lnTo>
                  <a:lnTo>
                    <a:pt x="22" y="182"/>
                  </a:lnTo>
                  <a:lnTo>
                    <a:pt x="22" y="174"/>
                  </a:lnTo>
                  <a:lnTo>
                    <a:pt x="24" y="168"/>
                  </a:lnTo>
                  <a:lnTo>
                    <a:pt x="14" y="166"/>
                  </a:lnTo>
                  <a:lnTo>
                    <a:pt x="10" y="164"/>
                  </a:lnTo>
                  <a:lnTo>
                    <a:pt x="6" y="160"/>
                  </a:lnTo>
                  <a:lnTo>
                    <a:pt x="0" y="158"/>
                  </a:lnTo>
                  <a:lnTo>
                    <a:pt x="6" y="1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26" name="Freeform 147"/>
            <p:cNvSpPr/>
            <p:nvPr/>
          </p:nvSpPr>
          <p:spPr bwMode="auto">
            <a:xfrm>
              <a:off x="4838464" y="4503924"/>
              <a:ext cx="130301" cy="175222"/>
            </a:xfrm>
            <a:custGeom>
              <a:avLst/>
              <a:gdLst>
                <a:gd name="T0" fmla="*/ 2147483647 w 89"/>
                <a:gd name="T1" fmla="*/ 2147483647 h 110"/>
                <a:gd name="T2" fmla="*/ 2147483647 w 89"/>
                <a:gd name="T3" fmla="*/ 2147483647 h 110"/>
                <a:gd name="T4" fmla="*/ 2147483647 w 89"/>
                <a:gd name="T5" fmla="*/ 2147483647 h 110"/>
                <a:gd name="T6" fmla="*/ 2147483647 w 89"/>
                <a:gd name="T7" fmla="*/ 2147483647 h 110"/>
                <a:gd name="T8" fmla="*/ 2147483647 w 89"/>
                <a:gd name="T9" fmla="*/ 2147483647 h 110"/>
                <a:gd name="T10" fmla="*/ 2147483647 w 89"/>
                <a:gd name="T11" fmla="*/ 2147483647 h 110"/>
                <a:gd name="T12" fmla="*/ 0 w 89"/>
                <a:gd name="T13" fmla="*/ 2147483647 h 110"/>
                <a:gd name="T14" fmla="*/ 0 w 89"/>
                <a:gd name="T15" fmla="*/ 2147483647 h 110"/>
                <a:gd name="T16" fmla="*/ 2147483647 w 89"/>
                <a:gd name="T17" fmla="*/ 2147483647 h 110"/>
                <a:gd name="T18" fmla="*/ 2147483647 w 89"/>
                <a:gd name="T19" fmla="*/ 2147483647 h 110"/>
                <a:gd name="T20" fmla="*/ 2147483647 w 89"/>
                <a:gd name="T21" fmla="*/ 2147483647 h 110"/>
                <a:gd name="T22" fmla="*/ 2147483647 w 89"/>
                <a:gd name="T23" fmla="*/ 2147483647 h 110"/>
                <a:gd name="T24" fmla="*/ 2147483647 w 89"/>
                <a:gd name="T25" fmla="*/ 2147483647 h 110"/>
                <a:gd name="T26" fmla="*/ 2147483647 w 89"/>
                <a:gd name="T27" fmla="*/ 2147483647 h 110"/>
                <a:gd name="T28" fmla="*/ 2147483647 w 89"/>
                <a:gd name="T29" fmla="*/ 2147483647 h 110"/>
                <a:gd name="T30" fmla="*/ 2147483647 w 89"/>
                <a:gd name="T31" fmla="*/ 2147483647 h 110"/>
                <a:gd name="T32" fmla="*/ 2147483647 w 89"/>
                <a:gd name="T33" fmla="*/ 2147483647 h 110"/>
                <a:gd name="T34" fmla="*/ 2147483647 w 89"/>
                <a:gd name="T35" fmla="*/ 2147483647 h 110"/>
                <a:gd name="T36" fmla="*/ 2147483647 w 89"/>
                <a:gd name="T37" fmla="*/ 2147483647 h 110"/>
                <a:gd name="T38" fmla="*/ 2147483647 w 89"/>
                <a:gd name="T39" fmla="*/ 2147483647 h 110"/>
                <a:gd name="T40" fmla="*/ 2147483647 w 89"/>
                <a:gd name="T41" fmla="*/ 2147483647 h 110"/>
                <a:gd name="T42" fmla="*/ 2147483647 w 89"/>
                <a:gd name="T43" fmla="*/ 2147483647 h 110"/>
                <a:gd name="T44" fmla="*/ 2147483647 w 89"/>
                <a:gd name="T45" fmla="*/ 2147483647 h 110"/>
                <a:gd name="T46" fmla="*/ 2147483647 w 89"/>
                <a:gd name="T47" fmla="*/ 2147483647 h 110"/>
                <a:gd name="T48" fmla="*/ 2147483647 w 89"/>
                <a:gd name="T49" fmla="*/ 2147483647 h 110"/>
                <a:gd name="T50" fmla="*/ 2147483647 w 89"/>
                <a:gd name="T51" fmla="*/ 2147483647 h 110"/>
                <a:gd name="T52" fmla="*/ 2147483647 w 89"/>
                <a:gd name="T53" fmla="*/ 2147483647 h 110"/>
                <a:gd name="T54" fmla="*/ 2147483647 w 89"/>
                <a:gd name="T55" fmla="*/ 2147483647 h 110"/>
                <a:gd name="T56" fmla="*/ 2147483647 w 89"/>
                <a:gd name="T57" fmla="*/ 2147483647 h 110"/>
                <a:gd name="T58" fmla="*/ 2147483647 w 89"/>
                <a:gd name="T59" fmla="*/ 2147483647 h 110"/>
                <a:gd name="T60" fmla="*/ 2147483647 w 89"/>
                <a:gd name="T61" fmla="*/ 2147483647 h 110"/>
                <a:gd name="T62" fmla="*/ 2147483647 w 89"/>
                <a:gd name="T63" fmla="*/ 2147483647 h 110"/>
                <a:gd name="T64" fmla="*/ 2147483647 w 89"/>
                <a:gd name="T65" fmla="*/ 2147483647 h 110"/>
                <a:gd name="T66" fmla="*/ 2147483647 w 89"/>
                <a:gd name="T67" fmla="*/ 2147483647 h 110"/>
                <a:gd name="T68" fmla="*/ 2147483647 w 89"/>
                <a:gd name="T69" fmla="*/ 2147483647 h 110"/>
                <a:gd name="T70" fmla="*/ 2147483647 w 89"/>
                <a:gd name="T71" fmla="*/ 2147483647 h 110"/>
                <a:gd name="T72" fmla="*/ 2147483647 w 89"/>
                <a:gd name="T73" fmla="*/ 2147483647 h 110"/>
                <a:gd name="T74" fmla="*/ 2147483647 w 89"/>
                <a:gd name="T75" fmla="*/ 2147483647 h 110"/>
                <a:gd name="T76" fmla="*/ 2147483647 w 89"/>
                <a:gd name="T77" fmla="*/ 2147483647 h 110"/>
                <a:gd name="T78" fmla="*/ 2147483647 w 89"/>
                <a:gd name="T79" fmla="*/ 2147483647 h 110"/>
                <a:gd name="T80" fmla="*/ 2147483647 w 89"/>
                <a:gd name="T81" fmla="*/ 2147483647 h 110"/>
                <a:gd name="T82" fmla="*/ 2147483647 w 89"/>
                <a:gd name="T83" fmla="*/ 2147483647 h 110"/>
                <a:gd name="T84" fmla="*/ 2147483647 w 89"/>
                <a:gd name="T85" fmla="*/ 2147483647 h 110"/>
                <a:gd name="T86" fmla="*/ 2147483647 w 89"/>
                <a:gd name="T87" fmla="*/ 2147483647 h 110"/>
                <a:gd name="T88" fmla="*/ 2147483647 w 89"/>
                <a:gd name="T89" fmla="*/ 2147483647 h 110"/>
                <a:gd name="T90" fmla="*/ 2147483647 w 89"/>
                <a:gd name="T91" fmla="*/ 2147483647 h 110"/>
                <a:gd name="T92" fmla="*/ 2147483647 w 89"/>
                <a:gd name="T93" fmla="*/ 2147483647 h 110"/>
                <a:gd name="T94" fmla="*/ 2147483647 w 89"/>
                <a:gd name="T95" fmla="*/ 2147483647 h 110"/>
                <a:gd name="T96" fmla="*/ 2147483647 w 89"/>
                <a:gd name="T97" fmla="*/ 2147483647 h 110"/>
                <a:gd name="T98" fmla="*/ 2147483647 w 89"/>
                <a:gd name="T99" fmla="*/ 2147483647 h 110"/>
                <a:gd name="T100" fmla="*/ 2147483647 w 89"/>
                <a:gd name="T101" fmla="*/ 0 h 110"/>
                <a:gd name="T102" fmla="*/ 2147483647 w 89"/>
                <a:gd name="T103" fmla="*/ 2147483647 h 11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9"/>
                <a:gd name="T157" fmla="*/ 0 h 110"/>
                <a:gd name="T158" fmla="*/ 89 w 89"/>
                <a:gd name="T159" fmla="*/ 110 h 11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9" h="110">
                  <a:moveTo>
                    <a:pt x="36" y="24"/>
                  </a:moveTo>
                  <a:lnTo>
                    <a:pt x="26" y="24"/>
                  </a:lnTo>
                  <a:lnTo>
                    <a:pt x="20" y="24"/>
                  </a:lnTo>
                  <a:lnTo>
                    <a:pt x="8" y="22"/>
                  </a:lnTo>
                  <a:lnTo>
                    <a:pt x="2" y="44"/>
                  </a:lnTo>
                  <a:lnTo>
                    <a:pt x="2" y="50"/>
                  </a:lnTo>
                  <a:lnTo>
                    <a:pt x="0" y="58"/>
                  </a:lnTo>
                  <a:lnTo>
                    <a:pt x="0" y="70"/>
                  </a:lnTo>
                  <a:lnTo>
                    <a:pt x="4" y="76"/>
                  </a:lnTo>
                  <a:lnTo>
                    <a:pt x="8" y="82"/>
                  </a:lnTo>
                  <a:lnTo>
                    <a:pt x="14" y="88"/>
                  </a:lnTo>
                  <a:lnTo>
                    <a:pt x="30" y="100"/>
                  </a:lnTo>
                  <a:lnTo>
                    <a:pt x="34" y="104"/>
                  </a:lnTo>
                  <a:lnTo>
                    <a:pt x="38" y="110"/>
                  </a:lnTo>
                  <a:lnTo>
                    <a:pt x="42" y="108"/>
                  </a:lnTo>
                  <a:lnTo>
                    <a:pt x="44" y="106"/>
                  </a:lnTo>
                  <a:lnTo>
                    <a:pt x="46" y="104"/>
                  </a:lnTo>
                  <a:lnTo>
                    <a:pt x="44" y="100"/>
                  </a:lnTo>
                  <a:lnTo>
                    <a:pt x="42" y="98"/>
                  </a:lnTo>
                  <a:lnTo>
                    <a:pt x="42" y="96"/>
                  </a:lnTo>
                  <a:lnTo>
                    <a:pt x="44" y="90"/>
                  </a:lnTo>
                  <a:lnTo>
                    <a:pt x="46" y="88"/>
                  </a:lnTo>
                  <a:lnTo>
                    <a:pt x="55" y="84"/>
                  </a:lnTo>
                  <a:lnTo>
                    <a:pt x="55" y="80"/>
                  </a:lnTo>
                  <a:lnTo>
                    <a:pt x="59" y="76"/>
                  </a:lnTo>
                  <a:lnTo>
                    <a:pt x="63" y="78"/>
                  </a:lnTo>
                  <a:lnTo>
                    <a:pt x="65" y="82"/>
                  </a:lnTo>
                  <a:lnTo>
                    <a:pt x="67" y="86"/>
                  </a:lnTo>
                  <a:lnTo>
                    <a:pt x="71" y="88"/>
                  </a:lnTo>
                  <a:lnTo>
                    <a:pt x="75" y="86"/>
                  </a:lnTo>
                  <a:lnTo>
                    <a:pt x="79" y="84"/>
                  </a:lnTo>
                  <a:lnTo>
                    <a:pt x="81" y="86"/>
                  </a:lnTo>
                  <a:lnTo>
                    <a:pt x="83" y="86"/>
                  </a:lnTo>
                  <a:lnTo>
                    <a:pt x="85" y="84"/>
                  </a:lnTo>
                  <a:lnTo>
                    <a:pt x="85" y="80"/>
                  </a:lnTo>
                  <a:lnTo>
                    <a:pt x="87" y="74"/>
                  </a:lnTo>
                  <a:lnTo>
                    <a:pt x="87" y="52"/>
                  </a:lnTo>
                  <a:lnTo>
                    <a:pt x="83" y="50"/>
                  </a:lnTo>
                  <a:lnTo>
                    <a:pt x="83" y="46"/>
                  </a:lnTo>
                  <a:lnTo>
                    <a:pt x="81" y="44"/>
                  </a:lnTo>
                  <a:lnTo>
                    <a:pt x="81" y="40"/>
                  </a:lnTo>
                  <a:lnTo>
                    <a:pt x="83" y="36"/>
                  </a:lnTo>
                  <a:lnTo>
                    <a:pt x="83" y="32"/>
                  </a:lnTo>
                  <a:lnTo>
                    <a:pt x="87" y="30"/>
                  </a:lnTo>
                  <a:lnTo>
                    <a:pt x="89" y="26"/>
                  </a:lnTo>
                  <a:lnTo>
                    <a:pt x="87" y="20"/>
                  </a:lnTo>
                  <a:lnTo>
                    <a:pt x="83" y="18"/>
                  </a:lnTo>
                  <a:lnTo>
                    <a:pt x="77" y="18"/>
                  </a:lnTo>
                  <a:lnTo>
                    <a:pt x="69" y="18"/>
                  </a:lnTo>
                  <a:lnTo>
                    <a:pt x="71" y="2"/>
                  </a:lnTo>
                  <a:lnTo>
                    <a:pt x="36" y="0"/>
                  </a:lnTo>
                  <a:lnTo>
                    <a:pt x="36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27" name="Freeform 148"/>
            <p:cNvSpPr/>
            <p:nvPr/>
          </p:nvSpPr>
          <p:spPr bwMode="auto">
            <a:xfrm>
              <a:off x="4894966" y="4469410"/>
              <a:ext cx="170660" cy="242922"/>
            </a:xfrm>
            <a:custGeom>
              <a:avLst/>
              <a:gdLst>
                <a:gd name="T0" fmla="*/ 2147483647 w 117"/>
                <a:gd name="T1" fmla="*/ 2147483647 h 154"/>
                <a:gd name="T2" fmla="*/ 2147483647 w 117"/>
                <a:gd name="T3" fmla="*/ 2147483647 h 154"/>
                <a:gd name="T4" fmla="*/ 2147483647 w 117"/>
                <a:gd name="T5" fmla="*/ 2147483647 h 154"/>
                <a:gd name="T6" fmla="*/ 0 w 117"/>
                <a:gd name="T7" fmla="*/ 2147483647 h 154"/>
                <a:gd name="T8" fmla="*/ 2147483647 w 117"/>
                <a:gd name="T9" fmla="*/ 2147483647 h 154"/>
                <a:gd name="T10" fmla="*/ 2147483647 w 117"/>
                <a:gd name="T11" fmla="*/ 2147483647 h 154"/>
                <a:gd name="T12" fmla="*/ 2147483647 w 117"/>
                <a:gd name="T13" fmla="*/ 2147483647 h 154"/>
                <a:gd name="T14" fmla="*/ 2147483647 w 117"/>
                <a:gd name="T15" fmla="*/ 2147483647 h 154"/>
                <a:gd name="T16" fmla="*/ 2147483647 w 117"/>
                <a:gd name="T17" fmla="*/ 2147483647 h 154"/>
                <a:gd name="T18" fmla="*/ 2147483647 w 117"/>
                <a:gd name="T19" fmla="*/ 2147483647 h 154"/>
                <a:gd name="T20" fmla="*/ 2147483647 w 117"/>
                <a:gd name="T21" fmla="*/ 2147483647 h 154"/>
                <a:gd name="T22" fmla="*/ 2147483647 w 117"/>
                <a:gd name="T23" fmla="*/ 2147483647 h 154"/>
                <a:gd name="T24" fmla="*/ 2147483647 w 117"/>
                <a:gd name="T25" fmla="*/ 2147483647 h 154"/>
                <a:gd name="T26" fmla="*/ 2147483647 w 117"/>
                <a:gd name="T27" fmla="*/ 2147483647 h 154"/>
                <a:gd name="T28" fmla="*/ 2147483647 w 117"/>
                <a:gd name="T29" fmla="*/ 2147483647 h 154"/>
                <a:gd name="T30" fmla="*/ 2147483647 w 117"/>
                <a:gd name="T31" fmla="*/ 2147483647 h 154"/>
                <a:gd name="T32" fmla="*/ 2147483647 w 117"/>
                <a:gd name="T33" fmla="*/ 2147483647 h 154"/>
                <a:gd name="T34" fmla="*/ 2147483647 w 117"/>
                <a:gd name="T35" fmla="*/ 2147483647 h 154"/>
                <a:gd name="T36" fmla="*/ 2147483647 w 117"/>
                <a:gd name="T37" fmla="*/ 2147483647 h 154"/>
                <a:gd name="T38" fmla="*/ 2147483647 w 117"/>
                <a:gd name="T39" fmla="*/ 2147483647 h 154"/>
                <a:gd name="T40" fmla="*/ 2147483647 w 117"/>
                <a:gd name="T41" fmla="*/ 2147483647 h 154"/>
                <a:gd name="T42" fmla="*/ 2147483647 w 117"/>
                <a:gd name="T43" fmla="*/ 2147483647 h 154"/>
                <a:gd name="T44" fmla="*/ 2147483647 w 117"/>
                <a:gd name="T45" fmla="*/ 2147483647 h 154"/>
                <a:gd name="T46" fmla="*/ 2147483647 w 117"/>
                <a:gd name="T47" fmla="*/ 2147483647 h 154"/>
                <a:gd name="T48" fmla="*/ 2147483647 w 117"/>
                <a:gd name="T49" fmla="*/ 2147483647 h 154"/>
                <a:gd name="T50" fmla="*/ 2147483647 w 117"/>
                <a:gd name="T51" fmla="*/ 2147483647 h 154"/>
                <a:gd name="T52" fmla="*/ 2147483647 w 117"/>
                <a:gd name="T53" fmla="*/ 0 h 154"/>
                <a:gd name="T54" fmla="*/ 2147483647 w 117"/>
                <a:gd name="T55" fmla="*/ 2147483647 h 154"/>
                <a:gd name="T56" fmla="*/ 2147483647 w 117"/>
                <a:gd name="T57" fmla="*/ 2147483647 h 154"/>
                <a:gd name="T58" fmla="*/ 2147483647 w 117"/>
                <a:gd name="T59" fmla="*/ 2147483647 h 154"/>
                <a:gd name="T60" fmla="*/ 2147483647 w 117"/>
                <a:gd name="T61" fmla="*/ 2147483647 h 154"/>
                <a:gd name="T62" fmla="*/ 2147483647 w 117"/>
                <a:gd name="T63" fmla="*/ 2147483647 h 154"/>
                <a:gd name="T64" fmla="*/ 2147483647 w 117"/>
                <a:gd name="T65" fmla="*/ 2147483647 h 154"/>
                <a:gd name="T66" fmla="*/ 2147483647 w 117"/>
                <a:gd name="T67" fmla="*/ 2147483647 h 154"/>
                <a:gd name="T68" fmla="*/ 2147483647 w 117"/>
                <a:gd name="T69" fmla="*/ 2147483647 h 154"/>
                <a:gd name="T70" fmla="*/ 2147483647 w 117"/>
                <a:gd name="T71" fmla="*/ 2147483647 h 154"/>
                <a:gd name="T72" fmla="*/ 2147483647 w 117"/>
                <a:gd name="T73" fmla="*/ 2147483647 h 154"/>
                <a:gd name="T74" fmla="*/ 2147483647 w 117"/>
                <a:gd name="T75" fmla="*/ 2147483647 h 154"/>
                <a:gd name="T76" fmla="*/ 2147483647 w 117"/>
                <a:gd name="T77" fmla="*/ 2147483647 h 154"/>
                <a:gd name="T78" fmla="*/ 2147483647 w 117"/>
                <a:gd name="T79" fmla="*/ 2147483647 h 154"/>
                <a:gd name="T80" fmla="*/ 2147483647 w 117"/>
                <a:gd name="T81" fmla="*/ 2147483647 h 154"/>
                <a:gd name="T82" fmla="*/ 2147483647 w 117"/>
                <a:gd name="T83" fmla="*/ 2147483647 h 154"/>
                <a:gd name="T84" fmla="*/ 2147483647 w 117"/>
                <a:gd name="T85" fmla="*/ 2147483647 h 154"/>
                <a:gd name="T86" fmla="*/ 2147483647 w 117"/>
                <a:gd name="T87" fmla="*/ 2147483647 h 15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7"/>
                <a:gd name="T133" fmla="*/ 0 h 154"/>
                <a:gd name="T134" fmla="*/ 117 w 117"/>
                <a:gd name="T135" fmla="*/ 154 h 15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7" h="154">
                  <a:moveTo>
                    <a:pt x="27" y="150"/>
                  </a:moveTo>
                  <a:lnTo>
                    <a:pt x="27" y="148"/>
                  </a:lnTo>
                  <a:lnTo>
                    <a:pt x="25" y="146"/>
                  </a:lnTo>
                  <a:lnTo>
                    <a:pt x="21" y="148"/>
                  </a:lnTo>
                  <a:lnTo>
                    <a:pt x="17" y="150"/>
                  </a:lnTo>
                  <a:lnTo>
                    <a:pt x="13" y="154"/>
                  </a:lnTo>
                  <a:lnTo>
                    <a:pt x="4" y="136"/>
                  </a:lnTo>
                  <a:lnTo>
                    <a:pt x="0" y="132"/>
                  </a:lnTo>
                  <a:lnTo>
                    <a:pt x="4" y="130"/>
                  </a:lnTo>
                  <a:lnTo>
                    <a:pt x="6" y="128"/>
                  </a:lnTo>
                  <a:lnTo>
                    <a:pt x="8" y="126"/>
                  </a:lnTo>
                  <a:lnTo>
                    <a:pt x="6" y="122"/>
                  </a:lnTo>
                  <a:lnTo>
                    <a:pt x="4" y="120"/>
                  </a:lnTo>
                  <a:lnTo>
                    <a:pt x="4" y="118"/>
                  </a:lnTo>
                  <a:lnTo>
                    <a:pt x="6" y="112"/>
                  </a:lnTo>
                  <a:lnTo>
                    <a:pt x="8" y="110"/>
                  </a:lnTo>
                  <a:lnTo>
                    <a:pt x="17" y="106"/>
                  </a:lnTo>
                  <a:lnTo>
                    <a:pt x="17" y="102"/>
                  </a:lnTo>
                  <a:lnTo>
                    <a:pt x="21" y="98"/>
                  </a:lnTo>
                  <a:lnTo>
                    <a:pt x="25" y="100"/>
                  </a:lnTo>
                  <a:lnTo>
                    <a:pt x="27" y="104"/>
                  </a:lnTo>
                  <a:lnTo>
                    <a:pt x="29" y="108"/>
                  </a:lnTo>
                  <a:lnTo>
                    <a:pt x="33" y="110"/>
                  </a:lnTo>
                  <a:lnTo>
                    <a:pt x="37" y="108"/>
                  </a:lnTo>
                  <a:lnTo>
                    <a:pt x="41" y="106"/>
                  </a:lnTo>
                  <a:lnTo>
                    <a:pt x="43" y="108"/>
                  </a:lnTo>
                  <a:lnTo>
                    <a:pt x="45" y="108"/>
                  </a:lnTo>
                  <a:lnTo>
                    <a:pt x="47" y="106"/>
                  </a:lnTo>
                  <a:lnTo>
                    <a:pt x="47" y="102"/>
                  </a:lnTo>
                  <a:lnTo>
                    <a:pt x="49" y="96"/>
                  </a:lnTo>
                  <a:lnTo>
                    <a:pt x="49" y="74"/>
                  </a:lnTo>
                  <a:lnTo>
                    <a:pt x="45" y="72"/>
                  </a:lnTo>
                  <a:lnTo>
                    <a:pt x="45" y="68"/>
                  </a:lnTo>
                  <a:lnTo>
                    <a:pt x="43" y="66"/>
                  </a:lnTo>
                  <a:lnTo>
                    <a:pt x="43" y="62"/>
                  </a:lnTo>
                  <a:lnTo>
                    <a:pt x="45" y="58"/>
                  </a:lnTo>
                  <a:lnTo>
                    <a:pt x="45" y="54"/>
                  </a:lnTo>
                  <a:lnTo>
                    <a:pt x="49" y="52"/>
                  </a:lnTo>
                  <a:lnTo>
                    <a:pt x="51" y="48"/>
                  </a:lnTo>
                  <a:lnTo>
                    <a:pt x="49" y="42"/>
                  </a:lnTo>
                  <a:lnTo>
                    <a:pt x="45" y="40"/>
                  </a:lnTo>
                  <a:lnTo>
                    <a:pt x="39" y="40"/>
                  </a:lnTo>
                  <a:lnTo>
                    <a:pt x="31" y="40"/>
                  </a:lnTo>
                  <a:lnTo>
                    <a:pt x="33" y="26"/>
                  </a:lnTo>
                  <a:lnTo>
                    <a:pt x="55" y="26"/>
                  </a:lnTo>
                  <a:lnTo>
                    <a:pt x="59" y="28"/>
                  </a:lnTo>
                  <a:lnTo>
                    <a:pt x="63" y="30"/>
                  </a:lnTo>
                  <a:lnTo>
                    <a:pt x="73" y="30"/>
                  </a:lnTo>
                  <a:lnTo>
                    <a:pt x="79" y="30"/>
                  </a:lnTo>
                  <a:lnTo>
                    <a:pt x="79" y="16"/>
                  </a:lnTo>
                  <a:lnTo>
                    <a:pt x="83" y="10"/>
                  </a:lnTo>
                  <a:lnTo>
                    <a:pt x="87" y="4"/>
                  </a:lnTo>
                  <a:lnTo>
                    <a:pt x="93" y="0"/>
                  </a:lnTo>
                  <a:lnTo>
                    <a:pt x="103" y="0"/>
                  </a:lnTo>
                  <a:lnTo>
                    <a:pt x="113" y="0"/>
                  </a:lnTo>
                  <a:lnTo>
                    <a:pt x="113" y="2"/>
                  </a:lnTo>
                  <a:lnTo>
                    <a:pt x="115" y="4"/>
                  </a:lnTo>
                  <a:lnTo>
                    <a:pt x="115" y="6"/>
                  </a:lnTo>
                  <a:lnTo>
                    <a:pt x="117" y="10"/>
                  </a:lnTo>
                  <a:lnTo>
                    <a:pt x="115" y="20"/>
                  </a:lnTo>
                  <a:lnTo>
                    <a:pt x="111" y="34"/>
                  </a:lnTo>
                  <a:lnTo>
                    <a:pt x="99" y="64"/>
                  </a:lnTo>
                  <a:lnTo>
                    <a:pt x="99" y="68"/>
                  </a:lnTo>
                  <a:lnTo>
                    <a:pt x="99" y="70"/>
                  </a:lnTo>
                  <a:lnTo>
                    <a:pt x="101" y="74"/>
                  </a:lnTo>
                  <a:lnTo>
                    <a:pt x="99" y="78"/>
                  </a:lnTo>
                  <a:lnTo>
                    <a:pt x="97" y="82"/>
                  </a:lnTo>
                  <a:lnTo>
                    <a:pt x="93" y="84"/>
                  </a:lnTo>
                  <a:lnTo>
                    <a:pt x="89" y="88"/>
                  </a:lnTo>
                  <a:lnTo>
                    <a:pt x="85" y="92"/>
                  </a:lnTo>
                  <a:lnTo>
                    <a:pt x="83" y="102"/>
                  </a:lnTo>
                  <a:lnTo>
                    <a:pt x="79" y="106"/>
                  </a:lnTo>
                  <a:lnTo>
                    <a:pt x="75" y="108"/>
                  </a:lnTo>
                  <a:lnTo>
                    <a:pt x="75" y="122"/>
                  </a:lnTo>
                  <a:lnTo>
                    <a:pt x="71" y="134"/>
                  </a:lnTo>
                  <a:lnTo>
                    <a:pt x="69" y="142"/>
                  </a:lnTo>
                  <a:lnTo>
                    <a:pt x="65" y="148"/>
                  </a:lnTo>
                  <a:lnTo>
                    <a:pt x="61" y="150"/>
                  </a:lnTo>
                  <a:lnTo>
                    <a:pt x="55" y="150"/>
                  </a:lnTo>
                  <a:lnTo>
                    <a:pt x="51" y="150"/>
                  </a:lnTo>
                  <a:lnTo>
                    <a:pt x="49" y="150"/>
                  </a:lnTo>
                  <a:lnTo>
                    <a:pt x="49" y="146"/>
                  </a:lnTo>
                  <a:lnTo>
                    <a:pt x="45" y="146"/>
                  </a:lnTo>
                  <a:lnTo>
                    <a:pt x="43" y="146"/>
                  </a:lnTo>
                  <a:lnTo>
                    <a:pt x="41" y="148"/>
                  </a:lnTo>
                  <a:lnTo>
                    <a:pt x="39" y="150"/>
                  </a:lnTo>
                  <a:lnTo>
                    <a:pt x="35" y="150"/>
                  </a:lnTo>
                  <a:lnTo>
                    <a:pt x="33" y="150"/>
                  </a:lnTo>
                  <a:lnTo>
                    <a:pt x="27" y="1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28" name="Freeform 149"/>
            <p:cNvSpPr/>
            <p:nvPr/>
          </p:nvSpPr>
          <p:spPr bwMode="auto">
            <a:xfrm>
              <a:off x="4904191" y="5065432"/>
              <a:ext cx="307880" cy="342480"/>
            </a:xfrm>
            <a:custGeom>
              <a:avLst/>
              <a:gdLst>
                <a:gd name="T0" fmla="*/ 2147483647 w 211"/>
                <a:gd name="T1" fmla="*/ 2147483647 h 216"/>
                <a:gd name="T2" fmla="*/ 2147483647 w 211"/>
                <a:gd name="T3" fmla="*/ 2147483647 h 216"/>
                <a:gd name="T4" fmla="*/ 2147483647 w 211"/>
                <a:gd name="T5" fmla="*/ 2147483647 h 216"/>
                <a:gd name="T6" fmla="*/ 2147483647 w 211"/>
                <a:gd name="T7" fmla="*/ 2147483647 h 216"/>
                <a:gd name="T8" fmla="*/ 2147483647 w 211"/>
                <a:gd name="T9" fmla="*/ 2147483647 h 216"/>
                <a:gd name="T10" fmla="*/ 2147483647 w 211"/>
                <a:gd name="T11" fmla="*/ 2147483647 h 216"/>
                <a:gd name="T12" fmla="*/ 2147483647 w 211"/>
                <a:gd name="T13" fmla="*/ 2147483647 h 216"/>
                <a:gd name="T14" fmla="*/ 2147483647 w 211"/>
                <a:gd name="T15" fmla="*/ 2147483647 h 216"/>
                <a:gd name="T16" fmla="*/ 2147483647 w 211"/>
                <a:gd name="T17" fmla="*/ 0 h 216"/>
                <a:gd name="T18" fmla="*/ 2147483647 w 211"/>
                <a:gd name="T19" fmla="*/ 0 h 216"/>
                <a:gd name="T20" fmla="*/ 2147483647 w 211"/>
                <a:gd name="T21" fmla="*/ 2147483647 h 216"/>
                <a:gd name="T22" fmla="*/ 2147483647 w 211"/>
                <a:gd name="T23" fmla="*/ 2147483647 h 216"/>
                <a:gd name="T24" fmla="*/ 0 w 211"/>
                <a:gd name="T25" fmla="*/ 0 h 216"/>
                <a:gd name="T26" fmla="*/ 2147483647 w 211"/>
                <a:gd name="T27" fmla="*/ 2147483647 h 216"/>
                <a:gd name="T28" fmla="*/ 2147483647 w 211"/>
                <a:gd name="T29" fmla="*/ 2147483647 h 216"/>
                <a:gd name="T30" fmla="*/ 2147483647 w 211"/>
                <a:gd name="T31" fmla="*/ 2147483647 h 216"/>
                <a:gd name="T32" fmla="*/ 2147483647 w 211"/>
                <a:gd name="T33" fmla="*/ 2147483647 h 216"/>
                <a:gd name="T34" fmla="*/ 2147483647 w 211"/>
                <a:gd name="T35" fmla="*/ 2147483647 h 216"/>
                <a:gd name="T36" fmla="*/ 2147483647 w 211"/>
                <a:gd name="T37" fmla="*/ 2147483647 h 216"/>
                <a:gd name="T38" fmla="*/ 2147483647 w 211"/>
                <a:gd name="T39" fmla="*/ 2147483647 h 216"/>
                <a:gd name="T40" fmla="*/ 2147483647 w 211"/>
                <a:gd name="T41" fmla="*/ 2147483647 h 216"/>
                <a:gd name="T42" fmla="*/ 2147483647 w 211"/>
                <a:gd name="T43" fmla="*/ 2147483647 h 216"/>
                <a:gd name="T44" fmla="*/ 2147483647 w 211"/>
                <a:gd name="T45" fmla="*/ 2147483647 h 216"/>
                <a:gd name="T46" fmla="*/ 2147483647 w 211"/>
                <a:gd name="T47" fmla="*/ 2147483647 h 216"/>
                <a:gd name="T48" fmla="*/ 2147483647 w 211"/>
                <a:gd name="T49" fmla="*/ 2147483647 h 216"/>
                <a:gd name="T50" fmla="*/ 2147483647 w 211"/>
                <a:gd name="T51" fmla="*/ 2147483647 h 216"/>
                <a:gd name="T52" fmla="*/ 2147483647 w 211"/>
                <a:gd name="T53" fmla="*/ 2147483647 h 216"/>
                <a:gd name="T54" fmla="*/ 2147483647 w 211"/>
                <a:gd name="T55" fmla="*/ 2147483647 h 216"/>
                <a:gd name="T56" fmla="*/ 2147483647 w 211"/>
                <a:gd name="T57" fmla="*/ 2147483647 h 216"/>
                <a:gd name="T58" fmla="*/ 2147483647 w 211"/>
                <a:gd name="T59" fmla="*/ 2147483647 h 216"/>
                <a:gd name="T60" fmla="*/ 2147483647 w 211"/>
                <a:gd name="T61" fmla="*/ 2147483647 h 216"/>
                <a:gd name="T62" fmla="*/ 2147483647 w 211"/>
                <a:gd name="T63" fmla="*/ 2147483647 h 216"/>
                <a:gd name="T64" fmla="*/ 2147483647 w 211"/>
                <a:gd name="T65" fmla="*/ 2147483647 h 216"/>
                <a:gd name="T66" fmla="*/ 2147483647 w 211"/>
                <a:gd name="T67" fmla="*/ 2147483647 h 216"/>
                <a:gd name="T68" fmla="*/ 2147483647 w 211"/>
                <a:gd name="T69" fmla="*/ 2147483647 h 216"/>
                <a:gd name="T70" fmla="*/ 2147483647 w 211"/>
                <a:gd name="T71" fmla="*/ 2147483647 h 216"/>
                <a:gd name="T72" fmla="*/ 2147483647 w 211"/>
                <a:gd name="T73" fmla="*/ 2147483647 h 216"/>
                <a:gd name="T74" fmla="*/ 2147483647 w 211"/>
                <a:gd name="T75" fmla="*/ 2147483647 h 216"/>
                <a:gd name="T76" fmla="*/ 2147483647 w 211"/>
                <a:gd name="T77" fmla="*/ 2147483647 h 216"/>
                <a:gd name="T78" fmla="*/ 2147483647 w 211"/>
                <a:gd name="T79" fmla="*/ 2147483647 h 216"/>
                <a:gd name="T80" fmla="*/ 2147483647 w 211"/>
                <a:gd name="T81" fmla="*/ 2147483647 h 216"/>
                <a:gd name="T82" fmla="*/ 2147483647 w 211"/>
                <a:gd name="T83" fmla="*/ 2147483647 h 216"/>
                <a:gd name="T84" fmla="*/ 2147483647 w 211"/>
                <a:gd name="T85" fmla="*/ 2147483647 h 216"/>
                <a:gd name="T86" fmla="*/ 2147483647 w 211"/>
                <a:gd name="T87" fmla="*/ 2147483647 h 216"/>
                <a:gd name="T88" fmla="*/ 2147483647 w 211"/>
                <a:gd name="T89" fmla="*/ 2147483647 h 216"/>
                <a:gd name="T90" fmla="*/ 2147483647 w 211"/>
                <a:gd name="T91" fmla="*/ 2147483647 h 216"/>
                <a:gd name="T92" fmla="*/ 2147483647 w 211"/>
                <a:gd name="T93" fmla="*/ 2147483647 h 216"/>
                <a:gd name="T94" fmla="*/ 2147483647 w 211"/>
                <a:gd name="T95" fmla="*/ 2147483647 h 216"/>
                <a:gd name="T96" fmla="*/ 2147483647 w 211"/>
                <a:gd name="T97" fmla="*/ 2147483647 h 216"/>
                <a:gd name="T98" fmla="*/ 2147483647 w 211"/>
                <a:gd name="T99" fmla="*/ 2147483647 h 216"/>
                <a:gd name="T100" fmla="*/ 2147483647 w 211"/>
                <a:gd name="T101" fmla="*/ 2147483647 h 216"/>
                <a:gd name="T102" fmla="*/ 2147483647 w 211"/>
                <a:gd name="T103" fmla="*/ 2147483647 h 216"/>
                <a:gd name="T104" fmla="*/ 2147483647 w 211"/>
                <a:gd name="T105" fmla="*/ 2147483647 h 216"/>
                <a:gd name="T106" fmla="*/ 2147483647 w 211"/>
                <a:gd name="T107" fmla="*/ 2147483647 h 216"/>
                <a:gd name="T108" fmla="*/ 2147483647 w 211"/>
                <a:gd name="T109" fmla="*/ 2147483647 h 216"/>
                <a:gd name="T110" fmla="*/ 2147483647 w 211"/>
                <a:gd name="T111" fmla="*/ 2147483647 h 2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11"/>
                <a:gd name="T169" fmla="*/ 0 h 216"/>
                <a:gd name="T170" fmla="*/ 211 w 211"/>
                <a:gd name="T171" fmla="*/ 216 h 21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11" h="216">
                  <a:moveTo>
                    <a:pt x="181" y="8"/>
                  </a:moveTo>
                  <a:lnTo>
                    <a:pt x="159" y="16"/>
                  </a:lnTo>
                  <a:lnTo>
                    <a:pt x="117" y="16"/>
                  </a:lnTo>
                  <a:lnTo>
                    <a:pt x="107" y="12"/>
                  </a:lnTo>
                  <a:lnTo>
                    <a:pt x="105" y="10"/>
                  </a:lnTo>
                  <a:lnTo>
                    <a:pt x="101" y="6"/>
                  </a:lnTo>
                  <a:lnTo>
                    <a:pt x="33" y="6"/>
                  </a:lnTo>
                  <a:lnTo>
                    <a:pt x="27" y="2"/>
                  </a:lnTo>
                  <a:lnTo>
                    <a:pt x="25" y="0"/>
                  </a:lnTo>
                  <a:lnTo>
                    <a:pt x="21" y="0"/>
                  </a:lnTo>
                  <a:lnTo>
                    <a:pt x="11" y="2"/>
                  </a:lnTo>
                  <a:lnTo>
                    <a:pt x="4" y="2"/>
                  </a:lnTo>
                  <a:lnTo>
                    <a:pt x="0" y="0"/>
                  </a:lnTo>
                  <a:lnTo>
                    <a:pt x="2" y="16"/>
                  </a:lnTo>
                  <a:lnTo>
                    <a:pt x="7" y="30"/>
                  </a:lnTo>
                  <a:lnTo>
                    <a:pt x="13" y="42"/>
                  </a:lnTo>
                  <a:lnTo>
                    <a:pt x="21" y="54"/>
                  </a:lnTo>
                  <a:lnTo>
                    <a:pt x="29" y="66"/>
                  </a:lnTo>
                  <a:lnTo>
                    <a:pt x="37" y="76"/>
                  </a:lnTo>
                  <a:lnTo>
                    <a:pt x="39" y="90"/>
                  </a:lnTo>
                  <a:lnTo>
                    <a:pt x="41" y="104"/>
                  </a:lnTo>
                  <a:lnTo>
                    <a:pt x="41" y="126"/>
                  </a:lnTo>
                  <a:lnTo>
                    <a:pt x="43" y="152"/>
                  </a:lnTo>
                  <a:lnTo>
                    <a:pt x="45" y="174"/>
                  </a:lnTo>
                  <a:lnTo>
                    <a:pt x="49" y="184"/>
                  </a:lnTo>
                  <a:lnTo>
                    <a:pt x="53" y="194"/>
                  </a:lnTo>
                  <a:lnTo>
                    <a:pt x="61" y="204"/>
                  </a:lnTo>
                  <a:lnTo>
                    <a:pt x="69" y="212"/>
                  </a:lnTo>
                  <a:lnTo>
                    <a:pt x="73" y="208"/>
                  </a:lnTo>
                  <a:lnTo>
                    <a:pt x="75" y="204"/>
                  </a:lnTo>
                  <a:lnTo>
                    <a:pt x="79" y="204"/>
                  </a:lnTo>
                  <a:lnTo>
                    <a:pt x="83" y="210"/>
                  </a:lnTo>
                  <a:lnTo>
                    <a:pt x="89" y="214"/>
                  </a:lnTo>
                  <a:lnTo>
                    <a:pt x="93" y="216"/>
                  </a:lnTo>
                  <a:lnTo>
                    <a:pt x="101" y="216"/>
                  </a:lnTo>
                  <a:lnTo>
                    <a:pt x="111" y="216"/>
                  </a:lnTo>
                  <a:lnTo>
                    <a:pt x="117" y="212"/>
                  </a:lnTo>
                  <a:lnTo>
                    <a:pt x="121" y="208"/>
                  </a:lnTo>
                  <a:lnTo>
                    <a:pt x="125" y="206"/>
                  </a:lnTo>
                  <a:lnTo>
                    <a:pt x="123" y="144"/>
                  </a:lnTo>
                  <a:lnTo>
                    <a:pt x="123" y="90"/>
                  </a:lnTo>
                  <a:lnTo>
                    <a:pt x="143" y="90"/>
                  </a:lnTo>
                  <a:lnTo>
                    <a:pt x="143" y="22"/>
                  </a:lnTo>
                  <a:lnTo>
                    <a:pt x="165" y="20"/>
                  </a:lnTo>
                  <a:lnTo>
                    <a:pt x="183" y="18"/>
                  </a:lnTo>
                  <a:lnTo>
                    <a:pt x="187" y="24"/>
                  </a:lnTo>
                  <a:lnTo>
                    <a:pt x="201" y="18"/>
                  </a:lnTo>
                  <a:lnTo>
                    <a:pt x="205" y="14"/>
                  </a:lnTo>
                  <a:lnTo>
                    <a:pt x="211" y="12"/>
                  </a:lnTo>
                  <a:lnTo>
                    <a:pt x="205" y="8"/>
                  </a:lnTo>
                  <a:lnTo>
                    <a:pt x="201" y="6"/>
                  </a:lnTo>
                  <a:lnTo>
                    <a:pt x="193" y="8"/>
                  </a:lnTo>
                  <a:lnTo>
                    <a:pt x="187" y="10"/>
                  </a:lnTo>
                  <a:lnTo>
                    <a:pt x="183" y="8"/>
                  </a:lnTo>
                  <a:lnTo>
                    <a:pt x="181" y="6"/>
                  </a:lnTo>
                  <a:lnTo>
                    <a:pt x="181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29" name="Freeform 150"/>
            <p:cNvSpPr/>
            <p:nvPr/>
          </p:nvSpPr>
          <p:spPr bwMode="auto">
            <a:xfrm>
              <a:off x="5478438" y="4049938"/>
              <a:ext cx="154517" cy="156638"/>
            </a:xfrm>
            <a:custGeom>
              <a:avLst/>
              <a:gdLst>
                <a:gd name="T0" fmla="*/ 2147483647 w 106"/>
                <a:gd name="T1" fmla="*/ 0 h 98"/>
                <a:gd name="T2" fmla="*/ 2147483647 w 106"/>
                <a:gd name="T3" fmla="*/ 2147483647 h 98"/>
                <a:gd name="T4" fmla="*/ 2147483647 w 106"/>
                <a:gd name="T5" fmla="*/ 2147483647 h 98"/>
                <a:gd name="T6" fmla="*/ 2147483647 w 106"/>
                <a:gd name="T7" fmla="*/ 2147483647 h 98"/>
                <a:gd name="T8" fmla="*/ 2147483647 w 106"/>
                <a:gd name="T9" fmla="*/ 2147483647 h 98"/>
                <a:gd name="T10" fmla="*/ 2147483647 w 106"/>
                <a:gd name="T11" fmla="*/ 2147483647 h 98"/>
                <a:gd name="T12" fmla="*/ 2147483647 w 106"/>
                <a:gd name="T13" fmla="*/ 2147483647 h 98"/>
                <a:gd name="T14" fmla="*/ 0 w 106"/>
                <a:gd name="T15" fmla="*/ 2147483647 h 98"/>
                <a:gd name="T16" fmla="*/ 0 w 106"/>
                <a:gd name="T17" fmla="*/ 2147483647 h 98"/>
                <a:gd name="T18" fmla="*/ 2147483647 w 106"/>
                <a:gd name="T19" fmla="*/ 2147483647 h 98"/>
                <a:gd name="T20" fmla="*/ 2147483647 w 106"/>
                <a:gd name="T21" fmla="*/ 2147483647 h 98"/>
                <a:gd name="T22" fmla="*/ 2147483647 w 106"/>
                <a:gd name="T23" fmla="*/ 2147483647 h 98"/>
                <a:gd name="T24" fmla="*/ 2147483647 w 106"/>
                <a:gd name="T25" fmla="*/ 2147483647 h 98"/>
                <a:gd name="T26" fmla="*/ 2147483647 w 106"/>
                <a:gd name="T27" fmla="*/ 2147483647 h 98"/>
                <a:gd name="T28" fmla="*/ 2147483647 w 106"/>
                <a:gd name="T29" fmla="*/ 2147483647 h 98"/>
                <a:gd name="T30" fmla="*/ 2147483647 w 106"/>
                <a:gd name="T31" fmla="*/ 2147483647 h 98"/>
                <a:gd name="T32" fmla="*/ 2147483647 w 106"/>
                <a:gd name="T33" fmla="*/ 2147483647 h 98"/>
                <a:gd name="T34" fmla="*/ 2147483647 w 106"/>
                <a:gd name="T35" fmla="*/ 2147483647 h 98"/>
                <a:gd name="T36" fmla="*/ 2147483647 w 106"/>
                <a:gd name="T37" fmla="*/ 2147483647 h 98"/>
                <a:gd name="T38" fmla="*/ 2147483647 w 106"/>
                <a:gd name="T39" fmla="*/ 2147483647 h 98"/>
                <a:gd name="T40" fmla="*/ 2147483647 w 106"/>
                <a:gd name="T41" fmla="*/ 2147483647 h 98"/>
                <a:gd name="T42" fmla="*/ 2147483647 w 106"/>
                <a:gd name="T43" fmla="*/ 2147483647 h 98"/>
                <a:gd name="T44" fmla="*/ 2147483647 w 106"/>
                <a:gd name="T45" fmla="*/ 2147483647 h 98"/>
                <a:gd name="T46" fmla="*/ 2147483647 w 106"/>
                <a:gd name="T47" fmla="*/ 2147483647 h 98"/>
                <a:gd name="T48" fmla="*/ 2147483647 w 106"/>
                <a:gd name="T49" fmla="*/ 2147483647 h 98"/>
                <a:gd name="T50" fmla="*/ 2147483647 w 106"/>
                <a:gd name="T51" fmla="*/ 2147483647 h 98"/>
                <a:gd name="T52" fmla="*/ 2147483647 w 106"/>
                <a:gd name="T53" fmla="*/ 0 h 9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6"/>
                <a:gd name="T82" fmla="*/ 0 h 98"/>
                <a:gd name="T83" fmla="*/ 106 w 106"/>
                <a:gd name="T84" fmla="*/ 98 h 9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6" h="98">
                  <a:moveTo>
                    <a:pt x="32" y="0"/>
                  </a:moveTo>
                  <a:lnTo>
                    <a:pt x="28" y="4"/>
                  </a:lnTo>
                  <a:lnTo>
                    <a:pt x="22" y="10"/>
                  </a:lnTo>
                  <a:lnTo>
                    <a:pt x="14" y="14"/>
                  </a:lnTo>
                  <a:lnTo>
                    <a:pt x="6" y="16"/>
                  </a:lnTo>
                  <a:lnTo>
                    <a:pt x="6" y="26"/>
                  </a:lnTo>
                  <a:lnTo>
                    <a:pt x="4" y="34"/>
                  </a:lnTo>
                  <a:lnTo>
                    <a:pt x="0" y="46"/>
                  </a:lnTo>
                  <a:lnTo>
                    <a:pt x="0" y="62"/>
                  </a:lnTo>
                  <a:lnTo>
                    <a:pt x="18" y="62"/>
                  </a:lnTo>
                  <a:lnTo>
                    <a:pt x="24" y="64"/>
                  </a:lnTo>
                  <a:lnTo>
                    <a:pt x="28" y="54"/>
                  </a:lnTo>
                  <a:lnTo>
                    <a:pt x="38" y="58"/>
                  </a:lnTo>
                  <a:lnTo>
                    <a:pt x="54" y="58"/>
                  </a:lnTo>
                  <a:lnTo>
                    <a:pt x="68" y="62"/>
                  </a:lnTo>
                  <a:lnTo>
                    <a:pt x="82" y="76"/>
                  </a:lnTo>
                  <a:lnTo>
                    <a:pt x="96" y="92"/>
                  </a:lnTo>
                  <a:lnTo>
                    <a:pt x="102" y="98"/>
                  </a:lnTo>
                  <a:lnTo>
                    <a:pt x="106" y="94"/>
                  </a:lnTo>
                  <a:lnTo>
                    <a:pt x="96" y="80"/>
                  </a:lnTo>
                  <a:lnTo>
                    <a:pt x="86" y="68"/>
                  </a:lnTo>
                  <a:lnTo>
                    <a:pt x="74" y="56"/>
                  </a:lnTo>
                  <a:lnTo>
                    <a:pt x="62" y="48"/>
                  </a:lnTo>
                  <a:lnTo>
                    <a:pt x="52" y="42"/>
                  </a:lnTo>
                  <a:lnTo>
                    <a:pt x="46" y="30"/>
                  </a:lnTo>
                  <a:lnTo>
                    <a:pt x="40" y="14"/>
                  </a:lnTo>
                  <a:lnTo>
                    <a:pt x="3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30" name="Freeform 152"/>
            <p:cNvSpPr/>
            <p:nvPr/>
          </p:nvSpPr>
          <p:spPr bwMode="auto">
            <a:xfrm>
              <a:off x="4248071" y="4172063"/>
              <a:ext cx="68033" cy="18584"/>
            </a:xfrm>
            <a:custGeom>
              <a:avLst/>
              <a:gdLst>
                <a:gd name="T0" fmla="*/ 2147483647 w 46"/>
                <a:gd name="T1" fmla="*/ 2147483647 h 12"/>
                <a:gd name="T2" fmla="*/ 2147483647 w 46"/>
                <a:gd name="T3" fmla="*/ 2147483647 h 12"/>
                <a:gd name="T4" fmla="*/ 2147483647 w 46"/>
                <a:gd name="T5" fmla="*/ 2147483647 h 12"/>
                <a:gd name="T6" fmla="*/ 2147483647 w 46"/>
                <a:gd name="T7" fmla="*/ 2147483647 h 12"/>
                <a:gd name="T8" fmla="*/ 2147483647 w 46"/>
                <a:gd name="T9" fmla="*/ 2147483647 h 12"/>
                <a:gd name="T10" fmla="*/ 2147483647 w 46"/>
                <a:gd name="T11" fmla="*/ 0 h 12"/>
                <a:gd name="T12" fmla="*/ 2147483647 w 46"/>
                <a:gd name="T13" fmla="*/ 2147483647 h 12"/>
                <a:gd name="T14" fmla="*/ 2147483647 w 46"/>
                <a:gd name="T15" fmla="*/ 2147483647 h 12"/>
                <a:gd name="T16" fmla="*/ 2147483647 w 46"/>
                <a:gd name="T17" fmla="*/ 2147483647 h 12"/>
                <a:gd name="T18" fmla="*/ 2147483647 w 46"/>
                <a:gd name="T19" fmla="*/ 2147483647 h 12"/>
                <a:gd name="T20" fmla="*/ 2147483647 w 46"/>
                <a:gd name="T21" fmla="*/ 2147483647 h 12"/>
                <a:gd name="T22" fmla="*/ 2147483647 w 46"/>
                <a:gd name="T23" fmla="*/ 2147483647 h 12"/>
                <a:gd name="T24" fmla="*/ 2147483647 w 46"/>
                <a:gd name="T25" fmla="*/ 2147483647 h 12"/>
                <a:gd name="T26" fmla="*/ 2147483647 w 46"/>
                <a:gd name="T27" fmla="*/ 2147483647 h 12"/>
                <a:gd name="T28" fmla="*/ 2147483647 w 46"/>
                <a:gd name="T29" fmla="*/ 2147483647 h 12"/>
                <a:gd name="T30" fmla="*/ 0 w 46"/>
                <a:gd name="T31" fmla="*/ 2147483647 h 12"/>
                <a:gd name="T32" fmla="*/ 2147483647 w 46"/>
                <a:gd name="T33" fmla="*/ 2147483647 h 12"/>
                <a:gd name="T34" fmla="*/ 2147483647 w 46"/>
                <a:gd name="T35" fmla="*/ 2147483647 h 12"/>
                <a:gd name="T36" fmla="*/ 2147483647 w 46"/>
                <a:gd name="T37" fmla="*/ 2147483647 h 1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6"/>
                <a:gd name="T58" fmla="*/ 0 h 12"/>
                <a:gd name="T59" fmla="*/ 46 w 46"/>
                <a:gd name="T60" fmla="*/ 12 h 1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6" h="12">
                  <a:moveTo>
                    <a:pt x="4" y="6"/>
                  </a:moveTo>
                  <a:lnTo>
                    <a:pt x="14" y="8"/>
                  </a:lnTo>
                  <a:lnTo>
                    <a:pt x="18" y="6"/>
                  </a:lnTo>
                  <a:lnTo>
                    <a:pt x="20" y="4"/>
                  </a:lnTo>
                  <a:lnTo>
                    <a:pt x="22" y="2"/>
                  </a:lnTo>
                  <a:lnTo>
                    <a:pt x="26" y="0"/>
                  </a:lnTo>
                  <a:lnTo>
                    <a:pt x="28" y="4"/>
                  </a:lnTo>
                  <a:lnTo>
                    <a:pt x="34" y="6"/>
                  </a:lnTo>
                  <a:lnTo>
                    <a:pt x="46" y="8"/>
                  </a:lnTo>
                  <a:lnTo>
                    <a:pt x="42" y="10"/>
                  </a:lnTo>
                  <a:lnTo>
                    <a:pt x="38" y="12"/>
                  </a:lnTo>
                  <a:lnTo>
                    <a:pt x="30" y="10"/>
                  </a:lnTo>
                  <a:lnTo>
                    <a:pt x="24" y="8"/>
                  </a:lnTo>
                  <a:lnTo>
                    <a:pt x="24" y="10"/>
                  </a:lnTo>
                  <a:lnTo>
                    <a:pt x="12" y="12"/>
                  </a:lnTo>
                  <a:lnTo>
                    <a:pt x="0" y="12"/>
                  </a:lnTo>
                  <a:lnTo>
                    <a:pt x="2" y="8"/>
                  </a:lnTo>
                  <a:lnTo>
                    <a:pt x="2" y="6"/>
                  </a:lnTo>
                  <a:lnTo>
                    <a:pt x="4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31" name="Freeform 155"/>
            <p:cNvSpPr/>
            <p:nvPr/>
          </p:nvSpPr>
          <p:spPr bwMode="auto">
            <a:xfrm>
              <a:off x="4913416" y="4699058"/>
              <a:ext cx="20756" cy="35841"/>
            </a:xfrm>
            <a:custGeom>
              <a:avLst/>
              <a:gdLst>
                <a:gd name="T0" fmla="*/ 2147483647 w 14"/>
                <a:gd name="T1" fmla="*/ 2147483647 h 22"/>
                <a:gd name="T2" fmla="*/ 0 w 14"/>
                <a:gd name="T3" fmla="*/ 2147483647 h 22"/>
                <a:gd name="T4" fmla="*/ 2147483647 w 14"/>
                <a:gd name="T5" fmla="*/ 2147483647 h 22"/>
                <a:gd name="T6" fmla="*/ 2147483647 w 14"/>
                <a:gd name="T7" fmla="*/ 2147483647 h 22"/>
                <a:gd name="T8" fmla="*/ 2147483647 w 14"/>
                <a:gd name="T9" fmla="*/ 0 h 22"/>
                <a:gd name="T10" fmla="*/ 2147483647 w 14"/>
                <a:gd name="T11" fmla="*/ 2147483647 h 22"/>
                <a:gd name="T12" fmla="*/ 2147483647 w 14"/>
                <a:gd name="T13" fmla="*/ 2147483647 h 22"/>
                <a:gd name="T14" fmla="*/ 2147483647 w 14"/>
                <a:gd name="T15" fmla="*/ 2147483647 h 22"/>
                <a:gd name="T16" fmla="*/ 2147483647 w 14"/>
                <a:gd name="T17" fmla="*/ 2147483647 h 22"/>
                <a:gd name="T18" fmla="*/ 2147483647 w 14"/>
                <a:gd name="T19" fmla="*/ 2147483647 h 22"/>
                <a:gd name="T20" fmla="*/ 2147483647 w 14"/>
                <a:gd name="T21" fmla="*/ 2147483647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22"/>
                <a:gd name="T35" fmla="*/ 14 w 14"/>
                <a:gd name="T36" fmla="*/ 22 h 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22">
                  <a:moveTo>
                    <a:pt x="6" y="22"/>
                  </a:moveTo>
                  <a:lnTo>
                    <a:pt x="0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8" y="20"/>
                  </a:lnTo>
                  <a:lnTo>
                    <a:pt x="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32" name="Freeform 157"/>
            <p:cNvSpPr/>
            <p:nvPr/>
          </p:nvSpPr>
          <p:spPr bwMode="auto">
            <a:xfrm>
              <a:off x="3552746" y="2276475"/>
              <a:ext cx="916722" cy="544251"/>
            </a:xfrm>
            <a:custGeom>
              <a:avLst/>
              <a:gdLst>
                <a:gd name="T0" fmla="*/ 2147483647 w 628"/>
                <a:gd name="T1" fmla="*/ 2147483647 h 344"/>
                <a:gd name="T2" fmla="*/ 2147483647 w 628"/>
                <a:gd name="T3" fmla="*/ 2147483647 h 344"/>
                <a:gd name="T4" fmla="*/ 2147483647 w 628"/>
                <a:gd name="T5" fmla="*/ 2147483647 h 344"/>
                <a:gd name="T6" fmla="*/ 2147483647 w 628"/>
                <a:gd name="T7" fmla="*/ 2147483647 h 344"/>
                <a:gd name="T8" fmla="*/ 2147483647 w 628"/>
                <a:gd name="T9" fmla="*/ 2147483647 h 344"/>
                <a:gd name="T10" fmla="*/ 2147483647 w 628"/>
                <a:gd name="T11" fmla="*/ 2147483647 h 344"/>
                <a:gd name="T12" fmla="*/ 2147483647 w 628"/>
                <a:gd name="T13" fmla="*/ 2147483647 h 344"/>
                <a:gd name="T14" fmla="*/ 2147483647 w 628"/>
                <a:gd name="T15" fmla="*/ 2147483647 h 344"/>
                <a:gd name="T16" fmla="*/ 2147483647 w 628"/>
                <a:gd name="T17" fmla="*/ 2147483647 h 344"/>
                <a:gd name="T18" fmla="*/ 2147483647 w 628"/>
                <a:gd name="T19" fmla="*/ 2147483647 h 344"/>
                <a:gd name="T20" fmla="*/ 2147483647 w 628"/>
                <a:gd name="T21" fmla="*/ 2147483647 h 344"/>
                <a:gd name="T22" fmla="*/ 2147483647 w 628"/>
                <a:gd name="T23" fmla="*/ 2147483647 h 344"/>
                <a:gd name="T24" fmla="*/ 2147483647 w 628"/>
                <a:gd name="T25" fmla="*/ 2147483647 h 344"/>
                <a:gd name="T26" fmla="*/ 2147483647 w 628"/>
                <a:gd name="T27" fmla="*/ 2147483647 h 344"/>
                <a:gd name="T28" fmla="*/ 2147483647 w 628"/>
                <a:gd name="T29" fmla="*/ 2147483647 h 344"/>
                <a:gd name="T30" fmla="*/ 2147483647 w 628"/>
                <a:gd name="T31" fmla="*/ 2147483647 h 344"/>
                <a:gd name="T32" fmla="*/ 2147483647 w 628"/>
                <a:gd name="T33" fmla="*/ 2147483647 h 344"/>
                <a:gd name="T34" fmla="*/ 2147483647 w 628"/>
                <a:gd name="T35" fmla="*/ 2147483647 h 344"/>
                <a:gd name="T36" fmla="*/ 2147483647 w 628"/>
                <a:gd name="T37" fmla="*/ 2147483647 h 344"/>
                <a:gd name="T38" fmla="*/ 2147483647 w 628"/>
                <a:gd name="T39" fmla="*/ 2147483647 h 344"/>
                <a:gd name="T40" fmla="*/ 2147483647 w 628"/>
                <a:gd name="T41" fmla="*/ 2147483647 h 344"/>
                <a:gd name="T42" fmla="*/ 2147483647 w 628"/>
                <a:gd name="T43" fmla="*/ 2147483647 h 344"/>
                <a:gd name="T44" fmla="*/ 2147483647 w 628"/>
                <a:gd name="T45" fmla="*/ 2147483647 h 344"/>
                <a:gd name="T46" fmla="*/ 2147483647 w 628"/>
                <a:gd name="T47" fmla="*/ 2147483647 h 344"/>
                <a:gd name="T48" fmla="*/ 2147483647 w 628"/>
                <a:gd name="T49" fmla="*/ 2147483647 h 344"/>
                <a:gd name="T50" fmla="*/ 2147483647 w 628"/>
                <a:gd name="T51" fmla="*/ 2147483647 h 344"/>
                <a:gd name="T52" fmla="*/ 2147483647 w 628"/>
                <a:gd name="T53" fmla="*/ 2147483647 h 344"/>
                <a:gd name="T54" fmla="*/ 2147483647 w 628"/>
                <a:gd name="T55" fmla="*/ 2147483647 h 344"/>
                <a:gd name="T56" fmla="*/ 2147483647 w 628"/>
                <a:gd name="T57" fmla="*/ 2147483647 h 344"/>
                <a:gd name="T58" fmla="*/ 2147483647 w 628"/>
                <a:gd name="T59" fmla="*/ 2147483647 h 344"/>
                <a:gd name="T60" fmla="*/ 0 w 628"/>
                <a:gd name="T61" fmla="*/ 2147483647 h 344"/>
                <a:gd name="T62" fmla="*/ 2147483647 w 628"/>
                <a:gd name="T63" fmla="*/ 2147483647 h 344"/>
                <a:gd name="T64" fmla="*/ 2147483647 w 628"/>
                <a:gd name="T65" fmla="*/ 2147483647 h 344"/>
                <a:gd name="T66" fmla="*/ 2147483647 w 628"/>
                <a:gd name="T67" fmla="*/ 2147483647 h 344"/>
                <a:gd name="T68" fmla="*/ 2147483647 w 628"/>
                <a:gd name="T69" fmla="*/ 2147483647 h 344"/>
                <a:gd name="T70" fmla="*/ 2147483647 w 628"/>
                <a:gd name="T71" fmla="*/ 2147483647 h 344"/>
                <a:gd name="T72" fmla="*/ 2147483647 w 628"/>
                <a:gd name="T73" fmla="*/ 2147483647 h 344"/>
                <a:gd name="T74" fmla="*/ 2147483647 w 628"/>
                <a:gd name="T75" fmla="*/ 2147483647 h 344"/>
                <a:gd name="T76" fmla="*/ 2147483647 w 628"/>
                <a:gd name="T77" fmla="*/ 2147483647 h 344"/>
                <a:gd name="T78" fmla="*/ 2147483647 w 628"/>
                <a:gd name="T79" fmla="*/ 2147483647 h 344"/>
                <a:gd name="T80" fmla="*/ 2147483647 w 628"/>
                <a:gd name="T81" fmla="*/ 2147483647 h 344"/>
                <a:gd name="T82" fmla="*/ 2147483647 w 628"/>
                <a:gd name="T83" fmla="*/ 2147483647 h 344"/>
                <a:gd name="T84" fmla="*/ 2147483647 w 628"/>
                <a:gd name="T85" fmla="*/ 2147483647 h 344"/>
                <a:gd name="T86" fmla="*/ 2147483647 w 628"/>
                <a:gd name="T87" fmla="*/ 2147483647 h 344"/>
                <a:gd name="T88" fmla="*/ 2147483647 w 628"/>
                <a:gd name="T89" fmla="*/ 2147483647 h 344"/>
                <a:gd name="T90" fmla="*/ 2147483647 w 628"/>
                <a:gd name="T91" fmla="*/ 2147483647 h 344"/>
                <a:gd name="T92" fmla="*/ 2147483647 w 628"/>
                <a:gd name="T93" fmla="*/ 2147483647 h 344"/>
                <a:gd name="T94" fmla="*/ 2147483647 w 628"/>
                <a:gd name="T95" fmla="*/ 2147483647 h 344"/>
                <a:gd name="T96" fmla="*/ 2147483647 w 628"/>
                <a:gd name="T97" fmla="*/ 2147483647 h 344"/>
                <a:gd name="T98" fmla="*/ 2147483647 w 628"/>
                <a:gd name="T99" fmla="*/ 2147483647 h 344"/>
                <a:gd name="T100" fmla="*/ 2147483647 w 628"/>
                <a:gd name="T101" fmla="*/ 2147483647 h 344"/>
                <a:gd name="T102" fmla="*/ 2147483647 w 628"/>
                <a:gd name="T103" fmla="*/ 2147483647 h 344"/>
                <a:gd name="T104" fmla="*/ 2147483647 w 628"/>
                <a:gd name="T105" fmla="*/ 2147483647 h 344"/>
                <a:gd name="T106" fmla="*/ 2147483647 w 628"/>
                <a:gd name="T107" fmla="*/ 2147483647 h 344"/>
                <a:gd name="T108" fmla="*/ 2147483647 w 628"/>
                <a:gd name="T109" fmla="*/ 2147483647 h 344"/>
                <a:gd name="T110" fmla="*/ 2147483647 w 628"/>
                <a:gd name="T111" fmla="*/ 2147483647 h 344"/>
                <a:gd name="T112" fmla="*/ 2147483647 w 628"/>
                <a:gd name="T113" fmla="*/ 2147483647 h 344"/>
                <a:gd name="T114" fmla="*/ 2147483647 w 628"/>
                <a:gd name="T115" fmla="*/ 2147483647 h 344"/>
                <a:gd name="T116" fmla="*/ 2147483647 w 628"/>
                <a:gd name="T117" fmla="*/ 2147483647 h 3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28"/>
                <a:gd name="T178" fmla="*/ 0 h 344"/>
                <a:gd name="T179" fmla="*/ 628 w 628"/>
                <a:gd name="T180" fmla="*/ 344 h 34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28" h="344">
                  <a:moveTo>
                    <a:pt x="488" y="180"/>
                  </a:moveTo>
                  <a:lnTo>
                    <a:pt x="464" y="192"/>
                  </a:lnTo>
                  <a:lnTo>
                    <a:pt x="436" y="202"/>
                  </a:lnTo>
                  <a:lnTo>
                    <a:pt x="406" y="208"/>
                  </a:lnTo>
                  <a:lnTo>
                    <a:pt x="390" y="210"/>
                  </a:lnTo>
                  <a:lnTo>
                    <a:pt x="376" y="210"/>
                  </a:lnTo>
                  <a:lnTo>
                    <a:pt x="372" y="210"/>
                  </a:lnTo>
                  <a:lnTo>
                    <a:pt x="370" y="208"/>
                  </a:lnTo>
                  <a:lnTo>
                    <a:pt x="364" y="206"/>
                  </a:lnTo>
                  <a:lnTo>
                    <a:pt x="360" y="212"/>
                  </a:lnTo>
                  <a:lnTo>
                    <a:pt x="356" y="220"/>
                  </a:lnTo>
                  <a:lnTo>
                    <a:pt x="350" y="226"/>
                  </a:lnTo>
                  <a:lnTo>
                    <a:pt x="340" y="232"/>
                  </a:lnTo>
                  <a:lnTo>
                    <a:pt x="334" y="236"/>
                  </a:lnTo>
                  <a:lnTo>
                    <a:pt x="324" y="240"/>
                  </a:lnTo>
                  <a:lnTo>
                    <a:pt x="314" y="242"/>
                  </a:lnTo>
                  <a:lnTo>
                    <a:pt x="306" y="244"/>
                  </a:lnTo>
                  <a:lnTo>
                    <a:pt x="300" y="244"/>
                  </a:lnTo>
                  <a:lnTo>
                    <a:pt x="296" y="246"/>
                  </a:lnTo>
                  <a:lnTo>
                    <a:pt x="292" y="250"/>
                  </a:lnTo>
                  <a:lnTo>
                    <a:pt x="286" y="250"/>
                  </a:lnTo>
                  <a:lnTo>
                    <a:pt x="274" y="250"/>
                  </a:lnTo>
                  <a:lnTo>
                    <a:pt x="260" y="252"/>
                  </a:lnTo>
                  <a:lnTo>
                    <a:pt x="252" y="256"/>
                  </a:lnTo>
                  <a:lnTo>
                    <a:pt x="252" y="258"/>
                  </a:lnTo>
                  <a:lnTo>
                    <a:pt x="252" y="260"/>
                  </a:lnTo>
                  <a:lnTo>
                    <a:pt x="252" y="262"/>
                  </a:lnTo>
                  <a:lnTo>
                    <a:pt x="256" y="266"/>
                  </a:lnTo>
                  <a:lnTo>
                    <a:pt x="252" y="270"/>
                  </a:lnTo>
                  <a:lnTo>
                    <a:pt x="248" y="266"/>
                  </a:lnTo>
                  <a:lnTo>
                    <a:pt x="248" y="278"/>
                  </a:lnTo>
                  <a:lnTo>
                    <a:pt x="244" y="282"/>
                  </a:lnTo>
                  <a:lnTo>
                    <a:pt x="240" y="286"/>
                  </a:lnTo>
                  <a:lnTo>
                    <a:pt x="230" y="290"/>
                  </a:lnTo>
                  <a:lnTo>
                    <a:pt x="222" y="298"/>
                  </a:lnTo>
                  <a:lnTo>
                    <a:pt x="218" y="302"/>
                  </a:lnTo>
                  <a:lnTo>
                    <a:pt x="214" y="308"/>
                  </a:lnTo>
                  <a:lnTo>
                    <a:pt x="212" y="312"/>
                  </a:lnTo>
                  <a:lnTo>
                    <a:pt x="208" y="316"/>
                  </a:lnTo>
                  <a:lnTo>
                    <a:pt x="206" y="316"/>
                  </a:lnTo>
                  <a:lnTo>
                    <a:pt x="202" y="318"/>
                  </a:lnTo>
                  <a:lnTo>
                    <a:pt x="198" y="326"/>
                  </a:lnTo>
                  <a:lnTo>
                    <a:pt x="196" y="336"/>
                  </a:lnTo>
                  <a:lnTo>
                    <a:pt x="194" y="340"/>
                  </a:lnTo>
                  <a:lnTo>
                    <a:pt x="190" y="344"/>
                  </a:lnTo>
                  <a:lnTo>
                    <a:pt x="184" y="344"/>
                  </a:lnTo>
                  <a:lnTo>
                    <a:pt x="178" y="344"/>
                  </a:lnTo>
                  <a:lnTo>
                    <a:pt x="172" y="344"/>
                  </a:lnTo>
                  <a:lnTo>
                    <a:pt x="170" y="344"/>
                  </a:lnTo>
                  <a:lnTo>
                    <a:pt x="162" y="338"/>
                  </a:lnTo>
                  <a:lnTo>
                    <a:pt x="156" y="332"/>
                  </a:lnTo>
                  <a:lnTo>
                    <a:pt x="152" y="330"/>
                  </a:lnTo>
                  <a:lnTo>
                    <a:pt x="144" y="330"/>
                  </a:lnTo>
                  <a:lnTo>
                    <a:pt x="140" y="328"/>
                  </a:lnTo>
                  <a:lnTo>
                    <a:pt x="136" y="326"/>
                  </a:lnTo>
                  <a:lnTo>
                    <a:pt x="132" y="320"/>
                  </a:lnTo>
                  <a:lnTo>
                    <a:pt x="132" y="318"/>
                  </a:lnTo>
                  <a:lnTo>
                    <a:pt x="130" y="314"/>
                  </a:lnTo>
                  <a:lnTo>
                    <a:pt x="126" y="310"/>
                  </a:lnTo>
                  <a:lnTo>
                    <a:pt x="124" y="304"/>
                  </a:lnTo>
                  <a:lnTo>
                    <a:pt x="122" y="298"/>
                  </a:lnTo>
                  <a:lnTo>
                    <a:pt x="116" y="296"/>
                  </a:lnTo>
                  <a:lnTo>
                    <a:pt x="114" y="290"/>
                  </a:lnTo>
                  <a:lnTo>
                    <a:pt x="112" y="284"/>
                  </a:lnTo>
                  <a:lnTo>
                    <a:pt x="112" y="278"/>
                  </a:lnTo>
                  <a:lnTo>
                    <a:pt x="118" y="276"/>
                  </a:lnTo>
                  <a:lnTo>
                    <a:pt x="124" y="272"/>
                  </a:lnTo>
                  <a:lnTo>
                    <a:pt x="114" y="272"/>
                  </a:lnTo>
                  <a:lnTo>
                    <a:pt x="110" y="270"/>
                  </a:lnTo>
                  <a:lnTo>
                    <a:pt x="108" y="266"/>
                  </a:lnTo>
                  <a:lnTo>
                    <a:pt x="110" y="262"/>
                  </a:lnTo>
                  <a:lnTo>
                    <a:pt x="110" y="260"/>
                  </a:lnTo>
                  <a:lnTo>
                    <a:pt x="108" y="256"/>
                  </a:lnTo>
                  <a:lnTo>
                    <a:pt x="116" y="256"/>
                  </a:lnTo>
                  <a:lnTo>
                    <a:pt x="122" y="252"/>
                  </a:lnTo>
                  <a:lnTo>
                    <a:pt x="116" y="250"/>
                  </a:lnTo>
                  <a:lnTo>
                    <a:pt x="112" y="248"/>
                  </a:lnTo>
                  <a:lnTo>
                    <a:pt x="100" y="244"/>
                  </a:lnTo>
                  <a:lnTo>
                    <a:pt x="114" y="240"/>
                  </a:lnTo>
                  <a:lnTo>
                    <a:pt x="124" y="236"/>
                  </a:lnTo>
                  <a:lnTo>
                    <a:pt x="114" y="236"/>
                  </a:lnTo>
                  <a:lnTo>
                    <a:pt x="106" y="236"/>
                  </a:lnTo>
                  <a:lnTo>
                    <a:pt x="108" y="230"/>
                  </a:lnTo>
                  <a:lnTo>
                    <a:pt x="110" y="226"/>
                  </a:lnTo>
                  <a:lnTo>
                    <a:pt x="114" y="222"/>
                  </a:lnTo>
                  <a:lnTo>
                    <a:pt x="120" y="218"/>
                  </a:lnTo>
                  <a:lnTo>
                    <a:pt x="132" y="212"/>
                  </a:lnTo>
                  <a:lnTo>
                    <a:pt x="142" y="208"/>
                  </a:lnTo>
                  <a:lnTo>
                    <a:pt x="146" y="204"/>
                  </a:lnTo>
                  <a:lnTo>
                    <a:pt x="152" y="198"/>
                  </a:lnTo>
                  <a:lnTo>
                    <a:pt x="158" y="182"/>
                  </a:lnTo>
                  <a:lnTo>
                    <a:pt x="152" y="180"/>
                  </a:lnTo>
                  <a:lnTo>
                    <a:pt x="142" y="180"/>
                  </a:lnTo>
                  <a:lnTo>
                    <a:pt x="138" y="180"/>
                  </a:lnTo>
                  <a:lnTo>
                    <a:pt x="132" y="180"/>
                  </a:lnTo>
                  <a:lnTo>
                    <a:pt x="142" y="182"/>
                  </a:lnTo>
                  <a:lnTo>
                    <a:pt x="140" y="188"/>
                  </a:lnTo>
                  <a:lnTo>
                    <a:pt x="136" y="190"/>
                  </a:lnTo>
                  <a:lnTo>
                    <a:pt x="132" y="192"/>
                  </a:lnTo>
                  <a:lnTo>
                    <a:pt x="126" y="192"/>
                  </a:lnTo>
                  <a:lnTo>
                    <a:pt x="120" y="192"/>
                  </a:lnTo>
                  <a:lnTo>
                    <a:pt x="116" y="190"/>
                  </a:lnTo>
                  <a:lnTo>
                    <a:pt x="114" y="188"/>
                  </a:lnTo>
                  <a:lnTo>
                    <a:pt x="114" y="182"/>
                  </a:lnTo>
                  <a:lnTo>
                    <a:pt x="114" y="180"/>
                  </a:lnTo>
                  <a:lnTo>
                    <a:pt x="118" y="176"/>
                  </a:lnTo>
                  <a:lnTo>
                    <a:pt x="124" y="174"/>
                  </a:lnTo>
                  <a:lnTo>
                    <a:pt x="132" y="172"/>
                  </a:lnTo>
                  <a:lnTo>
                    <a:pt x="146" y="172"/>
                  </a:lnTo>
                  <a:lnTo>
                    <a:pt x="156" y="170"/>
                  </a:lnTo>
                  <a:lnTo>
                    <a:pt x="148" y="162"/>
                  </a:lnTo>
                  <a:lnTo>
                    <a:pt x="144" y="156"/>
                  </a:lnTo>
                  <a:lnTo>
                    <a:pt x="142" y="154"/>
                  </a:lnTo>
                  <a:lnTo>
                    <a:pt x="136" y="154"/>
                  </a:lnTo>
                  <a:lnTo>
                    <a:pt x="134" y="156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0" y="158"/>
                  </a:lnTo>
                  <a:lnTo>
                    <a:pt x="118" y="154"/>
                  </a:lnTo>
                  <a:lnTo>
                    <a:pt x="134" y="126"/>
                  </a:lnTo>
                  <a:lnTo>
                    <a:pt x="130" y="126"/>
                  </a:lnTo>
                  <a:lnTo>
                    <a:pt x="128" y="120"/>
                  </a:lnTo>
                  <a:lnTo>
                    <a:pt x="130" y="114"/>
                  </a:lnTo>
                  <a:lnTo>
                    <a:pt x="132" y="110"/>
                  </a:lnTo>
                  <a:lnTo>
                    <a:pt x="126" y="110"/>
                  </a:lnTo>
                  <a:lnTo>
                    <a:pt x="122" y="108"/>
                  </a:lnTo>
                  <a:lnTo>
                    <a:pt x="118" y="104"/>
                  </a:lnTo>
                  <a:lnTo>
                    <a:pt x="116" y="98"/>
                  </a:lnTo>
                  <a:lnTo>
                    <a:pt x="108" y="98"/>
                  </a:lnTo>
                  <a:lnTo>
                    <a:pt x="98" y="96"/>
                  </a:lnTo>
                  <a:lnTo>
                    <a:pt x="88" y="92"/>
                  </a:lnTo>
                  <a:lnTo>
                    <a:pt x="78" y="90"/>
                  </a:lnTo>
                  <a:lnTo>
                    <a:pt x="62" y="92"/>
                  </a:lnTo>
                  <a:lnTo>
                    <a:pt x="50" y="94"/>
                  </a:lnTo>
                  <a:lnTo>
                    <a:pt x="38" y="96"/>
                  </a:lnTo>
                  <a:lnTo>
                    <a:pt x="28" y="96"/>
                  </a:lnTo>
                  <a:lnTo>
                    <a:pt x="24" y="96"/>
                  </a:lnTo>
                  <a:lnTo>
                    <a:pt x="22" y="92"/>
                  </a:lnTo>
                  <a:lnTo>
                    <a:pt x="16" y="88"/>
                  </a:lnTo>
                  <a:lnTo>
                    <a:pt x="18" y="88"/>
                  </a:lnTo>
                  <a:lnTo>
                    <a:pt x="10" y="86"/>
                  </a:lnTo>
                  <a:lnTo>
                    <a:pt x="8" y="84"/>
                  </a:lnTo>
                  <a:lnTo>
                    <a:pt x="6" y="80"/>
                  </a:lnTo>
                  <a:lnTo>
                    <a:pt x="8" y="78"/>
                  </a:lnTo>
                  <a:lnTo>
                    <a:pt x="12" y="76"/>
                  </a:lnTo>
                  <a:lnTo>
                    <a:pt x="18" y="74"/>
                  </a:lnTo>
                  <a:lnTo>
                    <a:pt x="36" y="76"/>
                  </a:lnTo>
                  <a:lnTo>
                    <a:pt x="46" y="74"/>
                  </a:lnTo>
                  <a:lnTo>
                    <a:pt x="50" y="72"/>
                  </a:lnTo>
                  <a:lnTo>
                    <a:pt x="54" y="70"/>
                  </a:lnTo>
                  <a:lnTo>
                    <a:pt x="22" y="70"/>
                  </a:lnTo>
                  <a:lnTo>
                    <a:pt x="8" y="72"/>
                  </a:lnTo>
                  <a:lnTo>
                    <a:pt x="6" y="72"/>
                  </a:lnTo>
                  <a:lnTo>
                    <a:pt x="2" y="72"/>
                  </a:lnTo>
                  <a:lnTo>
                    <a:pt x="0" y="68"/>
                  </a:lnTo>
                  <a:lnTo>
                    <a:pt x="0" y="62"/>
                  </a:lnTo>
                  <a:lnTo>
                    <a:pt x="0" y="60"/>
                  </a:lnTo>
                  <a:lnTo>
                    <a:pt x="4" y="58"/>
                  </a:lnTo>
                  <a:lnTo>
                    <a:pt x="10" y="56"/>
                  </a:lnTo>
                  <a:lnTo>
                    <a:pt x="24" y="56"/>
                  </a:lnTo>
                  <a:lnTo>
                    <a:pt x="42" y="56"/>
                  </a:lnTo>
                  <a:lnTo>
                    <a:pt x="66" y="54"/>
                  </a:lnTo>
                  <a:lnTo>
                    <a:pt x="88" y="50"/>
                  </a:lnTo>
                  <a:lnTo>
                    <a:pt x="98" y="48"/>
                  </a:lnTo>
                  <a:lnTo>
                    <a:pt x="104" y="44"/>
                  </a:lnTo>
                  <a:lnTo>
                    <a:pt x="92" y="42"/>
                  </a:lnTo>
                  <a:lnTo>
                    <a:pt x="100" y="38"/>
                  </a:lnTo>
                  <a:lnTo>
                    <a:pt x="110" y="36"/>
                  </a:lnTo>
                  <a:lnTo>
                    <a:pt x="130" y="34"/>
                  </a:lnTo>
                  <a:lnTo>
                    <a:pt x="138" y="34"/>
                  </a:lnTo>
                  <a:lnTo>
                    <a:pt x="144" y="32"/>
                  </a:lnTo>
                  <a:lnTo>
                    <a:pt x="158" y="28"/>
                  </a:lnTo>
                  <a:lnTo>
                    <a:pt x="170" y="22"/>
                  </a:lnTo>
                  <a:lnTo>
                    <a:pt x="176" y="20"/>
                  </a:lnTo>
                  <a:lnTo>
                    <a:pt x="184" y="20"/>
                  </a:lnTo>
                  <a:lnTo>
                    <a:pt x="208" y="16"/>
                  </a:lnTo>
                  <a:lnTo>
                    <a:pt x="234" y="16"/>
                  </a:lnTo>
                  <a:lnTo>
                    <a:pt x="232" y="22"/>
                  </a:lnTo>
                  <a:lnTo>
                    <a:pt x="244" y="22"/>
                  </a:lnTo>
                  <a:lnTo>
                    <a:pt x="256" y="20"/>
                  </a:lnTo>
                  <a:lnTo>
                    <a:pt x="270" y="16"/>
                  </a:lnTo>
                  <a:lnTo>
                    <a:pt x="282" y="16"/>
                  </a:lnTo>
                  <a:lnTo>
                    <a:pt x="288" y="16"/>
                  </a:lnTo>
                  <a:lnTo>
                    <a:pt x="294" y="14"/>
                  </a:lnTo>
                  <a:lnTo>
                    <a:pt x="308" y="6"/>
                  </a:lnTo>
                  <a:lnTo>
                    <a:pt x="360" y="6"/>
                  </a:lnTo>
                  <a:lnTo>
                    <a:pt x="364" y="8"/>
                  </a:lnTo>
                  <a:lnTo>
                    <a:pt x="368" y="10"/>
                  </a:lnTo>
                  <a:lnTo>
                    <a:pt x="380" y="8"/>
                  </a:lnTo>
                  <a:lnTo>
                    <a:pt x="392" y="4"/>
                  </a:lnTo>
                  <a:lnTo>
                    <a:pt x="408" y="2"/>
                  </a:lnTo>
                  <a:lnTo>
                    <a:pt x="420" y="0"/>
                  </a:lnTo>
                  <a:lnTo>
                    <a:pt x="426" y="0"/>
                  </a:lnTo>
                  <a:lnTo>
                    <a:pt x="432" y="2"/>
                  </a:lnTo>
                  <a:lnTo>
                    <a:pt x="438" y="6"/>
                  </a:lnTo>
                  <a:lnTo>
                    <a:pt x="440" y="12"/>
                  </a:lnTo>
                  <a:lnTo>
                    <a:pt x="482" y="12"/>
                  </a:lnTo>
                  <a:lnTo>
                    <a:pt x="486" y="8"/>
                  </a:lnTo>
                  <a:lnTo>
                    <a:pt x="492" y="6"/>
                  </a:lnTo>
                  <a:lnTo>
                    <a:pt x="500" y="6"/>
                  </a:lnTo>
                  <a:lnTo>
                    <a:pt x="520" y="8"/>
                  </a:lnTo>
                  <a:lnTo>
                    <a:pt x="538" y="12"/>
                  </a:lnTo>
                  <a:lnTo>
                    <a:pt x="538" y="16"/>
                  </a:lnTo>
                  <a:lnTo>
                    <a:pt x="492" y="16"/>
                  </a:lnTo>
                  <a:lnTo>
                    <a:pt x="492" y="18"/>
                  </a:lnTo>
                  <a:lnTo>
                    <a:pt x="524" y="18"/>
                  </a:lnTo>
                  <a:lnTo>
                    <a:pt x="524" y="16"/>
                  </a:lnTo>
                  <a:lnTo>
                    <a:pt x="532" y="16"/>
                  </a:lnTo>
                  <a:lnTo>
                    <a:pt x="528" y="20"/>
                  </a:lnTo>
                  <a:lnTo>
                    <a:pt x="524" y="22"/>
                  </a:lnTo>
                  <a:lnTo>
                    <a:pt x="628" y="22"/>
                  </a:lnTo>
                  <a:lnTo>
                    <a:pt x="626" y="26"/>
                  </a:lnTo>
                  <a:lnTo>
                    <a:pt x="624" y="28"/>
                  </a:lnTo>
                  <a:lnTo>
                    <a:pt x="622" y="30"/>
                  </a:lnTo>
                  <a:lnTo>
                    <a:pt x="618" y="30"/>
                  </a:lnTo>
                  <a:lnTo>
                    <a:pt x="602" y="32"/>
                  </a:lnTo>
                  <a:lnTo>
                    <a:pt x="590" y="32"/>
                  </a:lnTo>
                  <a:lnTo>
                    <a:pt x="580" y="34"/>
                  </a:lnTo>
                  <a:lnTo>
                    <a:pt x="570" y="36"/>
                  </a:lnTo>
                  <a:lnTo>
                    <a:pt x="556" y="40"/>
                  </a:lnTo>
                  <a:lnTo>
                    <a:pt x="564" y="40"/>
                  </a:lnTo>
                  <a:lnTo>
                    <a:pt x="554" y="42"/>
                  </a:lnTo>
                  <a:lnTo>
                    <a:pt x="550" y="44"/>
                  </a:lnTo>
                  <a:lnTo>
                    <a:pt x="552" y="46"/>
                  </a:lnTo>
                  <a:lnTo>
                    <a:pt x="534" y="54"/>
                  </a:lnTo>
                  <a:lnTo>
                    <a:pt x="526" y="60"/>
                  </a:lnTo>
                  <a:lnTo>
                    <a:pt x="522" y="68"/>
                  </a:lnTo>
                  <a:lnTo>
                    <a:pt x="532" y="66"/>
                  </a:lnTo>
                  <a:lnTo>
                    <a:pt x="544" y="64"/>
                  </a:lnTo>
                  <a:lnTo>
                    <a:pt x="546" y="68"/>
                  </a:lnTo>
                  <a:lnTo>
                    <a:pt x="546" y="72"/>
                  </a:lnTo>
                  <a:lnTo>
                    <a:pt x="552" y="72"/>
                  </a:lnTo>
                  <a:lnTo>
                    <a:pt x="554" y="74"/>
                  </a:lnTo>
                  <a:lnTo>
                    <a:pt x="558" y="76"/>
                  </a:lnTo>
                  <a:lnTo>
                    <a:pt x="552" y="80"/>
                  </a:lnTo>
                  <a:lnTo>
                    <a:pt x="548" y="80"/>
                  </a:lnTo>
                  <a:lnTo>
                    <a:pt x="532" y="82"/>
                  </a:lnTo>
                  <a:lnTo>
                    <a:pt x="520" y="82"/>
                  </a:lnTo>
                  <a:lnTo>
                    <a:pt x="516" y="84"/>
                  </a:lnTo>
                  <a:lnTo>
                    <a:pt x="514" y="88"/>
                  </a:lnTo>
                  <a:lnTo>
                    <a:pt x="524" y="90"/>
                  </a:lnTo>
                  <a:lnTo>
                    <a:pt x="534" y="90"/>
                  </a:lnTo>
                  <a:lnTo>
                    <a:pt x="536" y="96"/>
                  </a:lnTo>
                  <a:lnTo>
                    <a:pt x="540" y="98"/>
                  </a:lnTo>
                  <a:lnTo>
                    <a:pt x="544" y="100"/>
                  </a:lnTo>
                  <a:lnTo>
                    <a:pt x="550" y="102"/>
                  </a:lnTo>
                  <a:lnTo>
                    <a:pt x="542" y="106"/>
                  </a:lnTo>
                  <a:lnTo>
                    <a:pt x="536" y="108"/>
                  </a:lnTo>
                  <a:lnTo>
                    <a:pt x="532" y="106"/>
                  </a:lnTo>
                  <a:lnTo>
                    <a:pt x="522" y="106"/>
                  </a:lnTo>
                  <a:lnTo>
                    <a:pt x="526" y="108"/>
                  </a:lnTo>
                  <a:lnTo>
                    <a:pt x="530" y="110"/>
                  </a:lnTo>
                  <a:lnTo>
                    <a:pt x="524" y="114"/>
                  </a:lnTo>
                  <a:lnTo>
                    <a:pt x="520" y="116"/>
                  </a:lnTo>
                  <a:lnTo>
                    <a:pt x="504" y="116"/>
                  </a:lnTo>
                  <a:lnTo>
                    <a:pt x="514" y="120"/>
                  </a:lnTo>
                  <a:lnTo>
                    <a:pt x="516" y="124"/>
                  </a:lnTo>
                  <a:lnTo>
                    <a:pt x="520" y="126"/>
                  </a:lnTo>
                  <a:lnTo>
                    <a:pt x="476" y="126"/>
                  </a:lnTo>
                  <a:lnTo>
                    <a:pt x="480" y="128"/>
                  </a:lnTo>
                  <a:lnTo>
                    <a:pt x="484" y="130"/>
                  </a:lnTo>
                  <a:lnTo>
                    <a:pt x="492" y="134"/>
                  </a:lnTo>
                  <a:lnTo>
                    <a:pt x="498" y="138"/>
                  </a:lnTo>
                  <a:lnTo>
                    <a:pt x="500" y="140"/>
                  </a:lnTo>
                  <a:lnTo>
                    <a:pt x="502" y="144"/>
                  </a:lnTo>
                  <a:lnTo>
                    <a:pt x="500" y="148"/>
                  </a:lnTo>
                  <a:lnTo>
                    <a:pt x="498" y="150"/>
                  </a:lnTo>
                  <a:lnTo>
                    <a:pt x="490" y="148"/>
                  </a:lnTo>
                  <a:lnTo>
                    <a:pt x="482" y="144"/>
                  </a:lnTo>
                  <a:lnTo>
                    <a:pt x="474" y="138"/>
                  </a:lnTo>
                  <a:lnTo>
                    <a:pt x="470" y="138"/>
                  </a:lnTo>
                  <a:lnTo>
                    <a:pt x="466" y="138"/>
                  </a:lnTo>
                  <a:lnTo>
                    <a:pt x="472" y="142"/>
                  </a:lnTo>
                  <a:lnTo>
                    <a:pt x="486" y="148"/>
                  </a:lnTo>
                  <a:lnTo>
                    <a:pt x="498" y="154"/>
                  </a:lnTo>
                  <a:lnTo>
                    <a:pt x="500" y="156"/>
                  </a:lnTo>
                  <a:lnTo>
                    <a:pt x="502" y="160"/>
                  </a:lnTo>
                  <a:lnTo>
                    <a:pt x="500" y="168"/>
                  </a:lnTo>
                  <a:lnTo>
                    <a:pt x="498" y="172"/>
                  </a:lnTo>
                  <a:lnTo>
                    <a:pt x="492" y="174"/>
                  </a:lnTo>
                  <a:lnTo>
                    <a:pt x="484" y="176"/>
                  </a:lnTo>
                  <a:lnTo>
                    <a:pt x="476" y="174"/>
                  </a:lnTo>
                  <a:lnTo>
                    <a:pt x="470" y="172"/>
                  </a:lnTo>
                  <a:lnTo>
                    <a:pt x="468" y="168"/>
                  </a:lnTo>
                  <a:lnTo>
                    <a:pt x="466" y="160"/>
                  </a:lnTo>
                  <a:lnTo>
                    <a:pt x="448" y="158"/>
                  </a:lnTo>
                  <a:lnTo>
                    <a:pt x="434" y="154"/>
                  </a:lnTo>
                  <a:lnTo>
                    <a:pt x="444" y="158"/>
                  </a:lnTo>
                  <a:lnTo>
                    <a:pt x="454" y="162"/>
                  </a:lnTo>
                  <a:lnTo>
                    <a:pt x="450" y="166"/>
                  </a:lnTo>
                  <a:lnTo>
                    <a:pt x="444" y="170"/>
                  </a:lnTo>
                  <a:lnTo>
                    <a:pt x="446" y="174"/>
                  </a:lnTo>
                  <a:lnTo>
                    <a:pt x="450" y="178"/>
                  </a:lnTo>
                  <a:lnTo>
                    <a:pt x="462" y="180"/>
                  </a:lnTo>
                  <a:lnTo>
                    <a:pt x="474" y="180"/>
                  </a:lnTo>
                  <a:lnTo>
                    <a:pt x="490" y="180"/>
                  </a:lnTo>
                  <a:lnTo>
                    <a:pt x="488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33" name="Freeform 158"/>
            <p:cNvSpPr/>
            <p:nvPr/>
          </p:nvSpPr>
          <p:spPr bwMode="auto">
            <a:xfrm>
              <a:off x="4221550" y="2657451"/>
              <a:ext cx="185651" cy="83628"/>
            </a:xfrm>
            <a:custGeom>
              <a:avLst/>
              <a:gdLst>
                <a:gd name="T0" fmla="*/ 0 w 126"/>
                <a:gd name="T1" fmla="*/ 2147483647 h 54"/>
                <a:gd name="T2" fmla="*/ 2147483647 w 126"/>
                <a:gd name="T3" fmla="*/ 2147483647 h 54"/>
                <a:gd name="T4" fmla="*/ 2147483647 w 126"/>
                <a:gd name="T5" fmla="*/ 2147483647 h 54"/>
                <a:gd name="T6" fmla="*/ 2147483647 w 126"/>
                <a:gd name="T7" fmla="*/ 2147483647 h 54"/>
                <a:gd name="T8" fmla="*/ 2147483647 w 126"/>
                <a:gd name="T9" fmla="*/ 2147483647 h 54"/>
                <a:gd name="T10" fmla="*/ 2147483647 w 126"/>
                <a:gd name="T11" fmla="*/ 2147483647 h 54"/>
                <a:gd name="T12" fmla="*/ 2147483647 w 126"/>
                <a:gd name="T13" fmla="*/ 2147483647 h 54"/>
                <a:gd name="T14" fmla="*/ 2147483647 w 126"/>
                <a:gd name="T15" fmla="*/ 2147483647 h 54"/>
                <a:gd name="T16" fmla="*/ 2147483647 w 126"/>
                <a:gd name="T17" fmla="*/ 2147483647 h 54"/>
                <a:gd name="T18" fmla="*/ 2147483647 w 126"/>
                <a:gd name="T19" fmla="*/ 2147483647 h 54"/>
                <a:gd name="T20" fmla="*/ 2147483647 w 126"/>
                <a:gd name="T21" fmla="*/ 2147483647 h 54"/>
                <a:gd name="T22" fmla="*/ 2147483647 w 126"/>
                <a:gd name="T23" fmla="*/ 2147483647 h 54"/>
                <a:gd name="T24" fmla="*/ 2147483647 w 126"/>
                <a:gd name="T25" fmla="*/ 2147483647 h 54"/>
                <a:gd name="T26" fmla="*/ 2147483647 w 126"/>
                <a:gd name="T27" fmla="*/ 2147483647 h 54"/>
                <a:gd name="T28" fmla="*/ 2147483647 w 126"/>
                <a:gd name="T29" fmla="*/ 2147483647 h 54"/>
                <a:gd name="T30" fmla="*/ 2147483647 w 126"/>
                <a:gd name="T31" fmla="*/ 2147483647 h 54"/>
                <a:gd name="T32" fmla="*/ 2147483647 w 126"/>
                <a:gd name="T33" fmla="*/ 2147483647 h 54"/>
                <a:gd name="T34" fmla="*/ 2147483647 w 126"/>
                <a:gd name="T35" fmla="*/ 2147483647 h 54"/>
                <a:gd name="T36" fmla="*/ 2147483647 w 126"/>
                <a:gd name="T37" fmla="*/ 0 h 54"/>
                <a:gd name="T38" fmla="*/ 2147483647 w 126"/>
                <a:gd name="T39" fmla="*/ 2147483647 h 54"/>
                <a:gd name="T40" fmla="*/ 2147483647 w 126"/>
                <a:gd name="T41" fmla="*/ 2147483647 h 54"/>
                <a:gd name="T42" fmla="*/ 2147483647 w 126"/>
                <a:gd name="T43" fmla="*/ 2147483647 h 54"/>
                <a:gd name="T44" fmla="*/ 2147483647 w 126"/>
                <a:gd name="T45" fmla="*/ 2147483647 h 54"/>
                <a:gd name="T46" fmla="*/ 2147483647 w 126"/>
                <a:gd name="T47" fmla="*/ 2147483647 h 54"/>
                <a:gd name="T48" fmla="*/ 2147483647 w 126"/>
                <a:gd name="T49" fmla="*/ 2147483647 h 54"/>
                <a:gd name="T50" fmla="*/ 2147483647 w 126"/>
                <a:gd name="T51" fmla="*/ 2147483647 h 54"/>
                <a:gd name="T52" fmla="*/ 2147483647 w 126"/>
                <a:gd name="T53" fmla="*/ 2147483647 h 54"/>
                <a:gd name="T54" fmla="*/ 2147483647 w 126"/>
                <a:gd name="T55" fmla="*/ 2147483647 h 54"/>
                <a:gd name="T56" fmla="*/ 2147483647 w 126"/>
                <a:gd name="T57" fmla="*/ 2147483647 h 54"/>
                <a:gd name="T58" fmla="*/ 2147483647 w 126"/>
                <a:gd name="T59" fmla="*/ 2147483647 h 54"/>
                <a:gd name="T60" fmla="*/ 2147483647 w 126"/>
                <a:gd name="T61" fmla="*/ 2147483647 h 54"/>
                <a:gd name="T62" fmla="*/ 2147483647 w 126"/>
                <a:gd name="T63" fmla="*/ 2147483647 h 54"/>
                <a:gd name="T64" fmla="*/ 2147483647 w 126"/>
                <a:gd name="T65" fmla="*/ 2147483647 h 54"/>
                <a:gd name="T66" fmla="*/ 2147483647 w 126"/>
                <a:gd name="T67" fmla="*/ 2147483647 h 54"/>
                <a:gd name="T68" fmla="*/ 2147483647 w 126"/>
                <a:gd name="T69" fmla="*/ 2147483647 h 54"/>
                <a:gd name="T70" fmla="*/ 2147483647 w 126"/>
                <a:gd name="T71" fmla="*/ 2147483647 h 54"/>
                <a:gd name="T72" fmla="*/ 2147483647 w 126"/>
                <a:gd name="T73" fmla="*/ 2147483647 h 54"/>
                <a:gd name="T74" fmla="*/ 2147483647 w 126"/>
                <a:gd name="T75" fmla="*/ 2147483647 h 54"/>
                <a:gd name="T76" fmla="*/ 2147483647 w 126"/>
                <a:gd name="T77" fmla="*/ 2147483647 h 54"/>
                <a:gd name="T78" fmla="*/ 2147483647 w 126"/>
                <a:gd name="T79" fmla="*/ 2147483647 h 54"/>
                <a:gd name="T80" fmla="*/ 2147483647 w 126"/>
                <a:gd name="T81" fmla="*/ 2147483647 h 54"/>
                <a:gd name="T82" fmla="*/ 2147483647 w 126"/>
                <a:gd name="T83" fmla="*/ 2147483647 h 54"/>
                <a:gd name="T84" fmla="*/ 0 w 126"/>
                <a:gd name="T85" fmla="*/ 2147483647 h 54"/>
                <a:gd name="T86" fmla="*/ 2147483647 w 126"/>
                <a:gd name="T87" fmla="*/ 2147483647 h 54"/>
                <a:gd name="T88" fmla="*/ 2147483647 w 126"/>
                <a:gd name="T89" fmla="*/ 2147483647 h 54"/>
                <a:gd name="T90" fmla="*/ 2147483647 w 126"/>
                <a:gd name="T91" fmla="*/ 2147483647 h 54"/>
                <a:gd name="T92" fmla="*/ 0 w 126"/>
                <a:gd name="T93" fmla="*/ 2147483647 h 5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26"/>
                <a:gd name="T142" fmla="*/ 0 h 54"/>
                <a:gd name="T143" fmla="*/ 126 w 126"/>
                <a:gd name="T144" fmla="*/ 54 h 5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26" h="54">
                  <a:moveTo>
                    <a:pt x="0" y="16"/>
                  </a:moveTo>
                  <a:lnTo>
                    <a:pt x="6" y="12"/>
                  </a:lnTo>
                  <a:lnTo>
                    <a:pt x="10" y="8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30" y="6"/>
                  </a:lnTo>
                  <a:lnTo>
                    <a:pt x="34" y="8"/>
                  </a:lnTo>
                  <a:lnTo>
                    <a:pt x="32" y="14"/>
                  </a:lnTo>
                  <a:lnTo>
                    <a:pt x="30" y="18"/>
                  </a:lnTo>
                  <a:lnTo>
                    <a:pt x="36" y="18"/>
                  </a:lnTo>
                  <a:lnTo>
                    <a:pt x="40" y="14"/>
                  </a:lnTo>
                  <a:lnTo>
                    <a:pt x="48" y="6"/>
                  </a:lnTo>
                  <a:lnTo>
                    <a:pt x="52" y="12"/>
                  </a:lnTo>
                  <a:lnTo>
                    <a:pt x="64" y="10"/>
                  </a:lnTo>
                  <a:lnTo>
                    <a:pt x="76" y="6"/>
                  </a:lnTo>
                  <a:lnTo>
                    <a:pt x="90" y="2"/>
                  </a:lnTo>
                  <a:lnTo>
                    <a:pt x="96" y="0"/>
                  </a:lnTo>
                  <a:lnTo>
                    <a:pt x="106" y="2"/>
                  </a:lnTo>
                  <a:lnTo>
                    <a:pt x="114" y="8"/>
                  </a:lnTo>
                  <a:lnTo>
                    <a:pt x="126" y="22"/>
                  </a:lnTo>
                  <a:lnTo>
                    <a:pt x="126" y="26"/>
                  </a:lnTo>
                  <a:lnTo>
                    <a:pt x="120" y="28"/>
                  </a:lnTo>
                  <a:lnTo>
                    <a:pt x="112" y="30"/>
                  </a:lnTo>
                  <a:lnTo>
                    <a:pt x="102" y="36"/>
                  </a:lnTo>
                  <a:lnTo>
                    <a:pt x="92" y="44"/>
                  </a:lnTo>
                  <a:lnTo>
                    <a:pt x="86" y="46"/>
                  </a:lnTo>
                  <a:lnTo>
                    <a:pt x="78" y="46"/>
                  </a:lnTo>
                  <a:lnTo>
                    <a:pt x="72" y="46"/>
                  </a:lnTo>
                  <a:lnTo>
                    <a:pt x="66" y="44"/>
                  </a:lnTo>
                  <a:lnTo>
                    <a:pt x="74" y="50"/>
                  </a:lnTo>
                  <a:lnTo>
                    <a:pt x="66" y="52"/>
                  </a:lnTo>
                  <a:lnTo>
                    <a:pt x="62" y="54"/>
                  </a:lnTo>
                  <a:lnTo>
                    <a:pt x="52" y="54"/>
                  </a:lnTo>
                  <a:lnTo>
                    <a:pt x="44" y="54"/>
                  </a:lnTo>
                  <a:lnTo>
                    <a:pt x="26" y="50"/>
                  </a:lnTo>
                  <a:lnTo>
                    <a:pt x="10" y="48"/>
                  </a:lnTo>
                  <a:lnTo>
                    <a:pt x="16" y="44"/>
                  </a:lnTo>
                  <a:lnTo>
                    <a:pt x="24" y="40"/>
                  </a:lnTo>
                  <a:lnTo>
                    <a:pt x="16" y="36"/>
                  </a:lnTo>
                  <a:lnTo>
                    <a:pt x="12" y="34"/>
                  </a:lnTo>
                  <a:lnTo>
                    <a:pt x="0" y="28"/>
                  </a:lnTo>
                  <a:lnTo>
                    <a:pt x="8" y="24"/>
                  </a:lnTo>
                  <a:lnTo>
                    <a:pt x="12" y="22"/>
                  </a:lnTo>
                  <a:lnTo>
                    <a:pt x="6" y="20"/>
                  </a:lnTo>
                  <a:lnTo>
                    <a:pt x="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34" name="Freeform 159"/>
            <p:cNvSpPr/>
            <p:nvPr/>
          </p:nvSpPr>
          <p:spPr bwMode="auto">
            <a:xfrm>
              <a:off x="4790033" y="2342847"/>
              <a:ext cx="208713" cy="79646"/>
            </a:xfrm>
            <a:custGeom>
              <a:avLst/>
              <a:gdLst>
                <a:gd name="T0" fmla="*/ 2147483647 w 143"/>
                <a:gd name="T1" fmla="*/ 2147483647 h 50"/>
                <a:gd name="T2" fmla="*/ 2147483647 w 143"/>
                <a:gd name="T3" fmla="*/ 2147483647 h 50"/>
                <a:gd name="T4" fmla="*/ 2147483647 w 143"/>
                <a:gd name="T5" fmla="*/ 2147483647 h 50"/>
                <a:gd name="T6" fmla="*/ 0 w 143"/>
                <a:gd name="T7" fmla="*/ 2147483647 h 50"/>
                <a:gd name="T8" fmla="*/ 0 w 143"/>
                <a:gd name="T9" fmla="*/ 2147483647 h 50"/>
                <a:gd name="T10" fmla="*/ 2147483647 w 143"/>
                <a:gd name="T11" fmla="*/ 2147483647 h 50"/>
                <a:gd name="T12" fmla="*/ 2147483647 w 143"/>
                <a:gd name="T13" fmla="*/ 2147483647 h 50"/>
                <a:gd name="T14" fmla="*/ 2147483647 w 143"/>
                <a:gd name="T15" fmla="*/ 2147483647 h 50"/>
                <a:gd name="T16" fmla="*/ 2147483647 w 143"/>
                <a:gd name="T17" fmla="*/ 2147483647 h 50"/>
                <a:gd name="T18" fmla="*/ 2147483647 w 143"/>
                <a:gd name="T19" fmla="*/ 2147483647 h 50"/>
                <a:gd name="T20" fmla="*/ 2147483647 w 143"/>
                <a:gd name="T21" fmla="*/ 2147483647 h 50"/>
                <a:gd name="T22" fmla="*/ 2147483647 w 143"/>
                <a:gd name="T23" fmla="*/ 2147483647 h 50"/>
                <a:gd name="T24" fmla="*/ 2147483647 w 143"/>
                <a:gd name="T25" fmla="*/ 0 h 50"/>
                <a:gd name="T26" fmla="*/ 2147483647 w 143"/>
                <a:gd name="T27" fmla="*/ 0 h 50"/>
                <a:gd name="T28" fmla="*/ 2147483647 w 143"/>
                <a:gd name="T29" fmla="*/ 2147483647 h 50"/>
                <a:gd name="T30" fmla="*/ 2147483647 w 143"/>
                <a:gd name="T31" fmla="*/ 2147483647 h 50"/>
                <a:gd name="T32" fmla="*/ 2147483647 w 143"/>
                <a:gd name="T33" fmla="*/ 2147483647 h 50"/>
                <a:gd name="T34" fmla="*/ 2147483647 w 143"/>
                <a:gd name="T35" fmla="*/ 2147483647 h 50"/>
                <a:gd name="T36" fmla="*/ 2147483647 w 143"/>
                <a:gd name="T37" fmla="*/ 2147483647 h 50"/>
                <a:gd name="T38" fmla="*/ 2147483647 w 143"/>
                <a:gd name="T39" fmla="*/ 2147483647 h 50"/>
                <a:gd name="T40" fmla="*/ 2147483647 w 143"/>
                <a:gd name="T41" fmla="*/ 2147483647 h 50"/>
                <a:gd name="T42" fmla="*/ 2147483647 w 143"/>
                <a:gd name="T43" fmla="*/ 2147483647 h 50"/>
                <a:gd name="T44" fmla="*/ 2147483647 w 143"/>
                <a:gd name="T45" fmla="*/ 2147483647 h 50"/>
                <a:gd name="T46" fmla="*/ 2147483647 w 143"/>
                <a:gd name="T47" fmla="*/ 2147483647 h 50"/>
                <a:gd name="T48" fmla="*/ 2147483647 w 143"/>
                <a:gd name="T49" fmla="*/ 2147483647 h 50"/>
                <a:gd name="T50" fmla="*/ 2147483647 w 143"/>
                <a:gd name="T51" fmla="*/ 2147483647 h 50"/>
                <a:gd name="T52" fmla="*/ 2147483647 w 143"/>
                <a:gd name="T53" fmla="*/ 2147483647 h 50"/>
                <a:gd name="T54" fmla="*/ 2147483647 w 143"/>
                <a:gd name="T55" fmla="*/ 2147483647 h 50"/>
                <a:gd name="T56" fmla="*/ 2147483647 w 143"/>
                <a:gd name="T57" fmla="*/ 2147483647 h 50"/>
                <a:gd name="T58" fmla="*/ 2147483647 w 143"/>
                <a:gd name="T59" fmla="*/ 2147483647 h 50"/>
                <a:gd name="T60" fmla="*/ 2147483647 w 143"/>
                <a:gd name="T61" fmla="*/ 2147483647 h 50"/>
                <a:gd name="T62" fmla="*/ 2147483647 w 143"/>
                <a:gd name="T63" fmla="*/ 2147483647 h 50"/>
                <a:gd name="T64" fmla="*/ 2147483647 w 143"/>
                <a:gd name="T65" fmla="*/ 2147483647 h 50"/>
                <a:gd name="T66" fmla="*/ 2147483647 w 143"/>
                <a:gd name="T67" fmla="*/ 2147483647 h 50"/>
                <a:gd name="T68" fmla="*/ 2147483647 w 143"/>
                <a:gd name="T69" fmla="*/ 2147483647 h 50"/>
                <a:gd name="T70" fmla="*/ 2147483647 w 143"/>
                <a:gd name="T71" fmla="*/ 2147483647 h 50"/>
                <a:gd name="T72" fmla="*/ 2147483647 w 143"/>
                <a:gd name="T73" fmla="*/ 2147483647 h 50"/>
                <a:gd name="T74" fmla="*/ 2147483647 w 143"/>
                <a:gd name="T75" fmla="*/ 2147483647 h 50"/>
                <a:gd name="T76" fmla="*/ 2147483647 w 143"/>
                <a:gd name="T77" fmla="*/ 2147483647 h 50"/>
                <a:gd name="T78" fmla="*/ 2147483647 w 143"/>
                <a:gd name="T79" fmla="*/ 2147483647 h 50"/>
                <a:gd name="T80" fmla="*/ 2147483647 w 143"/>
                <a:gd name="T81" fmla="*/ 2147483647 h 50"/>
                <a:gd name="T82" fmla="*/ 2147483647 w 143"/>
                <a:gd name="T83" fmla="*/ 2147483647 h 50"/>
                <a:gd name="T84" fmla="*/ 2147483647 w 143"/>
                <a:gd name="T85" fmla="*/ 2147483647 h 50"/>
                <a:gd name="T86" fmla="*/ 2147483647 w 143"/>
                <a:gd name="T87" fmla="*/ 2147483647 h 50"/>
                <a:gd name="T88" fmla="*/ 2147483647 w 143"/>
                <a:gd name="T89" fmla="*/ 2147483647 h 50"/>
                <a:gd name="T90" fmla="*/ 2147483647 w 143"/>
                <a:gd name="T91" fmla="*/ 2147483647 h 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43"/>
                <a:gd name="T139" fmla="*/ 0 h 50"/>
                <a:gd name="T140" fmla="*/ 143 w 143"/>
                <a:gd name="T141" fmla="*/ 50 h 5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43" h="50">
                  <a:moveTo>
                    <a:pt x="8" y="20"/>
                  </a:moveTo>
                  <a:lnTo>
                    <a:pt x="6" y="20"/>
                  </a:lnTo>
                  <a:lnTo>
                    <a:pt x="2" y="16"/>
                  </a:lnTo>
                  <a:lnTo>
                    <a:pt x="0" y="8"/>
                  </a:lnTo>
                  <a:lnTo>
                    <a:pt x="0" y="2"/>
                  </a:lnTo>
                  <a:lnTo>
                    <a:pt x="4" y="2"/>
                  </a:lnTo>
                  <a:lnTo>
                    <a:pt x="12" y="2"/>
                  </a:lnTo>
                  <a:lnTo>
                    <a:pt x="26" y="2"/>
                  </a:lnTo>
                  <a:lnTo>
                    <a:pt x="36" y="4"/>
                  </a:lnTo>
                  <a:lnTo>
                    <a:pt x="54" y="10"/>
                  </a:lnTo>
                  <a:lnTo>
                    <a:pt x="50" y="4"/>
                  </a:lnTo>
                  <a:lnTo>
                    <a:pt x="54" y="2"/>
                  </a:lnTo>
                  <a:lnTo>
                    <a:pt x="60" y="0"/>
                  </a:lnTo>
                  <a:lnTo>
                    <a:pt x="62" y="0"/>
                  </a:lnTo>
                  <a:lnTo>
                    <a:pt x="66" y="2"/>
                  </a:lnTo>
                  <a:lnTo>
                    <a:pt x="70" y="2"/>
                  </a:lnTo>
                  <a:lnTo>
                    <a:pt x="74" y="2"/>
                  </a:lnTo>
                  <a:lnTo>
                    <a:pt x="78" y="10"/>
                  </a:lnTo>
                  <a:lnTo>
                    <a:pt x="82" y="12"/>
                  </a:lnTo>
                  <a:lnTo>
                    <a:pt x="93" y="12"/>
                  </a:lnTo>
                  <a:lnTo>
                    <a:pt x="119" y="20"/>
                  </a:lnTo>
                  <a:lnTo>
                    <a:pt x="133" y="26"/>
                  </a:lnTo>
                  <a:lnTo>
                    <a:pt x="143" y="30"/>
                  </a:lnTo>
                  <a:lnTo>
                    <a:pt x="135" y="36"/>
                  </a:lnTo>
                  <a:lnTo>
                    <a:pt x="127" y="38"/>
                  </a:lnTo>
                  <a:lnTo>
                    <a:pt x="119" y="38"/>
                  </a:lnTo>
                  <a:lnTo>
                    <a:pt x="115" y="34"/>
                  </a:lnTo>
                  <a:lnTo>
                    <a:pt x="107" y="28"/>
                  </a:lnTo>
                  <a:lnTo>
                    <a:pt x="97" y="20"/>
                  </a:lnTo>
                  <a:lnTo>
                    <a:pt x="93" y="18"/>
                  </a:lnTo>
                  <a:lnTo>
                    <a:pt x="89" y="16"/>
                  </a:lnTo>
                  <a:lnTo>
                    <a:pt x="82" y="18"/>
                  </a:lnTo>
                  <a:lnTo>
                    <a:pt x="80" y="22"/>
                  </a:lnTo>
                  <a:lnTo>
                    <a:pt x="80" y="34"/>
                  </a:lnTo>
                  <a:lnTo>
                    <a:pt x="76" y="34"/>
                  </a:lnTo>
                  <a:lnTo>
                    <a:pt x="74" y="36"/>
                  </a:lnTo>
                  <a:lnTo>
                    <a:pt x="70" y="42"/>
                  </a:lnTo>
                  <a:lnTo>
                    <a:pt x="68" y="48"/>
                  </a:lnTo>
                  <a:lnTo>
                    <a:pt x="66" y="50"/>
                  </a:lnTo>
                  <a:lnTo>
                    <a:pt x="62" y="50"/>
                  </a:lnTo>
                  <a:lnTo>
                    <a:pt x="56" y="48"/>
                  </a:lnTo>
                  <a:lnTo>
                    <a:pt x="48" y="46"/>
                  </a:lnTo>
                  <a:lnTo>
                    <a:pt x="34" y="34"/>
                  </a:lnTo>
                  <a:lnTo>
                    <a:pt x="24" y="26"/>
                  </a:lnTo>
                  <a:lnTo>
                    <a:pt x="16" y="22"/>
                  </a:lnTo>
                  <a:lnTo>
                    <a:pt x="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35" name="Freeform 160"/>
            <p:cNvSpPr/>
            <p:nvPr/>
          </p:nvSpPr>
          <p:spPr bwMode="auto">
            <a:xfrm>
              <a:off x="4900731" y="2330900"/>
              <a:ext cx="123382" cy="27876"/>
            </a:xfrm>
            <a:custGeom>
              <a:avLst/>
              <a:gdLst>
                <a:gd name="T0" fmla="*/ 2147483647 w 85"/>
                <a:gd name="T1" fmla="*/ 2147483647 h 18"/>
                <a:gd name="T2" fmla="*/ 2147483647 w 85"/>
                <a:gd name="T3" fmla="*/ 2147483647 h 18"/>
                <a:gd name="T4" fmla="*/ 2147483647 w 85"/>
                <a:gd name="T5" fmla="*/ 2147483647 h 18"/>
                <a:gd name="T6" fmla="*/ 2147483647 w 85"/>
                <a:gd name="T7" fmla="*/ 2147483647 h 18"/>
                <a:gd name="T8" fmla="*/ 0 w 85"/>
                <a:gd name="T9" fmla="*/ 2147483647 h 18"/>
                <a:gd name="T10" fmla="*/ 2147483647 w 85"/>
                <a:gd name="T11" fmla="*/ 2147483647 h 18"/>
                <a:gd name="T12" fmla="*/ 2147483647 w 85"/>
                <a:gd name="T13" fmla="*/ 2147483647 h 18"/>
                <a:gd name="T14" fmla="*/ 2147483647 w 85"/>
                <a:gd name="T15" fmla="*/ 0 h 18"/>
                <a:gd name="T16" fmla="*/ 2147483647 w 85"/>
                <a:gd name="T17" fmla="*/ 2147483647 h 18"/>
                <a:gd name="T18" fmla="*/ 2147483647 w 85"/>
                <a:gd name="T19" fmla="*/ 2147483647 h 18"/>
                <a:gd name="T20" fmla="*/ 2147483647 w 85"/>
                <a:gd name="T21" fmla="*/ 2147483647 h 18"/>
                <a:gd name="T22" fmla="*/ 2147483647 w 85"/>
                <a:gd name="T23" fmla="*/ 2147483647 h 18"/>
                <a:gd name="T24" fmla="*/ 2147483647 w 85"/>
                <a:gd name="T25" fmla="*/ 2147483647 h 18"/>
                <a:gd name="T26" fmla="*/ 2147483647 w 85"/>
                <a:gd name="T27" fmla="*/ 2147483647 h 18"/>
                <a:gd name="T28" fmla="*/ 2147483647 w 85"/>
                <a:gd name="T29" fmla="*/ 2147483647 h 18"/>
                <a:gd name="T30" fmla="*/ 2147483647 w 85"/>
                <a:gd name="T31" fmla="*/ 2147483647 h 18"/>
                <a:gd name="T32" fmla="*/ 2147483647 w 85"/>
                <a:gd name="T33" fmla="*/ 2147483647 h 18"/>
                <a:gd name="T34" fmla="*/ 2147483647 w 85"/>
                <a:gd name="T35" fmla="*/ 2147483647 h 18"/>
                <a:gd name="T36" fmla="*/ 2147483647 w 85"/>
                <a:gd name="T37" fmla="*/ 2147483647 h 1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5"/>
                <a:gd name="T58" fmla="*/ 0 h 18"/>
                <a:gd name="T59" fmla="*/ 85 w 85"/>
                <a:gd name="T60" fmla="*/ 18 h 1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5" h="18">
                  <a:moveTo>
                    <a:pt x="31" y="18"/>
                  </a:moveTo>
                  <a:lnTo>
                    <a:pt x="23" y="16"/>
                  </a:lnTo>
                  <a:lnTo>
                    <a:pt x="15" y="14"/>
                  </a:lnTo>
                  <a:lnTo>
                    <a:pt x="6" y="10"/>
                  </a:lnTo>
                  <a:lnTo>
                    <a:pt x="0" y="6"/>
                  </a:lnTo>
                  <a:lnTo>
                    <a:pt x="6" y="4"/>
                  </a:lnTo>
                  <a:lnTo>
                    <a:pt x="13" y="2"/>
                  </a:lnTo>
                  <a:lnTo>
                    <a:pt x="21" y="0"/>
                  </a:lnTo>
                  <a:lnTo>
                    <a:pt x="27" y="2"/>
                  </a:lnTo>
                  <a:lnTo>
                    <a:pt x="41" y="4"/>
                  </a:lnTo>
                  <a:lnTo>
                    <a:pt x="55" y="4"/>
                  </a:lnTo>
                  <a:lnTo>
                    <a:pt x="71" y="6"/>
                  </a:lnTo>
                  <a:lnTo>
                    <a:pt x="85" y="8"/>
                  </a:lnTo>
                  <a:lnTo>
                    <a:pt x="79" y="12"/>
                  </a:lnTo>
                  <a:lnTo>
                    <a:pt x="73" y="14"/>
                  </a:lnTo>
                  <a:lnTo>
                    <a:pt x="67" y="18"/>
                  </a:lnTo>
                  <a:lnTo>
                    <a:pt x="63" y="18"/>
                  </a:lnTo>
                  <a:lnTo>
                    <a:pt x="47" y="18"/>
                  </a:lnTo>
                  <a:lnTo>
                    <a:pt x="3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36" name="Freeform 161"/>
            <p:cNvSpPr/>
            <p:nvPr/>
          </p:nvSpPr>
          <p:spPr bwMode="auto">
            <a:xfrm>
              <a:off x="4957234" y="3268074"/>
              <a:ext cx="79565" cy="59734"/>
            </a:xfrm>
            <a:custGeom>
              <a:avLst/>
              <a:gdLst>
                <a:gd name="T0" fmla="*/ 2147483647 w 54"/>
                <a:gd name="T1" fmla="*/ 2147483647 h 38"/>
                <a:gd name="T2" fmla="*/ 2147483647 w 54"/>
                <a:gd name="T3" fmla="*/ 2147483647 h 38"/>
                <a:gd name="T4" fmla="*/ 2147483647 w 54"/>
                <a:gd name="T5" fmla="*/ 2147483647 h 38"/>
                <a:gd name="T6" fmla="*/ 2147483647 w 54"/>
                <a:gd name="T7" fmla="*/ 2147483647 h 38"/>
                <a:gd name="T8" fmla="*/ 2147483647 w 54"/>
                <a:gd name="T9" fmla="*/ 2147483647 h 38"/>
                <a:gd name="T10" fmla="*/ 2147483647 w 54"/>
                <a:gd name="T11" fmla="*/ 2147483647 h 38"/>
                <a:gd name="T12" fmla="*/ 2147483647 w 54"/>
                <a:gd name="T13" fmla="*/ 2147483647 h 38"/>
                <a:gd name="T14" fmla="*/ 2147483647 w 54"/>
                <a:gd name="T15" fmla="*/ 2147483647 h 38"/>
                <a:gd name="T16" fmla="*/ 2147483647 w 54"/>
                <a:gd name="T17" fmla="*/ 2147483647 h 38"/>
                <a:gd name="T18" fmla="*/ 2147483647 w 54"/>
                <a:gd name="T19" fmla="*/ 2147483647 h 38"/>
                <a:gd name="T20" fmla="*/ 2147483647 w 54"/>
                <a:gd name="T21" fmla="*/ 2147483647 h 38"/>
                <a:gd name="T22" fmla="*/ 0 w 54"/>
                <a:gd name="T23" fmla="*/ 2147483647 h 38"/>
                <a:gd name="T24" fmla="*/ 0 w 54"/>
                <a:gd name="T25" fmla="*/ 2147483647 h 38"/>
                <a:gd name="T26" fmla="*/ 2147483647 w 54"/>
                <a:gd name="T27" fmla="*/ 2147483647 h 38"/>
                <a:gd name="T28" fmla="*/ 2147483647 w 54"/>
                <a:gd name="T29" fmla="*/ 0 h 38"/>
                <a:gd name="T30" fmla="*/ 2147483647 w 54"/>
                <a:gd name="T31" fmla="*/ 0 h 38"/>
                <a:gd name="T32" fmla="*/ 2147483647 w 54"/>
                <a:gd name="T33" fmla="*/ 0 h 38"/>
                <a:gd name="T34" fmla="*/ 2147483647 w 54"/>
                <a:gd name="T35" fmla="*/ 2147483647 h 38"/>
                <a:gd name="T36" fmla="*/ 2147483647 w 54"/>
                <a:gd name="T37" fmla="*/ 2147483647 h 3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4"/>
                <a:gd name="T58" fmla="*/ 0 h 38"/>
                <a:gd name="T59" fmla="*/ 54 w 54"/>
                <a:gd name="T60" fmla="*/ 38 h 3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4" h="38">
                  <a:moveTo>
                    <a:pt x="46" y="6"/>
                  </a:moveTo>
                  <a:lnTo>
                    <a:pt x="48" y="16"/>
                  </a:lnTo>
                  <a:lnTo>
                    <a:pt x="54" y="22"/>
                  </a:lnTo>
                  <a:lnTo>
                    <a:pt x="52" y="28"/>
                  </a:lnTo>
                  <a:lnTo>
                    <a:pt x="44" y="30"/>
                  </a:lnTo>
                  <a:lnTo>
                    <a:pt x="40" y="38"/>
                  </a:lnTo>
                  <a:lnTo>
                    <a:pt x="30" y="32"/>
                  </a:lnTo>
                  <a:lnTo>
                    <a:pt x="28" y="30"/>
                  </a:lnTo>
                  <a:lnTo>
                    <a:pt x="16" y="26"/>
                  </a:lnTo>
                  <a:lnTo>
                    <a:pt x="10" y="20"/>
                  </a:lnTo>
                  <a:lnTo>
                    <a:pt x="6" y="14"/>
                  </a:lnTo>
                  <a:lnTo>
                    <a:pt x="0" y="6"/>
                  </a:lnTo>
                  <a:lnTo>
                    <a:pt x="0" y="2"/>
                  </a:lnTo>
                  <a:lnTo>
                    <a:pt x="6" y="2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36" y="0"/>
                  </a:lnTo>
                  <a:lnTo>
                    <a:pt x="40" y="6"/>
                  </a:lnTo>
                  <a:lnTo>
                    <a:pt x="4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37" name="Freeform 162"/>
            <p:cNvSpPr/>
            <p:nvPr/>
          </p:nvSpPr>
          <p:spPr bwMode="auto">
            <a:xfrm>
              <a:off x="4934171" y="3228251"/>
              <a:ext cx="93402" cy="84956"/>
            </a:xfrm>
            <a:custGeom>
              <a:avLst/>
              <a:gdLst>
                <a:gd name="T0" fmla="*/ 2147483647 w 64"/>
                <a:gd name="T1" fmla="*/ 0 h 52"/>
                <a:gd name="T2" fmla="*/ 2147483647 w 64"/>
                <a:gd name="T3" fmla="*/ 2147483647 h 52"/>
                <a:gd name="T4" fmla="*/ 2147483647 w 64"/>
                <a:gd name="T5" fmla="*/ 2147483647 h 52"/>
                <a:gd name="T6" fmla="*/ 2147483647 w 64"/>
                <a:gd name="T7" fmla="*/ 2147483647 h 52"/>
                <a:gd name="T8" fmla="*/ 2147483647 w 64"/>
                <a:gd name="T9" fmla="*/ 2147483647 h 52"/>
                <a:gd name="T10" fmla="*/ 2147483647 w 64"/>
                <a:gd name="T11" fmla="*/ 2147483647 h 52"/>
                <a:gd name="T12" fmla="*/ 2147483647 w 64"/>
                <a:gd name="T13" fmla="*/ 2147483647 h 52"/>
                <a:gd name="T14" fmla="*/ 2147483647 w 64"/>
                <a:gd name="T15" fmla="*/ 2147483647 h 52"/>
                <a:gd name="T16" fmla="*/ 2147483647 w 64"/>
                <a:gd name="T17" fmla="*/ 2147483647 h 52"/>
                <a:gd name="T18" fmla="*/ 2147483647 w 64"/>
                <a:gd name="T19" fmla="*/ 2147483647 h 52"/>
                <a:gd name="T20" fmla="*/ 2147483647 w 64"/>
                <a:gd name="T21" fmla="*/ 2147483647 h 52"/>
                <a:gd name="T22" fmla="*/ 2147483647 w 64"/>
                <a:gd name="T23" fmla="*/ 2147483647 h 52"/>
                <a:gd name="T24" fmla="*/ 2147483647 w 64"/>
                <a:gd name="T25" fmla="*/ 2147483647 h 52"/>
                <a:gd name="T26" fmla="*/ 2147483647 w 64"/>
                <a:gd name="T27" fmla="*/ 2147483647 h 52"/>
                <a:gd name="T28" fmla="*/ 2147483647 w 64"/>
                <a:gd name="T29" fmla="*/ 2147483647 h 52"/>
                <a:gd name="T30" fmla="*/ 2147483647 w 64"/>
                <a:gd name="T31" fmla="*/ 2147483647 h 52"/>
                <a:gd name="T32" fmla="*/ 2147483647 w 64"/>
                <a:gd name="T33" fmla="*/ 2147483647 h 52"/>
                <a:gd name="T34" fmla="*/ 2147483647 w 64"/>
                <a:gd name="T35" fmla="*/ 2147483647 h 52"/>
                <a:gd name="T36" fmla="*/ 2147483647 w 64"/>
                <a:gd name="T37" fmla="*/ 2147483647 h 52"/>
                <a:gd name="T38" fmla="*/ 0 w 64"/>
                <a:gd name="T39" fmla="*/ 2147483647 h 52"/>
                <a:gd name="T40" fmla="*/ 2147483647 w 64"/>
                <a:gd name="T41" fmla="*/ 2147483647 h 52"/>
                <a:gd name="T42" fmla="*/ 2147483647 w 64"/>
                <a:gd name="T43" fmla="*/ 2147483647 h 52"/>
                <a:gd name="T44" fmla="*/ 2147483647 w 64"/>
                <a:gd name="T45" fmla="*/ 2147483647 h 52"/>
                <a:gd name="T46" fmla="*/ 2147483647 w 64"/>
                <a:gd name="T47" fmla="*/ 0 h 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4"/>
                <a:gd name="T73" fmla="*/ 0 h 52"/>
                <a:gd name="T74" fmla="*/ 64 w 64"/>
                <a:gd name="T75" fmla="*/ 52 h 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4" h="52">
                  <a:moveTo>
                    <a:pt x="28" y="0"/>
                  </a:moveTo>
                  <a:lnTo>
                    <a:pt x="38" y="10"/>
                  </a:lnTo>
                  <a:lnTo>
                    <a:pt x="44" y="12"/>
                  </a:lnTo>
                  <a:lnTo>
                    <a:pt x="48" y="12"/>
                  </a:lnTo>
                  <a:lnTo>
                    <a:pt x="58" y="10"/>
                  </a:lnTo>
                  <a:lnTo>
                    <a:pt x="64" y="24"/>
                  </a:lnTo>
                  <a:lnTo>
                    <a:pt x="62" y="30"/>
                  </a:lnTo>
                  <a:lnTo>
                    <a:pt x="56" y="30"/>
                  </a:lnTo>
                  <a:lnTo>
                    <a:pt x="52" y="24"/>
                  </a:lnTo>
                  <a:lnTo>
                    <a:pt x="36" y="24"/>
                  </a:lnTo>
                  <a:lnTo>
                    <a:pt x="28" y="24"/>
                  </a:lnTo>
                  <a:lnTo>
                    <a:pt x="22" y="26"/>
                  </a:lnTo>
                  <a:lnTo>
                    <a:pt x="16" y="26"/>
                  </a:lnTo>
                  <a:lnTo>
                    <a:pt x="16" y="30"/>
                  </a:lnTo>
                  <a:lnTo>
                    <a:pt x="22" y="38"/>
                  </a:lnTo>
                  <a:lnTo>
                    <a:pt x="26" y="44"/>
                  </a:lnTo>
                  <a:lnTo>
                    <a:pt x="32" y="50"/>
                  </a:lnTo>
                  <a:lnTo>
                    <a:pt x="18" y="52"/>
                  </a:lnTo>
                  <a:lnTo>
                    <a:pt x="8" y="36"/>
                  </a:lnTo>
                  <a:lnTo>
                    <a:pt x="0" y="18"/>
                  </a:lnTo>
                  <a:lnTo>
                    <a:pt x="8" y="18"/>
                  </a:lnTo>
                  <a:lnTo>
                    <a:pt x="12" y="10"/>
                  </a:lnTo>
                  <a:lnTo>
                    <a:pt x="14" y="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38" name="Freeform 163"/>
            <p:cNvSpPr/>
            <p:nvPr/>
          </p:nvSpPr>
          <p:spPr bwMode="auto">
            <a:xfrm>
              <a:off x="4986061" y="2591078"/>
              <a:ext cx="214479" cy="266815"/>
            </a:xfrm>
            <a:custGeom>
              <a:avLst/>
              <a:gdLst>
                <a:gd name="T0" fmla="*/ 2147483647 w 146"/>
                <a:gd name="T1" fmla="*/ 2147483647 h 168"/>
                <a:gd name="T2" fmla="*/ 2147483647 w 146"/>
                <a:gd name="T3" fmla="*/ 2147483647 h 168"/>
                <a:gd name="T4" fmla="*/ 2147483647 w 146"/>
                <a:gd name="T5" fmla="*/ 2147483647 h 168"/>
                <a:gd name="T6" fmla="*/ 2147483647 w 146"/>
                <a:gd name="T7" fmla="*/ 2147483647 h 168"/>
                <a:gd name="T8" fmla="*/ 2147483647 w 146"/>
                <a:gd name="T9" fmla="*/ 2147483647 h 168"/>
                <a:gd name="T10" fmla="*/ 2147483647 w 146"/>
                <a:gd name="T11" fmla="*/ 2147483647 h 168"/>
                <a:gd name="T12" fmla="*/ 2147483647 w 146"/>
                <a:gd name="T13" fmla="*/ 2147483647 h 168"/>
                <a:gd name="T14" fmla="*/ 2147483647 w 146"/>
                <a:gd name="T15" fmla="*/ 2147483647 h 168"/>
                <a:gd name="T16" fmla="*/ 2147483647 w 146"/>
                <a:gd name="T17" fmla="*/ 2147483647 h 168"/>
                <a:gd name="T18" fmla="*/ 2147483647 w 146"/>
                <a:gd name="T19" fmla="*/ 2147483647 h 168"/>
                <a:gd name="T20" fmla="*/ 2147483647 w 146"/>
                <a:gd name="T21" fmla="*/ 2147483647 h 168"/>
                <a:gd name="T22" fmla="*/ 2147483647 w 146"/>
                <a:gd name="T23" fmla="*/ 2147483647 h 168"/>
                <a:gd name="T24" fmla="*/ 2147483647 w 146"/>
                <a:gd name="T25" fmla="*/ 2147483647 h 168"/>
                <a:gd name="T26" fmla="*/ 2147483647 w 146"/>
                <a:gd name="T27" fmla="*/ 2147483647 h 168"/>
                <a:gd name="T28" fmla="*/ 2147483647 w 146"/>
                <a:gd name="T29" fmla="*/ 2147483647 h 168"/>
                <a:gd name="T30" fmla="*/ 2147483647 w 146"/>
                <a:gd name="T31" fmla="*/ 2147483647 h 168"/>
                <a:gd name="T32" fmla="*/ 2147483647 w 146"/>
                <a:gd name="T33" fmla="*/ 2147483647 h 168"/>
                <a:gd name="T34" fmla="*/ 2147483647 w 146"/>
                <a:gd name="T35" fmla="*/ 2147483647 h 168"/>
                <a:gd name="T36" fmla="*/ 2147483647 w 146"/>
                <a:gd name="T37" fmla="*/ 2147483647 h 168"/>
                <a:gd name="T38" fmla="*/ 2147483647 w 146"/>
                <a:gd name="T39" fmla="*/ 2147483647 h 168"/>
                <a:gd name="T40" fmla="*/ 2147483647 w 146"/>
                <a:gd name="T41" fmla="*/ 2147483647 h 168"/>
                <a:gd name="T42" fmla="*/ 2147483647 w 146"/>
                <a:gd name="T43" fmla="*/ 2147483647 h 168"/>
                <a:gd name="T44" fmla="*/ 2147483647 w 146"/>
                <a:gd name="T45" fmla="*/ 2147483647 h 168"/>
                <a:gd name="T46" fmla="*/ 2147483647 w 146"/>
                <a:gd name="T47" fmla="*/ 2147483647 h 168"/>
                <a:gd name="T48" fmla="*/ 2147483647 w 146"/>
                <a:gd name="T49" fmla="*/ 2147483647 h 168"/>
                <a:gd name="T50" fmla="*/ 2147483647 w 146"/>
                <a:gd name="T51" fmla="*/ 2147483647 h 168"/>
                <a:gd name="T52" fmla="*/ 2147483647 w 146"/>
                <a:gd name="T53" fmla="*/ 2147483647 h 168"/>
                <a:gd name="T54" fmla="*/ 2147483647 w 146"/>
                <a:gd name="T55" fmla="*/ 2147483647 h 168"/>
                <a:gd name="T56" fmla="*/ 2147483647 w 146"/>
                <a:gd name="T57" fmla="*/ 2147483647 h 168"/>
                <a:gd name="T58" fmla="*/ 2147483647 w 146"/>
                <a:gd name="T59" fmla="*/ 2147483647 h 168"/>
                <a:gd name="T60" fmla="*/ 2147483647 w 146"/>
                <a:gd name="T61" fmla="*/ 2147483647 h 168"/>
                <a:gd name="T62" fmla="*/ 2147483647 w 146"/>
                <a:gd name="T63" fmla="*/ 2147483647 h 168"/>
                <a:gd name="T64" fmla="*/ 2147483647 w 146"/>
                <a:gd name="T65" fmla="*/ 2147483647 h 168"/>
                <a:gd name="T66" fmla="*/ 2147483647 w 146"/>
                <a:gd name="T67" fmla="*/ 2147483647 h 168"/>
                <a:gd name="T68" fmla="*/ 2147483647 w 146"/>
                <a:gd name="T69" fmla="*/ 2147483647 h 168"/>
                <a:gd name="T70" fmla="*/ 2147483647 w 146"/>
                <a:gd name="T71" fmla="*/ 2147483647 h 168"/>
                <a:gd name="T72" fmla="*/ 2147483647 w 146"/>
                <a:gd name="T73" fmla="*/ 2147483647 h 168"/>
                <a:gd name="T74" fmla="*/ 2147483647 w 146"/>
                <a:gd name="T75" fmla="*/ 2147483647 h 168"/>
                <a:gd name="T76" fmla="*/ 2147483647 w 146"/>
                <a:gd name="T77" fmla="*/ 2147483647 h 168"/>
                <a:gd name="T78" fmla="*/ 2147483647 w 146"/>
                <a:gd name="T79" fmla="*/ 2147483647 h 168"/>
                <a:gd name="T80" fmla="*/ 2147483647 w 146"/>
                <a:gd name="T81" fmla="*/ 2147483647 h 168"/>
                <a:gd name="T82" fmla="*/ 2147483647 w 146"/>
                <a:gd name="T83" fmla="*/ 0 h 168"/>
                <a:gd name="T84" fmla="*/ 2147483647 w 146"/>
                <a:gd name="T85" fmla="*/ 2147483647 h 168"/>
                <a:gd name="T86" fmla="*/ 2147483647 w 146"/>
                <a:gd name="T87" fmla="*/ 2147483647 h 16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6"/>
                <a:gd name="T133" fmla="*/ 0 h 168"/>
                <a:gd name="T134" fmla="*/ 146 w 146"/>
                <a:gd name="T135" fmla="*/ 168 h 16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6" h="168">
                  <a:moveTo>
                    <a:pt x="98" y="16"/>
                  </a:moveTo>
                  <a:lnTo>
                    <a:pt x="92" y="20"/>
                  </a:lnTo>
                  <a:lnTo>
                    <a:pt x="90" y="24"/>
                  </a:lnTo>
                  <a:lnTo>
                    <a:pt x="90" y="26"/>
                  </a:lnTo>
                  <a:lnTo>
                    <a:pt x="90" y="30"/>
                  </a:lnTo>
                  <a:lnTo>
                    <a:pt x="92" y="32"/>
                  </a:lnTo>
                  <a:lnTo>
                    <a:pt x="100" y="34"/>
                  </a:lnTo>
                  <a:lnTo>
                    <a:pt x="108" y="36"/>
                  </a:lnTo>
                  <a:lnTo>
                    <a:pt x="110" y="38"/>
                  </a:lnTo>
                  <a:lnTo>
                    <a:pt x="110" y="40"/>
                  </a:lnTo>
                  <a:lnTo>
                    <a:pt x="110" y="44"/>
                  </a:lnTo>
                  <a:lnTo>
                    <a:pt x="108" y="48"/>
                  </a:lnTo>
                  <a:lnTo>
                    <a:pt x="104" y="50"/>
                  </a:lnTo>
                  <a:lnTo>
                    <a:pt x="104" y="54"/>
                  </a:lnTo>
                  <a:lnTo>
                    <a:pt x="106" y="56"/>
                  </a:lnTo>
                  <a:lnTo>
                    <a:pt x="108" y="54"/>
                  </a:lnTo>
                  <a:lnTo>
                    <a:pt x="114" y="54"/>
                  </a:lnTo>
                  <a:lnTo>
                    <a:pt x="114" y="64"/>
                  </a:lnTo>
                  <a:lnTo>
                    <a:pt x="118" y="76"/>
                  </a:lnTo>
                  <a:lnTo>
                    <a:pt x="120" y="82"/>
                  </a:lnTo>
                  <a:lnTo>
                    <a:pt x="122" y="86"/>
                  </a:lnTo>
                  <a:lnTo>
                    <a:pt x="126" y="88"/>
                  </a:lnTo>
                  <a:lnTo>
                    <a:pt x="126" y="92"/>
                  </a:lnTo>
                  <a:lnTo>
                    <a:pt x="128" y="98"/>
                  </a:lnTo>
                  <a:lnTo>
                    <a:pt x="130" y="102"/>
                  </a:lnTo>
                  <a:lnTo>
                    <a:pt x="130" y="108"/>
                  </a:lnTo>
                  <a:lnTo>
                    <a:pt x="140" y="112"/>
                  </a:lnTo>
                  <a:lnTo>
                    <a:pt x="146" y="118"/>
                  </a:lnTo>
                  <a:lnTo>
                    <a:pt x="146" y="130"/>
                  </a:lnTo>
                  <a:lnTo>
                    <a:pt x="136" y="132"/>
                  </a:lnTo>
                  <a:lnTo>
                    <a:pt x="128" y="138"/>
                  </a:lnTo>
                  <a:lnTo>
                    <a:pt x="122" y="144"/>
                  </a:lnTo>
                  <a:lnTo>
                    <a:pt x="118" y="150"/>
                  </a:lnTo>
                  <a:lnTo>
                    <a:pt x="112" y="154"/>
                  </a:lnTo>
                  <a:lnTo>
                    <a:pt x="106" y="158"/>
                  </a:lnTo>
                  <a:lnTo>
                    <a:pt x="96" y="158"/>
                  </a:lnTo>
                  <a:lnTo>
                    <a:pt x="90" y="160"/>
                  </a:lnTo>
                  <a:lnTo>
                    <a:pt x="88" y="162"/>
                  </a:lnTo>
                  <a:lnTo>
                    <a:pt x="86" y="162"/>
                  </a:lnTo>
                  <a:lnTo>
                    <a:pt x="78" y="162"/>
                  </a:lnTo>
                  <a:lnTo>
                    <a:pt x="70" y="164"/>
                  </a:lnTo>
                  <a:lnTo>
                    <a:pt x="64" y="164"/>
                  </a:lnTo>
                  <a:lnTo>
                    <a:pt x="50" y="168"/>
                  </a:lnTo>
                  <a:lnTo>
                    <a:pt x="44" y="166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4" y="158"/>
                  </a:lnTo>
                  <a:lnTo>
                    <a:pt x="32" y="156"/>
                  </a:lnTo>
                  <a:lnTo>
                    <a:pt x="28" y="152"/>
                  </a:lnTo>
                  <a:lnTo>
                    <a:pt x="24" y="138"/>
                  </a:lnTo>
                  <a:lnTo>
                    <a:pt x="20" y="118"/>
                  </a:lnTo>
                  <a:lnTo>
                    <a:pt x="22" y="108"/>
                  </a:lnTo>
                  <a:lnTo>
                    <a:pt x="26" y="104"/>
                  </a:lnTo>
                  <a:lnTo>
                    <a:pt x="34" y="100"/>
                  </a:lnTo>
                  <a:lnTo>
                    <a:pt x="40" y="94"/>
                  </a:lnTo>
                  <a:lnTo>
                    <a:pt x="50" y="90"/>
                  </a:lnTo>
                  <a:lnTo>
                    <a:pt x="58" y="86"/>
                  </a:lnTo>
                  <a:lnTo>
                    <a:pt x="62" y="80"/>
                  </a:lnTo>
                  <a:lnTo>
                    <a:pt x="64" y="74"/>
                  </a:lnTo>
                  <a:lnTo>
                    <a:pt x="54" y="74"/>
                  </a:lnTo>
                  <a:lnTo>
                    <a:pt x="44" y="74"/>
                  </a:lnTo>
                  <a:lnTo>
                    <a:pt x="40" y="62"/>
                  </a:lnTo>
                  <a:lnTo>
                    <a:pt x="38" y="54"/>
                  </a:lnTo>
                  <a:lnTo>
                    <a:pt x="36" y="46"/>
                  </a:lnTo>
                  <a:lnTo>
                    <a:pt x="32" y="34"/>
                  </a:lnTo>
                  <a:lnTo>
                    <a:pt x="26" y="28"/>
                  </a:lnTo>
                  <a:lnTo>
                    <a:pt x="16" y="26"/>
                  </a:lnTo>
                  <a:lnTo>
                    <a:pt x="8" y="22"/>
                  </a:lnTo>
                  <a:lnTo>
                    <a:pt x="0" y="18"/>
                  </a:lnTo>
                  <a:lnTo>
                    <a:pt x="4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16" y="18"/>
                  </a:lnTo>
                  <a:lnTo>
                    <a:pt x="26" y="20"/>
                  </a:lnTo>
                  <a:lnTo>
                    <a:pt x="36" y="24"/>
                  </a:lnTo>
                  <a:lnTo>
                    <a:pt x="46" y="26"/>
                  </a:lnTo>
                  <a:lnTo>
                    <a:pt x="52" y="26"/>
                  </a:lnTo>
                  <a:lnTo>
                    <a:pt x="56" y="22"/>
                  </a:lnTo>
                  <a:lnTo>
                    <a:pt x="58" y="18"/>
                  </a:lnTo>
                  <a:lnTo>
                    <a:pt x="60" y="14"/>
                  </a:lnTo>
                  <a:lnTo>
                    <a:pt x="60" y="8"/>
                  </a:lnTo>
                  <a:lnTo>
                    <a:pt x="62" y="4"/>
                  </a:lnTo>
                  <a:lnTo>
                    <a:pt x="64" y="2"/>
                  </a:lnTo>
                  <a:lnTo>
                    <a:pt x="70" y="0"/>
                  </a:lnTo>
                  <a:lnTo>
                    <a:pt x="82" y="2"/>
                  </a:lnTo>
                  <a:lnTo>
                    <a:pt x="90" y="6"/>
                  </a:lnTo>
                  <a:lnTo>
                    <a:pt x="96" y="10"/>
                  </a:lnTo>
                  <a:lnTo>
                    <a:pt x="104" y="14"/>
                  </a:lnTo>
                  <a:lnTo>
                    <a:pt x="98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39" name="Freeform 164"/>
            <p:cNvSpPr/>
            <p:nvPr/>
          </p:nvSpPr>
          <p:spPr bwMode="auto">
            <a:xfrm>
              <a:off x="5147496" y="3541527"/>
              <a:ext cx="62268" cy="13274"/>
            </a:xfrm>
            <a:custGeom>
              <a:avLst/>
              <a:gdLst>
                <a:gd name="T0" fmla="*/ 2147483647 w 42"/>
                <a:gd name="T1" fmla="*/ 2147483647 h 8"/>
                <a:gd name="T2" fmla="*/ 2147483647 w 42"/>
                <a:gd name="T3" fmla="*/ 2147483647 h 8"/>
                <a:gd name="T4" fmla="*/ 0 w 42"/>
                <a:gd name="T5" fmla="*/ 0 h 8"/>
                <a:gd name="T6" fmla="*/ 2147483647 w 42"/>
                <a:gd name="T7" fmla="*/ 2147483647 h 8"/>
                <a:gd name="T8" fmla="*/ 2147483647 w 42"/>
                <a:gd name="T9" fmla="*/ 2147483647 h 8"/>
                <a:gd name="T10" fmla="*/ 2147483647 w 42"/>
                <a:gd name="T11" fmla="*/ 2147483647 h 8"/>
                <a:gd name="T12" fmla="*/ 2147483647 w 42"/>
                <a:gd name="T13" fmla="*/ 2147483647 h 8"/>
                <a:gd name="T14" fmla="*/ 2147483647 w 42"/>
                <a:gd name="T15" fmla="*/ 2147483647 h 8"/>
                <a:gd name="T16" fmla="*/ 2147483647 w 42"/>
                <a:gd name="T17" fmla="*/ 2147483647 h 8"/>
                <a:gd name="T18" fmla="*/ 2147483647 w 42"/>
                <a:gd name="T19" fmla="*/ 0 h 8"/>
                <a:gd name="T20" fmla="*/ 2147483647 w 42"/>
                <a:gd name="T21" fmla="*/ 2147483647 h 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2"/>
                <a:gd name="T34" fmla="*/ 0 h 8"/>
                <a:gd name="T35" fmla="*/ 42 w 42"/>
                <a:gd name="T36" fmla="*/ 8 h 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2" h="8">
                  <a:moveTo>
                    <a:pt x="20" y="2"/>
                  </a:moveTo>
                  <a:lnTo>
                    <a:pt x="8" y="2"/>
                  </a:lnTo>
                  <a:lnTo>
                    <a:pt x="0" y="0"/>
                  </a:lnTo>
                  <a:lnTo>
                    <a:pt x="4" y="2"/>
                  </a:lnTo>
                  <a:lnTo>
                    <a:pt x="8" y="6"/>
                  </a:lnTo>
                  <a:lnTo>
                    <a:pt x="22" y="8"/>
                  </a:lnTo>
                  <a:lnTo>
                    <a:pt x="34" y="8"/>
                  </a:lnTo>
                  <a:lnTo>
                    <a:pt x="42" y="6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40" name="Freeform 165"/>
            <p:cNvSpPr/>
            <p:nvPr/>
          </p:nvSpPr>
          <p:spPr bwMode="auto">
            <a:xfrm>
              <a:off x="4677028" y="3412766"/>
              <a:ext cx="24215" cy="18584"/>
            </a:xfrm>
            <a:custGeom>
              <a:avLst/>
              <a:gdLst>
                <a:gd name="T0" fmla="*/ 2147483647 w 16"/>
                <a:gd name="T1" fmla="*/ 2147483647 h 10"/>
                <a:gd name="T2" fmla="*/ 2147483647 w 16"/>
                <a:gd name="T3" fmla="*/ 0 h 10"/>
                <a:gd name="T4" fmla="*/ 2147483647 w 16"/>
                <a:gd name="T5" fmla="*/ 0 h 10"/>
                <a:gd name="T6" fmla="*/ 2147483647 w 16"/>
                <a:gd name="T7" fmla="*/ 0 h 10"/>
                <a:gd name="T8" fmla="*/ 2147483647 w 16"/>
                <a:gd name="T9" fmla="*/ 2147483647 h 10"/>
                <a:gd name="T10" fmla="*/ 0 w 16"/>
                <a:gd name="T11" fmla="*/ 2147483647 h 10"/>
                <a:gd name="T12" fmla="*/ 2147483647 w 16"/>
                <a:gd name="T13" fmla="*/ 2147483647 h 10"/>
                <a:gd name="T14" fmla="*/ 2147483647 w 16"/>
                <a:gd name="T15" fmla="*/ 2147483647 h 10"/>
                <a:gd name="T16" fmla="*/ 2147483647 w 16"/>
                <a:gd name="T17" fmla="*/ 2147483647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0"/>
                <a:gd name="T29" fmla="*/ 16 w 16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0">
                  <a:moveTo>
                    <a:pt x="16" y="6"/>
                  </a:moveTo>
                  <a:lnTo>
                    <a:pt x="12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10"/>
                  </a:lnTo>
                  <a:lnTo>
                    <a:pt x="16" y="10"/>
                  </a:lnTo>
                  <a:lnTo>
                    <a:pt x="14" y="4"/>
                  </a:lnTo>
                  <a:lnTo>
                    <a:pt x="1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41" name="Freeform 166"/>
            <p:cNvSpPr/>
            <p:nvPr/>
          </p:nvSpPr>
          <p:spPr bwMode="auto">
            <a:xfrm>
              <a:off x="4499449" y="2877806"/>
              <a:ext cx="160283" cy="244249"/>
            </a:xfrm>
            <a:custGeom>
              <a:avLst/>
              <a:gdLst>
                <a:gd name="T0" fmla="*/ 2147483647 w 110"/>
                <a:gd name="T1" fmla="*/ 2147483647 h 154"/>
                <a:gd name="T2" fmla="*/ 2147483647 w 110"/>
                <a:gd name="T3" fmla="*/ 2147483647 h 154"/>
                <a:gd name="T4" fmla="*/ 2147483647 w 110"/>
                <a:gd name="T5" fmla="*/ 2147483647 h 154"/>
                <a:gd name="T6" fmla="*/ 2147483647 w 110"/>
                <a:gd name="T7" fmla="*/ 2147483647 h 154"/>
                <a:gd name="T8" fmla="*/ 2147483647 w 110"/>
                <a:gd name="T9" fmla="*/ 2147483647 h 154"/>
                <a:gd name="T10" fmla="*/ 2147483647 w 110"/>
                <a:gd name="T11" fmla="*/ 2147483647 h 154"/>
                <a:gd name="T12" fmla="*/ 2147483647 w 110"/>
                <a:gd name="T13" fmla="*/ 2147483647 h 154"/>
                <a:gd name="T14" fmla="*/ 2147483647 w 110"/>
                <a:gd name="T15" fmla="*/ 2147483647 h 154"/>
                <a:gd name="T16" fmla="*/ 2147483647 w 110"/>
                <a:gd name="T17" fmla="*/ 2147483647 h 154"/>
                <a:gd name="T18" fmla="*/ 2147483647 w 110"/>
                <a:gd name="T19" fmla="*/ 2147483647 h 154"/>
                <a:gd name="T20" fmla="*/ 2147483647 w 110"/>
                <a:gd name="T21" fmla="*/ 2147483647 h 154"/>
                <a:gd name="T22" fmla="*/ 2147483647 w 110"/>
                <a:gd name="T23" fmla="*/ 2147483647 h 154"/>
                <a:gd name="T24" fmla="*/ 2147483647 w 110"/>
                <a:gd name="T25" fmla="*/ 2147483647 h 154"/>
                <a:gd name="T26" fmla="*/ 2147483647 w 110"/>
                <a:gd name="T27" fmla="*/ 2147483647 h 154"/>
                <a:gd name="T28" fmla="*/ 2147483647 w 110"/>
                <a:gd name="T29" fmla="*/ 2147483647 h 154"/>
                <a:gd name="T30" fmla="*/ 2147483647 w 110"/>
                <a:gd name="T31" fmla="*/ 2147483647 h 154"/>
                <a:gd name="T32" fmla="*/ 2147483647 w 110"/>
                <a:gd name="T33" fmla="*/ 2147483647 h 154"/>
                <a:gd name="T34" fmla="*/ 2147483647 w 110"/>
                <a:gd name="T35" fmla="*/ 2147483647 h 154"/>
                <a:gd name="T36" fmla="*/ 2147483647 w 110"/>
                <a:gd name="T37" fmla="*/ 2147483647 h 154"/>
                <a:gd name="T38" fmla="*/ 2147483647 w 110"/>
                <a:gd name="T39" fmla="*/ 2147483647 h 154"/>
                <a:gd name="T40" fmla="*/ 2147483647 w 110"/>
                <a:gd name="T41" fmla="*/ 2147483647 h 154"/>
                <a:gd name="T42" fmla="*/ 2147483647 w 110"/>
                <a:gd name="T43" fmla="*/ 2147483647 h 154"/>
                <a:gd name="T44" fmla="*/ 2147483647 w 110"/>
                <a:gd name="T45" fmla="*/ 2147483647 h 154"/>
                <a:gd name="T46" fmla="*/ 2147483647 w 110"/>
                <a:gd name="T47" fmla="*/ 2147483647 h 154"/>
                <a:gd name="T48" fmla="*/ 2147483647 w 110"/>
                <a:gd name="T49" fmla="*/ 2147483647 h 154"/>
                <a:gd name="T50" fmla="*/ 2147483647 w 110"/>
                <a:gd name="T51" fmla="*/ 2147483647 h 154"/>
                <a:gd name="T52" fmla="*/ 2147483647 w 110"/>
                <a:gd name="T53" fmla="*/ 2147483647 h 154"/>
                <a:gd name="T54" fmla="*/ 2147483647 w 110"/>
                <a:gd name="T55" fmla="*/ 2147483647 h 154"/>
                <a:gd name="T56" fmla="*/ 2147483647 w 110"/>
                <a:gd name="T57" fmla="*/ 2147483647 h 154"/>
                <a:gd name="T58" fmla="*/ 2147483647 w 110"/>
                <a:gd name="T59" fmla="*/ 2147483647 h 154"/>
                <a:gd name="T60" fmla="*/ 0 w 110"/>
                <a:gd name="T61" fmla="*/ 2147483647 h 154"/>
                <a:gd name="T62" fmla="*/ 2147483647 w 110"/>
                <a:gd name="T63" fmla="*/ 2147483647 h 154"/>
                <a:gd name="T64" fmla="*/ 2147483647 w 110"/>
                <a:gd name="T65" fmla="*/ 0 h 154"/>
                <a:gd name="T66" fmla="*/ 2147483647 w 110"/>
                <a:gd name="T67" fmla="*/ 2147483647 h 154"/>
                <a:gd name="T68" fmla="*/ 2147483647 w 110"/>
                <a:gd name="T69" fmla="*/ 2147483647 h 154"/>
                <a:gd name="T70" fmla="*/ 2147483647 w 110"/>
                <a:gd name="T71" fmla="*/ 2147483647 h 154"/>
                <a:gd name="T72" fmla="*/ 2147483647 w 110"/>
                <a:gd name="T73" fmla="*/ 2147483647 h 154"/>
                <a:gd name="T74" fmla="*/ 2147483647 w 110"/>
                <a:gd name="T75" fmla="*/ 2147483647 h 154"/>
                <a:gd name="T76" fmla="*/ 2147483647 w 110"/>
                <a:gd name="T77" fmla="*/ 2147483647 h 154"/>
                <a:gd name="T78" fmla="*/ 2147483647 w 110"/>
                <a:gd name="T79" fmla="*/ 2147483647 h 15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10"/>
                <a:gd name="T121" fmla="*/ 0 h 154"/>
                <a:gd name="T122" fmla="*/ 110 w 110"/>
                <a:gd name="T123" fmla="*/ 154 h 154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10" h="154">
                  <a:moveTo>
                    <a:pt x="76" y="82"/>
                  </a:moveTo>
                  <a:lnTo>
                    <a:pt x="82" y="86"/>
                  </a:lnTo>
                  <a:lnTo>
                    <a:pt x="88" y="90"/>
                  </a:lnTo>
                  <a:lnTo>
                    <a:pt x="90" y="94"/>
                  </a:lnTo>
                  <a:lnTo>
                    <a:pt x="90" y="100"/>
                  </a:lnTo>
                  <a:lnTo>
                    <a:pt x="90" y="104"/>
                  </a:lnTo>
                  <a:lnTo>
                    <a:pt x="90" y="108"/>
                  </a:lnTo>
                  <a:lnTo>
                    <a:pt x="94" y="106"/>
                  </a:lnTo>
                  <a:lnTo>
                    <a:pt x="104" y="104"/>
                  </a:lnTo>
                  <a:lnTo>
                    <a:pt x="108" y="110"/>
                  </a:lnTo>
                  <a:lnTo>
                    <a:pt x="110" y="114"/>
                  </a:lnTo>
                  <a:lnTo>
                    <a:pt x="108" y="118"/>
                  </a:lnTo>
                  <a:lnTo>
                    <a:pt x="104" y="122"/>
                  </a:lnTo>
                  <a:lnTo>
                    <a:pt x="94" y="128"/>
                  </a:lnTo>
                  <a:lnTo>
                    <a:pt x="94" y="130"/>
                  </a:lnTo>
                  <a:lnTo>
                    <a:pt x="98" y="132"/>
                  </a:lnTo>
                  <a:lnTo>
                    <a:pt x="104" y="134"/>
                  </a:lnTo>
                  <a:lnTo>
                    <a:pt x="102" y="138"/>
                  </a:lnTo>
                  <a:lnTo>
                    <a:pt x="98" y="142"/>
                  </a:lnTo>
                  <a:lnTo>
                    <a:pt x="92" y="144"/>
                  </a:lnTo>
                  <a:lnTo>
                    <a:pt x="82" y="144"/>
                  </a:lnTo>
                  <a:lnTo>
                    <a:pt x="66" y="144"/>
                  </a:lnTo>
                  <a:lnTo>
                    <a:pt x="50" y="144"/>
                  </a:lnTo>
                  <a:lnTo>
                    <a:pt x="40" y="144"/>
                  </a:lnTo>
                  <a:lnTo>
                    <a:pt x="40" y="148"/>
                  </a:lnTo>
                  <a:lnTo>
                    <a:pt x="40" y="152"/>
                  </a:lnTo>
                  <a:lnTo>
                    <a:pt x="34" y="152"/>
                  </a:lnTo>
                  <a:lnTo>
                    <a:pt x="26" y="154"/>
                  </a:lnTo>
                  <a:lnTo>
                    <a:pt x="18" y="154"/>
                  </a:lnTo>
                  <a:lnTo>
                    <a:pt x="12" y="154"/>
                  </a:lnTo>
                  <a:lnTo>
                    <a:pt x="14" y="148"/>
                  </a:lnTo>
                  <a:lnTo>
                    <a:pt x="18" y="144"/>
                  </a:lnTo>
                  <a:lnTo>
                    <a:pt x="24" y="142"/>
                  </a:lnTo>
                  <a:lnTo>
                    <a:pt x="30" y="140"/>
                  </a:lnTo>
                  <a:lnTo>
                    <a:pt x="42" y="136"/>
                  </a:lnTo>
                  <a:lnTo>
                    <a:pt x="46" y="132"/>
                  </a:lnTo>
                  <a:lnTo>
                    <a:pt x="50" y="128"/>
                  </a:lnTo>
                  <a:lnTo>
                    <a:pt x="32" y="126"/>
                  </a:lnTo>
                  <a:lnTo>
                    <a:pt x="24" y="124"/>
                  </a:lnTo>
                  <a:lnTo>
                    <a:pt x="18" y="122"/>
                  </a:lnTo>
                  <a:lnTo>
                    <a:pt x="26" y="114"/>
                  </a:lnTo>
                  <a:lnTo>
                    <a:pt x="36" y="108"/>
                  </a:lnTo>
                  <a:lnTo>
                    <a:pt x="36" y="104"/>
                  </a:lnTo>
                  <a:lnTo>
                    <a:pt x="36" y="100"/>
                  </a:lnTo>
                  <a:lnTo>
                    <a:pt x="38" y="98"/>
                  </a:lnTo>
                  <a:lnTo>
                    <a:pt x="40" y="94"/>
                  </a:lnTo>
                  <a:lnTo>
                    <a:pt x="48" y="90"/>
                  </a:lnTo>
                  <a:lnTo>
                    <a:pt x="42" y="84"/>
                  </a:lnTo>
                  <a:lnTo>
                    <a:pt x="40" y="80"/>
                  </a:lnTo>
                  <a:lnTo>
                    <a:pt x="40" y="76"/>
                  </a:lnTo>
                  <a:lnTo>
                    <a:pt x="40" y="70"/>
                  </a:lnTo>
                  <a:lnTo>
                    <a:pt x="42" y="68"/>
                  </a:lnTo>
                  <a:lnTo>
                    <a:pt x="40" y="62"/>
                  </a:lnTo>
                  <a:lnTo>
                    <a:pt x="38" y="58"/>
                  </a:lnTo>
                  <a:lnTo>
                    <a:pt x="14" y="58"/>
                  </a:lnTo>
                  <a:lnTo>
                    <a:pt x="12" y="56"/>
                  </a:lnTo>
                  <a:lnTo>
                    <a:pt x="12" y="50"/>
                  </a:lnTo>
                  <a:lnTo>
                    <a:pt x="10" y="48"/>
                  </a:lnTo>
                  <a:lnTo>
                    <a:pt x="6" y="46"/>
                  </a:lnTo>
                  <a:lnTo>
                    <a:pt x="12" y="36"/>
                  </a:lnTo>
                  <a:lnTo>
                    <a:pt x="6" y="32"/>
                  </a:lnTo>
                  <a:lnTo>
                    <a:pt x="0" y="28"/>
                  </a:lnTo>
                  <a:lnTo>
                    <a:pt x="10" y="20"/>
                  </a:lnTo>
                  <a:lnTo>
                    <a:pt x="22" y="10"/>
                  </a:lnTo>
                  <a:lnTo>
                    <a:pt x="38" y="4"/>
                  </a:lnTo>
                  <a:lnTo>
                    <a:pt x="50" y="0"/>
                  </a:lnTo>
                  <a:lnTo>
                    <a:pt x="48" y="8"/>
                  </a:lnTo>
                  <a:lnTo>
                    <a:pt x="46" y="12"/>
                  </a:lnTo>
                  <a:lnTo>
                    <a:pt x="42" y="16"/>
                  </a:lnTo>
                  <a:lnTo>
                    <a:pt x="38" y="20"/>
                  </a:lnTo>
                  <a:lnTo>
                    <a:pt x="46" y="22"/>
                  </a:lnTo>
                  <a:lnTo>
                    <a:pt x="54" y="22"/>
                  </a:lnTo>
                  <a:lnTo>
                    <a:pt x="60" y="24"/>
                  </a:lnTo>
                  <a:lnTo>
                    <a:pt x="66" y="26"/>
                  </a:lnTo>
                  <a:lnTo>
                    <a:pt x="58" y="36"/>
                  </a:lnTo>
                  <a:lnTo>
                    <a:pt x="54" y="40"/>
                  </a:lnTo>
                  <a:lnTo>
                    <a:pt x="54" y="46"/>
                  </a:lnTo>
                  <a:lnTo>
                    <a:pt x="56" y="56"/>
                  </a:lnTo>
                  <a:lnTo>
                    <a:pt x="62" y="64"/>
                  </a:lnTo>
                  <a:lnTo>
                    <a:pt x="74" y="82"/>
                  </a:lnTo>
                  <a:lnTo>
                    <a:pt x="76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42" name="Freeform 167"/>
            <p:cNvSpPr/>
            <p:nvPr/>
          </p:nvSpPr>
          <p:spPr bwMode="auto">
            <a:xfrm>
              <a:off x="4429110" y="2984001"/>
              <a:ext cx="88790" cy="99558"/>
            </a:xfrm>
            <a:custGeom>
              <a:avLst/>
              <a:gdLst>
                <a:gd name="T0" fmla="*/ 2147483647 w 60"/>
                <a:gd name="T1" fmla="*/ 2147483647 h 64"/>
                <a:gd name="T2" fmla="*/ 2147483647 w 60"/>
                <a:gd name="T3" fmla="*/ 2147483647 h 64"/>
                <a:gd name="T4" fmla="*/ 2147483647 w 60"/>
                <a:gd name="T5" fmla="*/ 2147483647 h 64"/>
                <a:gd name="T6" fmla="*/ 2147483647 w 60"/>
                <a:gd name="T7" fmla="*/ 0 h 64"/>
                <a:gd name="T8" fmla="*/ 2147483647 w 60"/>
                <a:gd name="T9" fmla="*/ 0 h 64"/>
                <a:gd name="T10" fmla="*/ 2147483647 w 60"/>
                <a:gd name="T11" fmla="*/ 0 h 64"/>
                <a:gd name="T12" fmla="*/ 2147483647 w 60"/>
                <a:gd name="T13" fmla="*/ 2147483647 h 64"/>
                <a:gd name="T14" fmla="*/ 2147483647 w 60"/>
                <a:gd name="T15" fmla="*/ 2147483647 h 64"/>
                <a:gd name="T16" fmla="*/ 2147483647 w 60"/>
                <a:gd name="T17" fmla="*/ 2147483647 h 64"/>
                <a:gd name="T18" fmla="*/ 2147483647 w 60"/>
                <a:gd name="T19" fmla="*/ 2147483647 h 64"/>
                <a:gd name="T20" fmla="*/ 2147483647 w 60"/>
                <a:gd name="T21" fmla="*/ 2147483647 h 64"/>
                <a:gd name="T22" fmla="*/ 2147483647 w 60"/>
                <a:gd name="T23" fmla="*/ 2147483647 h 64"/>
                <a:gd name="T24" fmla="*/ 2147483647 w 60"/>
                <a:gd name="T25" fmla="*/ 2147483647 h 64"/>
                <a:gd name="T26" fmla="*/ 2147483647 w 60"/>
                <a:gd name="T27" fmla="*/ 2147483647 h 64"/>
                <a:gd name="T28" fmla="*/ 2147483647 w 60"/>
                <a:gd name="T29" fmla="*/ 2147483647 h 64"/>
                <a:gd name="T30" fmla="*/ 2147483647 w 60"/>
                <a:gd name="T31" fmla="*/ 2147483647 h 64"/>
                <a:gd name="T32" fmla="*/ 2147483647 w 60"/>
                <a:gd name="T33" fmla="*/ 2147483647 h 64"/>
                <a:gd name="T34" fmla="*/ 2147483647 w 60"/>
                <a:gd name="T35" fmla="*/ 2147483647 h 64"/>
                <a:gd name="T36" fmla="*/ 2147483647 w 60"/>
                <a:gd name="T37" fmla="*/ 2147483647 h 64"/>
                <a:gd name="T38" fmla="*/ 2147483647 w 60"/>
                <a:gd name="T39" fmla="*/ 2147483647 h 64"/>
                <a:gd name="T40" fmla="*/ 2147483647 w 60"/>
                <a:gd name="T41" fmla="*/ 2147483647 h 64"/>
                <a:gd name="T42" fmla="*/ 2147483647 w 60"/>
                <a:gd name="T43" fmla="*/ 2147483647 h 64"/>
                <a:gd name="T44" fmla="*/ 2147483647 w 60"/>
                <a:gd name="T45" fmla="*/ 2147483647 h 64"/>
                <a:gd name="T46" fmla="*/ 2147483647 w 60"/>
                <a:gd name="T47" fmla="*/ 2147483647 h 64"/>
                <a:gd name="T48" fmla="*/ 0 w 60"/>
                <a:gd name="T49" fmla="*/ 2147483647 h 64"/>
                <a:gd name="T50" fmla="*/ 2147483647 w 60"/>
                <a:gd name="T51" fmla="*/ 2147483647 h 64"/>
                <a:gd name="T52" fmla="*/ 2147483647 w 60"/>
                <a:gd name="T53" fmla="*/ 2147483647 h 64"/>
                <a:gd name="T54" fmla="*/ 2147483647 w 60"/>
                <a:gd name="T55" fmla="*/ 2147483647 h 64"/>
                <a:gd name="T56" fmla="*/ 2147483647 w 60"/>
                <a:gd name="T57" fmla="*/ 2147483647 h 64"/>
                <a:gd name="T58" fmla="*/ 2147483647 w 60"/>
                <a:gd name="T59" fmla="*/ 2147483647 h 64"/>
                <a:gd name="T60" fmla="*/ 2147483647 w 60"/>
                <a:gd name="T61" fmla="*/ 2147483647 h 64"/>
                <a:gd name="T62" fmla="*/ 2147483647 w 60"/>
                <a:gd name="T63" fmla="*/ 2147483647 h 64"/>
                <a:gd name="T64" fmla="*/ 2147483647 w 60"/>
                <a:gd name="T65" fmla="*/ 2147483647 h 64"/>
                <a:gd name="T66" fmla="*/ 2147483647 w 60"/>
                <a:gd name="T67" fmla="*/ 2147483647 h 64"/>
                <a:gd name="T68" fmla="*/ 2147483647 w 60"/>
                <a:gd name="T69" fmla="*/ 2147483647 h 64"/>
                <a:gd name="T70" fmla="*/ 2147483647 w 60"/>
                <a:gd name="T71" fmla="*/ 2147483647 h 6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0"/>
                <a:gd name="T109" fmla="*/ 0 h 64"/>
                <a:gd name="T110" fmla="*/ 60 w 60"/>
                <a:gd name="T111" fmla="*/ 64 h 6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0" h="64">
                  <a:moveTo>
                    <a:pt x="32" y="20"/>
                  </a:moveTo>
                  <a:lnTo>
                    <a:pt x="32" y="4"/>
                  </a:lnTo>
                  <a:lnTo>
                    <a:pt x="32" y="2"/>
                  </a:lnTo>
                  <a:lnTo>
                    <a:pt x="34" y="0"/>
                  </a:lnTo>
                  <a:lnTo>
                    <a:pt x="44" y="0"/>
                  </a:lnTo>
                  <a:lnTo>
                    <a:pt x="56" y="0"/>
                  </a:lnTo>
                  <a:lnTo>
                    <a:pt x="60" y="2"/>
                  </a:lnTo>
                  <a:lnTo>
                    <a:pt x="60" y="6"/>
                  </a:lnTo>
                  <a:lnTo>
                    <a:pt x="58" y="14"/>
                  </a:lnTo>
                  <a:lnTo>
                    <a:pt x="54" y="18"/>
                  </a:lnTo>
                  <a:lnTo>
                    <a:pt x="50" y="20"/>
                  </a:lnTo>
                  <a:lnTo>
                    <a:pt x="48" y="24"/>
                  </a:lnTo>
                  <a:lnTo>
                    <a:pt x="50" y="26"/>
                  </a:lnTo>
                  <a:lnTo>
                    <a:pt x="52" y="30"/>
                  </a:lnTo>
                  <a:lnTo>
                    <a:pt x="54" y="32"/>
                  </a:lnTo>
                  <a:lnTo>
                    <a:pt x="56" y="36"/>
                  </a:lnTo>
                  <a:lnTo>
                    <a:pt x="54" y="42"/>
                  </a:lnTo>
                  <a:lnTo>
                    <a:pt x="50" y="46"/>
                  </a:lnTo>
                  <a:lnTo>
                    <a:pt x="38" y="54"/>
                  </a:lnTo>
                  <a:lnTo>
                    <a:pt x="24" y="62"/>
                  </a:lnTo>
                  <a:lnTo>
                    <a:pt x="16" y="64"/>
                  </a:lnTo>
                  <a:lnTo>
                    <a:pt x="10" y="64"/>
                  </a:lnTo>
                  <a:lnTo>
                    <a:pt x="6" y="64"/>
                  </a:lnTo>
                  <a:lnTo>
                    <a:pt x="4" y="62"/>
                  </a:lnTo>
                  <a:lnTo>
                    <a:pt x="0" y="56"/>
                  </a:lnTo>
                  <a:lnTo>
                    <a:pt x="2" y="52"/>
                  </a:lnTo>
                  <a:lnTo>
                    <a:pt x="6" y="48"/>
                  </a:lnTo>
                  <a:lnTo>
                    <a:pt x="14" y="40"/>
                  </a:lnTo>
                  <a:lnTo>
                    <a:pt x="6" y="34"/>
                  </a:lnTo>
                  <a:lnTo>
                    <a:pt x="2" y="30"/>
                  </a:lnTo>
                  <a:lnTo>
                    <a:pt x="6" y="26"/>
                  </a:lnTo>
                  <a:lnTo>
                    <a:pt x="4" y="20"/>
                  </a:lnTo>
                  <a:lnTo>
                    <a:pt x="10" y="18"/>
                  </a:lnTo>
                  <a:lnTo>
                    <a:pt x="20" y="16"/>
                  </a:lnTo>
                  <a:lnTo>
                    <a:pt x="26" y="18"/>
                  </a:lnTo>
                  <a:lnTo>
                    <a:pt x="32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43" name="Freeform 168"/>
            <p:cNvSpPr/>
            <p:nvPr/>
          </p:nvSpPr>
          <p:spPr bwMode="auto">
            <a:xfrm>
              <a:off x="4818861" y="3327809"/>
              <a:ext cx="13837" cy="43805"/>
            </a:xfrm>
            <a:custGeom>
              <a:avLst/>
              <a:gdLst>
                <a:gd name="T0" fmla="*/ 0 w 10"/>
                <a:gd name="T1" fmla="*/ 2147483647 h 28"/>
                <a:gd name="T2" fmla="*/ 0 w 10"/>
                <a:gd name="T3" fmla="*/ 2147483647 h 28"/>
                <a:gd name="T4" fmla="*/ 2147483647 w 10"/>
                <a:gd name="T5" fmla="*/ 2147483647 h 28"/>
                <a:gd name="T6" fmla="*/ 2147483647 w 10"/>
                <a:gd name="T7" fmla="*/ 0 h 28"/>
                <a:gd name="T8" fmla="*/ 2147483647 w 10"/>
                <a:gd name="T9" fmla="*/ 2147483647 h 28"/>
                <a:gd name="T10" fmla="*/ 2147483647 w 10"/>
                <a:gd name="T11" fmla="*/ 2147483647 h 28"/>
                <a:gd name="T12" fmla="*/ 2147483647 w 10"/>
                <a:gd name="T13" fmla="*/ 2147483647 h 28"/>
                <a:gd name="T14" fmla="*/ 0 w 10"/>
                <a:gd name="T15" fmla="*/ 2147483647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28"/>
                <a:gd name="T26" fmla="*/ 10 w 10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28">
                  <a:moveTo>
                    <a:pt x="0" y="28"/>
                  </a:moveTo>
                  <a:lnTo>
                    <a:pt x="0" y="12"/>
                  </a:lnTo>
                  <a:lnTo>
                    <a:pt x="2" y="6"/>
                  </a:lnTo>
                  <a:lnTo>
                    <a:pt x="6" y="0"/>
                  </a:lnTo>
                  <a:lnTo>
                    <a:pt x="8" y="6"/>
                  </a:lnTo>
                  <a:lnTo>
                    <a:pt x="10" y="10"/>
                  </a:lnTo>
                  <a:lnTo>
                    <a:pt x="10" y="28"/>
                  </a:lnTo>
                  <a:lnTo>
                    <a:pt x="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44" name="Freeform 169"/>
            <p:cNvSpPr/>
            <p:nvPr/>
          </p:nvSpPr>
          <p:spPr bwMode="auto">
            <a:xfrm>
              <a:off x="4798104" y="3378251"/>
              <a:ext cx="40359" cy="62390"/>
            </a:xfrm>
            <a:custGeom>
              <a:avLst/>
              <a:gdLst>
                <a:gd name="T0" fmla="*/ 2147483647 w 28"/>
                <a:gd name="T1" fmla="*/ 2147483647 h 40"/>
                <a:gd name="T2" fmla="*/ 2147483647 w 28"/>
                <a:gd name="T3" fmla="*/ 2147483647 h 40"/>
                <a:gd name="T4" fmla="*/ 2147483647 w 28"/>
                <a:gd name="T5" fmla="*/ 0 h 40"/>
                <a:gd name="T6" fmla="*/ 2147483647 w 28"/>
                <a:gd name="T7" fmla="*/ 2147483647 h 40"/>
                <a:gd name="T8" fmla="*/ 2147483647 w 28"/>
                <a:gd name="T9" fmla="*/ 2147483647 h 40"/>
                <a:gd name="T10" fmla="*/ 2147483647 w 28"/>
                <a:gd name="T11" fmla="*/ 2147483647 h 40"/>
                <a:gd name="T12" fmla="*/ 2147483647 w 28"/>
                <a:gd name="T13" fmla="*/ 2147483647 h 40"/>
                <a:gd name="T14" fmla="*/ 2147483647 w 28"/>
                <a:gd name="T15" fmla="*/ 2147483647 h 40"/>
                <a:gd name="T16" fmla="*/ 2147483647 w 28"/>
                <a:gd name="T17" fmla="*/ 2147483647 h 40"/>
                <a:gd name="T18" fmla="*/ 2147483647 w 28"/>
                <a:gd name="T19" fmla="*/ 2147483647 h 40"/>
                <a:gd name="T20" fmla="*/ 2147483647 w 28"/>
                <a:gd name="T21" fmla="*/ 2147483647 h 40"/>
                <a:gd name="T22" fmla="*/ 2147483647 w 28"/>
                <a:gd name="T23" fmla="*/ 2147483647 h 40"/>
                <a:gd name="T24" fmla="*/ 2147483647 w 28"/>
                <a:gd name="T25" fmla="*/ 2147483647 h 40"/>
                <a:gd name="T26" fmla="*/ 2147483647 w 28"/>
                <a:gd name="T27" fmla="*/ 2147483647 h 40"/>
                <a:gd name="T28" fmla="*/ 0 w 28"/>
                <a:gd name="T29" fmla="*/ 2147483647 h 40"/>
                <a:gd name="T30" fmla="*/ 2147483647 w 28"/>
                <a:gd name="T31" fmla="*/ 2147483647 h 40"/>
                <a:gd name="T32" fmla="*/ 2147483647 w 28"/>
                <a:gd name="T33" fmla="*/ 2147483647 h 40"/>
                <a:gd name="T34" fmla="*/ 2147483647 w 28"/>
                <a:gd name="T35" fmla="*/ 2147483647 h 4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8"/>
                <a:gd name="T55" fmla="*/ 0 h 40"/>
                <a:gd name="T56" fmla="*/ 28 w 28"/>
                <a:gd name="T57" fmla="*/ 40 h 4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8" h="40">
                  <a:moveTo>
                    <a:pt x="12" y="8"/>
                  </a:moveTo>
                  <a:lnTo>
                    <a:pt x="16" y="4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8" y="8"/>
                  </a:lnTo>
                  <a:lnTo>
                    <a:pt x="28" y="34"/>
                  </a:lnTo>
                  <a:lnTo>
                    <a:pt x="24" y="36"/>
                  </a:lnTo>
                  <a:lnTo>
                    <a:pt x="20" y="38"/>
                  </a:lnTo>
                  <a:lnTo>
                    <a:pt x="14" y="40"/>
                  </a:lnTo>
                  <a:lnTo>
                    <a:pt x="10" y="36"/>
                  </a:lnTo>
                  <a:lnTo>
                    <a:pt x="10" y="34"/>
                  </a:lnTo>
                  <a:lnTo>
                    <a:pt x="10" y="30"/>
                  </a:lnTo>
                  <a:lnTo>
                    <a:pt x="10" y="14"/>
                  </a:lnTo>
                  <a:lnTo>
                    <a:pt x="4" y="12"/>
                  </a:lnTo>
                  <a:lnTo>
                    <a:pt x="0" y="8"/>
                  </a:lnTo>
                  <a:lnTo>
                    <a:pt x="4" y="6"/>
                  </a:lnTo>
                  <a:lnTo>
                    <a:pt x="8" y="6"/>
                  </a:lnTo>
                  <a:lnTo>
                    <a:pt x="1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45" name="Freeform 170"/>
            <p:cNvSpPr/>
            <p:nvPr/>
          </p:nvSpPr>
          <p:spPr bwMode="auto">
            <a:xfrm>
              <a:off x="4904191" y="3465863"/>
              <a:ext cx="58808" cy="38495"/>
            </a:xfrm>
            <a:custGeom>
              <a:avLst/>
              <a:gdLst>
                <a:gd name="T0" fmla="*/ 2147483647 w 41"/>
                <a:gd name="T1" fmla="*/ 2147483647 h 24"/>
                <a:gd name="T2" fmla="*/ 2147483647 w 41"/>
                <a:gd name="T3" fmla="*/ 2147483647 h 24"/>
                <a:gd name="T4" fmla="*/ 2147483647 w 41"/>
                <a:gd name="T5" fmla="*/ 2147483647 h 24"/>
                <a:gd name="T6" fmla="*/ 2147483647 w 41"/>
                <a:gd name="T7" fmla="*/ 2147483647 h 24"/>
                <a:gd name="T8" fmla="*/ 2147483647 w 41"/>
                <a:gd name="T9" fmla="*/ 2147483647 h 24"/>
                <a:gd name="T10" fmla="*/ 2147483647 w 41"/>
                <a:gd name="T11" fmla="*/ 2147483647 h 24"/>
                <a:gd name="T12" fmla="*/ 2147483647 w 41"/>
                <a:gd name="T13" fmla="*/ 2147483647 h 24"/>
                <a:gd name="T14" fmla="*/ 2147483647 w 41"/>
                <a:gd name="T15" fmla="*/ 2147483647 h 24"/>
                <a:gd name="T16" fmla="*/ 0 w 41"/>
                <a:gd name="T17" fmla="*/ 2147483647 h 24"/>
                <a:gd name="T18" fmla="*/ 0 w 41"/>
                <a:gd name="T19" fmla="*/ 2147483647 h 24"/>
                <a:gd name="T20" fmla="*/ 2147483647 w 41"/>
                <a:gd name="T21" fmla="*/ 0 h 24"/>
                <a:gd name="T22" fmla="*/ 2147483647 w 41"/>
                <a:gd name="T23" fmla="*/ 0 h 24"/>
                <a:gd name="T24" fmla="*/ 2147483647 w 41"/>
                <a:gd name="T25" fmla="*/ 2147483647 h 24"/>
                <a:gd name="T26" fmla="*/ 2147483647 w 41"/>
                <a:gd name="T27" fmla="*/ 2147483647 h 24"/>
                <a:gd name="T28" fmla="*/ 2147483647 w 41"/>
                <a:gd name="T29" fmla="*/ 2147483647 h 24"/>
                <a:gd name="T30" fmla="*/ 2147483647 w 41"/>
                <a:gd name="T31" fmla="*/ 0 h 24"/>
                <a:gd name="T32" fmla="*/ 2147483647 w 41"/>
                <a:gd name="T33" fmla="*/ 2147483647 h 24"/>
                <a:gd name="T34" fmla="*/ 2147483647 w 41"/>
                <a:gd name="T35" fmla="*/ 2147483647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1"/>
                <a:gd name="T55" fmla="*/ 0 h 24"/>
                <a:gd name="T56" fmla="*/ 41 w 41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1" h="24">
                  <a:moveTo>
                    <a:pt x="41" y="12"/>
                  </a:moveTo>
                  <a:lnTo>
                    <a:pt x="39" y="16"/>
                  </a:lnTo>
                  <a:lnTo>
                    <a:pt x="39" y="18"/>
                  </a:lnTo>
                  <a:lnTo>
                    <a:pt x="39" y="22"/>
                  </a:lnTo>
                  <a:lnTo>
                    <a:pt x="39" y="24"/>
                  </a:lnTo>
                  <a:lnTo>
                    <a:pt x="31" y="22"/>
                  </a:lnTo>
                  <a:lnTo>
                    <a:pt x="17" y="16"/>
                  </a:lnTo>
                  <a:lnTo>
                    <a:pt x="4" y="10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0"/>
                  </a:lnTo>
                  <a:lnTo>
                    <a:pt x="9" y="0"/>
                  </a:lnTo>
                  <a:lnTo>
                    <a:pt x="19" y="2"/>
                  </a:lnTo>
                  <a:lnTo>
                    <a:pt x="27" y="4"/>
                  </a:lnTo>
                  <a:lnTo>
                    <a:pt x="33" y="2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1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46" name="Freeform 171"/>
            <p:cNvSpPr/>
            <p:nvPr/>
          </p:nvSpPr>
          <p:spPr bwMode="auto">
            <a:xfrm>
              <a:off x="4832698" y="2952143"/>
              <a:ext cx="34594" cy="45133"/>
            </a:xfrm>
            <a:custGeom>
              <a:avLst/>
              <a:gdLst>
                <a:gd name="T0" fmla="*/ 2147483647 w 24"/>
                <a:gd name="T1" fmla="*/ 2147483647 h 30"/>
                <a:gd name="T2" fmla="*/ 2147483647 w 24"/>
                <a:gd name="T3" fmla="*/ 2147483647 h 30"/>
                <a:gd name="T4" fmla="*/ 2147483647 w 24"/>
                <a:gd name="T5" fmla="*/ 2147483647 h 30"/>
                <a:gd name="T6" fmla="*/ 2147483647 w 24"/>
                <a:gd name="T7" fmla="*/ 2147483647 h 30"/>
                <a:gd name="T8" fmla="*/ 2147483647 w 24"/>
                <a:gd name="T9" fmla="*/ 2147483647 h 30"/>
                <a:gd name="T10" fmla="*/ 2147483647 w 24"/>
                <a:gd name="T11" fmla="*/ 2147483647 h 30"/>
                <a:gd name="T12" fmla="*/ 2147483647 w 24"/>
                <a:gd name="T13" fmla="*/ 2147483647 h 30"/>
                <a:gd name="T14" fmla="*/ 2147483647 w 24"/>
                <a:gd name="T15" fmla="*/ 2147483647 h 30"/>
                <a:gd name="T16" fmla="*/ 2147483647 w 24"/>
                <a:gd name="T17" fmla="*/ 2147483647 h 30"/>
                <a:gd name="T18" fmla="*/ 2147483647 w 24"/>
                <a:gd name="T19" fmla="*/ 2147483647 h 30"/>
                <a:gd name="T20" fmla="*/ 2147483647 w 24"/>
                <a:gd name="T21" fmla="*/ 2147483647 h 30"/>
                <a:gd name="T22" fmla="*/ 2147483647 w 24"/>
                <a:gd name="T23" fmla="*/ 2147483647 h 30"/>
                <a:gd name="T24" fmla="*/ 2147483647 w 24"/>
                <a:gd name="T25" fmla="*/ 2147483647 h 30"/>
                <a:gd name="T26" fmla="*/ 2147483647 w 24"/>
                <a:gd name="T27" fmla="*/ 2147483647 h 30"/>
                <a:gd name="T28" fmla="*/ 0 w 24"/>
                <a:gd name="T29" fmla="*/ 2147483647 h 30"/>
                <a:gd name="T30" fmla="*/ 0 w 24"/>
                <a:gd name="T31" fmla="*/ 2147483647 h 30"/>
                <a:gd name="T32" fmla="*/ 2147483647 w 24"/>
                <a:gd name="T33" fmla="*/ 2147483647 h 30"/>
                <a:gd name="T34" fmla="*/ 2147483647 w 24"/>
                <a:gd name="T35" fmla="*/ 0 h 30"/>
                <a:gd name="T36" fmla="*/ 2147483647 w 24"/>
                <a:gd name="T37" fmla="*/ 0 h 30"/>
                <a:gd name="T38" fmla="*/ 2147483647 w 24"/>
                <a:gd name="T39" fmla="*/ 0 h 30"/>
                <a:gd name="T40" fmla="*/ 2147483647 w 24"/>
                <a:gd name="T41" fmla="*/ 2147483647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"/>
                <a:gd name="T64" fmla="*/ 0 h 30"/>
                <a:gd name="T65" fmla="*/ 24 w 24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" h="30">
                  <a:moveTo>
                    <a:pt x="12" y="4"/>
                  </a:moveTo>
                  <a:lnTo>
                    <a:pt x="12" y="12"/>
                  </a:lnTo>
                  <a:lnTo>
                    <a:pt x="18" y="8"/>
                  </a:lnTo>
                  <a:lnTo>
                    <a:pt x="24" y="4"/>
                  </a:lnTo>
                  <a:lnTo>
                    <a:pt x="24" y="16"/>
                  </a:lnTo>
                  <a:lnTo>
                    <a:pt x="22" y="20"/>
                  </a:lnTo>
                  <a:lnTo>
                    <a:pt x="18" y="26"/>
                  </a:lnTo>
                  <a:lnTo>
                    <a:pt x="16" y="30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2" y="24"/>
                  </a:lnTo>
                  <a:lnTo>
                    <a:pt x="10" y="20"/>
                  </a:lnTo>
                  <a:lnTo>
                    <a:pt x="6" y="14"/>
                  </a:lnTo>
                  <a:lnTo>
                    <a:pt x="2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47" name="Freeform 172"/>
            <p:cNvSpPr/>
            <p:nvPr/>
          </p:nvSpPr>
          <p:spPr bwMode="auto">
            <a:xfrm>
              <a:off x="4832698" y="2618954"/>
              <a:ext cx="217938" cy="357082"/>
            </a:xfrm>
            <a:custGeom>
              <a:avLst/>
              <a:gdLst>
                <a:gd name="T0" fmla="*/ 2147483647 w 149"/>
                <a:gd name="T1" fmla="*/ 2147483647 h 224"/>
                <a:gd name="T2" fmla="*/ 2147483647 w 149"/>
                <a:gd name="T3" fmla="*/ 2147483647 h 224"/>
                <a:gd name="T4" fmla="*/ 2147483647 w 149"/>
                <a:gd name="T5" fmla="*/ 2147483647 h 224"/>
                <a:gd name="T6" fmla="*/ 2147483647 w 149"/>
                <a:gd name="T7" fmla="*/ 2147483647 h 224"/>
                <a:gd name="T8" fmla="*/ 2147483647 w 149"/>
                <a:gd name="T9" fmla="*/ 2147483647 h 224"/>
                <a:gd name="T10" fmla="*/ 2147483647 w 149"/>
                <a:gd name="T11" fmla="*/ 2147483647 h 224"/>
                <a:gd name="T12" fmla="*/ 2147483647 w 149"/>
                <a:gd name="T13" fmla="*/ 2147483647 h 224"/>
                <a:gd name="T14" fmla="*/ 2147483647 w 149"/>
                <a:gd name="T15" fmla="*/ 2147483647 h 224"/>
                <a:gd name="T16" fmla="*/ 2147483647 w 149"/>
                <a:gd name="T17" fmla="*/ 2147483647 h 224"/>
                <a:gd name="T18" fmla="*/ 2147483647 w 149"/>
                <a:gd name="T19" fmla="*/ 2147483647 h 224"/>
                <a:gd name="T20" fmla="*/ 2147483647 w 149"/>
                <a:gd name="T21" fmla="*/ 2147483647 h 224"/>
                <a:gd name="T22" fmla="*/ 2147483647 w 149"/>
                <a:gd name="T23" fmla="*/ 2147483647 h 224"/>
                <a:gd name="T24" fmla="*/ 2147483647 w 149"/>
                <a:gd name="T25" fmla="*/ 2147483647 h 224"/>
                <a:gd name="T26" fmla="*/ 2147483647 w 149"/>
                <a:gd name="T27" fmla="*/ 2147483647 h 224"/>
                <a:gd name="T28" fmla="*/ 2147483647 w 149"/>
                <a:gd name="T29" fmla="*/ 2147483647 h 224"/>
                <a:gd name="T30" fmla="*/ 2147483647 w 149"/>
                <a:gd name="T31" fmla="*/ 2147483647 h 224"/>
                <a:gd name="T32" fmla="*/ 0 w 149"/>
                <a:gd name="T33" fmla="*/ 2147483647 h 224"/>
                <a:gd name="T34" fmla="*/ 2147483647 w 149"/>
                <a:gd name="T35" fmla="*/ 2147483647 h 224"/>
                <a:gd name="T36" fmla="*/ 2147483647 w 149"/>
                <a:gd name="T37" fmla="*/ 2147483647 h 224"/>
                <a:gd name="T38" fmla="*/ 2147483647 w 149"/>
                <a:gd name="T39" fmla="*/ 2147483647 h 224"/>
                <a:gd name="T40" fmla="*/ 2147483647 w 149"/>
                <a:gd name="T41" fmla="*/ 2147483647 h 224"/>
                <a:gd name="T42" fmla="*/ 2147483647 w 149"/>
                <a:gd name="T43" fmla="*/ 2147483647 h 224"/>
                <a:gd name="T44" fmla="*/ 2147483647 w 149"/>
                <a:gd name="T45" fmla="*/ 2147483647 h 224"/>
                <a:gd name="T46" fmla="*/ 2147483647 w 149"/>
                <a:gd name="T47" fmla="*/ 2147483647 h 224"/>
                <a:gd name="T48" fmla="*/ 2147483647 w 149"/>
                <a:gd name="T49" fmla="*/ 2147483647 h 224"/>
                <a:gd name="T50" fmla="*/ 2147483647 w 149"/>
                <a:gd name="T51" fmla="*/ 2147483647 h 224"/>
                <a:gd name="T52" fmla="*/ 2147483647 w 149"/>
                <a:gd name="T53" fmla="*/ 2147483647 h 224"/>
                <a:gd name="T54" fmla="*/ 2147483647 w 149"/>
                <a:gd name="T55" fmla="*/ 2147483647 h 224"/>
                <a:gd name="T56" fmla="*/ 2147483647 w 149"/>
                <a:gd name="T57" fmla="*/ 2147483647 h 224"/>
                <a:gd name="T58" fmla="*/ 2147483647 w 149"/>
                <a:gd name="T59" fmla="*/ 2147483647 h 224"/>
                <a:gd name="T60" fmla="*/ 2147483647 w 149"/>
                <a:gd name="T61" fmla="*/ 2147483647 h 224"/>
                <a:gd name="T62" fmla="*/ 2147483647 w 149"/>
                <a:gd name="T63" fmla="*/ 2147483647 h 224"/>
                <a:gd name="T64" fmla="*/ 2147483647 w 149"/>
                <a:gd name="T65" fmla="*/ 2147483647 h 224"/>
                <a:gd name="T66" fmla="*/ 2147483647 w 149"/>
                <a:gd name="T67" fmla="*/ 2147483647 h 224"/>
                <a:gd name="T68" fmla="*/ 2147483647 w 149"/>
                <a:gd name="T69" fmla="*/ 2147483647 h 224"/>
                <a:gd name="T70" fmla="*/ 2147483647 w 149"/>
                <a:gd name="T71" fmla="*/ 2147483647 h 224"/>
                <a:gd name="T72" fmla="*/ 2147483647 w 149"/>
                <a:gd name="T73" fmla="*/ 2147483647 h 224"/>
                <a:gd name="T74" fmla="*/ 2147483647 w 149"/>
                <a:gd name="T75" fmla="*/ 2147483647 h 224"/>
                <a:gd name="T76" fmla="*/ 2147483647 w 149"/>
                <a:gd name="T77" fmla="*/ 2147483647 h 224"/>
                <a:gd name="T78" fmla="*/ 2147483647 w 149"/>
                <a:gd name="T79" fmla="*/ 2147483647 h 224"/>
                <a:gd name="T80" fmla="*/ 2147483647 w 149"/>
                <a:gd name="T81" fmla="*/ 2147483647 h 22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49"/>
                <a:gd name="T124" fmla="*/ 0 h 224"/>
                <a:gd name="T125" fmla="*/ 149 w 149"/>
                <a:gd name="T126" fmla="*/ 224 h 22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49" h="224">
                  <a:moveTo>
                    <a:pt x="149" y="56"/>
                  </a:moveTo>
                  <a:lnTo>
                    <a:pt x="145" y="44"/>
                  </a:lnTo>
                  <a:lnTo>
                    <a:pt x="143" y="36"/>
                  </a:lnTo>
                  <a:lnTo>
                    <a:pt x="141" y="28"/>
                  </a:lnTo>
                  <a:lnTo>
                    <a:pt x="137" y="16"/>
                  </a:lnTo>
                  <a:lnTo>
                    <a:pt x="131" y="10"/>
                  </a:lnTo>
                  <a:lnTo>
                    <a:pt x="121" y="8"/>
                  </a:lnTo>
                  <a:lnTo>
                    <a:pt x="113" y="4"/>
                  </a:lnTo>
                  <a:lnTo>
                    <a:pt x="105" y="0"/>
                  </a:lnTo>
                  <a:lnTo>
                    <a:pt x="97" y="4"/>
                  </a:lnTo>
                  <a:lnTo>
                    <a:pt x="89" y="6"/>
                  </a:lnTo>
                  <a:lnTo>
                    <a:pt x="77" y="6"/>
                  </a:lnTo>
                  <a:lnTo>
                    <a:pt x="65" y="8"/>
                  </a:lnTo>
                  <a:lnTo>
                    <a:pt x="59" y="12"/>
                  </a:lnTo>
                  <a:lnTo>
                    <a:pt x="50" y="22"/>
                  </a:lnTo>
                  <a:lnTo>
                    <a:pt x="42" y="32"/>
                  </a:lnTo>
                  <a:lnTo>
                    <a:pt x="36" y="42"/>
                  </a:lnTo>
                  <a:lnTo>
                    <a:pt x="32" y="54"/>
                  </a:lnTo>
                  <a:lnTo>
                    <a:pt x="30" y="64"/>
                  </a:lnTo>
                  <a:lnTo>
                    <a:pt x="30" y="76"/>
                  </a:lnTo>
                  <a:lnTo>
                    <a:pt x="22" y="76"/>
                  </a:lnTo>
                  <a:lnTo>
                    <a:pt x="12" y="76"/>
                  </a:lnTo>
                  <a:lnTo>
                    <a:pt x="8" y="78"/>
                  </a:lnTo>
                  <a:lnTo>
                    <a:pt x="6" y="82"/>
                  </a:lnTo>
                  <a:lnTo>
                    <a:pt x="4" y="86"/>
                  </a:lnTo>
                  <a:lnTo>
                    <a:pt x="4" y="90"/>
                  </a:lnTo>
                  <a:lnTo>
                    <a:pt x="4" y="98"/>
                  </a:lnTo>
                  <a:lnTo>
                    <a:pt x="8" y="108"/>
                  </a:lnTo>
                  <a:lnTo>
                    <a:pt x="12" y="122"/>
                  </a:lnTo>
                  <a:lnTo>
                    <a:pt x="12" y="130"/>
                  </a:lnTo>
                  <a:lnTo>
                    <a:pt x="12" y="132"/>
                  </a:lnTo>
                  <a:lnTo>
                    <a:pt x="14" y="134"/>
                  </a:lnTo>
                  <a:lnTo>
                    <a:pt x="20" y="138"/>
                  </a:lnTo>
                  <a:lnTo>
                    <a:pt x="0" y="168"/>
                  </a:lnTo>
                  <a:lnTo>
                    <a:pt x="4" y="172"/>
                  </a:lnTo>
                  <a:lnTo>
                    <a:pt x="14" y="182"/>
                  </a:lnTo>
                  <a:lnTo>
                    <a:pt x="28" y="202"/>
                  </a:lnTo>
                  <a:lnTo>
                    <a:pt x="30" y="204"/>
                  </a:lnTo>
                  <a:lnTo>
                    <a:pt x="30" y="208"/>
                  </a:lnTo>
                  <a:lnTo>
                    <a:pt x="28" y="216"/>
                  </a:lnTo>
                  <a:lnTo>
                    <a:pt x="30" y="218"/>
                  </a:lnTo>
                  <a:lnTo>
                    <a:pt x="30" y="222"/>
                  </a:lnTo>
                  <a:lnTo>
                    <a:pt x="32" y="224"/>
                  </a:lnTo>
                  <a:lnTo>
                    <a:pt x="38" y="224"/>
                  </a:lnTo>
                  <a:lnTo>
                    <a:pt x="50" y="224"/>
                  </a:lnTo>
                  <a:lnTo>
                    <a:pt x="52" y="216"/>
                  </a:lnTo>
                  <a:lnTo>
                    <a:pt x="57" y="214"/>
                  </a:lnTo>
                  <a:lnTo>
                    <a:pt x="63" y="212"/>
                  </a:lnTo>
                  <a:lnTo>
                    <a:pt x="73" y="212"/>
                  </a:lnTo>
                  <a:lnTo>
                    <a:pt x="73" y="208"/>
                  </a:lnTo>
                  <a:lnTo>
                    <a:pt x="79" y="208"/>
                  </a:lnTo>
                  <a:lnTo>
                    <a:pt x="81" y="204"/>
                  </a:lnTo>
                  <a:lnTo>
                    <a:pt x="81" y="200"/>
                  </a:lnTo>
                  <a:lnTo>
                    <a:pt x="83" y="200"/>
                  </a:lnTo>
                  <a:lnTo>
                    <a:pt x="79" y="196"/>
                  </a:lnTo>
                  <a:lnTo>
                    <a:pt x="79" y="170"/>
                  </a:lnTo>
                  <a:lnTo>
                    <a:pt x="85" y="166"/>
                  </a:lnTo>
                  <a:lnTo>
                    <a:pt x="89" y="164"/>
                  </a:lnTo>
                  <a:lnTo>
                    <a:pt x="95" y="160"/>
                  </a:lnTo>
                  <a:lnTo>
                    <a:pt x="99" y="156"/>
                  </a:lnTo>
                  <a:lnTo>
                    <a:pt x="79" y="156"/>
                  </a:lnTo>
                  <a:lnTo>
                    <a:pt x="95" y="154"/>
                  </a:lnTo>
                  <a:lnTo>
                    <a:pt x="101" y="152"/>
                  </a:lnTo>
                  <a:lnTo>
                    <a:pt x="105" y="150"/>
                  </a:lnTo>
                  <a:lnTo>
                    <a:pt x="105" y="146"/>
                  </a:lnTo>
                  <a:lnTo>
                    <a:pt x="87" y="140"/>
                  </a:lnTo>
                  <a:lnTo>
                    <a:pt x="81" y="134"/>
                  </a:lnTo>
                  <a:lnTo>
                    <a:pt x="79" y="130"/>
                  </a:lnTo>
                  <a:lnTo>
                    <a:pt x="77" y="124"/>
                  </a:lnTo>
                  <a:lnTo>
                    <a:pt x="79" y="114"/>
                  </a:lnTo>
                  <a:lnTo>
                    <a:pt x="85" y="104"/>
                  </a:lnTo>
                  <a:lnTo>
                    <a:pt x="91" y="98"/>
                  </a:lnTo>
                  <a:lnTo>
                    <a:pt x="99" y="92"/>
                  </a:lnTo>
                  <a:lnTo>
                    <a:pt x="113" y="84"/>
                  </a:lnTo>
                  <a:lnTo>
                    <a:pt x="119" y="78"/>
                  </a:lnTo>
                  <a:lnTo>
                    <a:pt x="121" y="72"/>
                  </a:lnTo>
                  <a:lnTo>
                    <a:pt x="121" y="66"/>
                  </a:lnTo>
                  <a:lnTo>
                    <a:pt x="121" y="62"/>
                  </a:lnTo>
                  <a:lnTo>
                    <a:pt x="123" y="60"/>
                  </a:lnTo>
                  <a:lnTo>
                    <a:pt x="129" y="58"/>
                  </a:lnTo>
                  <a:lnTo>
                    <a:pt x="137" y="56"/>
                  </a:lnTo>
                  <a:lnTo>
                    <a:pt x="141" y="56"/>
                  </a:lnTo>
                  <a:lnTo>
                    <a:pt x="149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48" name="Freeform 173"/>
            <p:cNvSpPr/>
            <p:nvPr/>
          </p:nvSpPr>
          <p:spPr bwMode="auto">
            <a:xfrm>
              <a:off x="4721999" y="2567185"/>
              <a:ext cx="430110" cy="339826"/>
            </a:xfrm>
            <a:custGeom>
              <a:avLst/>
              <a:gdLst>
                <a:gd name="T0" fmla="*/ 2147483647 w 295"/>
                <a:gd name="T1" fmla="*/ 2147483647 h 214"/>
                <a:gd name="T2" fmla="*/ 2147483647 w 295"/>
                <a:gd name="T3" fmla="*/ 2147483647 h 214"/>
                <a:gd name="T4" fmla="*/ 2147483647 w 295"/>
                <a:gd name="T5" fmla="*/ 2147483647 h 214"/>
                <a:gd name="T6" fmla="*/ 2147483647 w 295"/>
                <a:gd name="T7" fmla="*/ 2147483647 h 214"/>
                <a:gd name="T8" fmla="*/ 2147483647 w 295"/>
                <a:gd name="T9" fmla="*/ 2147483647 h 214"/>
                <a:gd name="T10" fmla="*/ 2147483647 w 295"/>
                <a:gd name="T11" fmla="*/ 2147483647 h 214"/>
                <a:gd name="T12" fmla="*/ 2147483647 w 295"/>
                <a:gd name="T13" fmla="*/ 2147483647 h 214"/>
                <a:gd name="T14" fmla="*/ 2147483647 w 295"/>
                <a:gd name="T15" fmla="*/ 2147483647 h 214"/>
                <a:gd name="T16" fmla="*/ 2147483647 w 295"/>
                <a:gd name="T17" fmla="*/ 2147483647 h 214"/>
                <a:gd name="T18" fmla="*/ 2147483647 w 295"/>
                <a:gd name="T19" fmla="*/ 2147483647 h 214"/>
                <a:gd name="T20" fmla="*/ 2147483647 w 295"/>
                <a:gd name="T21" fmla="*/ 2147483647 h 214"/>
                <a:gd name="T22" fmla="*/ 2147483647 w 295"/>
                <a:gd name="T23" fmla="*/ 2147483647 h 214"/>
                <a:gd name="T24" fmla="*/ 2147483647 w 295"/>
                <a:gd name="T25" fmla="*/ 2147483647 h 214"/>
                <a:gd name="T26" fmla="*/ 2147483647 w 295"/>
                <a:gd name="T27" fmla="*/ 2147483647 h 214"/>
                <a:gd name="T28" fmla="*/ 2147483647 w 295"/>
                <a:gd name="T29" fmla="*/ 2147483647 h 214"/>
                <a:gd name="T30" fmla="*/ 2147483647 w 295"/>
                <a:gd name="T31" fmla="*/ 2147483647 h 214"/>
                <a:gd name="T32" fmla="*/ 2147483647 w 295"/>
                <a:gd name="T33" fmla="*/ 2147483647 h 214"/>
                <a:gd name="T34" fmla="*/ 2147483647 w 295"/>
                <a:gd name="T35" fmla="*/ 2147483647 h 214"/>
                <a:gd name="T36" fmla="*/ 2147483647 w 295"/>
                <a:gd name="T37" fmla="*/ 2147483647 h 214"/>
                <a:gd name="T38" fmla="*/ 2147483647 w 295"/>
                <a:gd name="T39" fmla="*/ 2147483647 h 214"/>
                <a:gd name="T40" fmla="*/ 2147483647 w 295"/>
                <a:gd name="T41" fmla="*/ 2147483647 h 214"/>
                <a:gd name="T42" fmla="*/ 2147483647 w 295"/>
                <a:gd name="T43" fmla="*/ 2147483647 h 214"/>
                <a:gd name="T44" fmla="*/ 0 w 295"/>
                <a:gd name="T45" fmla="*/ 2147483647 h 214"/>
                <a:gd name="T46" fmla="*/ 2147483647 w 295"/>
                <a:gd name="T47" fmla="*/ 2147483647 h 214"/>
                <a:gd name="T48" fmla="*/ 2147483647 w 295"/>
                <a:gd name="T49" fmla="*/ 2147483647 h 214"/>
                <a:gd name="T50" fmla="*/ 2147483647 w 295"/>
                <a:gd name="T51" fmla="*/ 2147483647 h 214"/>
                <a:gd name="T52" fmla="*/ 2147483647 w 295"/>
                <a:gd name="T53" fmla="*/ 2147483647 h 214"/>
                <a:gd name="T54" fmla="*/ 2147483647 w 295"/>
                <a:gd name="T55" fmla="*/ 2147483647 h 214"/>
                <a:gd name="T56" fmla="*/ 2147483647 w 295"/>
                <a:gd name="T57" fmla="*/ 2147483647 h 214"/>
                <a:gd name="T58" fmla="*/ 2147483647 w 295"/>
                <a:gd name="T59" fmla="*/ 2147483647 h 214"/>
                <a:gd name="T60" fmla="*/ 2147483647 w 295"/>
                <a:gd name="T61" fmla="*/ 2147483647 h 214"/>
                <a:gd name="T62" fmla="*/ 2147483647 w 295"/>
                <a:gd name="T63" fmla="*/ 2147483647 h 214"/>
                <a:gd name="T64" fmla="*/ 2147483647 w 295"/>
                <a:gd name="T65" fmla="*/ 2147483647 h 214"/>
                <a:gd name="T66" fmla="*/ 2147483647 w 295"/>
                <a:gd name="T67" fmla="*/ 2147483647 h 214"/>
                <a:gd name="T68" fmla="*/ 2147483647 w 295"/>
                <a:gd name="T69" fmla="*/ 2147483647 h 214"/>
                <a:gd name="T70" fmla="*/ 2147483647 w 295"/>
                <a:gd name="T71" fmla="*/ 2147483647 h 214"/>
                <a:gd name="T72" fmla="*/ 2147483647 w 295"/>
                <a:gd name="T73" fmla="*/ 2147483647 h 214"/>
                <a:gd name="T74" fmla="*/ 2147483647 w 295"/>
                <a:gd name="T75" fmla="*/ 2147483647 h 214"/>
                <a:gd name="T76" fmla="*/ 2147483647 w 295"/>
                <a:gd name="T77" fmla="*/ 2147483647 h 214"/>
                <a:gd name="T78" fmla="*/ 2147483647 w 295"/>
                <a:gd name="T79" fmla="*/ 2147483647 h 214"/>
                <a:gd name="T80" fmla="*/ 2147483647 w 295"/>
                <a:gd name="T81" fmla="*/ 2147483647 h 214"/>
                <a:gd name="T82" fmla="*/ 2147483647 w 295"/>
                <a:gd name="T83" fmla="*/ 0 h 214"/>
                <a:gd name="T84" fmla="*/ 2147483647 w 295"/>
                <a:gd name="T85" fmla="*/ 2147483647 h 214"/>
                <a:gd name="T86" fmla="*/ 2147483647 w 295"/>
                <a:gd name="T87" fmla="*/ 2147483647 h 214"/>
                <a:gd name="T88" fmla="*/ 2147483647 w 295"/>
                <a:gd name="T89" fmla="*/ 2147483647 h 214"/>
                <a:gd name="T90" fmla="*/ 2147483647 w 295"/>
                <a:gd name="T91" fmla="*/ 2147483647 h 214"/>
                <a:gd name="T92" fmla="*/ 2147483647 w 295"/>
                <a:gd name="T93" fmla="*/ 2147483647 h 214"/>
                <a:gd name="T94" fmla="*/ 2147483647 w 295"/>
                <a:gd name="T95" fmla="*/ 2147483647 h 21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95"/>
                <a:gd name="T145" fmla="*/ 0 h 214"/>
                <a:gd name="T146" fmla="*/ 295 w 295"/>
                <a:gd name="T147" fmla="*/ 214 h 21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95" h="214">
                  <a:moveTo>
                    <a:pt x="285" y="28"/>
                  </a:moveTo>
                  <a:lnTo>
                    <a:pt x="277" y="24"/>
                  </a:lnTo>
                  <a:lnTo>
                    <a:pt x="271" y="20"/>
                  </a:lnTo>
                  <a:lnTo>
                    <a:pt x="263" y="16"/>
                  </a:lnTo>
                  <a:lnTo>
                    <a:pt x="251" y="14"/>
                  </a:lnTo>
                  <a:lnTo>
                    <a:pt x="245" y="16"/>
                  </a:lnTo>
                  <a:lnTo>
                    <a:pt x="243" y="18"/>
                  </a:lnTo>
                  <a:lnTo>
                    <a:pt x="241" y="22"/>
                  </a:lnTo>
                  <a:lnTo>
                    <a:pt x="241" y="28"/>
                  </a:lnTo>
                  <a:lnTo>
                    <a:pt x="239" y="32"/>
                  </a:lnTo>
                  <a:lnTo>
                    <a:pt x="237" y="36"/>
                  </a:lnTo>
                  <a:lnTo>
                    <a:pt x="233" y="40"/>
                  </a:lnTo>
                  <a:lnTo>
                    <a:pt x="227" y="40"/>
                  </a:lnTo>
                  <a:lnTo>
                    <a:pt x="217" y="38"/>
                  </a:lnTo>
                  <a:lnTo>
                    <a:pt x="207" y="34"/>
                  </a:lnTo>
                  <a:lnTo>
                    <a:pt x="197" y="32"/>
                  </a:lnTo>
                  <a:lnTo>
                    <a:pt x="189" y="30"/>
                  </a:lnTo>
                  <a:lnTo>
                    <a:pt x="187" y="30"/>
                  </a:lnTo>
                  <a:lnTo>
                    <a:pt x="185" y="30"/>
                  </a:lnTo>
                  <a:lnTo>
                    <a:pt x="181" y="32"/>
                  </a:lnTo>
                  <a:lnTo>
                    <a:pt x="173" y="36"/>
                  </a:lnTo>
                  <a:lnTo>
                    <a:pt x="165" y="38"/>
                  </a:lnTo>
                  <a:lnTo>
                    <a:pt x="153" y="38"/>
                  </a:lnTo>
                  <a:lnTo>
                    <a:pt x="141" y="40"/>
                  </a:lnTo>
                  <a:lnTo>
                    <a:pt x="135" y="44"/>
                  </a:lnTo>
                  <a:lnTo>
                    <a:pt x="126" y="54"/>
                  </a:lnTo>
                  <a:lnTo>
                    <a:pt x="118" y="64"/>
                  </a:lnTo>
                  <a:lnTo>
                    <a:pt x="112" y="74"/>
                  </a:lnTo>
                  <a:lnTo>
                    <a:pt x="108" y="86"/>
                  </a:lnTo>
                  <a:lnTo>
                    <a:pt x="106" y="96"/>
                  </a:lnTo>
                  <a:lnTo>
                    <a:pt x="106" y="108"/>
                  </a:lnTo>
                  <a:lnTo>
                    <a:pt x="98" y="108"/>
                  </a:lnTo>
                  <a:lnTo>
                    <a:pt x="88" y="108"/>
                  </a:lnTo>
                  <a:lnTo>
                    <a:pt x="84" y="110"/>
                  </a:lnTo>
                  <a:lnTo>
                    <a:pt x="82" y="114"/>
                  </a:lnTo>
                  <a:lnTo>
                    <a:pt x="80" y="118"/>
                  </a:lnTo>
                  <a:lnTo>
                    <a:pt x="80" y="122"/>
                  </a:lnTo>
                  <a:lnTo>
                    <a:pt x="80" y="130"/>
                  </a:lnTo>
                  <a:lnTo>
                    <a:pt x="84" y="140"/>
                  </a:lnTo>
                  <a:lnTo>
                    <a:pt x="88" y="154"/>
                  </a:lnTo>
                  <a:lnTo>
                    <a:pt x="88" y="162"/>
                  </a:lnTo>
                  <a:lnTo>
                    <a:pt x="88" y="164"/>
                  </a:lnTo>
                  <a:lnTo>
                    <a:pt x="90" y="166"/>
                  </a:lnTo>
                  <a:lnTo>
                    <a:pt x="96" y="170"/>
                  </a:lnTo>
                  <a:lnTo>
                    <a:pt x="76" y="200"/>
                  </a:lnTo>
                  <a:lnTo>
                    <a:pt x="70" y="198"/>
                  </a:lnTo>
                  <a:lnTo>
                    <a:pt x="68" y="196"/>
                  </a:lnTo>
                  <a:lnTo>
                    <a:pt x="64" y="188"/>
                  </a:lnTo>
                  <a:lnTo>
                    <a:pt x="62" y="192"/>
                  </a:lnTo>
                  <a:lnTo>
                    <a:pt x="62" y="196"/>
                  </a:lnTo>
                  <a:lnTo>
                    <a:pt x="50" y="206"/>
                  </a:lnTo>
                  <a:lnTo>
                    <a:pt x="42" y="210"/>
                  </a:lnTo>
                  <a:lnTo>
                    <a:pt x="36" y="214"/>
                  </a:lnTo>
                  <a:lnTo>
                    <a:pt x="26" y="212"/>
                  </a:lnTo>
                  <a:lnTo>
                    <a:pt x="18" y="208"/>
                  </a:lnTo>
                  <a:lnTo>
                    <a:pt x="10" y="204"/>
                  </a:lnTo>
                  <a:lnTo>
                    <a:pt x="8" y="202"/>
                  </a:lnTo>
                  <a:lnTo>
                    <a:pt x="8" y="200"/>
                  </a:lnTo>
                  <a:lnTo>
                    <a:pt x="10" y="196"/>
                  </a:lnTo>
                  <a:lnTo>
                    <a:pt x="12" y="194"/>
                  </a:lnTo>
                  <a:lnTo>
                    <a:pt x="6" y="192"/>
                  </a:lnTo>
                  <a:lnTo>
                    <a:pt x="2" y="190"/>
                  </a:lnTo>
                  <a:lnTo>
                    <a:pt x="2" y="188"/>
                  </a:lnTo>
                  <a:lnTo>
                    <a:pt x="2" y="184"/>
                  </a:lnTo>
                  <a:lnTo>
                    <a:pt x="4" y="178"/>
                  </a:lnTo>
                  <a:lnTo>
                    <a:pt x="8" y="174"/>
                  </a:lnTo>
                  <a:lnTo>
                    <a:pt x="4" y="168"/>
                  </a:lnTo>
                  <a:lnTo>
                    <a:pt x="2" y="160"/>
                  </a:lnTo>
                  <a:lnTo>
                    <a:pt x="0" y="144"/>
                  </a:lnTo>
                  <a:lnTo>
                    <a:pt x="10" y="144"/>
                  </a:lnTo>
                  <a:lnTo>
                    <a:pt x="16" y="140"/>
                  </a:lnTo>
                  <a:lnTo>
                    <a:pt x="22" y="136"/>
                  </a:lnTo>
                  <a:lnTo>
                    <a:pt x="24" y="128"/>
                  </a:lnTo>
                  <a:lnTo>
                    <a:pt x="32" y="128"/>
                  </a:lnTo>
                  <a:lnTo>
                    <a:pt x="38" y="124"/>
                  </a:lnTo>
                  <a:lnTo>
                    <a:pt x="44" y="122"/>
                  </a:lnTo>
                  <a:lnTo>
                    <a:pt x="52" y="122"/>
                  </a:lnTo>
                  <a:lnTo>
                    <a:pt x="54" y="120"/>
                  </a:lnTo>
                  <a:lnTo>
                    <a:pt x="58" y="116"/>
                  </a:lnTo>
                  <a:lnTo>
                    <a:pt x="60" y="118"/>
                  </a:lnTo>
                  <a:lnTo>
                    <a:pt x="64" y="118"/>
                  </a:lnTo>
                  <a:lnTo>
                    <a:pt x="70" y="118"/>
                  </a:lnTo>
                  <a:lnTo>
                    <a:pt x="72" y="116"/>
                  </a:lnTo>
                  <a:lnTo>
                    <a:pt x="62" y="116"/>
                  </a:lnTo>
                  <a:lnTo>
                    <a:pt x="60" y="114"/>
                  </a:lnTo>
                  <a:lnTo>
                    <a:pt x="58" y="110"/>
                  </a:lnTo>
                  <a:lnTo>
                    <a:pt x="60" y="106"/>
                  </a:lnTo>
                  <a:lnTo>
                    <a:pt x="66" y="102"/>
                  </a:lnTo>
                  <a:lnTo>
                    <a:pt x="76" y="98"/>
                  </a:lnTo>
                  <a:lnTo>
                    <a:pt x="80" y="94"/>
                  </a:lnTo>
                  <a:lnTo>
                    <a:pt x="86" y="86"/>
                  </a:lnTo>
                  <a:lnTo>
                    <a:pt x="92" y="70"/>
                  </a:lnTo>
                  <a:lnTo>
                    <a:pt x="94" y="68"/>
                  </a:lnTo>
                  <a:lnTo>
                    <a:pt x="96" y="68"/>
                  </a:lnTo>
                  <a:lnTo>
                    <a:pt x="102" y="64"/>
                  </a:lnTo>
                  <a:lnTo>
                    <a:pt x="106" y="60"/>
                  </a:lnTo>
                  <a:lnTo>
                    <a:pt x="108" y="56"/>
                  </a:lnTo>
                  <a:lnTo>
                    <a:pt x="108" y="52"/>
                  </a:lnTo>
                  <a:lnTo>
                    <a:pt x="112" y="50"/>
                  </a:lnTo>
                  <a:lnTo>
                    <a:pt x="116" y="48"/>
                  </a:lnTo>
                  <a:lnTo>
                    <a:pt x="116" y="40"/>
                  </a:lnTo>
                  <a:lnTo>
                    <a:pt x="106" y="44"/>
                  </a:lnTo>
                  <a:lnTo>
                    <a:pt x="104" y="44"/>
                  </a:lnTo>
                  <a:lnTo>
                    <a:pt x="100" y="42"/>
                  </a:lnTo>
                  <a:lnTo>
                    <a:pt x="106" y="42"/>
                  </a:lnTo>
                  <a:lnTo>
                    <a:pt x="106" y="40"/>
                  </a:lnTo>
                  <a:lnTo>
                    <a:pt x="112" y="38"/>
                  </a:lnTo>
                  <a:lnTo>
                    <a:pt x="114" y="34"/>
                  </a:lnTo>
                  <a:lnTo>
                    <a:pt x="116" y="34"/>
                  </a:lnTo>
                  <a:lnTo>
                    <a:pt x="120" y="36"/>
                  </a:lnTo>
                  <a:lnTo>
                    <a:pt x="135" y="36"/>
                  </a:lnTo>
                  <a:lnTo>
                    <a:pt x="135" y="28"/>
                  </a:lnTo>
                  <a:lnTo>
                    <a:pt x="135" y="26"/>
                  </a:lnTo>
                  <a:lnTo>
                    <a:pt x="139" y="26"/>
                  </a:lnTo>
                  <a:lnTo>
                    <a:pt x="145" y="28"/>
                  </a:lnTo>
                  <a:lnTo>
                    <a:pt x="155" y="22"/>
                  </a:lnTo>
                  <a:lnTo>
                    <a:pt x="161" y="16"/>
                  </a:lnTo>
                  <a:lnTo>
                    <a:pt x="165" y="12"/>
                  </a:lnTo>
                  <a:lnTo>
                    <a:pt x="167" y="14"/>
                  </a:lnTo>
                  <a:lnTo>
                    <a:pt x="169" y="16"/>
                  </a:lnTo>
                  <a:lnTo>
                    <a:pt x="175" y="18"/>
                  </a:lnTo>
                  <a:lnTo>
                    <a:pt x="181" y="16"/>
                  </a:lnTo>
                  <a:lnTo>
                    <a:pt x="185" y="12"/>
                  </a:lnTo>
                  <a:lnTo>
                    <a:pt x="189" y="8"/>
                  </a:lnTo>
                  <a:lnTo>
                    <a:pt x="209" y="4"/>
                  </a:lnTo>
                  <a:lnTo>
                    <a:pt x="227" y="0"/>
                  </a:lnTo>
                  <a:lnTo>
                    <a:pt x="233" y="2"/>
                  </a:lnTo>
                  <a:lnTo>
                    <a:pt x="239" y="4"/>
                  </a:lnTo>
                  <a:lnTo>
                    <a:pt x="243" y="8"/>
                  </a:lnTo>
                  <a:lnTo>
                    <a:pt x="245" y="12"/>
                  </a:lnTo>
                  <a:lnTo>
                    <a:pt x="249" y="6"/>
                  </a:lnTo>
                  <a:lnTo>
                    <a:pt x="251" y="2"/>
                  </a:lnTo>
                  <a:lnTo>
                    <a:pt x="257" y="2"/>
                  </a:lnTo>
                  <a:lnTo>
                    <a:pt x="265" y="2"/>
                  </a:lnTo>
                  <a:lnTo>
                    <a:pt x="271" y="4"/>
                  </a:lnTo>
                  <a:lnTo>
                    <a:pt x="279" y="6"/>
                  </a:lnTo>
                  <a:lnTo>
                    <a:pt x="289" y="6"/>
                  </a:lnTo>
                  <a:lnTo>
                    <a:pt x="289" y="14"/>
                  </a:lnTo>
                  <a:lnTo>
                    <a:pt x="277" y="14"/>
                  </a:lnTo>
                  <a:lnTo>
                    <a:pt x="281" y="16"/>
                  </a:lnTo>
                  <a:lnTo>
                    <a:pt x="287" y="18"/>
                  </a:lnTo>
                  <a:lnTo>
                    <a:pt x="291" y="18"/>
                  </a:lnTo>
                  <a:lnTo>
                    <a:pt x="295" y="14"/>
                  </a:lnTo>
                  <a:lnTo>
                    <a:pt x="295" y="26"/>
                  </a:lnTo>
                  <a:lnTo>
                    <a:pt x="279" y="30"/>
                  </a:lnTo>
                  <a:lnTo>
                    <a:pt x="28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49" name="Freeform 174"/>
            <p:cNvSpPr/>
            <p:nvPr/>
          </p:nvSpPr>
          <p:spPr bwMode="auto">
            <a:xfrm>
              <a:off x="5069085" y="2859222"/>
              <a:ext cx="83024" cy="54425"/>
            </a:xfrm>
            <a:custGeom>
              <a:avLst/>
              <a:gdLst>
                <a:gd name="T0" fmla="*/ 2147483647 w 58"/>
                <a:gd name="T1" fmla="*/ 2147483647 h 34"/>
                <a:gd name="T2" fmla="*/ 2147483647 w 58"/>
                <a:gd name="T3" fmla="*/ 2147483647 h 34"/>
                <a:gd name="T4" fmla="*/ 2147483647 w 58"/>
                <a:gd name="T5" fmla="*/ 2147483647 h 34"/>
                <a:gd name="T6" fmla="*/ 2147483647 w 58"/>
                <a:gd name="T7" fmla="*/ 2147483647 h 34"/>
                <a:gd name="T8" fmla="*/ 2147483647 w 58"/>
                <a:gd name="T9" fmla="*/ 2147483647 h 34"/>
                <a:gd name="T10" fmla="*/ 2147483647 w 58"/>
                <a:gd name="T11" fmla="*/ 2147483647 h 34"/>
                <a:gd name="T12" fmla="*/ 2147483647 w 58"/>
                <a:gd name="T13" fmla="*/ 2147483647 h 34"/>
                <a:gd name="T14" fmla="*/ 2147483647 w 58"/>
                <a:gd name="T15" fmla="*/ 2147483647 h 34"/>
                <a:gd name="T16" fmla="*/ 2147483647 w 58"/>
                <a:gd name="T17" fmla="*/ 2147483647 h 34"/>
                <a:gd name="T18" fmla="*/ 2147483647 w 58"/>
                <a:gd name="T19" fmla="*/ 0 h 34"/>
                <a:gd name="T20" fmla="*/ 2147483647 w 58"/>
                <a:gd name="T21" fmla="*/ 0 h 34"/>
                <a:gd name="T22" fmla="*/ 2147483647 w 58"/>
                <a:gd name="T23" fmla="*/ 2147483647 h 34"/>
                <a:gd name="T24" fmla="*/ 2147483647 w 58"/>
                <a:gd name="T25" fmla="*/ 2147483647 h 34"/>
                <a:gd name="T26" fmla="*/ 2147483647 w 58"/>
                <a:gd name="T27" fmla="*/ 2147483647 h 34"/>
                <a:gd name="T28" fmla="*/ 0 w 58"/>
                <a:gd name="T29" fmla="*/ 2147483647 h 34"/>
                <a:gd name="T30" fmla="*/ 2147483647 w 58"/>
                <a:gd name="T31" fmla="*/ 2147483647 h 34"/>
                <a:gd name="T32" fmla="*/ 2147483647 w 58"/>
                <a:gd name="T33" fmla="*/ 2147483647 h 34"/>
                <a:gd name="T34" fmla="*/ 2147483647 w 58"/>
                <a:gd name="T35" fmla="*/ 2147483647 h 34"/>
                <a:gd name="T36" fmla="*/ 2147483647 w 58"/>
                <a:gd name="T37" fmla="*/ 2147483647 h 34"/>
                <a:gd name="T38" fmla="*/ 2147483647 w 58"/>
                <a:gd name="T39" fmla="*/ 2147483647 h 34"/>
                <a:gd name="T40" fmla="*/ 2147483647 w 58"/>
                <a:gd name="T41" fmla="*/ 2147483647 h 34"/>
                <a:gd name="T42" fmla="*/ 2147483647 w 58"/>
                <a:gd name="T43" fmla="*/ 2147483647 h 34"/>
                <a:gd name="T44" fmla="*/ 2147483647 w 58"/>
                <a:gd name="T45" fmla="*/ 2147483647 h 34"/>
                <a:gd name="T46" fmla="*/ 2147483647 w 58"/>
                <a:gd name="T47" fmla="*/ 2147483647 h 34"/>
                <a:gd name="T48" fmla="*/ 2147483647 w 58"/>
                <a:gd name="T49" fmla="*/ 2147483647 h 34"/>
                <a:gd name="T50" fmla="*/ 2147483647 w 58"/>
                <a:gd name="T51" fmla="*/ 2147483647 h 34"/>
                <a:gd name="T52" fmla="*/ 2147483647 w 58"/>
                <a:gd name="T53" fmla="*/ 2147483647 h 34"/>
                <a:gd name="T54" fmla="*/ 2147483647 w 58"/>
                <a:gd name="T55" fmla="*/ 2147483647 h 34"/>
                <a:gd name="T56" fmla="*/ 2147483647 w 58"/>
                <a:gd name="T57" fmla="*/ 2147483647 h 34"/>
                <a:gd name="T58" fmla="*/ 2147483647 w 58"/>
                <a:gd name="T59" fmla="*/ 2147483647 h 3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8"/>
                <a:gd name="T91" fmla="*/ 0 h 34"/>
                <a:gd name="T92" fmla="*/ 58 w 58"/>
                <a:gd name="T93" fmla="*/ 34 h 3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8" h="34">
                  <a:moveTo>
                    <a:pt x="58" y="34"/>
                  </a:moveTo>
                  <a:lnTo>
                    <a:pt x="52" y="24"/>
                  </a:lnTo>
                  <a:lnTo>
                    <a:pt x="48" y="16"/>
                  </a:lnTo>
                  <a:lnTo>
                    <a:pt x="52" y="16"/>
                  </a:lnTo>
                  <a:lnTo>
                    <a:pt x="54" y="14"/>
                  </a:lnTo>
                  <a:lnTo>
                    <a:pt x="54" y="4"/>
                  </a:lnTo>
                  <a:lnTo>
                    <a:pt x="48" y="6"/>
                  </a:lnTo>
                  <a:lnTo>
                    <a:pt x="44" y="6"/>
                  </a:lnTo>
                  <a:lnTo>
                    <a:pt x="40" y="4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14" y="2"/>
                  </a:lnTo>
                  <a:lnTo>
                    <a:pt x="6" y="6"/>
                  </a:lnTo>
                  <a:lnTo>
                    <a:pt x="2" y="8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6" y="20"/>
                  </a:lnTo>
                  <a:lnTo>
                    <a:pt x="10" y="22"/>
                  </a:lnTo>
                  <a:lnTo>
                    <a:pt x="18" y="24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2" y="34"/>
                  </a:lnTo>
                  <a:lnTo>
                    <a:pt x="44" y="34"/>
                  </a:lnTo>
                  <a:lnTo>
                    <a:pt x="46" y="30"/>
                  </a:lnTo>
                  <a:lnTo>
                    <a:pt x="50" y="30"/>
                  </a:lnTo>
                  <a:lnTo>
                    <a:pt x="54" y="32"/>
                  </a:lnTo>
                  <a:lnTo>
                    <a:pt x="58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50" name="Freeform 175"/>
            <p:cNvSpPr/>
            <p:nvPr/>
          </p:nvSpPr>
          <p:spPr bwMode="auto">
            <a:xfrm>
              <a:off x="5036798" y="2893736"/>
              <a:ext cx="124536" cy="82301"/>
            </a:xfrm>
            <a:custGeom>
              <a:avLst/>
              <a:gdLst>
                <a:gd name="T0" fmla="*/ 2147483647 w 86"/>
                <a:gd name="T1" fmla="*/ 2147483647 h 50"/>
                <a:gd name="T2" fmla="*/ 2147483647 w 86"/>
                <a:gd name="T3" fmla="*/ 2147483647 h 50"/>
                <a:gd name="T4" fmla="*/ 2147483647 w 86"/>
                <a:gd name="T5" fmla="*/ 2147483647 h 50"/>
                <a:gd name="T6" fmla="*/ 2147483647 w 86"/>
                <a:gd name="T7" fmla="*/ 2147483647 h 50"/>
                <a:gd name="T8" fmla="*/ 2147483647 w 86"/>
                <a:gd name="T9" fmla="*/ 2147483647 h 50"/>
                <a:gd name="T10" fmla="*/ 2147483647 w 86"/>
                <a:gd name="T11" fmla="*/ 2147483647 h 50"/>
                <a:gd name="T12" fmla="*/ 2147483647 w 86"/>
                <a:gd name="T13" fmla="*/ 2147483647 h 50"/>
                <a:gd name="T14" fmla="*/ 2147483647 w 86"/>
                <a:gd name="T15" fmla="*/ 2147483647 h 50"/>
                <a:gd name="T16" fmla="*/ 2147483647 w 86"/>
                <a:gd name="T17" fmla="*/ 2147483647 h 50"/>
                <a:gd name="T18" fmla="*/ 2147483647 w 86"/>
                <a:gd name="T19" fmla="*/ 2147483647 h 50"/>
                <a:gd name="T20" fmla="*/ 2147483647 w 86"/>
                <a:gd name="T21" fmla="*/ 2147483647 h 50"/>
                <a:gd name="T22" fmla="*/ 2147483647 w 86"/>
                <a:gd name="T23" fmla="*/ 2147483647 h 50"/>
                <a:gd name="T24" fmla="*/ 2147483647 w 86"/>
                <a:gd name="T25" fmla="*/ 2147483647 h 50"/>
                <a:gd name="T26" fmla="*/ 2147483647 w 86"/>
                <a:gd name="T27" fmla="*/ 2147483647 h 50"/>
                <a:gd name="T28" fmla="*/ 2147483647 w 86"/>
                <a:gd name="T29" fmla="*/ 2147483647 h 50"/>
                <a:gd name="T30" fmla="*/ 2147483647 w 86"/>
                <a:gd name="T31" fmla="*/ 2147483647 h 50"/>
                <a:gd name="T32" fmla="*/ 2147483647 w 86"/>
                <a:gd name="T33" fmla="*/ 2147483647 h 50"/>
                <a:gd name="T34" fmla="*/ 2147483647 w 86"/>
                <a:gd name="T35" fmla="*/ 0 h 50"/>
                <a:gd name="T36" fmla="*/ 2147483647 w 86"/>
                <a:gd name="T37" fmla="*/ 0 h 50"/>
                <a:gd name="T38" fmla="*/ 2147483647 w 86"/>
                <a:gd name="T39" fmla="*/ 2147483647 h 50"/>
                <a:gd name="T40" fmla="*/ 2147483647 w 86"/>
                <a:gd name="T41" fmla="*/ 2147483647 h 50"/>
                <a:gd name="T42" fmla="*/ 2147483647 w 86"/>
                <a:gd name="T43" fmla="*/ 2147483647 h 50"/>
                <a:gd name="T44" fmla="*/ 2147483647 w 86"/>
                <a:gd name="T45" fmla="*/ 2147483647 h 50"/>
                <a:gd name="T46" fmla="*/ 2147483647 w 86"/>
                <a:gd name="T47" fmla="*/ 2147483647 h 50"/>
                <a:gd name="T48" fmla="*/ 2147483647 w 86"/>
                <a:gd name="T49" fmla="*/ 2147483647 h 50"/>
                <a:gd name="T50" fmla="*/ 2147483647 w 86"/>
                <a:gd name="T51" fmla="*/ 2147483647 h 50"/>
                <a:gd name="T52" fmla="*/ 2147483647 w 86"/>
                <a:gd name="T53" fmla="*/ 2147483647 h 50"/>
                <a:gd name="T54" fmla="*/ 2147483647 w 86"/>
                <a:gd name="T55" fmla="*/ 2147483647 h 50"/>
                <a:gd name="T56" fmla="*/ 2147483647 w 86"/>
                <a:gd name="T57" fmla="*/ 2147483647 h 50"/>
                <a:gd name="T58" fmla="*/ 2147483647 w 86"/>
                <a:gd name="T59" fmla="*/ 2147483647 h 50"/>
                <a:gd name="T60" fmla="*/ 2147483647 w 86"/>
                <a:gd name="T61" fmla="*/ 2147483647 h 50"/>
                <a:gd name="T62" fmla="*/ 2147483647 w 86"/>
                <a:gd name="T63" fmla="*/ 2147483647 h 50"/>
                <a:gd name="T64" fmla="*/ 2147483647 w 86"/>
                <a:gd name="T65" fmla="*/ 2147483647 h 50"/>
                <a:gd name="T66" fmla="*/ 2147483647 w 86"/>
                <a:gd name="T67" fmla="*/ 2147483647 h 50"/>
                <a:gd name="T68" fmla="*/ 2147483647 w 86"/>
                <a:gd name="T69" fmla="*/ 2147483647 h 50"/>
                <a:gd name="T70" fmla="*/ 2147483647 w 86"/>
                <a:gd name="T71" fmla="*/ 2147483647 h 50"/>
                <a:gd name="T72" fmla="*/ 0 w 86"/>
                <a:gd name="T73" fmla="*/ 2147483647 h 50"/>
                <a:gd name="T74" fmla="*/ 2147483647 w 86"/>
                <a:gd name="T75" fmla="*/ 2147483647 h 50"/>
                <a:gd name="T76" fmla="*/ 2147483647 w 86"/>
                <a:gd name="T77" fmla="*/ 2147483647 h 50"/>
                <a:gd name="T78" fmla="*/ 2147483647 w 86"/>
                <a:gd name="T79" fmla="*/ 2147483647 h 50"/>
                <a:gd name="T80" fmla="*/ 2147483647 w 86"/>
                <a:gd name="T81" fmla="*/ 2147483647 h 50"/>
                <a:gd name="T82" fmla="*/ 2147483647 w 86"/>
                <a:gd name="T83" fmla="*/ 2147483647 h 50"/>
                <a:gd name="T84" fmla="*/ 2147483647 w 86"/>
                <a:gd name="T85" fmla="*/ 2147483647 h 50"/>
                <a:gd name="T86" fmla="*/ 2147483647 w 86"/>
                <a:gd name="T87" fmla="*/ 2147483647 h 50"/>
                <a:gd name="T88" fmla="*/ 2147483647 w 86"/>
                <a:gd name="T89" fmla="*/ 2147483647 h 50"/>
                <a:gd name="T90" fmla="*/ 2147483647 w 86"/>
                <a:gd name="T91" fmla="*/ 2147483647 h 50"/>
                <a:gd name="T92" fmla="*/ 2147483647 w 86"/>
                <a:gd name="T93" fmla="*/ 2147483647 h 50"/>
                <a:gd name="T94" fmla="*/ 2147483647 w 86"/>
                <a:gd name="T95" fmla="*/ 2147483647 h 50"/>
                <a:gd name="T96" fmla="*/ 2147483647 w 86"/>
                <a:gd name="T97" fmla="*/ 2147483647 h 50"/>
                <a:gd name="T98" fmla="*/ 2147483647 w 86"/>
                <a:gd name="T99" fmla="*/ 2147483647 h 50"/>
                <a:gd name="T100" fmla="*/ 2147483647 w 86"/>
                <a:gd name="T101" fmla="*/ 2147483647 h 50"/>
                <a:gd name="T102" fmla="*/ 2147483647 w 86"/>
                <a:gd name="T103" fmla="*/ 2147483647 h 5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6"/>
                <a:gd name="T157" fmla="*/ 0 h 50"/>
                <a:gd name="T158" fmla="*/ 86 w 86"/>
                <a:gd name="T159" fmla="*/ 50 h 5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6" h="50">
                  <a:moveTo>
                    <a:pt x="68" y="50"/>
                  </a:moveTo>
                  <a:lnTo>
                    <a:pt x="74" y="50"/>
                  </a:lnTo>
                  <a:lnTo>
                    <a:pt x="80" y="48"/>
                  </a:lnTo>
                  <a:lnTo>
                    <a:pt x="84" y="46"/>
                  </a:lnTo>
                  <a:lnTo>
                    <a:pt x="86" y="42"/>
                  </a:lnTo>
                  <a:lnTo>
                    <a:pt x="86" y="38"/>
                  </a:lnTo>
                  <a:lnTo>
                    <a:pt x="84" y="30"/>
                  </a:lnTo>
                  <a:lnTo>
                    <a:pt x="84" y="26"/>
                  </a:lnTo>
                  <a:lnTo>
                    <a:pt x="80" y="12"/>
                  </a:lnTo>
                  <a:lnTo>
                    <a:pt x="76" y="10"/>
                  </a:lnTo>
                  <a:lnTo>
                    <a:pt x="72" y="8"/>
                  </a:lnTo>
                  <a:lnTo>
                    <a:pt x="68" y="8"/>
                  </a:lnTo>
                  <a:lnTo>
                    <a:pt x="66" y="12"/>
                  </a:lnTo>
                  <a:lnTo>
                    <a:pt x="64" y="12"/>
                  </a:lnTo>
                  <a:lnTo>
                    <a:pt x="60" y="10"/>
                  </a:lnTo>
                  <a:lnTo>
                    <a:pt x="58" y="6"/>
                  </a:lnTo>
                  <a:lnTo>
                    <a:pt x="56" y="2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4" y="12"/>
                  </a:lnTo>
                  <a:lnTo>
                    <a:pt x="42" y="16"/>
                  </a:lnTo>
                  <a:lnTo>
                    <a:pt x="42" y="18"/>
                  </a:lnTo>
                  <a:lnTo>
                    <a:pt x="38" y="22"/>
                  </a:lnTo>
                  <a:lnTo>
                    <a:pt x="32" y="24"/>
                  </a:lnTo>
                  <a:lnTo>
                    <a:pt x="30" y="24"/>
                  </a:lnTo>
                  <a:lnTo>
                    <a:pt x="28" y="22"/>
                  </a:lnTo>
                  <a:lnTo>
                    <a:pt x="24" y="18"/>
                  </a:lnTo>
                  <a:lnTo>
                    <a:pt x="18" y="12"/>
                  </a:lnTo>
                  <a:lnTo>
                    <a:pt x="16" y="10"/>
                  </a:lnTo>
                  <a:lnTo>
                    <a:pt x="12" y="10"/>
                  </a:lnTo>
                  <a:lnTo>
                    <a:pt x="8" y="10"/>
                  </a:lnTo>
                  <a:lnTo>
                    <a:pt x="6" y="12"/>
                  </a:lnTo>
                  <a:lnTo>
                    <a:pt x="2" y="20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4" y="34"/>
                  </a:lnTo>
                  <a:lnTo>
                    <a:pt x="12" y="34"/>
                  </a:lnTo>
                  <a:lnTo>
                    <a:pt x="24" y="34"/>
                  </a:lnTo>
                  <a:lnTo>
                    <a:pt x="28" y="36"/>
                  </a:lnTo>
                  <a:lnTo>
                    <a:pt x="34" y="38"/>
                  </a:lnTo>
                  <a:lnTo>
                    <a:pt x="42" y="36"/>
                  </a:lnTo>
                  <a:lnTo>
                    <a:pt x="50" y="32"/>
                  </a:lnTo>
                  <a:lnTo>
                    <a:pt x="54" y="38"/>
                  </a:lnTo>
                  <a:lnTo>
                    <a:pt x="58" y="40"/>
                  </a:lnTo>
                  <a:lnTo>
                    <a:pt x="58" y="44"/>
                  </a:lnTo>
                  <a:lnTo>
                    <a:pt x="60" y="48"/>
                  </a:lnTo>
                  <a:lnTo>
                    <a:pt x="66" y="50"/>
                  </a:lnTo>
                  <a:lnTo>
                    <a:pt x="68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51" name="Freeform 176"/>
            <p:cNvSpPr/>
            <p:nvPr/>
          </p:nvSpPr>
          <p:spPr bwMode="auto">
            <a:xfrm>
              <a:off x="5036798" y="2945506"/>
              <a:ext cx="93402" cy="74336"/>
            </a:xfrm>
            <a:custGeom>
              <a:avLst/>
              <a:gdLst>
                <a:gd name="T0" fmla="*/ 2147483647 w 64"/>
                <a:gd name="T1" fmla="*/ 2147483647 h 48"/>
                <a:gd name="T2" fmla="*/ 2147483647 w 64"/>
                <a:gd name="T3" fmla="*/ 2147483647 h 48"/>
                <a:gd name="T4" fmla="*/ 2147483647 w 64"/>
                <a:gd name="T5" fmla="*/ 2147483647 h 48"/>
                <a:gd name="T6" fmla="*/ 2147483647 w 64"/>
                <a:gd name="T7" fmla="*/ 2147483647 h 48"/>
                <a:gd name="T8" fmla="*/ 2147483647 w 64"/>
                <a:gd name="T9" fmla="*/ 2147483647 h 48"/>
                <a:gd name="T10" fmla="*/ 2147483647 w 64"/>
                <a:gd name="T11" fmla="*/ 0 h 48"/>
                <a:gd name="T12" fmla="*/ 2147483647 w 64"/>
                <a:gd name="T13" fmla="*/ 2147483647 h 48"/>
                <a:gd name="T14" fmla="*/ 2147483647 w 64"/>
                <a:gd name="T15" fmla="*/ 2147483647 h 48"/>
                <a:gd name="T16" fmla="*/ 2147483647 w 64"/>
                <a:gd name="T17" fmla="*/ 2147483647 h 48"/>
                <a:gd name="T18" fmla="*/ 2147483647 w 64"/>
                <a:gd name="T19" fmla="*/ 2147483647 h 48"/>
                <a:gd name="T20" fmla="*/ 2147483647 w 64"/>
                <a:gd name="T21" fmla="*/ 2147483647 h 48"/>
                <a:gd name="T22" fmla="*/ 2147483647 w 64"/>
                <a:gd name="T23" fmla="*/ 2147483647 h 48"/>
                <a:gd name="T24" fmla="*/ 2147483647 w 64"/>
                <a:gd name="T25" fmla="*/ 2147483647 h 48"/>
                <a:gd name="T26" fmla="*/ 0 w 64"/>
                <a:gd name="T27" fmla="*/ 2147483647 h 48"/>
                <a:gd name="T28" fmla="*/ 0 w 64"/>
                <a:gd name="T29" fmla="*/ 2147483647 h 48"/>
                <a:gd name="T30" fmla="*/ 2147483647 w 64"/>
                <a:gd name="T31" fmla="*/ 2147483647 h 48"/>
                <a:gd name="T32" fmla="*/ 2147483647 w 64"/>
                <a:gd name="T33" fmla="*/ 2147483647 h 48"/>
                <a:gd name="T34" fmla="*/ 2147483647 w 64"/>
                <a:gd name="T35" fmla="*/ 2147483647 h 48"/>
                <a:gd name="T36" fmla="*/ 2147483647 w 64"/>
                <a:gd name="T37" fmla="*/ 2147483647 h 48"/>
                <a:gd name="T38" fmla="*/ 2147483647 w 64"/>
                <a:gd name="T39" fmla="*/ 2147483647 h 48"/>
                <a:gd name="T40" fmla="*/ 2147483647 w 64"/>
                <a:gd name="T41" fmla="*/ 2147483647 h 48"/>
                <a:gd name="T42" fmla="*/ 2147483647 w 64"/>
                <a:gd name="T43" fmla="*/ 2147483647 h 48"/>
                <a:gd name="T44" fmla="*/ 2147483647 w 64"/>
                <a:gd name="T45" fmla="*/ 2147483647 h 48"/>
                <a:gd name="T46" fmla="*/ 2147483647 w 64"/>
                <a:gd name="T47" fmla="*/ 2147483647 h 48"/>
                <a:gd name="T48" fmla="*/ 2147483647 w 64"/>
                <a:gd name="T49" fmla="*/ 2147483647 h 48"/>
                <a:gd name="T50" fmla="*/ 2147483647 w 64"/>
                <a:gd name="T51" fmla="*/ 2147483647 h 48"/>
                <a:gd name="T52" fmla="*/ 2147483647 w 64"/>
                <a:gd name="T53" fmla="*/ 2147483647 h 48"/>
                <a:gd name="T54" fmla="*/ 2147483647 w 64"/>
                <a:gd name="T55" fmla="*/ 2147483647 h 48"/>
                <a:gd name="T56" fmla="*/ 2147483647 w 64"/>
                <a:gd name="T57" fmla="*/ 2147483647 h 48"/>
                <a:gd name="T58" fmla="*/ 2147483647 w 64"/>
                <a:gd name="T59" fmla="*/ 2147483647 h 48"/>
                <a:gd name="T60" fmla="*/ 2147483647 w 64"/>
                <a:gd name="T61" fmla="*/ 2147483647 h 48"/>
                <a:gd name="T62" fmla="*/ 2147483647 w 64"/>
                <a:gd name="T63" fmla="*/ 2147483647 h 4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4"/>
                <a:gd name="T97" fmla="*/ 0 h 48"/>
                <a:gd name="T98" fmla="*/ 64 w 64"/>
                <a:gd name="T99" fmla="*/ 48 h 4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4" h="48">
                  <a:moveTo>
                    <a:pt x="64" y="18"/>
                  </a:moveTo>
                  <a:lnTo>
                    <a:pt x="60" y="16"/>
                  </a:lnTo>
                  <a:lnTo>
                    <a:pt x="58" y="12"/>
                  </a:lnTo>
                  <a:lnTo>
                    <a:pt x="58" y="8"/>
                  </a:lnTo>
                  <a:lnTo>
                    <a:pt x="54" y="6"/>
                  </a:lnTo>
                  <a:lnTo>
                    <a:pt x="50" y="0"/>
                  </a:lnTo>
                  <a:lnTo>
                    <a:pt x="42" y="4"/>
                  </a:lnTo>
                  <a:lnTo>
                    <a:pt x="34" y="6"/>
                  </a:lnTo>
                  <a:lnTo>
                    <a:pt x="28" y="4"/>
                  </a:lnTo>
                  <a:lnTo>
                    <a:pt x="24" y="2"/>
                  </a:lnTo>
                  <a:lnTo>
                    <a:pt x="12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20"/>
                  </a:lnTo>
                  <a:lnTo>
                    <a:pt x="8" y="20"/>
                  </a:lnTo>
                  <a:lnTo>
                    <a:pt x="16" y="20"/>
                  </a:lnTo>
                  <a:lnTo>
                    <a:pt x="22" y="22"/>
                  </a:lnTo>
                  <a:lnTo>
                    <a:pt x="28" y="24"/>
                  </a:lnTo>
                  <a:lnTo>
                    <a:pt x="26" y="36"/>
                  </a:lnTo>
                  <a:lnTo>
                    <a:pt x="30" y="40"/>
                  </a:lnTo>
                  <a:lnTo>
                    <a:pt x="32" y="40"/>
                  </a:lnTo>
                  <a:lnTo>
                    <a:pt x="34" y="42"/>
                  </a:lnTo>
                  <a:lnTo>
                    <a:pt x="38" y="46"/>
                  </a:lnTo>
                  <a:lnTo>
                    <a:pt x="40" y="48"/>
                  </a:lnTo>
                  <a:lnTo>
                    <a:pt x="44" y="46"/>
                  </a:lnTo>
                  <a:lnTo>
                    <a:pt x="50" y="46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64" y="24"/>
                  </a:lnTo>
                  <a:lnTo>
                    <a:pt x="64" y="20"/>
                  </a:lnTo>
                  <a:lnTo>
                    <a:pt x="6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52" name="Freeform 177"/>
            <p:cNvSpPr/>
            <p:nvPr/>
          </p:nvSpPr>
          <p:spPr bwMode="auto">
            <a:xfrm>
              <a:off x="5018348" y="2977364"/>
              <a:ext cx="59962" cy="25221"/>
            </a:xfrm>
            <a:custGeom>
              <a:avLst/>
              <a:gdLst>
                <a:gd name="T0" fmla="*/ 2147483647 w 40"/>
                <a:gd name="T1" fmla="*/ 2147483647 h 16"/>
                <a:gd name="T2" fmla="*/ 2147483647 w 40"/>
                <a:gd name="T3" fmla="*/ 2147483647 h 16"/>
                <a:gd name="T4" fmla="*/ 2147483647 w 40"/>
                <a:gd name="T5" fmla="*/ 2147483647 h 16"/>
                <a:gd name="T6" fmla="*/ 2147483647 w 40"/>
                <a:gd name="T7" fmla="*/ 0 h 16"/>
                <a:gd name="T8" fmla="*/ 2147483647 w 40"/>
                <a:gd name="T9" fmla="*/ 0 h 16"/>
                <a:gd name="T10" fmla="*/ 2147483647 w 40"/>
                <a:gd name="T11" fmla="*/ 0 h 16"/>
                <a:gd name="T12" fmla="*/ 2147483647 w 40"/>
                <a:gd name="T13" fmla="*/ 2147483647 h 16"/>
                <a:gd name="T14" fmla="*/ 2147483647 w 40"/>
                <a:gd name="T15" fmla="*/ 2147483647 h 16"/>
                <a:gd name="T16" fmla="*/ 2147483647 w 40"/>
                <a:gd name="T17" fmla="*/ 2147483647 h 16"/>
                <a:gd name="T18" fmla="*/ 2147483647 w 40"/>
                <a:gd name="T19" fmla="*/ 2147483647 h 16"/>
                <a:gd name="T20" fmla="*/ 0 w 40"/>
                <a:gd name="T21" fmla="*/ 2147483647 h 16"/>
                <a:gd name="T22" fmla="*/ 2147483647 w 40"/>
                <a:gd name="T23" fmla="*/ 2147483647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0"/>
                <a:gd name="T37" fmla="*/ 0 h 16"/>
                <a:gd name="T38" fmla="*/ 40 w 40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0" h="16">
                  <a:moveTo>
                    <a:pt x="38" y="16"/>
                  </a:moveTo>
                  <a:lnTo>
                    <a:pt x="40" y="4"/>
                  </a:lnTo>
                  <a:lnTo>
                    <a:pt x="34" y="2"/>
                  </a:lnTo>
                  <a:lnTo>
                    <a:pt x="28" y="0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12" y="6"/>
                  </a:lnTo>
                  <a:lnTo>
                    <a:pt x="8" y="6"/>
                  </a:lnTo>
                  <a:lnTo>
                    <a:pt x="4" y="8"/>
                  </a:lnTo>
                  <a:lnTo>
                    <a:pt x="2" y="12"/>
                  </a:lnTo>
                  <a:lnTo>
                    <a:pt x="0" y="16"/>
                  </a:lnTo>
                  <a:lnTo>
                    <a:pt x="38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53" name="Freeform 178"/>
            <p:cNvSpPr/>
            <p:nvPr/>
          </p:nvSpPr>
          <p:spPr bwMode="auto">
            <a:xfrm>
              <a:off x="4429110" y="3354358"/>
              <a:ext cx="59962" cy="142037"/>
            </a:xfrm>
            <a:custGeom>
              <a:avLst/>
              <a:gdLst>
                <a:gd name="T0" fmla="*/ 2147483647 w 40"/>
                <a:gd name="T1" fmla="*/ 2147483647 h 90"/>
                <a:gd name="T2" fmla="*/ 2147483647 w 40"/>
                <a:gd name="T3" fmla="*/ 2147483647 h 90"/>
                <a:gd name="T4" fmla="*/ 2147483647 w 40"/>
                <a:gd name="T5" fmla="*/ 2147483647 h 90"/>
                <a:gd name="T6" fmla="*/ 2147483647 w 40"/>
                <a:gd name="T7" fmla="*/ 2147483647 h 90"/>
                <a:gd name="T8" fmla="*/ 2147483647 w 40"/>
                <a:gd name="T9" fmla="*/ 2147483647 h 90"/>
                <a:gd name="T10" fmla="*/ 2147483647 w 40"/>
                <a:gd name="T11" fmla="*/ 2147483647 h 90"/>
                <a:gd name="T12" fmla="*/ 2147483647 w 40"/>
                <a:gd name="T13" fmla="*/ 2147483647 h 90"/>
                <a:gd name="T14" fmla="*/ 2147483647 w 40"/>
                <a:gd name="T15" fmla="*/ 2147483647 h 90"/>
                <a:gd name="T16" fmla="*/ 0 w 40"/>
                <a:gd name="T17" fmla="*/ 2147483647 h 90"/>
                <a:gd name="T18" fmla="*/ 0 w 40"/>
                <a:gd name="T19" fmla="*/ 2147483647 h 90"/>
                <a:gd name="T20" fmla="*/ 0 w 40"/>
                <a:gd name="T21" fmla="*/ 2147483647 h 90"/>
                <a:gd name="T22" fmla="*/ 2147483647 w 40"/>
                <a:gd name="T23" fmla="*/ 2147483647 h 90"/>
                <a:gd name="T24" fmla="*/ 2147483647 w 40"/>
                <a:gd name="T25" fmla="*/ 2147483647 h 90"/>
                <a:gd name="T26" fmla="*/ 2147483647 w 40"/>
                <a:gd name="T27" fmla="*/ 2147483647 h 90"/>
                <a:gd name="T28" fmla="*/ 2147483647 w 40"/>
                <a:gd name="T29" fmla="*/ 2147483647 h 90"/>
                <a:gd name="T30" fmla="*/ 2147483647 w 40"/>
                <a:gd name="T31" fmla="*/ 2147483647 h 90"/>
                <a:gd name="T32" fmla="*/ 2147483647 w 40"/>
                <a:gd name="T33" fmla="*/ 2147483647 h 90"/>
                <a:gd name="T34" fmla="*/ 2147483647 w 40"/>
                <a:gd name="T35" fmla="*/ 2147483647 h 90"/>
                <a:gd name="T36" fmla="*/ 2147483647 w 40"/>
                <a:gd name="T37" fmla="*/ 2147483647 h 90"/>
                <a:gd name="T38" fmla="*/ 2147483647 w 40"/>
                <a:gd name="T39" fmla="*/ 2147483647 h 90"/>
                <a:gd name="T40" fmla="*/ 2147483647 w 40"/>
                <a:gd name="T41" fmla="*/ 2147483647 h 90"/>
                <a:gd name="T42" fmla="*/ 2147483647 w 40"/>
                <a:gd name="T43" fmla="*/ 0 h 90"/>
                <a:gd name="T44" fmla="*/ 2147483647 w 40"/>
                <a:gd name="T45" fmla="*/ 2147483647 h 90"/>
                <a:gd name="T46" fmla="*/ 2147483647 w 40"/>
                <a:gd name="T47" fmla="*/ 2147483647 h 90"/>
                <a:gd name="T48" fmla="*/ 2147483647 w 40"/>
                <a:gd name="T49" fmla="*/ 2147483647 h 90"/>
                <a:gd name="T50" fmla="*/ 2147483647 w 40"/>
                <a:gd name="T51" fmla="*/ 2147483647 h 90"/>
                <a:gd name="T52" fmla="*/ 2147483647 w 40"/>
                <a:gd name="T53" fmla="*/ 2147483647 h 90"/>
                <a:gd name="T54" fmla="*/ 2147483647 w 40"/>
                <a:gd name="T55" fmla="*/ 2147483647 h 90"/>
                <a:gd name="T56" fmla="*/ 2147483647 w 40"/>
                <a:gd name="T57" fmla="*/ 2147483647 h 90"/>
                <a:gd name="T58" fmla="*/ 2147483647 w 40"/>
                <a:gd name="T59" fmla="*/ 2147483647 h 90"/>
                <a:gd name="T60" fmla="*/ 2147483647 w 40"/>
                <a:gd name="T61" fmla="*/ 2147483647 h 90"/>
                <a:gd name="T62" fmla="*/ 2147483647 w 40"/>
                <a:gd name="T63" fmla="*/ 2147483647 h 90"/>
                <a:gd name="T64" fmla="*/ 2147483647 w 40"/>
                <a:gd name="T65" fmla="*/ 2147483647 h 90"/>
                <a:gd name="T66" fmla="*/ 2147483647 w 40"/>
                <a:gd name="T67" fmla="*/ 2147483647 h 90"/>
                <a:gd name="T68" fmla="*/ 2147483647 w 40"/>
                <a:gd name="T69" fmla="*/ 2147483647 h 90"/>
                <a:gd name="T70" fmla="*/ 2147483647 w 40"/>
                <a:gd name="T71" fmla="*/ 2147483647 h 90"/>
                <a:gd name="T72" fmla="*/ 2147483647 w 40"/>
                <a:gd name="T73" fmla="*/ 2147483647 h 90"/>
                <a:gd name="T74" fmla="*/ 2147483647 w 40"/>
                <a:gd name="T75" fmla="*/ 2147483647 h 90"/>
                <a:gd name="T76" fmla="*/ 2147483647 w 40"/>
                <a:gd name="T77" fmla="*/ 2147483647 h 90"/>
                <a:gd name="T78" fmla="*/ 2147483647 w 40"/>
                <a:gd name="T79" fmla="*/ 2147483647 h 90"/>
                <a:gd name="T80" fmla="*/ 2147483647 w 40"/>
                <a:gd name="T81" fmla="*/ 2147483647 h 90"/>
                <a:gd name="T82" fmla="*/ 2147483647 w 40"/>
                <a:gd name="T83" fmla="*/ 2147483647 h 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0"/>
                <a:gd name="T127" fmla="*/ 0 h 90"/>
                <a:gd name="T128" fmla="*/ 40 w 40"/>
                <a:gd name="T129" fmla="*/ 90 h 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0" h="90">
                  <a:moveTo>
                    <a:pt x="24" y="90"/>
                  </a:moveTo>
                  <a:lnTo>
                    <a:pt x="16" y="90"/>
                  </a:lnTo>
                  <a:lnTo>
                    <a:pt x="12" y="90"/>
                  </a:lnTo>
                  <a:lnTo>
                    <a:pt x="8" y="90"/>
                  </a:lnTo>
                  <a:lnTo>
                    <a:pt x="6" y="76"/>
                  </a:lnTo>
                  <a:lnTo>
                    <a:pt x="8" y="66"/>
                  </a:lnTo>
                  <a:lnTo>
                    <a:pt x="6" y="64"/>
                  </a:lnTo>
                  <a:lnTo>
                    <a:pt x="4" y="64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2" y="48"/>
                  </a:lnTo>
                  <a:lnTo>
                    <a:pt x="6" y="38"/>
                  </a:lnTo>
                  <a:lnTo>
                    <a:pt x="10" y="32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2" y="18"/>
                  </a:lnTo>
                  <a:lnTo>
                    <a:pt x="10" y="16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10" y="6"/>
                  </a:lnTo>
                  <a:lnTo>
                    <a:pt x="12" y="0"/>
                  </a:lnTo>
                  <a:lnTo>
                    <a:pt x="16" y="4"/>
                  </a:lnTo>
                  <a:lnTo>
                    <a:pt x="22" y="6"/>
                  </a:lnTo>
                  <a:lnTo>
                    <a:pt x="36" y="6"/>
                  </a:lnTo>
                  <a:lnTo>
                    <a:pt x="38" y="8"/>
                  </a:lnTo>
                  <a:lnTo>
                    <a:pt x="40" y="12"/>
                  </a:lnTo>
                  <a:lnTo>
                    <a:pt x="38" y="24"/>
                  </a:lnTo>
                  <a:lnTo>
                    <a:pt x="34" y="34"/>
                  </a:lnTo>
                  <a:lnTo>
                    <a:pt x="30" y="40"/>
                  </a:lnTo>
                  <a:lnTo>
                    <a:pt x="28" y="50"/>
                  </a:lnTo>
                  <a:lnTo>
                    <a:pt x="30" y="54"/>
                  </a:lnTo>
                  <a:lnTo>
                    <a:pt x="30" y="60"/>
                  </a:lnTo>
                  <a:lnTo>
                    <a:pt x="30" y="64"/>
                  </a:lnTo>
                  <a:lnTo>
                    <a:pt x="28" y="68"/>
                  </a:lnTo>
                  <a:lnTo>
                    <a:pt x="30" y="70"/>
                  </a:lnTo>
                  <a:lnTo>
                    <a:pt x="32" y="74"/>
                  </a:lnTo>
                  <a:lnTo>
                    <a:pt x="30" y="78"/>
                  </a:lnTo>
                  <a:lnTo>
                    <a:pt x="28" y="80"/>
                  </a:lnTo>
                  <a:lnTo>
                    <a:pt x="26" y="84"/>
                  </a:lnTo>
                  <a:lnTo>
                    <a:pt x="24" y="86"/>
                  </a:lnTo>
                  <a:lnTo>
                    <a:pt x="24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54" name="Freeform 179"/>
            <p:cNvSpPr/>
            <p:nvPr/>
          </p:nvSpPr>
          <p:spPr bwMode="auto">
            <a:xfrm>
              <a:off x="4439488" y="3305243"/>
              <a:ext cx="253684" cy="220355"/>
            </a:xfrm>
            <a:custGeom>
              <a:avLst/>
              <a:gdLst>
                <a:gd name="T0" fmla="*/ 2147483647 w 174"/>
                <a:gd name="T1" fmla="*/ 2147483647 h 140"/>
                <a:gd name="T2" fmla="*/ 2147483647 w 174"/>
                <a:gd name="T3" fmla="*/ 2147483647 h 140"/>
                <a:gd name="T4" fmla="*/ 2147483647 w 174"/>
                <a:gd name="T5" fmla="*/ 2147483647 h 140"/>
                <a:gd name="T6" fmla="*/ 2147483647 w 174"/>
                <a:gd name="T7" fmla="*/ 2147483647 h 140"/>
                <a:gd name="T8" fmla="*/ 2147483647 w 174"/>
                <a:gd name="T9" fmla="*/ 2147483647 h 140"/>
                <a:gd name="T10" fmla="*/ 2147483647 w 174"/>
                <a:gd name="T11" fmla="*/ 2147483647 h 140"/>
                <a:gd name="T12" fmla="*/ 2147483647 w 174"/>
                <a:gd name="T13" fmla="*/ 2147483647 h 140"/>
                <a:gd name="T14" fmla="*/ 2147483647 w 174"/>
                <a:gd name="T15" fmla="*/ 2147483647 h 140"/>
                <a:gd name="T16" fmla="*/ 2147483647 w 174"/>
                <a:gd name="T17" fmla="*/ 2147483647 h 140"/>
                <a:gd name="T18" fmla="*/ 2147483647 w 174"/>
                <a:gd name="T19" fmla="*/ 2147483647 h 140"/>
                <a:gd name="T20" fmla="*/ 2147483647 w 174"/>
                <a:gd name="T21" fmla="*/ 2147483647 h 140"/>
                <a:gd name="T22" fmla="*/ 2147483647 w 174"/>
                <a:gd name="T23" fmla="*/ 2147483647 h 140"/>
                <a:gd name="T24" fmla="*/ 2147483647 w 174"/>
                <a:gd name="T25" fmla="*/ 2147483647 h 140"/>
                <a:gd name="T26" fmla="*/ 2147483647 w 174"/>
                <a:gd name="T27" fmla="*/ 2147483647 h 140"/>
                <a:gd name="T28" fmla="*/ 2147483647 w 174"/>
                <a:gd name="T29" fmla="*/ 2147483647 h 140"/>
                <a:gd name="T30" fmla="*/ 2147483647 w 174"/>
                <a:gd name="T31" fmla="*/ 2147483647 h 140"/>
                <a:gd name="T32" fmla="*/ 2147483647 w 174"/>
                <a:gd name="T33" fmla="*/ 2147483647 h 140"/>
                <a:gd name="T34" fmla="*/ 2147483647 w 174"/>
                <a:gd name="T35" fmla="*/ 2147483647 h 140"/>
                <a:gd name="T36" fmla="*/ 2147483647 w 174"/>
                <a:gd name="T37" fmla="*/ 2147483647 h 140"/>
                <a:gd name="T38" fmla="*/ 2147483647 w 174"/>
                <a:gd name="T39" fmla="*/ 2147483647 h 140"/>
                <a:gd name="T40" fmla="*/ 2147483647 w 174"/>
                <a:gd name="T41" fmla="*/ 2147483647 h 140"/>
                <a:gd name="T42" fmla="*/ 2147483647 w 174"/>
                <a:gd name="T43" fmla="*/ 2147483647 h 140"/>
                <a:gd name="T44" fmla="*/ 2147483647 w 174"/>
                <a:gd name="T45" fmla="*/ 2147483647 h 140"/>
                <a:gd name="T46" fmla="*/ 2147483647 w 174"/>
                <a:gd name="T47" fmla="*/ 2147483647 h 140"/>
                <a:gd name="T48" fmla="*/ 2147483647 w 174"/>
                <a:gd name="T49" fmla="*/ 2147483647 h 140"/>
                <a:gd name="T50" fmla="*/ 2147483647 w 174"/>
                <a:gd name="T51" fmla="*/ 2147483647 h 140"/>
                <a:gd name="T52" fmla="*/ 0 w 174"/>
                <a:gd name="T53" fmla="*/ 2147483647 h 140"/>
                <a:gd name="T54" fmla="*/ 0 w 174"/>
                <a:gd name="T55" fmla="*/ 2147483647 h 140"/>
                <a:gd name="T56" fmla="*/ 2147483647 w 174"/>
                <a:gd name="T57" fmla="*/ 2147483647 h 140"/>
                <a:gd name="T58" fmla="*/ 2147483647 w 174"/>
                <a:gd name="T59" fmla="*/ 0 h 140"/>
                <a:gd name="T60" fmla="*/ 2147483647 w 174"/>
                <a:gd name="T61" fmla="*/ 2147483647 h 140"/>
                <a:gd name="T62" fmla="*/ 2147483647 w 174"/>
                <a:gd name="T63" fmla="*/ 2147483647 h 140"/>
                <a:gd name="T64" fmla="*/ 2147483647 w 174"/>
                <a:gd name="T65" fmla="*/ 2147483647 h 140"/>
                <a:gd name="T66" fmla="*/ 2147483647 w 174"/>
                <a:gd name="T67" fmla="*/ 2147483647 h 140"/>
                <a:gd name="T68" fmla="*/ 2147483647 w 174"/>
                <a:gd name="T69" fmla="*/ 2147483647 h 140"/>
                <a:gd name="T70" fmla="*/ 2147483647 w 174"/>
                <a:gd name="T71" fmla="*/ 2147483647 h 1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74"/>
                <a:gd name="T109" fmla="*/ 0 h 140"/>
                <a:gd name="T110" fmla="*/ 174 w 174"/>
                <a:gd name="T111" fmla="*/ 140 h 14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74" h="140">
                  <a:moveTo>
                    <a:pt x="174" y="32"/>
                  </a:moveTo>
                  <a:lnTo>
                    <a:pt x="174" y="34"/>
                  </a:lnTo>
                  <a:lnTo>
                    <a:pt x="168" y="38"/>
                  </a:lnTo>
                  <a:lnTo>
                    <a:pt x="164" y="44"/>
                  </a:lnTo>
                  <a:lnTo>
                    <a:pt x="146" y="52"/>
                  </a:lnTo>
                  <a:lnTo>
                    <a:pt x="138" y="56"/>
                  </a:lnTo>
                  <a:lnTo>
                    <a:pt x="134" y="62"/>
                  </a:lnTo>
                  <a:lnTo>
                    <a:pt x="128" y="68"/>
                  </a:lnTo>
                  <a:lnTo>
                    <a:pt x="126" y="80"/>
                  </a:lnTo>
                  <a:lnTo>
                    <a:pt x="128" y="86"/>
                  </a:lnTo>
                  <a:lnTo>
                    <a:pt x="132" y="90"/>
                  </a:lnTo>
                  <a:lnTo>
                    <a:pt x="124" y="96"/>
                  </a:lnTo>
                  <a:lnTo>
                    <a:pt x="112" y="108"/>
                  </a:lnTo>
                  <a:lnTo>
                    <a:pt x="106" y="118"/>
                  </a:lnTo>
                  <a:lnTo>
                    <a:pt x="102" y="122"/>
                  </a:lnTo>
                  <a:lnTo>
                    <a:pt x="102" y="126"/>
                  </a:lnTo>
                  <a:lnTo>
                    <a:pt x="70" y="126"/>
                  </a:lnTo>
                  <a:lnTo>
                    <a:pt x="64" y="128"/>
                  </a:lnTo>
                  <a:lnTo>
                    <a:pt x="62" y="132"/>
                  </a:lnTo>
                  <a:lnTo>
                    <a:pt x="56" y="134"/>
                  </a:lnTo>
                  <a:lnTo>
                    <a:pt x="54" y="136"/>
                  </a:lnTo>
                  <a:lnTo>
                    <a:pt x="50" y="140"/>
                  </a:lnTo>
                  <a:lnTo>
                    <a:pt x="48" y="140"/>
                  </a:lnTo>
                  <a:lnTo>
                    <a:pt x="42" y="140"/>
                  </a:lnTo>
                  <a:lnTo>
                    <a:pt x="38" y="136"/>
                  </a:lnTo>
                  <a:lnTo>
                    <a:pt x="36" y="130"/>
                  </a:lnTo>
                  <a:lnTo>
                    <a:pt x="36" y="124"/>
                  </a:lnTo>
                  <a:lnTo>
                    <a:pt x="34" y="122"/>
                  </a:lnTo>
                  <a:lnTo>
                    <a:pt x="30" y="120"/>
                  </a:lnTo>
                  <a:lnTo>
                    <a:pt x="24" y="120"/>
                  </a:lnTo>
                  <a:lnTo>
                    <a:pt x="18" y="120"/>
                  </a:lnTo>
                  <a:lnTo>
                    <a:pt x="20" y="116"/>
                  </a:lnTo>
                  <a:lnTo>
                    <a:pt x="22" y="112"/>
                  </a:lnTo>
                  <a:lnTo>
                    <a:pt x="24" y="108"/>
                  </a:lnTo>
                  <a:lnTo>
                    <a:pt x="26" y="104"/>
                  </a:lnTo>
                  <a:lnTo>
                    <a:pt x="24" y="100"/>
                  </a:lnTo>
                  <a:lnTo>
                    <a:pt x="22" y="98"/>
                  </a:lnTo>
                  <a:lnTo>
                    <a:pt x="24" y="94"/>
                  </a:lnTo>
                  <a:lnTo>
                    <a:pt x="24" y="90"/>
                  </a:lnTo>
                  <a:lnTo>
                    <a:pt x="24" y="84"/>
                  </a:lnTo>
                  <a:lnTo>
                    <a:pt x="22" y="80"/>
                  </a:lnTo>
                  <a:lnTo>
                    <a:pt x="24" y="70"/>
                  </a:lnTo>
                  <a:lnTo>
                    <a:pt x="28" y="64"/>
                  </a:lnTo>
                  <a:lnTo>
                    <a:pt x="32" y="54"/>
                  </a:lnTo>
                  <a:lnTo>
                    <a:pt x="34" y="42"/>
                  </a:lnTo>
                  <a:lnTo>
                    <a:pt x="32" y="38"/>
                  </a:lnTo>
                  <a:lnTo>
                    <a:pt x="30" y="36"/>
                  </a:lnTo>
                  <a:lnTo>
                    <a:pt x="16" y="36"/>
                  </a:lnTo>
                  <a:lnTo>
                    <a:pt x="10" y="34"/>
                  </a:lnTo>
                  <a:lnTo>
                    <a:pt x="6" y="30"/>
                  </a:lnTo>
                  <a:lnTo>
                    <a:pt x="6" y="26"/>
                  </a:lnTo>
                  <a:lnTo>
                    <a:pt x="4" y="22"/>
                  </a:lnTo>
                  <a:lnTo>
                    <a:pt x="2" y="18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4" y="8"/>
                  </a:lnTo>
                  <a:lnTo>
                    <a:pt x="12" y="6"/>
                  </a:lnTo>
                  <a:lnTo>
                    <a:pt x="12" y="2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40" y="2"/>
                  </a:lnTo>
                  <a:lnTo>
                    <a:pt x="60" y="4"/>
                  </a:lnTo>
                  <a:lnTo>
                    <a:pt x="80" y="8"/>
                  </a:lnTo>
                  <a:lnTo>
                    <a:pt x="102" y="10"/>
                  </a:lnTo>
                  <a:lnTo>
                    <a:pt x="124" y="16"/>
                  </a:lnTo>
                  <a:lnTo>
                    <a:pt x="136" y="18"/>
                  </a:lnTo>
                  <a:lnTo>
                    <a:pt x="150" y="20"/>
                  </a:lnTo>
                  <a:lnTo>
                    <a:pt x="152" y="20"/>
                  </a:lnTo>
                  <a:lnTo>
                    <a:pt x="154" y="22"/>
                  </a:lnTo>
                  <a:lnTo>
                    <a:pt x="160" y="26"/>
                  </a:lnTo>
                  <a:lnTo>
                    <a:pt x="17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55" name="Freeform 180"/>
            <p:cNvSpPr/>
            <p:nvPr/>
          </p:nvSpPr>
          <p:spPr bwMode="auto">
            <a:xfrm>
              <a:off x="4531736" y="3099489"/>
              <a:ext cx="261756" cy="257523"/>
            </a:xfrm>
            <a:custGeom>
              <a:avLst/>
              <a:gdLst>
                <a:gd name="T0" fmla="*/ 2147483647 w 178"/>
                <a:gd name="T1" fmla="*/ 2147483647 h 162"/>
                <a:gd name="T2" fmla="*/ 2147483647 w 178"/>
                <a:gd name="T3" fmla="*/ 2147483647 h 162"/>
                <a:gd name="T4" fmla="*/ 2147483647 w 178"/>
                <a:gd name="T5" fmla="*/ 2147483647 h 162"/>
                <a:gd name="T6" fmla="*/ 2147483647 w 178"/>
                <a:gd name="T7" fmla="*/ 2147483647 h 162"/>
                <a:gd name="T8" fmla="*/ 2147483647 w 178"/>
                <a:gd name="T9" fmla="*/ 2147483647 h 162"/>
                <a:gd name="T10" fmla="*/ 2147483647 w 178"/>
                <a:gd name="T11" fmla="*/ 2147483647 h 162"/>
                <a:gd name="T12" fmla="*/ 2147483647 w 178"/>
                <a:gd name="T13" fmla="*/ 2147483647 h 162"/>
                <a:gd name="T14" fmla="*/ 2147483647 w 178"/>
                <a:gd name="T15" fmla="*/ 2147483647 h 162"/>
                <a:gd name="T16" fmla="*/ 2147483647 w 178"/>
                <a:gd name="T17" fmla="*/ 2147483647 h 162"/>
                <a:gd name="T18" fmla="*/ 2147483647 w 178"/>
                <a:gd name="T19" fmla="*/ 2147483647 h 162"/>
                <a:gd name="T20" fmla="*/ 2147483647 w 178"/>
                <a:gd name="T21" fmla="*/ 2147483647 h 162"/>
                <a:gd name="T22" fmla="*/ 2147483647 w 178"/>
                <a:gd name="T23" fmla="*/ 2147483647 h 162"/>
                <a:gd name="T24" fmla="*/ 2147483647 w 178"/>
                <a:gd name="T25" fmla="*/ 2147483647 h 162"/>
                <a:gd name="T26" fmla="*/ 2147483647 w 178"/>
                <a:gd name="T27" fmla="*/ 2147483647 h 162"/>
                <a:gd name="T28" fmla="*/ 2147483647 w 178"/>
                <a:gd name="T29" fmla="*/ 2147483647 h 162"/>
                <a:gd name="T30" fmla="*/ 2147483647 w 178"/>
                <a:gd name="T31" fmla="*/ 2147483647 h 162"/>
                <a:gd name="T32" fmla="*/ 2147483647 w 178"/>
                <a:gd name="T33" fmla="*/ 2147483647 h 162"/>
                <a:gd name="T34" fmla="*/ 2147483647 w 178"/>
                <a:gd name="T35" fmla="*/ 2147483647 h 162"/>
                <a:gd name="T36" fmla="*/ 2147483647 w 178"/>
                <a:gd name="T37" fmla="*/ 2147483647 h 162"/>
                <a:gd name="T38" fmla="*/ 2147483647 w 178"/>
                <a:gd name="T39" fmla="*/ 2147483647 h 162"/>
                <a:gd name="T40" fmla="*/ 2147483647 w 178"/>
                <a:gd name="T41" fmla="*/ 2147483647 h 162"/>
                <a:gd name="T42" fmla="*/ 2147483647 w 178"/>
                <a:gd name="T43" fmla="*/ 2147483647 h 162"/>
                <a:gd name="T44" fmla="*/ 2147483647 w 178"/>
                <a:gd name="T45" fmla="*/ 2147483647 h 162"/>
                <a:gd name="T46" fmla="*/ 2147483647 w 178"/>
                <a:gd name="T47" fmla="*/ 2147483647 h 162"/>
                <a:gd name="T48" fmla="*/ 2147483647 w 178"/>
                <a:gd name="T49" fmla="*/ 2147483647 h 162"/>
                <a:gd name="T50" fmla="*/ 2147483647 w 178"/>
                <a:gd name="T51" fmla="*/ 2147483647 h 162"/>
                <a:gd name="T52" fmla="*/ 2147483647 w 178"/>
                <a:gd name="T53" fmla="*/ 2147483647 h 162"/>
                <a:gd name="T54" fmla="*/ 2147483647 w 178"/>
                <a:gd name="T55" fmla="*/ 2147483647 h 162"/>
                <a:gd name="T56" fmla="*/ 2147483647 w 178"/>
                <a:gd name="T57" fmla="*/ 2147483647 h 162"/>
                <a:gd name="T58" fmla="*/ 2147483647 w 178"/>
                <a:gd name="T59" fmla="*/ 2147483647 h 162"/>
                <a:gd name="T60" fmla="*/ 2147483647 w 178"/>
                <a:gd name="T61" fmla="*/ 2147483647 h 162"/>
                <a:gd name="T62" fmla="*/ 2147483647 w 178"/>
                <a:gd name="T63" fmla="*/ 0 h 162"/>
                <a:gd name="T64" fmla="*/ 2147483647 w 178"/>
                <a:gd name="T65" fmla="*/ 2147483647 h 162"/>
                <a:gd name="T66" fmla="*/ 2147483647 w 178"/>
                <a:gd name="T67" fmla="*/ 2147483647 h 162"/>
                <a:gd name="T68" fmla="*/ 2147483647 w 178"/>
                <a:gd name="T69" fmla="*/ 2147483647 h 162"/>
                <a:gd name="T70" fmla="*/ 2147483647 w 178"/>
                <a:gd name="T71" fmla="*/ 2147483647 h 162"/>
                <a:gd name="T72" fmla="*/ 2147483647 w 178"/>
                <a:gd name="T73" fmla="*/ 2147483647 h 162"/>
                <a:gd name="T74" fmla="*/ 2147483647 w 178"/>
                <a:gd name="T75" fmla="*/ 2147483647 h 162"/>
                <a:gd name="T76" fmla="*/ 2147483647 w 178"/>
                <a:gd name="T77" fmla="*/ 2147483647 h 162"/>
                <a:gd name="T78" fmla="*/ 2147483647 w 178"/>
                <a:gd name="T79" fmla="*/ 2147483647 h 162"/>
                <a:gd name="T80" fmla="*/ 2147483647 w 178"/>
                <a:gd name="T81" fmla="*/ 2147483647 h 162"/>
                <a:gd name="T82" fmla="*/ 2147483647 w 178"/>
                <a:gd name="T83" fmla="*/ 2147483647 h 162"/>
                <a:gd name="T84" fmla="*/ 2147483647 w 178"/>
                <a:gd name="T85" fmla="*/ 2147483647 h 162"/>
                <a:gd name="T86" fmla="*/ 2147483647 w 178"/>
                <a:gd name="T87" fmla="*/ 2147483647 h 162"/>
                <a:gd name="T88" fmla="*/ 2147483647 w 178"/>
                <a:gd name="T89" fmla="*/ 2147483647 h 162"/>
                <a:gd name="T90" fmla="*/ 2147483647 w 178"/>
                <a:gd name="T91" fmla="*/ 2147483647 h 162"/>
                <a:gd name="T92" fmla="*/ 2147483647 w 178"/>
                <a:gd name="T93" fmla="*/ 2147483647 h 162"/>
                <a:gd name="T94" fmla="*/ 2147483647 w 178"/>
                <a:gd name="T95" fmla="*/ 2147483647 h 162"/>
                <a:gd name="T96" fmla="*/ 2147483647 w 178"/>
                <a:gd name="T97" fmla="*/ 2147483647 h 162"/>
                <a:gd name="T98" fmla="*/ 2147483647 w 178"/>
                <a:gd name="T99" fmla="*/ 2147483647 h 162"/>
                <a:gd name="T100" fmla="*/ 2147483647 w 178"/>
                <a:gd name="T101" fmla="*/ 2147483647 h 162"/>
                <a:gd name="T102" fmla="*/ 2147483647 w 178"/>
                <a:gd name="T103" fmla="*/ 2147483647 h 162"/>
                <a:gd name="T104" fmla="*/ 2147483647 w 178"/>
                <a:gd name="T105" fmla="*/ 2147483647 h 1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8"/>
                <a:gd name="T160" fmla="*/ 0 h 162"/>
                <a:gd name="T161" fmla="*/ 178 w 178"/>
                <a:gd name="T162" fmla="*/ 162 h 1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8" h="162">
                  <a:moveTo>
                    <a:pt x="178" y="128"/>
                  </a:moveTo>
                  <a:lnTo>
                    <a:pt x="174" y="128"/>
                  </a:lnTo>
                  <a:lnTo>
                    <a:pt x="168" y="132"/>
                  </a:lnTo>
                  <a:lnTo>
                    <a:pt x="162" y="136"/>
                  </a:lnTo>
                  <a:lnTo>
                    <a:pt x="158" y="140"/>
                  </a:lnTo>
                  <a:lnTo>
                    <a:pt x="154" y="142"/>
                  </a:lnTo>
                  <a:lnTo>
                    <a:pt x="146" y="140"/>
                  </a:lnTo>
                  <a:lnTo>
                    <a:pt x="138" y="138"/>
                  </a:lnTo>
                  <a:lnTo>
                    <a:pt x="132" y="134"/>
                  </a:lnTo>
                  <a:lnTo>
                    <a:pt x="126" y="134"/>
                  </a:lnTo>
                  <a:lnTo>
                    <a:pt x="120" y="134"/>
                  </a:lnTo>
                  <a:lnTo>
                    <a:pt x="114" y="138"/>
                  </a:lnTo>
                  <a:lnTo>
                    <a:pt x="110" y="142"/>
                  </a:lnTo>
                  <a:lnTo>
                    <a:pt x="110" y="150"/>
                  </a:lnTo>
                  <a:lnTo>
                    <a:pt x="110" y="162"/>
                  </a:lnTo>
                  <a:lnTo>
                    <a:pt x="96" y="156"/>
                  </a:lnTo>
                  <a:lnTo>
                    <a:pt x="90" y="152"/>
                  </a:lnTo>
                  <a:lnTo>
                    <a:pt x="88" y="150"/>
                  </a:lnTo>
                  <a:lnTo>
                    <a:pt x="86" y="150"/>
                  </a:lnTo>
                  <a:lnTo>
                    <a:pt x="72" y="148"/>
                  </a:lnTo>
                  <a:lnTo>
                    <a:pt x="60" y="146"/>
                  </a:lnTo>
                  <a:lnTo>
                    <a:pt x="38" y="140"/>
                  </a:lnTo>
                  <a:lnTo>
                    <a:pt x="42" y="138"/>
                  </a:lnTo>
                  <a:lnTo>
                    <a:pt x="44" y="136"/>
                  </a:lnTo>
                  <a:lnTo>
                    <a:pt x="46" y="126"/>
                  </a:lnTo>
                  <a:lnTo>
                    <a:pt x="48" y="114"/>
                  </a:lnTo>
                  <a:lnTo>
                    <a:pt x="48" y="106"/>
                  </a:lnTo>
                  <a:lnTo>
                    <a:pt x="48" y="92"/>
                  </a:lnTo>
                  <a:lnTo>
                    <a:pt x="44" y="80"/>
                  </a:lnTo>
                  <a:lnTo>
                    <a:pt x="38" y="68"/>
                  </a:lnTo>
                  <a:lnTo>
                    <a:pt x="34" y="64"/>
                  </a:lnTo>
                  <a:lnTo>
                    <a:pt x="30" y="62"/>
                  </a:lnTo>
                  <a:lnTo>
                    <a:pt x="12" y="60"/>
                  </a:lnTo>
                  <a:lnTo>
                    <a:pt x="8" y="58"/>
                  </a:lnTo>
                  <a:lnTo>
                    <a:pt x="4" y="54"/>
                  </a:lnTo>
                  <a:lnTo>
                    <a:pt x="2" y="50"/>
                  </a:lnTo>
                  <a:lnTo>
                    <a:pt x="0" y="44"/>
                  </a:lnTo>
                  <a:lnTo>
                    <a:pt x="6" y="42"/>
                  </a:lnTo>
                  <a:lnTo>
                    <a:pt x="12" y="40"/>
                  </a:lnTo>
                  <a:lnTo>
                    <a:pt x="16" y="36"/>
                  </a:lnTo>
                  <a:lnTo>
                    <a:pt x="20" y="36"/>
                  </a:lnTo>
                  <a:lnTo>
                    <a:pt x="24" y="36"/>
                  </a:lnTo>
                  <a:lnTo>
                    <a:pt x="28" y="38"/>
                  </a:lnTo>
                  <a:lnTo>
                    <a:pt x="32" y="40"/>
                  </a:lnTo>
                  <a:lnTo>
                    <a:pt x="38" y="42"/>
                  </a:lnTo>
                  <a:lnTo>
                    <a:pt x="42" y="42"/>
                  </a:lnTo>
                  <a:lnTo>
                    <a:pt x="44" y="40"/>
                  </a:lnTo>
                  <a:lnTo>
                    <a:pt x="44" y="36"/>
                  </a:lnTo>
                  <a:lnTo>
                    <a:pt x="44" y="34"/>
                  </a:lnTo>
                  <a:lnTo>
                    <a:pt x="40" y="32"/>
                  </a:lnTo>
                  <a:lnTo>
                    <a:pt x="40" y="26"/>
                  </a:lnTo>
                  <a:lnTo>
                    <a:pt x="46" y="26"/>
                  </a:lnTo>
                  <a:lnTo>
                    <a:pt x="50" y="28"/>
                  </a:lnTo>
                  <a:lnTo>
                    <a:pt x="56" y="30"/>
                  </a:lnTo>
                  <a:lnTo>
                    <a:pt x="62" y="30"/>
                  </a:lnTo>
                  <a:lnTo>
                    <a:pt x="66" y="30"/>
                  </a:lnTo>
                  <a:lnTo>
                    <a:pt x="66" y="28"/>
                  </a:lnTo>
                  <a:lnTo>
                    <a:pt x="68" y="22"/>
                  </a:lnTo>
                  <a:lnTo>
                    <a:pt x="72" y="18"/>
                  </a:lnTo>
                  <a:lnTo>
                    <a:pt x="80" y="14"/>
                  </a:lnTo>
                  <a:lnTo>
                    <a:pt x="86" y="10"/>
                  </a:lnTo>
                  <a:lnTo>
                    <a:pt x="86" y="6"/>
                  </a:lnTo>
                  <a:lnTo>
                    <a:pt x="88" y="2"/>
                  </a:lnTo>
                  <a:lnTo>
                    <a:pt x="98" y="0"/>
                  </a:lnTo>
                  <a:lnTo>
                    <a:pt x="100" y="4"/>
                  </a:lnTo>
                  <a:lnTo>
                    <a:pt x="106" y="8"/>
                  </a:lnTo>
                  <a:lnTo>
                    <a:pt x="112" y="10"/>
                  </a:lnTo>
                  <a:lnTo>
                    <a:pt x="120" y="12"/>
                  </a:lnTo>
                  <a:lnTo>
                    <a:pt x="120" y="16"/>
                  </a:lnTo>
                  <a:lnTo>
                    <a:pt x="122" y="18"/>
                  </a:lnTo>
                  <a:lnTo>
                    <a:pt x="126" y="20"/>
                  </a:lnTo>
                  <a:lnTo>
                    <a:pt x="130" y="20"/>
                  </a:lnTo>
                  <a:lnTo>
                    <a:pt x="130" y="22"/>
                  </a:lnTo>
                  <a:lnTo>
                    <a:pt x="132" y="22"/>
                  </a:lnTo>
                  <a:lnTo>
                    <a:pt x="136" y="26"/>
                  </a:lnTo>
                  <a:lnTo>
                    <a:pt x="140" y="28"/>
                  </a:lnTo>
                  <a:lnTo>
                    <a:pt x="150" y="28"/>
                  </a:lnTo>
                  <a:lnTo>
                    <a:pt x="154" y="30"/>
                  </a:lnTo>
                  <a:lnTo>
                    <a:pt x="160" y="32"/>
                  </a:lnTo>
                  <a:lnTo>
                    <a:pt x="168" y="34"/>
                  </a:lnTo>
                  <a:lnTo>
                    <a:pt x="176" y="36"/>
                  </a:lnTo>
                  <a:lnTo>
                    <a:pt x="174" y="44"/>
                  </a:lnTo>
                  <a:lnTo>
                    <a:pt x="172" y="54"/>
                  </a:lnTo>
                  <a:lnTo>
                    <a:pt x="168" y="60"/>
                  </a:lnTo>
                  <a:lnTo>
                    <a:pt x="166" y="62"/>
                  </a:lnTo>
                  <a:lnTo>
                    <a:pt x="164" y="64"/>
                  </a:lnTo>
                  <a:lnTo>
                    <a:pt x="162" y="68"/>
                  </a:lnTo>
                  <a:lnTo>
                    <a:pt x="158" y="70"/>
                  </a:lnTo>
                  <a:lnTo>
                    <a:pt x="154" y="74"/>
                  </a:lnTo>
                  <a:lnTo>
                    <a:pt x="150" y="82"/>
                  </a:lnTo>
                  <a:lnTo>
                    <a:pt x="150" y="88"/>
                  </a:lnTo>
                  <a:lnTo>
                    <a:pt x="154" y="88"/>
                  </a:lnTo>
                  <a:lnTo>
                    <a:pt x="154" y="86"/>
                  </a:lnTo>
                  <a:lnTo>
                    <a:pt x="154" y="84"/>
                  </a:lnTo>
                  <a:lnTo>
                    <a:pt x="158" y="86"/>
                  </a:lnTo>
                  <a:lnTo>
                    <a:pt x="160" y="84"/>
                  </a:lnTo>
                  <a:lnTo>
                    <a:pt x="162" y="94"/>
                  </a:lnTo>
                  <a:lnTo>
                    <a:pt x="162" y="96"/>
                  </a:lnTo>
                  <a:lnTo>
                    <a:pt x="164" y="98"/>
                  </a:lnTo>
                  <a:lnTo>
                    <a:pt x="166" y="100"/>
                  </a:lnTo>
                  <a:lnTo>
                    <a:pt x="166" y="102"/>
                  </a:lnTo>
                  <a:lnTo>
                    <a:pt x="158" y="108"/>
                  </a:lnTo>
                  <a:lnTo>
                    <a:pt x="166" y="118"/>
                  </a:lnTo>
                  <a:lnTo>
                    <a:pt x="170" y="124"/>
                  </a:lnTo>
                  <a:lnTo>
                    <a:pt x="176" y="128"/>
                  </a:lnTo>
                  <a:lnTo>
                    <a:pt x="17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56" name="Freeform 181"/>
            <p:cNvSpPr/>
            <p:nvPr/>
          </p:nvSpPr>
          <p:spPr bwMode="auto">
            <a:xfrm>
              <a:off x="4673569" y="3091525"/>
              <a:ext cx="80718" cy="53098"/>
            </a:xfrm>
            <a:custGeom>
              <a:avLst/>
              <a:gdLst>
                <a:gd name="T0" fmla="*/ 2147483647 w 54"/>
                <a:gd name="T1" fmla="*/ 2147483647 h 34"/>
                <a:gd name="T2" fmla="*/ 2147483647 w 54"/>
                <a:gd name="T3" fmla="*/ 2147483647 h 34"/>
                <a:gd name="T4" fmla="*/ 2147483647 w 54"/>
                <a:gd name="T5" fmla="*/ 2147483647 h 34"/>
                <a:gd name="T6" fmla="*/ 2147483647 w 54"/>
                <a:gd name="T7" fmla="*/ 2147483647 h 34"/>
                <a:gd name="T8" fmla="*/ 2147483647 w 54"/>
                <a:gd name="T9" fmla="*/ 2147483647 h 34"/>
                <a:gd name="T10" fmla="*/ 2147483647 w 54"/>
                <a:gd name="T11" fmla="*/ 2147483647 h 34"/>
                <a:gd name="T12" fmla="*/ 2147483647 w 54"/>
                <a:gd name="T13" fmla="*/ 2147483647 h 34"/>
                <a:gd name="T14" fmla="*/ 2147483647 w 54"/>
                <a:gd name="T15" fmla="*/ 2147483647 h 34"/>
                <a:gd name="T16" fmla="*/ 2147483647 w 54"/>
                <a:gd name="T17" fmla="*/ 2147483647 h 34"/>
                <a:gd name="T18" fmla="*/ 2147483647 w 54"/>
                <a:gd name="T19" fmla="*/ 2147483647 h 34"/>
                <a:gd name="T20" fmla="*/ 2147483647 w 54"/>
                <a:gd name="T21" fmla="*/ 2147483647 h 34"/>
                <a:gd name="T22" fmla="*/ 2147483647 w 54"/>
                <a:gd name="T23" fmla="*/ 0 h 34"/>
                <a:gd name="T24" fmla="*/ 2147483647 w 54"/>
                <a:gd name="T25" fmla="*/ 2147483647 h 34"/>
                <a:gd name="T26" fmla="*/ 2147483647 w 54"/>
                <a:gd name="T27" fmla="*/ 2147483647 h 34"/>
                <a:gd name="T28" fmla="*/ 2147483647 w 54"/>
                <a:gd name="T29" fmla="*/ 0 h 34"/>
                <a:gd name="T30" fmla="*/ 0 w 54"/>
                <a:gd name="T31" fmla="*/ 2147483647 h 34"/>
                <a:gd name="T32" fmla="*/ 2147483647 w 54"/>
                <a:gd name="T33" fmla="*/ 2147483647 h 34"/>
                <a:gd name="T34" fmla="*/ 2147483647 w 54"/>
                <a:gd name="T35" fmla="*/ 2147483647 h 34"/>
                <a:gd name="T36" fmla="*/ 2147483647 w 54"/>
                <a:gd name="T37" fmla="*/ 2147483647 h 34"/>
                <a:gd name="T38" fmla="*/ 2147483647 w 54"/>
                <a:gd name="T39" fmla="*/ 2147483647 h 34"/>
                <a:gd name="T40" fmla="*/ 2147483647 w 54"/>
                <a:gd name="T41" fmla="*/ 2147483647 h 34"/>
                <a:gd name="T42" fmla="*/ 2147483647 w 54"/>
                <a:gd name="T43" fmla="*/ 2147483647 h 34"/>
                <a:gd name="T44" fmla="*/ 2147483647 w 54"/>
                <a:gd name="T45" fmla="*/ 2147483647 h 34"/>
                <a:gd name="T46" fmla="*/ 2147483647 w 54"/>
                <a:gd name="T47" fmla="*/ 2147483647 h 34"/>
                <a:gd name="T48" fmla="*/ 2147483647 w 54"/>
                <a:gd name="T49" fmla="*/ 2147483647 h 34"/>
                <a:gd name="T50" fmla="*/ 2147483647 w 54"/>
                <a:gd name="T51" fmla="*/ 2147483647 h 34"/>
                <a:gd name="T52" fmla="*/ 2147483647 w 54"/>
                <a:gd name="T53" fmla="*/ 2147483647 h 34"/>
                <a:gd name="T54" fmla="*/ 2147483647 w 54"/>
                <a:gd name="T55" fmla="*/ 2147483647 h 34"/>
                <a:gd name="T56" fmla="*/ 2147483647 w 54"/>
                <a:gd name="T57" fmla="*/ 2147483647 h 3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4"/>
                <a:gd name="T88" fmla="*/ 0 h 34"/>
                <a:gd name="T89" fmla="*/ 54 w 54"/>
                <a:gd name="T90" fmla="*/ 34 h 3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4" h="34">
                  <a:moveTo>
                    <a:pt x="46" y="34"/>
                  </a:moveTo>
                  <a:lnTo>
                    <a:pt x="46" y="32"/>
                  </a:lnTo>
                  <a:lnTo>
                    <a:pt x="46" y="30"/>
                  </a:lnTo>
                  <a:lnTo>
                    <a:pt x="44" y="28"/>
                  </a:lnTo>
                  <a:lnTo>
                    <a:pt x="46" y="26"/>
                  </a:lnTo>
                  <a:lnTo>
                    <a:pt x="48" y="22"/>
                  </a:lnTo>
                  <a:lnTo>
                    <a:pt x="52" y="20"/>
                  </a:lnTo>
                  <a:lnTo>
                    <a:pt x="54" y="16"/>
                  </a:lnTo>
                  <a:lnTo>
                    <a:pt x="52" y="12"/>
                  </a:lnTo>
                  <a:lnTo>
                    <a:pt x="50" y="10"/>
                  </a:lnTo>
                  <a:lnTo>
                    <a:pt x="44" y="6"/>
                  </a:lnTo>
                  <a:lnTo>
                    <a:pt x="30" y="0"/>
                  </a:lnTo>
                  <a:lnTo>
                    <a:pt x="16" y="4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0" y="6"/>
                  </a:lnTo>
                  <a:lnTo>
                    <a:pt x="2" y="10"/>
                  </a:lnTo>
                  <a:lnTo>
                    <a:pt x="8" y="14"/>
                  </a:lnTo>
                  <a:lnTo>
                    <a:pt x="14" y="16"/>
                  </a:lnTo>
                  <a:lnTo>
                    <a:pt x="22" y="18"/>
                  </a:lnTo>
                  <a:lnTo>
                    <a:pt x="22" y="22"/>
                  </a:lnTo>
                  <a:lnTo>
                    <a:pt x="24" y="24"/>
                  </a:lnTo>
                  <a:lnTo>
                    <a:pt x="28" y="26"/>
                  </a:lnTo>
                  <a:lnTo>
                    <a:pt x="32" y="26"/>
                  </a:lnTo>
                  <a:lnTo>
                    <a:pt x="32" y="28"/>
                  </a:lnTo>
                  <a:lnTo>
                    <a:pt x="34" y="28"/>
                  </a:lnTo>
                  <a:lnTo>
                    <a:pt x="38" y="32"/>
                  </a:lnTo>
                  <a:lnTo>
                    <a:pt x="42" y="34"/>
                  </a:lnTo>
                  <a:lnTo>
                    <a:pt x="4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57" name="Freeform 182"/>
            <p:cNvSpPr/>
            <p:nvPr/>
          </p:nvSpPr>
          <p:spPr bwMode="auto">
            <a:xfrm>
              <a:off x="4690866" y="3022498"/>
              <a:ext cx="71493" cy="79646"/>
            </a:xfrm>
            <a:custGeom>
              <a:avLst/>
              <a:gdLst>
                <a:gd name="T0" fmla="*/ 2147483647 w 50"/>
                <a:gd name="T1" fmla="*/ 0 h 50"/>
                <a:gd name="T2" fmla="*/ 2147483647 w 50"/>
                <a:gd name="T3" fmla="*/ 2147483647 h 50"/>
                <a:gd name="T4" fmla="*/ 2147483647 w 50"/>
                <a:gd name="T5" fmla="*/ 2147483647 h 50"/>
                <a:gd name="T6" fmla="*/ 2147483647 w 50"/>
                <a:gd name="T7" fmla="*/ 2147483647 h 50"/>
                <a:gd name="T8" fmla="*/ 2147483647 w 50"/>
                <a:gd name="T9" fmla="*/ 2147483647 h 50"/>
                <a:gd name="T10" fmla="*/ 2147483647 w 50"/>
                <a:gd name="T11" fmla="*/ 2147483647 h 50"/>
                <a:gd name="T12" fmla="*/ 2147483647 w 50"/>
                <a:gd name="T13" fmla="*/ 2147483647 h 50"/>
                <a:gd name="T14" fmla="*/ 2147483647 w 50"/>
                <a:gd name="T15" fmla="*/ 2147483647 h 50"/>
                <a:gd name="T16" fmla="*/ 2147483647 w 50"/>
                <a:gd name="T17" fmla="*/ 2147483647 h 50"/>
                <a:gd name="T18" fmla="*/ 2147483647 w 50"/>
                <a:gd name="T19" fmla="*/ 2147483647 h 50"/>
                <a:gd name="T20" fmla="*/ 2147483647 w 50"/>
                <a:gd name="T21" fmla="*/ 2147483647 h 50"/>
                <a:gd name="T22" fmla="*/ 2147483647 w 50"/>
                <a:gd name="T23" fmla="*/ 2147483647 h 50"/>
                <a:gd name="T24" fmla="*/ 2147483647 w 50"/>
                <a:gd name="T25" fmla="*/ 2147483647 h 50"/>
                <a:gd name="T26" fmla="*/ 2147483647 w 50"/>
                <a:gd name="T27" fmla="*/ 2147483647 h 50"/>
                <a:gd name="T28" fmla="*/ 2147483647 w 50"/>
                <a:gd name="T29" fmla="*/ 2147483647 h 50"/>
                <a:gd name="T30" fmla="*/ 0 w 50"/>
                <a:gd name="T31" fmla="*/ 2147483647 h 50"/>
                <a:gd name="T32" fmla="*/ 2147483647 w 50"/>
                <a:gd name="T33" fmla="*/ 2147483647 h 50"/>
                <a:gd name="T34" fmla="*/ 2147483647 w 50"/>
                <a:gd name="T35" fmla="*/ 2147483647 h 50"/>
                <a:gd name="T36" fmla="*/ 2147483647 w 50"/>
                <a:gd name="T37" fmla="*/ 2147483647 h 50"/>
                <a:gd name="T38" fmla="*/ 2147483647 w 50"/>
                <a:gd name="T39" fmla="*/ 2147483647 h 50"/>
                <a:gd name="T40" fmla="*/ 2147483647 w 50"/>
                <a:gd name="T41" fmla="*/ 2147483647 h 50"/>
                <a:gd name="T42" fmla="*/ 2147483647 w 50"/>
                <a:gd name="T43" fmla="*/ 2147483647 h 50"/>
                <a:gd name="T44" fmla="*/ 2147483647 w 50"/>
                <a:gd name="T45" fmla="*/ 2147483647 h 50"/>
                <a:gd name="T46" fmla="*/ 2147483647 w 50"/>
                <a:gd name="T47" fmla="*/ 2147483647 h 50"/>
                <a:gd name="T48" fmla="*/ 2147483647 w 50"/>
                <a:gd name="T49" fmla="*/ 2147483647 h 50"/>
                <a:gd name="T50" fmla="*/ 2147483647 w 50"/>
                <a:gd name="T51" fmla="*/ 0 h 5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0"/>
                <a:gd name="T79" fmla="*/ 0 h 50"/>
                <a:gd name="T80" fmla="*/ 50 w 50"/>
                <a:gd name="T81" fmla="*/ 50 h 5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0" h="50">
                  <a:moveTo>
                    <a:pt x="50" y="0"/>
                  </a:moveTo>
                  <a:lnTo>
                    <a:pt x="50" y="10"/>
                  </a:lnTo>
                  <a:lnTo>
                    <a:pt x="48" y="18"/>
                  </a:lnTo>
                  <a:lnTo>
                    <a:pt x="48" y="24"/>
                  </a:lnTo>
                  <a:lnTo>
                    <a:pt x="50" y="24"/>
                  </a:lnTo>
                  <a:lnTo>
                    <a:pt x="46" y="30"/>
                  </a:lnTo>
                  <a:lnTo>
                    <a:pt x="44" y="34"/>
                  </a:lnTo>
                  <a:lnTo>
                    <a:pt x="42" y="38"/>
                  </a:lnTo>
                  <a:lnTo>
                    <a:pt x="40" y="44"/>
                  </a:lnTo>
                  <a:lnTo>
                    <a:pt x="38" y="48"/>
                  </a:lnTo>
                  <a:lnTo>
                    <a:pt x="36" y="50"/>
                  </a:lnTo>
                  <a:lnTo>
                    <a:pt x="26" y="46"/>
                  </a:lnTo>
                  <a:lnTo>
                    <a:pt x="20" y="42"/>
                  </a:lnTo>
                  <a:lnTo>
                    <a:pt x="6" y="46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10" y="36"/>
                  </a:lnTo>
                  <a:lnTo>
                    <a:pt x="14" y="30"/>
                  </a:lnTo>
                  <a:lnTo>
                    <a:pt x="18" y="24"/>
                  </a:lnTo>
                  <a:lnTo>
                    <a:pt x="20" y="18"/>
                  </a:lnTo>
                  <a:lnTo>
                    <a:pt x="22" y="14"/>
                  </a:lnTo>
                  <a:lnTo>
                    <a:pt x="28" y="14"/>
                  </a:lnTo>
                  <a:lnTo>
                    <a:pt x="32" y="6"/>
                  </a:lnTo>
                  <a:lnTo>
                    <a:pt x="38" y="4"/>
                  </a:lnTo>
                  <a:lnTo>
                    <a:pt x="42" y="2"/>
                  </a:lnTo>
                  <a:lnTo>
                    <a:pt x="5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58" name="Freeform 183"/>
            <p:cNvSpPr/>
            <p:nvPr/>
          </p:nvSpPr>
          <p:spPr bwMode="auto">
            <a:xfrm>
              <a:off x="4787727" y="2913647"/>
              <a:ext cx="44971" cy="80974"/>
            </a:xfrm>
            <a:custGeom>
              <a:avLst/>
              <a:gdLst>
                <a:gd name="T0" fmla="*/ 2147483647 w 32"/>
                <a:gd name="T1" fmla="*/ 2147483647 h 52"/>
                <a:gd name="T2" fmla="*/ 2147483647 w 32"/>
                <a:gd name="T3" fmla="*/ 2147483647 h 52"/>
                <a:gd name="T4" fmla="*/ 2147483647 w 32"/>
                <a:gd name="T5" fmla="*/ 2147483647 h 52"/>
                <a:gd name="T6" fmla="*/ 2147483647 w 32"/>
                <a:gd name="T7" fmla="*/ 2147483647 h 52"/>
                <a:gd name="T8" fmla="*/ 2147483647 w 32"/>
                <a:gd name="T9" fmla="*/ 2147483647 h 52"/>
                <a:gd name="T10" fmla="*/ 2147483647 w 32"/>
                <a:gd name="T11" fmla="*/ 2147483647 h 52"/>
                <a:gd name="T12" fmla="*/ 2147483647 w 32"/>
                <a:gd name="T13" fmla="*/ 2147483647 h 52"/>
                <a:gd name="T14" fmla="*/ 2147483647 w 32"/>
                <a:gd name="T15" fmla="*/ 2147483647 h 52"/>
                <a:gd name="T16" fmla="*/ 0 w 32"/>
                <a:gd name="T17" fmla="*/ 2147483647 h 52"/>
                <a:gd name="T18" fmla="*/ 2147483647 w 32"/>
                <a:gd name="T19" fmla="*/ 2147483647 h 52"/>
                <a:gd name="T20" fmla="*/ 2147483647 w 32"/>
                <a:gd name="T21" fmla="*/ 2147483647 h 52"/>
                <a:gd name="T22" fmla="*/ 2147483647 w 32"/>
                <a:gd name="T23" fmla="*/ 2147483647 h 52"/>
                <a:gd name="T24" fmla="*/ 2147483647 w 32"/>
                <a:gd name="T25" fmla="*/ 0 h 52"/>
                <a:gd name="T26" fmla="*/ 2147483647 w 32"/>
                <a:gd name="T27" fmla="*/ 2147483647 h 52"/>
                <a:gd name="T28" fmla="*/ 2147483647 w 32"/>
                <a:gd name="T29" fmla="*/ 2147483647 h 52"/>
                <a:gd name="T30" fmla="*/ 2147483647 w 32"/>
                <a:gd name="T31" fmla="*/ 2147483647 h 52"/>
                <a:gd name="T32" fmla="*/ 2147483647 w 32"/>
                <a:gd name="T33" fmla="*/ 2147483647 h 52"/>
                <a:gd name="T34" fmla="*/ 2147483647 w 32"/>
                <a:gd name="T35" fmla="*/ 2147483647 h 52"/>
                <a:gd name="T36" fmla="*/ 2147483647 w 32"/>
                <a:gd name="T37" fmla="*/ 2147483647 h 52"/>
                <a:gd name="T38" fmla="*/ 2147483647 w 32"/>
                <a:gd name="T39" fmla="*/ 2147483647 h 52"/>
                <a:gd name="T40" fmla="*/ 2147483647 w 32"/>
                <a:gd name="T41" fmla="*/ 2147483647 h 52"/>
                <a:gd name="T42" fmla="*/ 2147483647 w 32"/>
                <a:gd name="T43" fmla="*/ 2147483647 h 52"/>
                <a:gd name="T44" fmla="*/ 2147483647 w 32"/>
                <a:gd name="T45" fmla="*/ 2147483647 h 52"/>
                <a:gd name="T46" fmla="*/ 2147483647 w 32"/>
                <a:gd name="T47" fmla="*/ 2147483647 h 52"/>
                <a:gd name="T48" fmla="*/ 2147483647 w 32"/>
                <a:gd name="T49" fmla="*/ 2147483647 h 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2"/>
                <a:gd name="T76" fmla="*/ 0 h 52"/>
                <a:gd name="T77" fmla="*/ 32 w 32"/>
                <a:gd name="T78" fmla="*/ 52 h 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2" h="52">
                  <a:moveTo>
                    <a:pt x="22" y="52"/>
                  </a:moveTo>
                  <a:lnTo>
                    <a:pt x="8" y="52"/>
                  </a:lnTo>
                  <a:lnTo>
                    <a:pt x="10" y="52"/>
                  </a:lnTo>
                  <a:lnTo>
                    <a:pt x="12" y="50"/>
                  </a:lnTo>
                  <a:lnTo>
                    <a:pt x="6" y="50"/>
                  </a:lnTo>
                  <a:lnTo>
                    <a:pt x="6" y="42"/>
                  </a:lnTo>
                  <a:lnTo>
                    <a:pt x="4" y="38"/>
                  </a:lnTo>
                  <a:lnTo>
                    <a:pt x="2" y="32"/>
                  </a:lnTo>
                  <a:lnTo>
                    <a:pt x="0" y="26"/>
                  </a:lnTo>
                  <a:lnTo>
                    <a:pt x="2" y="22"/>
                  </a:lnTo>
                  <a:lnTo>
                    <a:pt x="4" y="18"/>
                  </a:lnTo>
                  <a:lnTo>
                    <a:pt x="12" y="12"/>
                  </a:lnTo>
                  <a:lnTo>
                    <a:pt x="28" y="0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8" y="18"/>
                  </a:lnTo>
                  <a:lnTo>
                    <a:pt x="32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2" y="30"/>
                  </a:lnTo>
                  <a:lnTo>
                    <a:pt x="24" y="36"/>
                  </a:lnTo>
                  <a:lnTo>
                    <a:pt x="28" y="40"/>
                  </a:lnTo>
                  <a:lnTo>
                    <a:pt x="22" y="40"/>
                  </a:lnTo>
                  <a:lnTo>
                    <a:pt x="22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59" name="Freeform 184"/>
            <p:cNvSpPr/>
            <p:nvPr/>
          </p:nvSpPr>
          <p:spPr bwMode="auto">
            <a:xfrm>
              <a:off x="4741603" y="2994621"/>
              <a:ext cx="186804" cy="207081"/>
            </a:xfrm>
            <a:custGeom>
              <a:avLst/>
              <a:gdLst>
                <a:gd name="T0" fmla="*/ 2147483647 w 127"/>
                <a:gd name="T1" fmla="*/ 2147483647 h 130"/>
                <a:gd name="T2" fmla="*/ 2147483647 w 127"/>
                <a:gd name="T3" fmla="*/ 2147483647 h 130"/>
                <a:gd name="T4" fmla="*/ 2147483647 w 127"/>
                <a:gd name="T5" fmla="*/ 2147483647 h 130"/>
                <a:gd name="T6" fmla="*/ 2147483647 w 127"/>
                <a:gd name="T7" fmla="*/ 2147483647 h 130"/>
                <a:gd name="T8" fmla="*/ 2147483647 w 127"/>
                <a:gd name="T9" fmla="*/ 2147483647 h 130"/>
                <a:gd name="T10" fmla="*/ 2147483647 w 127"/>
                <a:gd name="T11" fmla="*/ 2147483647 h 130"/>
                <a:gd name="T12" fmla="*/ 2147483647 w 127"/>
                <a:gd name="T13" fmla="*/ 2147483647 h 130"/>
                <a:gd name="T14" fmla="*/ 2147483647 w 127"/>
                <a:gd name="T15" fmla="*/ 2147483647 h 130"/>
                <a:gd name="T16" fmla="*/ 2147483647 w 127"/>
                <a:gd name="T17" fmla="*/ 2147483647 h 130"/>
                <a:gd name="T18" fmla="*/ 2147483647 w 127"/>
                <a:gd name="T19" fmla="*/ 2147483647 h 130"/>
                <a:gd name="T20" fmla="*/ 2147483647 w 127"/>
                <a:gd name="T21" fmla="*/ 2147483647 h 130"/>
                <a:gd name="T22" fmla="*/ 2147483647 w 127"/>
                <a:gd name="T23" fmla="*/ 2147483647 h 130"/>
                <a:gd name="T24" fmla="*/ 2147483647 w 127"/>
                <a:gd name="T25" fmla="*/ 2147483647 h 130"/>
                <a:gd name="T26" fmla="*/ 2147483647 w 127"/>
                <a:gd name="T27" fmla="*/ 2147483647 h 130"/>
                <a:gd name="T28" fmla="*/ 2147483647 w 127"/>
                <a:gd name="T29" fmla="*/ 2147483647 h 130"/>
                <a:gd name="T30" fmla="*/ 2147483647 w 127"/>
                <a:gd name="T31" fmla="*/ 2147483647 h 130"/>
                <a:gd name="T32" fmla="*/ 2147483647 w 127"/>
                <a:gd name="T33" fmla="*/ 2147483647 h 130"/>
                <a:gd name="T34" fmla="*/ 2147483647 w 127"/>
                <a:gd name="T35" fmla="*/ 2147483647 h 130"/>
                <a:gd name="T36" fmla="*/ 2147483647 w 127"/>
                <a:gd name="T37" fmla="*/ 2147483647 h 130"/>
                <a:gd name="T38" fmla="*/ 2147483647 w 127"/>
                <a:gd name="T39" fmla="*/ 0 h 130"/>
                <a:gd name="T40" fmla="*/ 2147483647 w 127"/>
                <a:gd name="T41" fmla="*/ 2147483647 h 130"/>
                <a:gd name="T42" fmla="*/ 2147483647 w 127"/>
                <a:gd name="T43" fmla="*/ 2147483647 h 130"/>
                <a:gd name="T44" fmla="*/ 2147483647 w 127"/>
                <a:gd name="T45" fmla="*/ 2147483647 h 130"/>
                <a:gd name="T46" fmla="*/ 2147483647 w 127"/>
                <a:gd name="T47" fmla="*/ 2147483647 h 130"/>
                <a:gd name="T48" fmla="*/ 2147483647 w 127"/>
                <a:gd name="T49" fmla="*/ 2147483647 h 130"/>
                <a:gd name="T50" fmla="*/ 2147483647 w 127"/>
                <a:gd name="T51" fmla="*/ 2147483647 h 130"/>
                <a:gd name="T52" fmla="*/ 2147483647 w 127"/>
                <a:gd name="T53" fmla="*/ 2147483647 h 130"/>
                <a:gd name="T54" fmla="*/ 2147483647 w 127"/>
                <a:gd name="T55" fmla="*/ 2147483647 h 130"/>
                <a:gd name="T56" fmla="*/ 2147483647 w 127"/>
                <a:gd name="T57" fmla="*/ 2147483647 h 130"/>
                <a:gd name="T58" fmla="*/ 2147483647 w 127"/>
                <a:gd name="T59" fmla="*/ 2147483647 h 130"/>
                <a:gd name="T60" fmla="*/ 2147483647 w 127"/>
                <a:gd name="T61" fmla="*/ 2147483647 h 130"/>
                <a:gd name="T62" fmla="*/ 0 w 127"/>
                <a:gd name="T63" fmla="*/ 2147483647 h 130"/>
                <a:gd name="T64" fmla="*/ 2147483647 w 127"/>
                <a:gd name="T65" fmla="*/ 2147483647 h 130"/>
                <a:gd name="T66" fmla="*/ 2147483647 w 127"/>
                <a:gd name="T67" fmla="*/ 2147483647 h 130"/>
                <a:gd name="T68" fmla="*/ 2147483647 w 127"/>
                <a:gd name="T69" fmla="*/ 2147483647 h 130"/>
                <a:gd name="T70" fmla="*/ 2147483647 w 127"/>
                <a:gd name="T71" fmla="*/ 2147483647 h 130"/>
                <a:gd name="T72" fmla="*/ 2147483647 w 127"/>
                <a:gd name="T73" fmla="*/ 2147483647 h 130"/>
                <a:gd name="T74" fmla="*/ 2147483647 w 127"/>
                <a:gd name="T75" fmla="*/ 2147483647 h 130"/>
                <a:gd name="T76" fmla="*/ 2147483647 w 127"/>
                <a:gd name="T77" fmla="*/ 2147483647 h 13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7"/>
                <a:gd name="T118" fmla="*/ 0 h 130"/>
                <a:gd name="T119" fmla="*/ 127 w 127"/>
                <a:gd name="T120" fmla="*/ 130 h 13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7" h="130">
                  <a:moveTo>
                    <a:pt x="24" y="128"/>
                  </a:moveTo>
                  <a:lnTo>
                    <a:pt x="22" y="128"/>
                  </a:lnTo>
                  <a:lnTo>
                    <a:pt x="32" y="126"/>
                  </a:lnTo>
                  <a:lnTo>
                    <a:pt x="40" y="126"/>
                  </a:lnTo>
                  <a:lnTo>
                    <a:pt x="48" y="128"/>
                  </a:lnTo>
                  <a:lnTo>
                    <a:pt x="52" y="130"/>
                  </a:lnTo>
                  <a:lnTo>
                    <a:pt x="58" y="130"/>
                  </a:lnTo>
                  <a:lnTo>
                    <a:pt x="62" y="130"/>
                  </a:lnTo>
                  <a:lnTo>
                    <a:pt x="74" y="130"/>
                  </a:lnTo>
                  <a:lnTo>
                    <a:pt x="80" y="130"/>
                  </a:lnTo>
                  <a:lnTo>
                    <a:pt x="88" y="126"/>
                  </a:lnTo>
                  <a:lnTo>
                    <a:pt x="102" y="126"/>
                  </a:lnTo>
                  <a:lnTo>
                    <a:pt x="100" y="122"/>
                  </a:lnTo>
                  <a:lnTo>
                    <a:pt x="102" y="116"/>
                  </a:lnTo>
                  <a:lnTo>
                    <a:pt x="106" y="114"/>
                  </a:lnTo>
                  <a:lnTo>
                    <a:pt x="110" y="110"/>
                  </a:lnTo>
                  <a:lnTo>
                    <a:pt x="114" y="108"/>
                  </a:lnTo>
                  <a:lnTo>
                    <a:pt x="108" y="102"/>
                  </a:lnTo>
                  <a:lnTo>
                    <a:pt x="100" y="96"/>
                  </a:lnTo>
                  <a:lnTo>
                    <a:pt x="92" y="90"/>
                  </a:lnTo>
                  <a:lnTo>
                    <a:pt x="92" y="84"/>
                  </a:lnTo>
                  <a:lnTo>
                    <a:pt x="90" y="80"/>
                  </a:lnTo>
                  <a:lnTo>
                    <a:pt x="119" y="70"/>
                  </a:lnTo>
                  <a:lnTo>
                    <a:pt x="121" y="70"/>
                  </a:lnTo>
                  <a:lnTo>
                    <a:pt x="127" y="70"/>
                  </a:lnTo>
                  <a:lnTo>
                    <a:pt x="127" y="60"/>
                  </a:lnTo>
                  <a:lnTo>
                    <a:pt x="121" y="46"/>
                  </a:lnTo>
                  <a:lnTo>
                    <a:pt x="114" y="34"/>
                  </a:lnTo>
                  <a:lnTo>
                    <a:pt x="114" y="16"/>
                  </a:lnTo>
                  <a:lnTo>
                    <a:pt x="110" y="12"/>
                  </a:lnTo>
                  <a:lnTo>
                    <a:pt x="108" y="8"/>
                  </a:lnTo>
                  <a:lnTo>
                    <a:pt x="102" y="6"/>
                  </a:lnTo>
                  <a:lnTo>
                    <a:pt x="96" y="4"/>
                  </a:lnTo>
                  <a:lnTo>
                    <a:pt x="92" y="4"/>
                  </a:lnTo>
                  <a:lnTo>
                    <a:pt x="86" y="8"/>
                  </a:lnTo>
                  <a:lnTo>
                    <a:pt x="80" y="10"/>
                  </a:lnTo>
                  <a:lnTo>
                    <a:pt x="76" y="16"/>
                  </a:lnTo>
                  <a:lnTo>
                    <a:pt x="70" y="12"/>
                  </a:lnTo>
                  <a:lnTo>
                    <a:pt x="66" y="8"/>
                  </a:lnTo>
                  <a:lnTo>
                    <a:pt x="52" y="0"/>
                  </a:lnTo>
                  <a:lnTo>
                    <a:pt x="38" y="0"/>
                  </a:lnTo>
                  <a:lnTo>
                    <a:pt x="40" y="8"/>
                  </a:lnTo>
                  <a:lnTo>
                    <a:pt x="42" y="12"/>
                  </a:lnTo>
                  <a:lnTo>
                    <a:pt x="50" y="20"/>
                  </a:lnTo>
                  <a:lnTo>
                    <a:pt x="46" y="20"/>
                  </a:lnTo>
                  <a:lnTo>
                    <a:pt x="42" y="16"/>
                  </a:lnTo>
                  <a:lnTo>
                    <a:pt x="38" y="16"/>
                  </a:lnTo>
                  <a:lnTo>
                    <a:pt x="38" y="18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16"/>
                  </a:lnTo>
                  <a:lnTo>
                    <a:pt x="14" y="18"/>
                  </a:lnTo>
                  <a:lnTo>
                    <a:pt x="14" y="28"/>
                  </a:lnTo>
                  <a:lnTo>
                    <a:pt x="12" y="36"/>
                  </a:lnTo>
                  <a:lnTo>
                    <a:pt x="12" y="42"/>
                  </a:lnTo>
                  <a:lnTo>
                    <a:pt x="14" y="42"/>
                  </a:lnTo>
                  <a:lnTo>
                    <a:pt x="10" y="48"/>
                  </a:lnTo>
                  <a:lnTo>
                    <a:pt x="8" y="52"/>
                  </a:lnTo>
                  <a:lnTo>
                    <a:pt x="6" y="56"/>
                  </a:lnTo>
                  <a:lnTo>
                    <a:pt x="4" y="62"/>
                  </a:lnTo>
                  <a:lnTo>
                    <a:pt x="2" y="66"/>
                  </a:lnTo>
                  <a:lnTo>
                    <a:pt x="0" y="68"/>
                  </a:lnTo>
                  <a:lnTo>
                    <a:pt x="4" y="72"/>
                  </a:lnTo>
                  <a:lnTo>
                    <a:pt x="8" y="76"/>
                  </a:lnTo>
                  <a:lnTo>
                    <a:pt x="6" y="78"/>
                  </a:lnTo>
                  <a:lnTo>
                    <a:pt x="6" y="80"/>
                  </a:lnTo>
                  <a:lnTo>
                    <a:pt x="10" y="88"/>
                  </a:lnTo>
                  <a:lnTo>
                    <a:pt x="10" y="92"/>
                  </a:lnTo>
                  <a:lnTo>
                    <a:pt x="10" y="94"/>
                  </a:lnTo>
                  <a:lnTo>
                    <a:pt x="10" y="96"/>
                  </a:lnTo>
                  <a:lnTo>
                    <a:pt x="20" y="98"/>
                  </a:lnTo>
                  <a:lnTo>
                    <a:pt x="24" y="100"/>
                  </a:lnTo>
                  <a:lnTo>
                    <a:pt x="32" y="102"/>
                  </a:lnTo>
                  <a:lnTo>
                    <a:pt x="30" y="112"/>
                  </a:lnTo>
                  <a:lnTo>
                    <a:pt x="28" y="120"/>
                  </a:lnTo>
                  <a:lnTo>
                    <a:pt x="24" y="126"/>
                  </a:lnTo>
                  <a:lnTo>
                    <a:pt x="24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60" name="Freeform 185"/>
            <p:cNvSpPr/>
            <p:nvPr/>
          </p:nvSpPr>
          <p:spPr bwMode="auto">
            <a:xfrm>
              <a:off x="4751980" y="3195066"/>
              <a:ext cx="86483" cy="46460"/>
            </a:xfrm>
            <a:custGeom>
              <a:avLst/>
              <a:gdLst>
                <a:gd name="T0" fmla="*/ 2147483647 w 60"/>
                <a:gd name="T1" fmla="*/ 2147483647 h 30"/>
                <a:gd name="T2" fmla="*/ 2147483647 w 60"/>
                <a:gd name="T3" fmla="*/ 2147483647 h 30"/>
                <a:gd name="T4" fmla="*/ 2147483647 w 60"/>
                <a:gd name="T5" fmla="*/ 0 h 30"/>
                <a:gd name="T6" fmla="*/ 2147483647 w 60"/>
                <a:gd name="T7" fmla="*/ 0 h 30"/>
                <a:gd name="T8" fmla="*/ 2147483647 w 60"/>
                <a:gd name="T9" fmla="*/ 2147483647 h 30"/>
                <a:gd name="T10" fmla="*/ 2147483647 w 60"/>
                <a:gd name="T11" fmla="*/ 2147483647 h 30"/>
                <a:gd name="T12" fmla="*/ 2147483647 w 60"/>
                <a:gd name="T13" fmla="*/ 0 h 30"/>
                <a:gd name="T14" fmla="*/ 2147483647 w 60"/>
                <a:gd name="T15" fmla="*/ 2147483647 h 30"/>
                <a:gd name="T16" fmla="*/ 2147483647 w 60"/>
                <a:gd name="T17" fmla="*/ 2147483647 h 30"/>
                <a:gd name="T18" fmla="*/ 2147483647 w 60"/>
                <a:gd name="T19" fmla="*/ 2147483647 h 30"/>
                <a:gd name="T20" fmla="*/ 2147483647 w 60"/>
                <a:gd name="T21" fmla="*/ 2147483647 h 30"/>
                <a:gd name="T22" fmla="*/ 2147483647 w 60"/>
                <a:gd name="T23" fmla="*/ 2147483647 h 30"/>
                <a:gd name="T24" fmla="*/ 0 w 60"/>
                <a:gd name="T25" fmla="*/ 2147483647 h 30"/>
                <a:gd name="T26" fmla="*/ 0 w 60"/>
                <a:gd name="T27" fmla="*/ 2147483647 h 30"/>
                <a:gd name="T28" fmla="*/ 2147483647 w 60"/>
                <a:gd name="T29" fmla="*/ 2147483647 h 30"/>
                <a:gd name="T30" fmla="*/ 2147483647 w 60"/>
                <a:gd name="T31" fmla="*/ 2147483647 h 30"/>
                <a:gd name="T32" fmla="*/ 2147483647 w 60"/>
                <a:gd name="T33" fmla="*/ 2147483647 h 30"/>
                <a:gd name="T34" fmla="*/ 2147483647 w 60"/>
                <a:gd name="T35" fmla="*/ 2147483647 h 30"/>
                <a:gd name="T36" fmla="*/ 2147483647 w 60"/>
                <a:gd name="T37" fmla="*/ 2147483647 h 30"/>
                <a:gd name="T38" fmla="*/ 2147483647 w 60"/>
                <a:gd name="T39" fmla="*/ 2147483647 h 30"/>
                <a:gd name="T40" fmla="*/ 2147483647 w 60"/>
                <a:gd name="T41" fmla="*/ 2147483647 h 30"/>
                <a:gd name="T42" fmla="*/ 2147483647 w 60"/>
                <a:gd name="T43" fmla="*/ 2147483647 h 30"/>
                <a:gd name="T44" fmla="*/ 2147483647 w 60"/>
                <a:gd name="T45" fmla="*/ 2147483647 h 30"/>
                <a:gd name="T46" fmla="*/ 2147483647 w 60"/>
                <a:gd name="T47" fmla="*/ 2147483647 h 30"/>
                <a:gd name="T48" fmla="*/ 2147483647 w 60"/>
                <a:gd name="T49" fmla="*/ 2147483647 h 30"/>
                <a:gd name="T50" fmla="*/ 2147483647 w 60"/>
                <a:gd name="T51" fmla="*/ 2147483647 h 30"/>
                <a:gd name="T52" fmla="*/ 2147483647 w 60"/>
                <a:gd name="T53" fmla="*/ 2147483647 h 30"/>
                <a:gd name="T54" fmla="*/ 2147483647 w 60"/>
                <a:gd name="T55" fmla="*/ 2147483647 h 30"/>
                <a:gd name="T56" fmla="*/ 2147483647 w 60"/>
                <a:gd name="T57" fmla="*/ 2147483647 h 30"/>
                <a:gd name="T58" fmla="*/ 2147483647 w 60"/>
                <a:gd name="T59" fmla="*/ 2147483647 h 30"/>
                <a:gd name="T60" fmla="*/ 2147483647 w 60"/>
                <a:gd name="T61" fmla="*/ 2147483647 h 30"/>
                <a:gd name="T62" fmla="*/ 2147483647 w 60"/>
                <a:gd name="T63" fmla="*/ 2147483647 h 30"/>
                <a:gd name="T64" fmla="*/ 2147483647 w 60"/>
                <a:gd name="T65" fmla="*/ 2147483647 h 30"/>
                <a:gd name="T66" fmla="*/ 2147483647 w 60"/>
                <a:gd name="T67" fmla="*/ 2147483647 h 30"/>
                <a:gd name="T68" fmla="*/ 2147483647 w 60"/>
                <a:gd name="T69" fmla="*/ 2147483647 h 30"/>
                <a:gd name="T70" fmla="*/ 2147483647 w 60"/>
                <a:gd name="T71" fmla="*/ 214748364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0"/>
                <a:gd name="T109" fmla="*/ 0 h 30"/>
                <a:gd name="T110" fmla="*/ 60 w 60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0" h="30">
                  <a:moveTo>
                    <a:pt x="50" y="4"/>
                  </a:moveTo>
                  <a:lnTo>
                    <a:pt x="44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2" y="8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0" y="22"/>
                  </a:lnTo>
                  <a:lnTo>
                    <a:pt x="0" y="28"/>
                  </a:lnTo>
                  <a:lnTo>
                    <a:pt x="4" y="28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8" y="26"/>
                  </a:lnTo>
                  <a:lnTo>
                    <a:pt x="10" y="24"/>
                  </a:lnTo>
                  <a:lnTo>
                    <a:pt x="12" y="30"/>
                  </a:lnTo>
                  <a:lnTo>
                    <a:pt x="26" y="30"/>
                  </a:lnTo>
                  <a:lnTo>
                    <a:pt x="28" y="28"/>
                  </a:lnTo>
                  <a:lnTo>
                    <a:pt x="30" y="26"/>
                  </a:lnTo>
                  <a:lnTo>
                    <a:pt x="32" y="26"/>
                  </a:lnTo>
                  <a:lnTo>
                    <a:pt x="36" y="28"/>
                  </a:lnTo>
                  <a:lnTo>
                    <a:pt x="40" y="30"/>
                  </a:lnTo>
                  <a:lnTo>
                    <a:pt x="44" y="30"/>
                  </a:lnTo>
                  <a:lnTo>
                    <a:pt x="44" y="26"/>
                  </a:lnTo>
                  <a:lnTo>
                    <a:pt x="48" y="24"/>
                  </a:lnTo>
                  <a:lnTo>
                    <a:pt x="54" y="22"/>
                  </a:lnTo>
                  <a:lnTo>
                    <a:pt x="60" y="20"/>
                  </a:lnTo>
                  <a:lnTo>
                    <a:pt x="60" y="14"/>
                  </a:lnTo>
                  <a:lnTo>
                    <a:pt x="58" y="14"/>
                  </a:lnTo>
                  <a:lnTo>
                    <a:pt x="54" y="12"/>
                  </a:lnTo>
                  <a:lnTo>
                    <a:pt x="50" y="8"/>
                  </a:lnTo>
                  <a:lnTo>
                    <a:pt x="5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61" name="Freeform 186"/>
            <p:cNvSpPr/>
            <p:nvPr/>
          </p:nvSpPr>
          <p:spPr bwMode="auto">
            <a:xfrm>
              <a:off x="4824626" y="3156569"/>
              <a:ext cx="156823" cy="71682"/>
            </a:xfrm>
            <a:custGeom>
              <a:avLst/>
              <a:gdLst>
                <a:gd name="T0" fmla="*/ 2147483647 w 107"/>
                <a:gd name="T1" fmla="*/ 2147483647 h 46"/>
                <a:gd name="T2" fmla="*/ 2147483647 w 107"/>
                <a:gd name="T3" fmla="*/ 2147483647 h 46"/>
                <a:gd name="T4" fmla="*/ 2147483647 w 107"/>
                <a:gd name="T5" fmla="*/ 2147483647 h 46"/>
                <a:gd name="T6" fmla="*/ 2147483647 w 107"/>
                <a:gd name="T7" fmla="*/ 2147483647 h 46"/>
                <a:gd name="T8" fmla="*/ 2147483647 w 107"/>
                <a:gd name="T9" fmla="*/ 0 h 46"/>
                <a:gd name="T10" fmla="*/ 2147483647 w 107"/>
                <a:gd name="T11" fmla="*/ 2147483647 h 46"/>
                <a:gd name="T12" fmla="*/ 2147483647 w 107"/>
                <a:gd name="T13" fmla="*/ 2147483647 h 46"/>
                <a:gd name="T14" fmla="*/ 2147483647 w 107"/>
                <a:gd name="T15" fmla="*/ 2147483647 h 46"/>
                <a:gd name="T16" fmla="*/ 2147483647 w 107"/>
                <a:gd name="T17" fmla="*/ 2147483647 h 46"/>
                <a:gd name="T18" fmla="*/ 2147483647 w 107"/>
                <a:gd name="T19" fmla="*/ 2147483647 h 46"/>
                <a:gd name="T20" fmla="*/ 2147483647 w 107"/>
                <a:gd name="T21" fmla="*/ 2147483647 h 46"/>
                <a:gd name="T22" fmla="*/ 2147483647 w 107"/>
                <a:gd name="T23" fmla="*/ 2147483647 h 46"/>
                <a:gd name="T24" fmla="*/ 2147483647 w 107"/>
                <a:gd name="T25" fmla="*/ 2147483647 h 46"/>
                <a:gd name="T26" fmla="*/ 2147483647 w 107"/>
                <a:gd name="T27" fmla="*/ 2147483647 h 46"/>
                <a:gd name="T28" fmla="*/ 2147483647 w 107"/>
                <a:gd name="T29" fmla="*/ 2147483647 h 46"/>
                <a:gd name="T30" fmla="*/ 2147483647 w 107"/>
                <a:gd name="T31" fmla="*/ 2147483647 h 46"/>
                <a:gd name="T32" fmla="*/ 2147483647 w 107"/>
                <a:gd name="T33" fmla="*/ 2147483647 h 46"/>
                <a:gd name="T34" fmla="*/ 2147483647 w 107"/>
                <a:gd name="T35" fmla="*/ 2147483647 h 46"/>
                <a:gd name="T36" fmla="*/ 2147483647 w 107"/>
                <a:gd name="T37" fmla="*/ 2147483647 h 46"/>
                <a:gd name="T38" fmla="*/ 2147483647 w 107"/>
                <a:gd name="T39" fmla="*/ 2147483647 h 46"/>
                <a:gd name="T40" fmla="*/ 2147483647 w 107"/>
                <a:gd name="T41" fmla="*/ 2147483647 h 46"/>
                <a:gd name="T42" fmla="*/ 2147483647 w 107"/>
                <a:gd name="T43" fmla="*/ 2147483647 h 46"/>
                <a:gd name="T44" fmla="*/ 2147483647 w 107"/>
                <a:gd name="T45" fmla="*/ 2147483647 h 46"/>
                <a:gd name="T46" fmla="*/ 2147483647 w 107"/>
                <a:gd name="T47" fmla="*/ 2147483647 h 46"/>
                <a:gd name="T48" fmla="*/ 2147483647 w 107"/>
                <a:gd name="T49" fmla="*/ 2147483647 h 46"/>
                <a:gd name="T50" fmla="*/ 2147483647 w 107"/>
                <a:gd name="T51" fmla="*/ 2147483647 h 46"/>
                <a:gd name="T52" fmla="*/ 2147483647 w 107"/>
                <a:gd name="T53" fmla="*/ 2147483647 h 46"/>
                <a:gd name="T54" fmla="*/ 2147483647 w 107"/>
                <a:gd name="T55" fmla="*/ 2147483647 h 46"/>
                <a:gd name="T56" fmla="*/ 0 w 107"/>
                <a:gd name="T57" fmla="*/ 2147483647 h 46"/>
                <a:gd name="T58" fmla="*/ 0 w 107"/>
                <a:gd name="T59" fmla="*/ 2147483647 h 46"/>
                <a:gd name="T60" fmla="*/ 2147483647 w 107"/>
                <a:gd name="T61" fmla="*/ 2147483647 h 46"/>
                <a:gd name="T62" fmla="*/ 2147483647 w 107"/>
                <a:gd name="T63" fmla="*/ 2147483647 h 46"/>
                <a:gd name="T64" fmla="*/ 2147483647 w 107"/>
                <a:gd name="T65" fmla="*/ 2147483647 h 46"/>
                <a:gd name="T66" fmla="*/ 2147483647 w 107"/>
                <a:gd name="T67" fmla="*/ 2147483647 h 46"/>
                <a:gd name="T68" fmla="*/ 2147483647 w 107"/>
                <a:gd name="T69" fmla="*/ 2147483647 h 46"/>
                <a:gd name="T70" fmla="*/ 2147483647 w 107"/>
                <a:gd name="T71" fmla="*/ 2147483647 h 46"/>
                <a:gd name="T72" fmla="*/ 2147483647 w 107"/>
                <a:gd name="T73" fmla="*/ 2147483647 h 46"/>
                <a:gd name="T74" fmla="*/ 2147483647 w 107"/>
                <a:gd name="T75" fmla="*/ 2147483647 h 46"/>
                <a:gd name="T76" fmla="*/ 2147483647 w 107"/>
                <a:gd name="T77" fmla="*/ 2147483647 h 46"/>
                <a:gd name="T78" fmla="*/ 2147483647 w 107"/>
                <a:gd name="T79" fmla="*/ 2147483647 h 46"/>
                <a:gd name="T80" fmla="*/ 2147483647 w 107"/>
                <a:gd name="T81" fmla="*/ 2147483647 h 46"/>
                <a:gd name="T82" fmla="*/ 2147483647 w 107"/>
                <a:gd name="T83" fmla="*/ 2147483647 h 4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7"/>
                <a:gd name="T127" fmla="*/ 0 h 46"/>
                <a:gd name="T128" fmla="*/ 107 w 107"/>
                <a:gd name="T129" fmla="*/ 46 h 4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7" h="46">
                  <a:moveTo>
                    <a:pt x="65" y="8"/>
                  </a:moveTo>
                  <a:lnTo>
                    <a:pt x="69" y="6"/>
                  </a:lnTo>
                  <a:lnTo>
                    <a:pt x="71" y="4"/>
                  </a:lnTo>
                  <a:lnTo>
                    <a:pt x="75" y="2"/>
                  </a:lnTo>
                  <a:lnTo>
                    <a:pt x="79" y="0"/>
                  </a:lnTo>
                  <a:lnTo>
                    <a:pt x="85" y="2"/>
                  </a:lnTo>
                  <a:lnTo>
                    <a:pt x="91" y="4"/>
                  </a:lnTo>
                  <a:lnTo>
                    <a:pt x="95" y="6"/>
                  </a:lnTo>
                  <a:lnTo>
                    <a:pt x="101" y="6"/>
                  </a:lnTo>
                  <a:lnTo>
                    <a:pt x="103" y="14"/>
                  </a:lnTo>
                  <a:lnTo>
                    <a:pt x="107" y="18"/>
                  </a:lnTo>
                  <a:lnTo>
                    <a:pt x="101" y="24"/>
                  </a:lnTo>
                  <a:lnTo>
                    <a:pt x="99" y="30"/>
                  </a:lnTo>
                  <a:lnTo>
                    <a:pt x="95" y="38"/>
                  </a:lnTo>
                  <a:lnTo>
                    <a:pt x="93" y="40"/>
                  </a:lnTo>
                  <a:lnTo>
                    <a:pt x="79" y="42"/>
                  </a:lnTo>
                  <a:lnTo>
                    <a:pt x="75" y="44"/>
                  </a:lnTo>
                  <a:lnTo>
                    <a:pt x="73" y="44"/>
                  </a:lnTo>
                  <a:lnTo>
                    <a:pt x="65" y="46"/>
                  </a:lnTo>
                  <a:lnTo>
                    <a:pt x="52" y="44"/>
                  </a:lnTo>
                  <a:lnTo>
                    <a:pt x="42" y="40"/>
                  </a:lnTo>
                  <a:lnTo>
                    <a:pt x="36" y="38"/>
                  </a:lnTo>
                  <a:lnTo>
                    <a:pt x="26" y="36"/>
                  </a:lnTo>
                  <a:lnTo>
                    <a:pt x="22" y="36"/>
                  </a:lnTo>
                  <a:lnTo>
                    <a:pt x="22" y="38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4" y="36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6" y="28"/>
                  </a:lnTo>
                  <a:lnTo>
                    <a:pt x="18" y="28"/>
                  </a:lnTo>
                  <a:lnTo>
                    <a:pt x="24" y="28"/>
                  </a:lnTo>
                  <a:lnTo>
                    <a:pt x="32" y="24"/>
                  </a:lnTo>
                  <a:lnTo>
                    <a:pt x="46" y="24"/>
                  </a:lnTo>
                  <a:lnTo>
                    <a:pt x="44" y="20"/>
                  </a:lnTo>
                  <a:lnTo>
                    <a:pt x="46" y="14"/>
                  </a:lnTo>
                  <a:lnTo>
                    <a:pt x="50" y="12"/>
                  </a:lnTo>
                  <a:lnTo>
                    <a:pt x="54" y="8"/>
                  </a:lnTo>
                  <a:lnTo>
                    <a:pt x="58" y="6"/>
                  </a:lnTo>
                  <a:lnTo>
                    <a:pt x="56" y="6"/>
                  </a:lnTo>
                  <a:lnTo>
                    <a:pt x="6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62" name="Freeform 187"/>
            <p:cNvSpPr/>
            <p:nvPr/>
          </p:nvSpPr>
          <p:spPr bwMode="auto">
            <a:xfrm>
              <a:off x="4762358" y="3212322"/>
              <a:ext cx="270981" cy="258851"/>
            </a:xfrm>
            <a:custGeom>
              <a:avLst/>
              <a:gdLst>
                <a:gd name="T0" fmla="*/ 2147483647 w 185"/>
                <a:gd name="T1" fmla="*/ 2147483647 h 162"/>
                <a:gd name="T2" fmla="*/ 0 w 185"/>
                <a:gd name="T3" fmla="*/ 2147483647 h 162"/>
                <a:gd name="T4" fmla="*/ 2147483647 w 185"/>
                <a:gd name="T5" fmla="*/ 2147483647 h 162"/>
                <a:gd name="T6" fmla="*/ 2147483647 w 185"/>
                <a:gd name="T7" fmla="*/ 2147483647 h 162"/>
                <a:gd name="T8" fmla="*/ 2147483647 w 185"/>
                <a:gd name="T9" fmla="*/ 2147483647 h 162"/>
                <a:gd name="T10" fmla="*/ 2147483647 w 185"/>
                <a:gd name="T11" fmla="*/ 2147483647 h 162"/>
                <a:gd name="T12" fmla="*/ 2147483647 w 185"/>
                <a:gd name="T13" fmla="*/ 2147483647 h 162"/>
                <a:gd name="T14" fmla="*/ 2147483647 w 185"/>
                <a:gd name="T15" fmla="*/ 2147483647 h 162"/>
                <a:gd name="T16" fmla="*/ 2147483647 w 185"/>
                <a:gd name="T17" fmla="*/ 2147483647 h 162"/>
                <a:gd name="T18" fmla="*/ 2147483647 w 185"/>
                <a:gd name="T19" fmla="*/ 2147483647 h 162"/>
                <a:gd name="T20" fmla="*/ 2147483647 w 185"/>
                <a:gd name="T21" fmla="*/ 2147483647 h 162"/>
                <a:gd name="T22" fmla="*/ 2147483647 w 185"/>
                <a:gd name="T23" fmla="*/ 0 h 162"/>
                <a:gd name="T24" fmla="*/ 2147483647 w 185"/>
                <a:gd name="T25" fmla="*/ 2147483647 h 162"/>
                <a:gd name="T26" fmla="*/ 2147483647 w 185"/>
                <a:gd name="T27" fmla="*/ 2147483647 h 162"/>
                <a:gd name="T28" fmla="*/ 2147483647 w 185"/>
                <a:gd name="T29" fmla="*/ 2147483647 h 162"/>
                <a:gd name="T30" fmla="*/ 2147483647 w 185"/>
                <a:gd name="T31" fmla="*/ 2147483647 h 162"/>
                <a:gd name="T32" fmla="*/ 2147483647 w 185"/>
                <a:gd name="T33" fmla="*/ 2147483647 h 162"/>
                <a:gd name="T34" fmla="*/ 2147483647 w 185"/>
                <a:gd name="T35" fmla="*/ 2147483647 h 162"/>
                <a:gd name="T36" fmla="*/ 2147483647 w 185"/>
                <a:gd name="T37" fmla="*/ 2147483647 h 162"/>
                <a:gd name="T38" fmla="*/ 2147483647 w 185"/>
                <a:gd name="T39" fmla="*/ 2147483647 h 162"/>
                <a:gd name="T40" fmla="*/ 2147483647 w 185"/>
                <a:gd name="T41" fmla="*/ 2147483647 h 162"/>
                <a:gd name="T42" fmla="*/ 2147483647 w 185"/>
                <a:gd name="T43" fmla="*/ 2147483647 h 162"/>
                <a:gd name="T44" fmla="*/ 2147483647 w 185"/>
                <a:gd name="T45" fmla="*/ 2147483647 h 162"/>
                <a:gd name="T46" fmla="*/ 2147483647 w 185"/>
                <a:gd name="T47" fmla="*/ 2147483647 h 162"/>
                <a:gd name="T48" fmla="*/ 2147483647 w 185"/>
                <a:gd name="T49" fmla="*/ 2147483647 h 162"/>
                <a:gd name="T50" fmla="*/ 2147483647 w 185"/>
                <a:gd name="T51" fmla="*/ 2147483647 h 162"/>
                <a:gd name="T52" fmla="*/ 2147483647 w 185"/>
                <a:gd name="T53" fmla="*/ 2147483647 h 162"/>
                <a:gd name="T54" fmla="*/ 2147483647 w 185"/>
                <a:gd name="T55" fmla="*/ 2147483647 h 162"/>
                <a:gd name="T56" fmla="*/ 2147483647 w 185"/>
                <a:gd name="T57" fmla="*/ 2147483647 h 162"/>
                <a:gd name="T58" fmla="*/ 2147483647 w 185"/>
                <a:gd name="T59" fmla="*/ 2147483647 h 162"/>
                <a:gd name="T60" fmla="*/ 2147483647 w 185"/>
                <a:gd name="T61" fmla="*/ 2147483647 h 162"/>
                <a:gd name="T62" fmla="*/ 2147483647 w 185"/>
                <a:gd name="T63" fmla="*/ 2147483647 h 162"/>
                <a:gd name="T64" fmla="*/ 2147483647 w 185"/>
                <a:gd name="T65" fmla="*/ 2147483647 h 162"/>
                <a:gd name="T66" fmla="*/ 2147483647 w 185"/>
                <a:gd name="T67" fmla="*/ 2147483647 h 162"/>
                <a:gd name="T68" fmla="*/ 2147483647 w 185"/>
                <a:gd name="T69" fmla="*/ 2147483647 h 162"/>
                <a:gd name="T70" fmla="*/ 2147483647 w 185"/>
                <a:gd name="T71" fmla="*/ 2147483647 h 162"/>
                <a:gd name="T72" fmla="*/ 2147483647 w 185"/>
                <a:gd name="T73" fmla="*/ 2147483647 h 162"/>
                <a:gd name="T74" fmla="*/ 2147483647 w 185"/>
                <a:gd name="T75" fmla="*/ 2147483647 h 162"/>
                <a:gd name="T76" fmla="*/ 2147483647 w 185"/>
                <a:gd name="T77" fmla="*/ 2147483647 h 162"/>
                <a:gd name="T78" fmla="*/ 2147483647 w 185"/>
                <a:gd name="T79" fmla="*/ 2147483647 h 162"/>
                <a:gd name="T80" fmla="*/ 2147483647 w 185"/>
                <a:gd name="T81" fmla="*/ 2147483647 h 162"/>
                <a:gd name="T82" fmla="*/ 2147483647 w 185"/>
                <a:gd name="T83" fmla="*/ 2147483647 h 162"/>
                <a:gd name="T84" fmla="*/ 2147483647 w 185"/>
                <a:gd name="T85" fmla="*/ 2147483647 h 162"/>
                <a:gd name="T86" fmla="*/ 2147483647 w 185"/>
                <a:gd name="T87" fmla="*/ 2147483647 h 162"/>
                <a:gd name="T88" fmla="*/ 2147483647 w 185"/>
                <a:gd name="T89" fmla="*/ 2147483647 h 162"/>
                <a:gd name="T90" fmla="*/ 2147483647 w 185"/>
                <a:gd name="T91" fmla="*/ 2147483647 h 162"/>
                <a:gd name="T92" fmla="*/ 2147483647 w 185"/>
                <a:gd name="T93" fmla="*/ 2147483647 h 162"/>
                <a:gd name="T94" fmla="*/ 2147483647 w 185"/>
                <a:gd name="T95" fmla="*/ 2147483647 h 162"/>
                <a:gd name="T96" fmla="*/ 2147483647 w 185"/>
                <a:gd name="T97" fmla="*/ 2147483647 h 16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85"/>
                <a:gd name="T148" fmla="*/ 0 h 162"/>
                <a:gd name="T149" fmla="*/ 185 w 185"/>
                <a:gd name="T150" fmla="*/ 162 h 16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85" h="162">
                  <a:moveTo>
                    <a:pt x="18" y="56"/>
                  </a:moveTo>
                  <a:lnTo>
                    <a:pt x="12" y="52"/>
                  </a:lnTo>
                  <a:lnTo>
                    <a:pt x="8" y="46"/>
                  </a:lnTo>
                  <a:lnTo>
                    <a:pt x="0" y="36"/>
                  </a:lnTo>
                  <a:lnTo>
                    <a:pt x="8" y="30"/>
                  </a:lnTo>
                  <a:lnTo>
                    <a:pt x="8" y="28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18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8" y="16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36" y="14"/>
                  </a:lnTo>
                  <a:lnTo>
                    <a:pt x="40" y="12"/>
                  </a:lnTo>
                  <a:lnTo>
                    <a:pt x="46" y="10"/>
                  </a:lnTo>
                  <a:lnTo>
                    <a:pt x="52" y="8"/>
                  </a:lnTo>
                  <a:lnTo>
                    <a:pt x="52" y="2"/>
                  </a:lnTo>
                  <a:lnTo>
                    <a:pt x="64" y="2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4" y="2"/>
                  </a:lnTo>
                  <a:lnTo>
                    <a:pt x="80" y="2"/>
                  </a:lnTo>
                  <a:lnTo>
                    <a:pt x="94" y="8"/>
                  </a:lnTo>
                  <a:lnTo>
                    <a:pt x="96" y="8"/>
                  </a:lnTo>
                  <a:lnTo>
                    <a:pt x="96" y="16"/>
                  </a:lnTo>
                  <a:lnTo>
                    <a:pt x="88" y="24"/>
                  </a:lnTo>
                  <a:lnTo>
                    <a:pt x="86" y="28"/>
                  </a:lnTo>
                  <a:lnTo>
                    <a:pt x="86" y="32"/>
                  </a:lnTo>
                  <a:lnTo>
                    <a:pt x="84" y="38"/>
                  </a:lnTo>
                  <a:lnTo>
                    <a:pt x="84" y="44"/>
                  </a:lnTo>
                  <a:lnTo>
                    <a:pt x="84" y="48"/>
                  </a:lnTo>
                  <a:lnTo>
                    <a:pt x="88" y="52"/>
                  </a:lnTo>
                  <a:lnTo>
                    <a:pt x="96" y="58"/>
                  </a:lnTo>
                  <a:lnTo>
                    <a:pt x="107" y="62"/>
                  </a:lnTo>
                  <a:lnTo>
                    <a:pt x="109" y="64"/>
                  </a:lnTo>
                  <a:lnTo>
                    <a:pt x="115" y="68"/>
                  </a:lnTo>
                  <a:lnTo>
                    <a:pt x="119" y="72"/>
                  </a:lnTo>
                  <a:lnTo>
                    <a:pt x="121" y="80"/>
                  </a:lnTo>
                  <a:lnTo>
                    <a:pt x="125" y="86"/>
                  </a:lnTo>
                  <a:lnTo>
                    <a:pt x="131" y="90"/>
                  </a:lnTo>
                  <a:lnTo>
                    <a:pt x="135" y="92"/>
                  </a:lnTo>
                  <a:lnTo>
                    <a:pt x="137" y="92"/>
                  </a:lnTo>
                  <a:lnTo>
                    <a:pt x="139" y="90"/>
                  </a:lnTo>
                  <a:lnTo>
                    <a:pt x="141" y="94"/>
                  </a:lnTo>
                  <a:lnTo>
                    <a:pt x="145" y="98"/>
                  </a:lnTo>
                  <a:lnTo>
                    <a:pt x="149" y="102"/>
                  </a:lnTo>
                  <a:lnTo>
                    <a:pt x="161" y="108"/>
                  </a:lnTo>
                  <a:lnTo>
                    <a:pt x="173" y="114"/>
                  </a:lnTo>
                  <a:lnTo>
                    <a:pt x="179" y="120"/>
                  </a:lnTo>
                  <a:lnTo>
                    <a:pt x="185" y="124"/>
                  </a:lnTo>
                  <a:lnTo>
                    <a:pt x="179" y="124"/>
                  </a:lnTo>
                  <a:lnTo>
                    <a:pt x="173" y="124"/>
                  </a:lnTo>
                  <a:lnTo>
                    <a:pt x="169" y="122"/>
                  </a:lnTo>
                  <a:lnTo>
                    <a:pt x="163" y="118"/>
                  </a:lnTo>
                  <a:lnTo>
                    <a:pt x="159" y="118"/>
                  </a:lnTo>
                  <a:lnTo>
                    <a:pt x="153" y="120"/>
                  </a:lnTo>
                  <a:lnTo>
                    <a:pt x="153" y="124"/>
                  </a:lnTo>
                  <a:lnTo>
                    <a:pt x="153" y="126"/>
                  </a:lnTo>
                  <a:lnTo>
                    <a:pt x="155" y="128"/>
                  </a:lnTo>
                  <a:lnTo>
                    <a:pt x="159" y="132"/>
                  </a:lnTo>
                  <a:lnTo>
                    <a:pt x="161" y="136"/>
                  </a:lnTo>
                  <a:lnTo>
                    <a:pt x="163" y="138"/>
                  </a:lnTo>
                  <a:lnTo>
                    <a:pt x="163" y="140"/>
                  </a:lnTo>
                  <a:lnTo>
                    <a:pt x="163" y="144"/>
                  </a:lnTo>
                  <a:lnTo>
                    <a:pt x="161" y="146"/>
                  </a:lnTo>
                  <a:lnTo>
                    <a:pt x="155" y="144"/>
                  </a:lnTo>
                  <a:lnTo>
                    <a:pt x="155" y="152"/>
                  </a:lnTo>
                  <a:lnTo>
                    <a:pt x="155" y="154"/>
                  </a:lnTo>
                  <a:lnTo>
                    <a:pt x="151" y="158"/>
                  </a:lnTo>
                  <a:lnTo>
                    <a:pt x="147" y="162"/>
                  </a:lnTo>
                  <a:lnTo>
                    <a:pt x="141" y="162"/>
                  </a:lnTo>
                  <a:lnTo>
                    <a:pt x="141" y="156"/>
                  </a:lnTo>
                  <a:lnTo>
                    <a:pt x="145" y="152"/>
                  </a:lnTo>
                  <a:lnTo>
                    <a:pt x="147" y="148"/>
                  </a:lnTo>
                  <a:lnTo>
                    <a:pt x="147" y="142"/>
                  </a:lnTo>
                  <a:lnTo>
                    <a:pt x="147" y="136"/>
                  </a:lnTo>
                  <a:lnTo>
                    <a:pt x="145" y="132"/>
                  </a:lnTo>
                  <a:lnTo>
                    <a:pt x="141" y="126"/>
                  </a:lnTo>
                  <a:lnTo>
                    <a:pt x="135" y="124"/>
                  </a:lnTo>
                  <a:lnTo>
                    <a:pt x="129" y="120"/>
                  </a:lnTo>
                  <a:lnTo>
                    <a:pt x="119" y="112"/>
                  </a:lnTo>
                  <a:lnTo>
                    <a:pt x="107" y="104"/>
                  </a:lnTo>
                  <a:lnTo>
                    <a:pt x="84" y="92"/>
                  </a:lnTo>
                  <a:lnTo>
                    <a:pt x="74" y="84"/>
                  </a:lnTo>
                  <a:lnTo>
                    <a:pt x="64" y="74"/>
                  </a:lnTo>
                  <a:lnTo>
                    <a:pt x="56" y="64"/>
                  </a:lnTo>
                  <a:lnTo>
                    <a:pt x="52" y="50"/>
                  </a:lnTo>
                  <a:lnTo>
                    <a:pt x="42" y="48"/>
                  </a:lnTo>
                  <a:lnTo>
                    <a:pt x="36" y="44"/>
                  </a:lnTo>
                  <a:lnTo>
                    <a:pt x="30" y="46"/>
                  </a:lnTo>
                  <a:lnTo>
                    <a:pt x="28" y="50"/>
                  </a:lnTo>
                  <a:lnTo>
                    <a:pt x="24" y="54"/>
                  </a:lnTo>
                  <a:lnTo>
                    <a:pt x="20" y="56"/>
                  </a:lnTo>
                  <a:lnTo>
                    <a:pt x="18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63" name="Freeform 188"/>
            <p:cNvSpPr/>
            <p:nvPr/>
          </p:nvSpPr>
          <p:spPr bwMode="auto">
            <a:xfrm>
              <a:off x="4908803" y="2991966"/>
              <a:ext cx="206407" cy="157966"/>
            </a:xfrm>
            <a:custGeom>
              <a:avLst/>
              <a:gdLst>
                <a:gd name="T0" fmla="*/ 2147483647 w 141"/>
                <a:gd name="T1" fmla="*/ 2147483647 h 100"/>
                <a:gd name="T2" fmla="*/ 2147483647 w 141"/>
                <a:gd name="T3" fmla="*/ 2147483647 h 100"/>
                <a:gd name="T4" fmla="*/ 2147483647 w 141"/>
                <a:gd name="T5" fmla="*/ 2147483647 h 100"/>
                <a:gd name="T6" fmla="*/ 2147483647 w 141"/>
                <a:gd name="T7" fmla="*/ 2147483647 h 100"/>
                <a:gd name="T8" fmla="*/ 2147483647 w 141"/>
                <a:gd name="T9" fmla="*/ 2147483647 h 100"/>
                <a:gd name="T10" fmla="*/ 2147483647 w 141"/>
                <a:gd name="T11" fmla="*/ 2147483647 h 100"/>
                <a:gd name="T12" fmla="*/ 2147483647 w 141"/>
                <a:gd name="T13" fmla="*/ 2147483647 h 100"/>
                <a:gd name="T14" fmla="*/ 2147483647 w 141"/>
                <a:gd name="T15" fmla="*/ 2147483647 h 100"/>
                <a:gd name="T16" fmla="*/ 2147483647 w 141"/>
                <a:gd name="T17" fmla="*/ 2147483647 h 100"/>
                <a:gd name="T18" fmla="*/ 2147483647 w 141"/>
                <a:gd name="T19" fmla="*/ 2147483647 h 100"/>
                <a:gd name="T20" fmla="*/ 2147483647 w 141"/>
                <a:gd name="T21" fmla="*/ 2147483647 h 100"/>
                <a:gd name="T22" fmla="*/ 2147483647 w 141"/>
                <a:gd name="T23" fmla="*/ 2147483647 h 100"/>
                <a:gd name="T24" fmla="*/ 2147483647 w 141"/>
                <a:gd name="T25" fmla="*/ 2147483647 h 100"/>
                <a:gd name="T26" fmla="*/ 2147483647 w 141"/>
                <a:gd name="T27" fmla="*/ 2147483647 h 100"/>
                <a:gd name="T28" fmla="*/ 2147483647 w 141"/>
                <a:gd name="T29" fmla="*/ 2147483647 h 100"/>
                <a:gd name="T30" fmla="*/ 2147483647 w 141"/>
                <a:gd name="T31" fmla="*/ 2147483647 h 100"/>
                <a:gd name="T32" fmla="*/ 2147483647 w 141"/>
                <a:gd name="T33" fmla="*/ 2147483647 h 100"/>
                <a:gd name="T34" fmla="*/ 2147483647 w 141"/>
                <a:gd name="T35" fmla="*/ 2147483647 h 100"/>
                <a:gd name="T36" fmla="*/ 2147483647 w 141"/>
                <a:gd name="T37" fmla="*/ 2147483647 h 100"/>
                <a:gd name="T38" fmla="*/ 2147483647 w 141"/>
                <a:gd name="T39" fmla="*/ 2147483647 h 100"/>
                <a:gd name="T40" fmla="*/ 2147483647 w 141"/>
                <a:gd name="T41" fmla="*/ 2147483647 h 100"/>
                <a:gd name="T42" fmla="*/ 2147483647 w 141"/>
                <a:gd name="T43" fmla="*/ 2147483647 h 100"/>
                <a:gd name="T44" fmla="*/ 2147483647 w 141"/>
                <a:gd name="T45" fmla="*/ 2147483647 h 100"/>
                <a:gd name="T46" fmla="*/ 2147483647 w 141"/>
                <a:gd name="T47" fmla="*/ 2147483647 h 100"/>
                <a:gd name="T48" fmla="*/ 0 w 141"/>
                <a:gd name="T49" fmla="*/ 2147483647 h 100"/>
                <a:gd name="T50" fmla="*/ 0 w 141"/>
                <a:gd name="T51" fmla="*/ 2147483647 h 100"/>
                <a:gd name="T52" fmla="*/ 2147483647 w 141"/>
                <a:gd name="T53" fmla="*/ 2147483647 h 100"/>
                <a:gd name="T54" fmla="*/ 2147483647 w 141"/>
                <a:gd name="T55" fmla="*/ 2147483647 h 100"/>
                <a:gd name="T56" fmla="*/ 2147483647 w 141"/>
                <a:gd name="T57" fmla="*/ 2147483647 h 100"/>
                <a:gd name="T58" fmla="*/ 2147483647 w 141"/>
                <a:gd name="T59" fmla="*/ 0 h 100"/>
                <a:gd name="T60" fmla="*/ 2147483647 w 141"/>
                <a:gd name="T61" fmla="*/ 0 h 100"/>
                <a:gd name="T62" fmla="*/ 2147483647 w 141"/>
                <a:gd name="T63" fmla="*/ 2147483647 h 100"/>
                <a:gd name="T64" fmla="*/ 2147483647 w 141"/>
                <a:gd name="T65" fmla="*/ 2147483647 h 100"/>
                <a:gd name="T66" fmla="*/ 2147483647 w 141"/>
                <a:gd name="T67" fmla="*/ 2147483647 h 100"/>
                <a:gd name="T68" fmla="*/ 2147483647 w 141"/>
                <a:gd name="T69" fmla="*/ 2147483647 h 100"/>
                <a:gd name="T70" fmla="*/ 2147483647 w 141"/>
                <a:gd name="T71" fmla="*/ 2147483647 h 100"/>
                <a:gd name="T72" fmla="*/ 2147483647 w 141"/>
                <a:gd name="T73" fmla="*/ 2147483647 h 100"/>
                <a:gd name="T74" fmla="*/ 2147483647 w 141"/>
                <a:gd name="T75" fmla="*/ 2147483647 h 100"/>
                <a:gd name="T76" fmla="*/ 2147483647 w 141"/>
                <a:gd name="T77" fmla="*/ 2147483647 h 100"/>
                <a:gd name="T78" fmla="*/ 2147483647 w 141"/>
                <a:gd name="T79" fmla="*/ 2147483647 h 100"/>
                <a:gd name="T80" fmla="*/ 2147483647 w 141"/>
                <a:gd name="T81" fmla="*/ 2147483647 h 100"/>
                <a:gd name="T82" fmla="*/ 2147483647 w 141"/>
                <a:gd name="T83" fmla="*/ 2147483647 h 100"/>
                <a:gd name="T84" fmla="*/ 2147483647 w 141"/>
                <a:gd name="T85" fmla="*/ 2147483647 h 100"/>
                <a:gd name="T86" fmla="*/ 2147483647 w 141"/>
                <a:gd name="T87" fmla="*/ 2147483647 h 100"/>
                <a:gd name="T88" fmla="*/ 2147483647 w 141"/>
                <a:gd name="T89" fmla="*/ 2147483647 h 100"/>
                <a:gd name="T90" fmla="*/ 2147483647 w 141"/>
                <a:gd name="T91" fmla="*/ 2147483647 h 100"/>
                <a:gd name="T92" fmla="*/ 2147483647 w 141"/>
                <a:gd name="T93" fmla="*/ 2147483647 h 100"/>
                <a:gd name="T94" fmla="*/ 2147483647 w 141"/>
                <a:gd name="T95" fmla="*/ 2147483647 h 100"/>
                <a:gd name="T96" fmla="*/ 2147483647 w 141"/>
                <a:gd name="T97" fmla="*/ 2147483647 h 100"/>
                <a:gd name="T98" fmla="*/ 2147483647 w 141"/>
                <a:gd name="T99" fmla="*/ 2147483647 h 100"/>
                <a:gd name="T100" fmla="*/ 2147483647 w 141"/>
                <a:gd name="T101" fmla="*/ 2147483647 h 100"/>
                <a:gd name="T102" fmla="*/ 2147483647 w 141"/>
                <a:gd name="T103" fmla="*/ 2147483647 h 100"/>
                <a:gd name="T104" fmla="*/ 2147483647 w 141"/>
                <a:gd name="T105" fmla="*/ 2147483647 h 100"/>
                <a:gd name="T106" fmla="*/ 2147483647 w 141"/>
                <a:gd name="T107" fmla="*/ 2147483647 h 100"/>
                <a:gd name="T108" fmla="*/ 2147483647 w 141"/>
                <a:gd name="T109" fmla="*/ 2147483647 h 1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1"/>
                <a:gd name="T166" fmla="*/ 0 h 100"/>
                <a:gd name="T167" fmla="*/ 141 w 141"/>
                <a:gd name="T168" fmla="*/ 100 h 1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1" h="100">
                  <a:moveTo>
                    <a:pt x="121" y="100"/>
                  </a:moveTo>
                  <a:lnTo>
                    <a:pt x="117" y="100"/>
                  </a:lnTo>
                  <a:lnTo>
                    <a:pt x="111" y="100"/>
                  </a:lnTo>
                  <a:lnTo>
                    <a:pt x="101" y="98"/>
                  </a:lnTo>
                  <a:lnTo>
                    <a:pt x="91" y="100"/>
                  </a:lnTo>
                  <a:lnTo>
                    <a:pt x="85" y="100"/>
                  </a:lnTo>
                  <a:lnTo>
                    <a:pt x="83" y="100"/>
                  </a:lnTo>
                  <a:lnTo>
                    <a:pt x="81" y="96"/>
                  </a:lnTo>
                  <a:lnTo>
                    <a:pt x="75" y="96"/>
                  </a:lnTo>
                  <a:lnTo>
                    <a:pt x="71" y="96"/>
                  </a:lnTo>
                  <a:lnTo>
                    <a:pt x="69" y="96"/>
                  </a:lnTo>
                  <a:lnTo>
                    <a:pt x="67" y="94"/>
                  </a:lnTo>
                  <a:lnTo>
                    <a:pt x="65" y="88"/>
                  </a:lnTo>
                  <a:lnTo>
                    <a:pt x="61" y="86"/>
                  </a:lnTo>
                  <a:lnTo>
                    <a:pt x="55" y="84"/>
                  </a:lnTo>
                  <a:lnTo>
                    <a:pt x="47" y="82"/>
                  </a:lnTo>
                  <a:lnTo>
                    <a:pt x="43" y="78"/>
                  </a:lnTo>
                  <a:lnTo>
                    <a:pt x="41" y="82"/>
                  </a:lnTo>
                  <a:lnTo>
                    <a:pt x="37" y="82"/>
                  </a:lnTo>
                  <a:lnTo>
                    <a:pt x="35" y="82"/>
                  </a:lnTo>
                  <a:lnTo>
                    <a:pt x="35" y="78"/>
                  </a:lnTo>
                  <a:lnTo>
                    <a:pt x="13" y="72"/>
                  </a:lnTo>
                  <a:lnTo>
                    <a:pt x="13" y="62"/>
                  </a:lnTo>
                  <a:lnTo>
                    <a:pt x="7" y="48"/>
                  </a:lnTo>
                  <a:lnTo>
                    <a:pt x="0" y="36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13" y="16"/>
                  </a:lnTo>
                  <a:lnTo>
                    <a:pt x="25" y="10"/>
                  </a:lnTo>
                  <a:lnTo>
                    <a:pt x="41" y="0"/>
                  </a:lnTo>
                  <a:lnTo>
                    <a:pt x="59" y="0"/>
                  </a:lnTo>
                  <a:lnTo>
                    <a:pt x="61" y="4"/>
                  </a:lnTo>
                  <a:lnTo>
                    <a:pt x="61" y="6"/>
                  </a:lnTo>
                  <a:lnTo>
                    <a:pt x="65" y="8"/>
                  </a:lnTo>
                  <a:lnTo>
                    <a:pt x="75" y="6"/>
                  </a:lnTo>
                  <a:lnTo>
                    <a:pt x="113" y="6"/>
                  </a:lnTo>
                  <a:lnTo>
                    <a:pt x="117" y="10"/>
                  </a:lnTo>
                  <a:lnTo>
                    <a:pt x="119" y="12"/>
                  </a:lnTo>
                  <a:lnTo>
                    <a:pt x="123" y="14"/>
                  </a:lnTo>
                  <a:lnTo>
                    <a:pt x="125" y="16"/>
                  </a:lnTo>
                  <a:lnTo>
                    <a:pt x="129" y="22"/>
                  </a:lnTo>
                  <a:lnTo>
                    <a:pt x="131" y="28"/>
                  </a:lnTo>
                  <a:lnTo>
                    <a:pt x="131" y="34"/>
                  </a:lnTo>
                  <a:lnTo>
                    <a:pt x="135" y="40"/>
                  </a:lnTo>
                  <a:lnTo>
                    <a:pt x="129" y="44"/>
                  </a:lnTo>
                  <a:lnTo>
                    <a:pt x="127" y="46"/>
                  </a:lnTo>
                  <a:lnTo>
                    <a:pt x="125" y="46"/>
                  </a:lnTo>
                  <a:lnTo>
                    <a:pt x="125" y="50"/>
                  </a:lnTo>
                  <a:lnTo>
                    <a:pt x="127" y="54"/>
                  </a:lnTo>
                  <a:lnTo>
                    <a:pt x="133" y="62"/>
                  </a:lnTo>
                  <a:lnTo>
                    <a:pt x="141" y="76"/>
                  </a:lnTo>
                  <a:lnTo>
                    <a:pt x="135" y="80"/>
                  </a:lnTo>
                  <a:lnTo>
                    <a:pt x="131" y="88"/>
                  </a:lnTo>
                  <a:lnTo>
                    <a:pt x="121" y="98"/>
                  </a:lnTo>
                  <a:lnTo>
                    <a:pt x="121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64" name="Freeform 189"/>
            <p:cNvSpPr/>
            <p:nvPr/>
          </p:nvSpPr>
          <p:spPr bwMode="auto">
            <a:xfrm>
              <a:off x="5039105" y="3341084"/>
              <a:ext cx="41512" cy="82301"/>
            </a:xfrm>
            <a:custGeom>
              <a:avLst/>
              <a:gdLst>
                <a:gd name="T0" fmla="*/ 2147483647 w 28"/>
                <a:gd name="T1" fmla="*/ 2147483647 h 52"/>
                <a:gd name="T2" fmla="*/ 2147483647 w 28"/>
                <a:gd name="T3" fmla="*/ 2147483647 h 52"/>
                <a:gd name="T4" fmla="*/ 2147483647 w 28"/>
                <a:gd name="T5" fmla="*/ 2147483647 h 52"/>
                <a:gd name="T6" fmla="*/ 2147483647 w 28"/>
                <a:gd name="T7" fmla="*/ 2147483647 h 52"/>
                <a:gd name="T8" fmla="*/ 2147483647 w 28"/>
                <a:gd name="T9" fmla="*/ 2147483647 h 52"/>
                <a:gd name="T10" fmla="*/ 2147483647 w 28"/>
                <a:gd name="T11" fmla="*/ 2147483647 h 52"/>
                <a:gd name="T12" fmla="*/ 2147483647 w 28"/>
                <a:gd name="T13" fmla="*/ 2147483647 h 52"/>
                <a:gd name="T14" fmla="*/ 2147483647 w 28"/>
                <a:gd name="T15" fmla="*/ 2147483647 h 52"/>
                <a:gd name="T16" fmla="*/ 2147483647 w 28"/>
                <a:gd name="T17" fmla="*/ 2147483647 h 52"/>
                <a:gd name="T18" fmla="*/ 0 w 28"/>
                <a:gd name="T19" fmla="*/ 2147483647 h 52"/>
                <a:gd name="T20" fmla="*/ 2147483647 w 28"/>
                <a:gd name="T21" fmla="*/ 2147483647 h 52"/>
                <a:gd name="T22" fmla="*/ 2147483647 w 28"/>
                <a:gd name="T23" fmla="*/ 2147483647 h 52"/>
                <a:gd name="T24" fmla="*/ 2147483647 w 28"/>
                <a:gd name="T25" fmla="*/ 0 h 52"/>
                <a:gd name="T26" fmla="*/ 2147483647 w 28"/>
                <a:gd name="T27" fmla="*/ 0 h 52"/>
                <a:gd name="T28" fmla="*/ 2147483647 w 28"/>
                <a:gd name="T29" fmla="*/ 0 h 52"/>
                <a:gd name="T30" fmla="*/ 2147483647 w 28"/>
                <a:gd name="T31" fmla="*/ 2147483647 h 52"/>
                <a:gd name="T32" fmla="*/ 2147483647 w 28"/>
                <a:gd name="T33" fmla="*/ 2147483647 h 52"/>
                <a:gd name="T34" fmla="*/ 2147483647 w 28"/>
                <a:gd name="T35" fmla="*/ 2147483647 h 52"/>
                <a:gd name="T36" fmla="*/ 2147483647 w 28"/>
                <a:gd name="T37" fmla="*/ 2147483647 h 52"/>
                <a:gd name="T38" fmla="*/ 2147483647 w 28"/>
                <a:gd name="T39" fmla="*/ 2147483647 h 52"/>
                <a:gd name="T40" fmla="*/ 2147483647 w 28"/>
                <a:gd name="T41" fmla="*/ 2147483647 h 52"/>
                <a:gd name="T42" fmla="*/ 2147483647 w 28"/>
                <a:gd name="T43" fmla="*/ 2147483647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8"/>
                <a:gd name="T67" fmla="*/ 0 h 52"/>
                <a:gd name="T68" fmla="*/ 28 w 28"/>
                <a:gd name="T69" fmla="*/ 52 h 5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8" h="52">
                  <a:moveTo>
                    <a:pt x="28" y="30"/>
                  </a:moveTo>
                  <a:lnTo>
                    <a:pt x="28" y="38"/>
                  </a:lnTo>
                  <a:lnTo>
                    <a:pt x="24" y="42"/>
                  </a:lnTo>
                  <a:lnTo>
                    <a:pt x="20" y="46"/>
                  </a:lnTo>
                  <a:lnTo>
                    <a:pt x="16" y="52"/>
                  </a:lnTo>
                  <a:lnTo>
                    <a:pt x="12" y="46"/>
                  </a:lnTo>
                  <a:lnTo>
                    <a:pt x="8" y="42"/>
                  </a:lnTo>
                  <a:lnTo>
                    <a:pt x="6" y="26"/>
                  </a:lnTo>
                  <a:lnTo>
                    <a:pt x="4" y="16"/>
                  </a:lnTo>
                  <a:lnTo>
                    <a:pt x="0" y="8"/>
                  </a:lnTo>
                  <a:lnTo>
                    <a:pt x="2" y="6"/>
                  </a:lnTo>
                  <a:lnTo>
                    <a:pt x="2" y="2"/>
                  </a:lnTo>
                  <a:lnTo>
                    <a:pt x="2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8" y="8"/>
                  </a:lnTo>
                  <a:lnTo>
                    <a:pt x="18" y="16"/>
                  </a:lnTo>
                  <a:lnTo>
                    <a:pt x="18" y="22"/>
                  </a:lnTo>
                  <a:lnTo>
                    <a:pt x="22" y="28"/>
                  </a:lnTo>
                  <a:lnTo>
                    <a:pt x="26" y="28"/>
                  </a:lnTo>
                  <a:lnTo>
                    <a:pt x="28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65" name="Freeform 190"/>
            <p:cNvSpPr/>
            <p:nvPr/>
          </p:nvSpPr>
          <p:spPr bwMode="auto">
            <a:xfrm>
              <a:off x="5062167" y="3364977"/>
              <a:ext cx="138373" cy="155311"/>
            </a:xfrm>
            <a:custGeom>
              <a:avLst/>
              <a:gdLst>
                <a:gd name="T0" fmla="*/ 2147483647 w 94"/>
                <a:gd name="T1" fmla="*/ 2147483647 h 98"/>
                <a:gd name="T2" fmla="*/ 2147483647 w 94"/>
                <a:gd name="T3" fmla="*/ 2147483647 h 98"/>
                <a:gd name="T4" fmla="*/ 2147483647 w 94"/>
                <a:gd name="T5" fmla="*/ 2147483647 h 98"/>
                <a:gd name="T6" fmla="*/ 2147483647 w 94"/>
                <a:gd name="T7" fmla="*/ 2147483647 h 98"/>
                <a:gd name="T8" fmla="*/ 2147483647 w 94"/>
                <a:gd name="T9" fmla="*/ 2147483647 h 98"/>
                <a:gd name="T10" fmla="*/ 2147483647 w 94"/>
                <a:gd name="T11" fmla="*/ 2147483647 h 98"/>
                <a:gd name="T12" fmla="*/ 2147483647 w 94"/>
                <a:gd name="T13" fmla="*/ 2147483647 h 98"/>
                <a:gd name="T14" fmla="*/ 2147483647 w 94"/>
                <a:gd name="T15" fmla="*/ 2147483647 h 98"/>
                <a:gd name="T16" fmla="*/ 2147483647 w 94"/>
                <a:gd name="T17" fmla="*/ 2147483647 h 98"/>
                <a:gd name="T18" fmla="*/ 2147483647 w 94"/>
                <a:gd name="T19" fmla="*/ 0 h 98"/>
                <a:gd name="T20" fmla="*/ 2147483647 w 94"/>
                <a:gd name="T21" fmla="*/ 2147483647 h 98"/>
                <a:gd name="T22" fmla="*/ 2147483647 w 94"/>
                <a:gd name="T23" fmla="*/ 2147483647 h 98"/>
                <a:gd name="T24" fmla="*/ 2147483647 w 94"/>
                <a:gd name="T25" fmla="*/ 2147483647 h 98"/>
                <a:gd name="T26" fmla="*/ 2147483647 w 94"/>
                <a:gd name="T27" fmla="*/ 2147483647 h 98"/>
                <a:gd name="T28" fmla="*/ 2147483647 w 94"/>
                <a:gd name="T29" fmla="*/ 2147483647 h 98"/>
                <a:gd name="T30" fmla="*/ 2147483647 w 94"/>
                <a:gd name="T31" fmla="*/ 2147483647 h 98"/>
                <a:gd name="T32" fmla="*/ 2147483647 w 94"/>
                <a:gd name="T33" fmla="*/ 2147483647 h 98"/>
                <a:gd name="T34" fmla="*/ 2147483647 w 94"/>
                <a:gd name="T35" fmla="*/ 2147483647 h 98"/>
                <a:gd name="T36" fmla="*/ 2147483647 w 94"/>
                <a:gd name="T37" fmla="*/ 2147483647 h 98"/>
                <a:gd name="T38" fmla="*/ 2147483647 w 94"/>
                <a:gd name="T39" fmla="*/ 2147483647 h 98"/>
                <a:gd name="T40" fmla="*/ 2147483647 w 94"/>
                <a:gd name="T41" fmla="*/ 2147483647 h 98"/>
                <a:gd name="T42" fmla="*/ 2147483647 w 94"/>
                <a:gd name="T43" fmla="*/ 2147483647 h 98"/>
                <a:gd name="T44" fmla="*/ 2147483647 w 94"/>
                <a:gd name="T45" fmla="*/ 2147483647 h 98"/>
                <a:gd name="T46" fmla="*/ 2147483647 w 94"/>
                <a:gd name="T47" fmla="*/ 2147483647 h 98"/>
                <a:gd name="T48" fmla="*/ 2147483647 w 94"/>
                <a:gd name="T49" fmla="*/ 2147483647 h 98"/>
                <a:gd name="T50" fmla="*/ 2147483647 w 94"/>
                <a:gd name="T51" fmla="*/ 2147483647 h 98"/>
                <a:gd name="T52" fmla="*/ 2147483647 w 94"/>
                <a:gd name="T53" fmla="*/ 2147483647 h 98"/>
                <a:gd name="T54" fmla="*/ 2147483647 w 94"/>
                <a:gd name="T55" fmla="*/ 2147483647 h 98"/>
                <a:gd name="T56" fmla="*/ 2147483647 w 94"/>
                <a:gd name="T57" fmla="*/ 2147483647 h 98"/>
                <a:gd name="T58" fmla="*/ 2147483647 w 94"/>
                <a:gd name="T59" fmla="*/ 2147483647 h 98"/>
                <a:gd name="T60" fmla="*/ 2147483647 w 94"/>
                <a:gd name="T61" fmla="*/ 2147483647 h 98"/>
                <a:gd name="T62" fmla="*/ 2147483647 w 94"/>
                <a:gd name="T63" fmla="*/ 2147483647 h 98"/>
                <a:gd name="T64" fmla="*/ 2147483647 w 94"/>
                <a:gd name="T65" fmla="*/ 2147483647 h 98"/>
                <a:gd name="T66" fmla="*/ 2147483647 w 94"/>
                <a:gd name="T67" fmla="*/ 2147483647 h 98"/>
                <a:gd name="T68" fmla="*/ 2147483647 w 94"/>
                <a:gd name="T69" fmla="*/ 2147483647 h 98"/>
                <a:gd name="T70" fmla="*/ 2147483647 w 94"/>
                <a:gd name="T71" fmla="*/ 2147483647 h 9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4"/>
                <a:gd name="T109" fmla="*/ 0 h 98"/>
                <a:gd name="T110" fmla="*/ 94 w 94"/>
                <a:gd name="T111" fmla="*/ 98 h 9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4" h="98">
                  <a:moveTo>
                    <a:pt x="12" y="14"/>
                  </a:moveTo>
                  <a:lnTo>
                    <a:pt x="20" y="12"/>
                  </a:lnTo>
                  <a:lnTo>
                    <a:pt x="30" y="10"/>
                  </a:lnTo>
                  <a:lnTo>
                    <a:pt x="36" y="8"/>
                  </a:lnTo>
                  <a:lnTo>
                    <a:pt x="38" y="6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42" y="4"/>
                  </a:lnTo>
                  <a:lnTo>
                    <a:pt x="48" y="4"/>
                  </a:lnTo>
                  <a:lnTo>
                    <a:pt x="54" y="2"/>
                  </a:lnTo>
                  <a:lnTo>
                    <a:pt x="60" y="0"/>
                  </a:lnTo>
                  <a:lnTo>
                    <a:pt x="64" y="2"/>
                  </a:lnTo>
                  <a:lnTo>
                    <a:pt x="66" y="4"/>
                  </a:lnTo>
                  <a:lnTo>
                    <a:pt x="70" y="6"/>
                  </a:lnTo>
                  <a:lnTo>
                    <a:pt x="76" y="6"/>
                  </a:lnTo>
                  <a:lnTo>
                    <a:pt x="78" y="6"/>
                  </a:lnTo>
                  <a:lnTo>
                    <a:pt x="80" y="4"/>
                  </a:lnTo>
                  <a:lnTo>
                    <a:pt x="84" y="4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2"/>
                  </a:lnTo>
                  <a:lnTo>
                    <a:pt x="90" y="4"/>
                  </a:lnTo>
                  <a:lnTo>
                    <a:pt x="94" y="6"/>
                  </a:lnTo>
                  <a:lnTo>
                    <a:pt x="94" y="16"/>
                  </a:lnTo>
                  <a:lnTo>
                    <a:pt x="58" y="16"/>
                  </a:lnTo>
                  <a:lnTo>
                    <a:pt x="60" y="20"/>
                  </a:lnTo>
                  <a:lnTo>
                    <a:pt x="62" y="24"/>
                  </a:lnTo>
                  <a:lnTo>
                    <a:pt x="58" y="24"/>
                  </a:lnTo>
                  <a:lnTo>
                    <a:pt x="56" y="26"/>
                  </a:lnTo>
                  <a:lnTo>
                    <a:pt x="56" y="28"/>
                  </a:lnTo>
                  <a:lnTo>
                    <a:pt x="50" y="28"/>
                  </a:lnTo>
                  <a:lnTo>
                    <a:pt x="46" y="26"/>
                  </a:lnTo>
                  <a:lnTo>
                    <a:pt x="40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40" y="28"/>
                  </a:lnTo>
                  <a:lnTo>
                    <a:pt x="40" y="32"/>
                  </a:lnTo>
                  <a:lnTo>
                    <a:pt x="44" y="38"/>
                  </a:lnTo>
                  <a:lnTo>
                    <a:pt x="48" y="44"/>
                  </a:lnTo>
                  <a:lnTo>
                    <a:pt x="54" y="48"/>
                  </a:lnTo>
                  <a:lnTo>
                    <a:pt x="66" y="56"/>
                  </a:lnTo>
                  <a:lnTo>
                    <a:pt x="70" y="60"/>
                  </a:lnTo>
                  <a:lnTo>
                    <a:pt x="74" y="64"/>
                  </a:lnTo>
                  <a:lnTo>
                    <a:pt x="66" y="64"/>
                  </a:lnTo>
                  <a:lnTo>
                    <a:pt x="64" y="68"/>
                  </a:lnTo>
                  <a:lnTo>
                    <a:pt x="60" y="68"/>
                  </a:lnTo>
                  <a:lnTo>
                    <a:pt x="56" y="66"/>
                  </a:lnTo>
                  <a:lnTo>
                    <a:pt x="52" y="64"/>
                  </a:lnTo>
                  <a:lnTo>
                    <a:pt x="54" y="70"/>
                  </a:lnTo>
                  <a:lnTo>
                    <a:pt x="58" y="74"/>
                  </a:lnTo>
                  <a:lnTo>
                    <a:pt x="52" y="76"/>
                  </a:lnTo>
                  <a:lnTo>
                    <a:pt x="46" y="74"/>
                  </a:lnTo>
                  <a:lnTo>
                    <a:pt x="48" y="82"/>
                  </a:lnTo>
                  <a:lnTo>
                    <a:pt x="50" y="84"/>
                  </a:lnTo>
                  <a:lnTo>
                    <a:pt x="52" y="90"/>
                  </a:lnTo>
                  <a:lnTo>
                    <a:pt x="54" y="98"/>
                  </a:lnTo>
                  <a:lnTo>
                    <a:pt x="48" y="92"/>
                  </a:lnTo>
                  <a:lnTo>
                    <a:pt x="42" y="90"/>
                  </a:lnTo>
                  <a:lnTo>
                    <a:pt x="38" y="88"/>
                  </a:lnTo>
                  <a:lnTo>
                    <a:pt x="38" y="84"/>
                  </a:lnTo>
                  <a:lnTo>
                    <a:pt x="34" y="84"/>
                  </a:lnTo>
                  <a:lnTo>
                    <a:pt x="30" y="82"/>
                  </a:lnTo>
                  <a:lnTo>
                    <a:pt x="26" y="82"/>
                  </a:lnTo>
                  <a:lnTo>
                    <a:pt x="24" y="78"/>
                  </a:lnTo>
                  <a:lnTo>
                    <a:pt x="20" y="68"/>
                  </a:lnTo>
                  <a:lnTo>
                    <a:pt x="18" y="58"/>
                  </a:lnTo>
                  <a:lnTo>
                    <a:pt x="14" y="48"/>
                  </a:lnTo>
                  <a:lnTo>
                    <a:pt x="12" y="46"/>
                  </a:lnTo>
                  <a:lnTo>
                    <a:pt x="0" y="36"/>
                  </a:lnTo>
                  <a:lnTo>
                    <a:pt x="4" y="30"/>
                  </a:lnTo>
                  <a:lnTo>
                    <a:pt x="8" y="26"/>
                  </a:lnTo>
                  <a:lnTo>
                    <a:pt x="12" y="22"/>
                  </a:lnTo>
                  <a:lnTo>
                    <a:pt x="1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66" name="Freeform 191"/>
            <p:cNvSpPr/>
            <p:nvPr/>
          </p:nvSpPr>
          <p:spPr bwMode="auto">
            <a:xfrm>
              <a:off x="4972224" y="3132675"/>
              <a:ext cx="114157" cy="62390"/>
            </a:xfrm>
            <a:custGeom>
              <a:avLst/>
              <a:gdLst>
                <a:gd name="T0" fmla="*/ 2147483647 w 78"/>
                <a:gd name="T1" fmla="*/ 0 h 40"/>
                <a:gd name="T2" fmla="*/ 2147483647 w 78"/>
                <a:gd name="T3" fmla="*/ 2147483647 h 40"/>
                <a:gd name="T4" fmla="*/ 2147483647 w 78"/>
                <a:gd name="T5" fmla="*/ 2147483647 h 40"/>
                <a:gd name="T6" fmla="*/ 2147483647 w 78"/>
                <a:gd name="T7" fmla="*/ 2147483647 h 40"/>
                <a:gd name="T8" fmla="*/ 2147483647 w 78"/>
                <a:gd name="T9" fmla="*/ 2147483647 h 40"/>
                <a:gd name="T10" fmla="*/ 2147483647 w 78"/>
                <a:gd name="T11" fmla="*/ 2147483647 h 40"/>
                <a:gd name="T12" fmla="*/ 2147483647 w 78"/>
                <a:gd name="T13" fmla="*/ 2147483647 h 40"/>
                <a:gd name="T14" fmla="*/ 2147483647 w 78"/>
                <a:gd name="T15" fmla="*/ 2147483647 h 40"/>
                <a:gd name="T16" fmla="*/ 2147483647 w 78"/>
                <a:gd name="T17" fmla="*/ 2147483647 h 40"/>
                <a:gd name="T18" fmla="*/ 2147483647 w 78"/>
                <a:gd name="T19" fmla="*/ 2147483647 h 40"/>
                <a:gd name="T20" fmla="*/ 2147483647 w 78"/>
                <a:gd name="T21" fmla="*/ 2147483647 h 40"/>
                <a:gd name="T22" fmla="*/ 2147483647 w 78"/>
                <a:gd name="T23" fmla="*/ 2147483647 h 40"/>
                <a:gd name="T24" fmla="*/ 2147483647 w 78"/>
                <a:gd name="T25" fmla="*/ 2147483647 h 40"/>
                <a:gd name="T26" fmla="*/ 2147483647 w 78"/>
                <a:gd name="T27" fmla="*/ 2147483647 h 40"/>
                <a:gd name="T28" fmla="*/ 2147483647 w 78"/>
                <a:gd name="T29" fmla="*/ 2147483647 h 40"/>
                <a:gd name="T30" fmla="*/ 2147483647 w 78"/>
                <a:gd name="T31" fmla="*/ 2147483647 h 40"/>
                <a:gd name="T32" fmla="*/ 2147483647 w 78"/>
                <a:gd name="T33" fmla="*/ 2147483647 h 40"/>
                <a:gd name="T34" fmla="*/ 2147483647 w 78"/>
                <a:gd name="T35" fmla="*/ 2147483647 h 40"/>
                <a:gd name="T36" fmla="*/ 2147483647 w 78"/>
                <a:gd name="T37" fmla="*/ 2147483647 h 40"/>
                <a:gd name="T38" fmla="*/ 2147483647 w 78"/>
                <a:gd name="T39" fmla="*/ 2147483647 h 40"/>
                <a:gd name="T40" fmla="*/ 2147483647 w 78"/>
                <a:gd name="T41" fmla="*/ 2147483647 h 40"/>
                <a:gd name="T42" fmla="*/ 2147483647 w 78"/>
                <a:gd name="T43" fmla="*/ 2147483647 h 40"/>
                <a:gd name="T44" fmla="*/ 2147483647 w 78"/>
                <a:gd name="T45" fmla="*/ 2147483647 h 40"/>
                <a:gd name="T46" fmla="*/ 2147483647 w 78"/>
                <a:gd name="T47" fmla="*/ 2147483647 h 40"/>
                <a:gd name="T48" fmla="*/ 2147483647 w 78"/>
                <a:gd name="T49" fmla="*/ 2147483647 h 40"/>
                <a:gd name="T50" fmla="*/ 2147483647 w 78"/>
                <a:gd name="T51" fmla="*/ 2147483647 h 40"/>
                <a:gd name="T52" fmla="*/ 2147483647 w 78"/>
                <a:gd name="T53" fmla="*/ 2147483647 h 40"/>
                <a:gd name="T54" fmla="*/ 0 w 78"/>
                <a:gd name="T55" fmla="*/ 2147483647 h 40"/>
                <a:gd name="T56" fmla="*/ 2147483647 w 78"/>
                <a:gd name="T57" fmla="*/ 2147483647 h 40"/>
                <a:gd name="T58" fmla="*/ 2147483647 w 78"/>
                <a:gd name="T59" fmla="*/ 2147483647 h 40"/>
                <a:gd name="T60" fmla="*/ 2147483647 w 78"/>
                <a:gd name="T61" fmla="*/ 2147483647 h 40"/>
                <a:gd name="T62" fmla="*/ 2147483647 w 78"/>
                <a:gd name="T63" fmla="*/ 2147483647 h 40"/>
                <a:gd name="T64" fmla="*/ 2147483647 w 78"/>
                <a:gd name="T65" fmla="*/ 2147483647 h 40"/>
                <a:gd name="T66" fmla="*/ 2147483647 w 78"/>
                <a:gd name="T67" fmla="*/ 2147483647 h 40"/>
                <a:gd name="T68" fmla="*/ 2147483647 w 78"/>
                <a:gd name="T69" fmla="*/ 0 h 4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8"/>
                <a:gd name="T106" fmla="*/ 0 h 40"/>
                <a:gd name="T107" fmla="*/ 78 w 78"/>
                <a:gd name="T108" fmla="*/ 40 h 4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8" h="40">
                  <a:moveTo>
                    <a:pt x="22" y="0"/>
                  </a:moveTo>
                  <a:lnTo>
                    <a:pt x="24" y="6"/>
                  </a:lnTo>
                  <a:lnTo>
                    <a:pt x="26" y="8"/>
                  </a:lnTo>
                  <a:lnTo>
                    <a:pt x="28" y="8"/>
                  </a:lnTo>
                  <a:lnTo>
                    <a:pt x="32" y="8"/>
                  </a:lnTo>
                  <a:lnTo>
                    <a:pt x="38" y="8"/>
                  </a:lnTo>
                  <a:lnTo>
                    <a:pt x="40" y="12"/>
                  </a:lnTo>
                  <a:lnTo>
                    <a:pt x="42" y="12"/>
                  </a:lnTo>
                  <a:lnTo>
                    <a:pt x="48" y="12"/>
                  </a:lnTo>
                  <a:lnTo>
                    <a:pt x="58" y="10"/>
                  </a:lnTo>
                  <a:lnTo>
                    <a:pt x="68" y="12"/>
                  </a:lnTo>
                  <a:lnTo>
                    <a:pt x="74" y="12"/>
                  </a:lnTo>
                  <a:lnTo>
                    <a:pt x="78" y="12"/>
                  </a:lnTo>
                  <a:lnTo>
                    <a:pt x="78" y="16"/>
                  </a:lnTo>
                  <a:lnTo>
                    <a:pt x="76" y="24"/>
                  </a:lnTo>
                  <a:lnTo>
                    <a:pt x="76" y="26"/>
                  </a:lnTo>
                  <a:lnTo>
                    <a:pt x="72" y="26"/>
                  </a:lnTo>
                  <a:lnTo>
                    <a:pt x="64" y="24"/>
                  </a:lnTo>
                  <a:lnTo>
                    <a:pt x="56" y="24"/>
                  </a:lnTo>
                  <a:lnTo>
                    <a:pt x="52" y="24"/>
                  </a:lnTo>
                  <a:lnTo>
                    <a:pt x="50" y="26"/>
                  </a:lnTo>
                  <a:lnTo>
                    <a:pt x="46" y="30"/>
                  </a:lnTo>
                  <a:lnTo>
                    <a:pt x="36" y="34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6" y="16"/>
                  </a:lnTo>
                  <a:lnTo>
                    <a:pt x="12" y="14"/>
                  </a:lnTo>
                  <a:lnTo>
                    <a:pt x="18" y="12"/>
                  </a:lnTo>
                  <a:lnTo>
                    <a:pt x="18" y="10"/>
                  </a:lnTo>
                  <a:lnTo>
                    <a:pt x="18" y="6"/>
                  </a:lnTo>
                  <a:lnTo>
                    <a:pt x="20" y="6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67" name="Freeform 192"/>
            <p:cNvSpPr/>
            <p:nvPr/>
          </p:nvSpPr>
          <p:spPr bwMode="auto">
            <a:xfrm>
              <a:off x="4873056" y="3107454"/>
              <a:ext cx="131455" cy="62390"/>
            </a:xfrm>
            <a:custGeom>
              <a:avLst/>
              <a:gdLst>
                <a:gd name="T0" fmla="*/ 2147483647 w 89"/>
                <a:gd name="T1" fmla="*/ 2147483647 h 40"/>
                <a:gd name="T2" fmla="*/ 2147483647 w 89"/>
                <a:gd name="T3" fmla="*/ 2147483647 h 40"/>
                <a:gd name="T4" fmla="*/ 2147483647 w 89"/>
                <a:gd name="T5" fmla="*/ 2147483647 h 40"/>
                <a:gd name="T6" fmla="*/ 2147483647 w 89"/>
                <a:gd name="T7" fmla="*/ 2147483647 h 40"/>
                <a:gd name="T8" fmla="*/ 2147483647 w 89"/>
                <a:gd name="T9" fmla="*/ 2147483647 h 40"/>
                <a:gd name="T10" fmla="*/ 2147483647 w 89"/>
                <a:gd name="T11" fmla="*/ 2147483647 h 40"/>
                <a:gd name="T12" fmla="*/ 2147483647 w 89"/>
                <a:gd name="T13" fmla="*/ 2147483647 h 40"/>
                <a:gd name="T14" fmla="*/ 2147483647 w 89"/>
                <a:gd name="T15" fmla="*/ 2147483647 h 40"/>
                <a:gd name="T16" fmla="*/ 2147483647 w 89"/>
                <a:gd name="T17" fmla="*/ 2147483647 h 40"/>
                <a:gd name="T18" fmla="*/ 2147483647 w 89"/>
                <a:gd name="T19" fmla="*/ 0 h 40"/>
                <a:gd name="T20" fmla="*/ 2147483647 w 89"/>
                <a:gd name="T21" fmla="*/ 0 h 40"/>
                <a:gd name="T22" fmla="*/ 2147483647 w 89"/>
                <a:gd name="T23" fmla="*/ 0 h 40"/>
                <a:gd name="T24" fmla="*/ 0 w 89"/>
                <a:gd name="T25" fmla="*/ 2147483647 h 40"/>
                <a:gd name="T26" fmla="*/ 2147483647 w 89"/>
                <a:gd name="T27" fmla="*/ 2147483647 h 40"/>
                <a:gd name="T28" fmla="*/ 2147483647 w 89"/>
                <a:gd name="T29" fmla="*/ 2147483647 h 40"/>
                <a:gd name="T30" fmla="*/ 2147483647 w 89"/>
                <a:gd name="T31" fmla="*/ 2147483647 h 40"/>
                <a:gd name="T32" fmla="*/ 2147483647 w 89"/>
                <a:gd name="T33" fmla="*/ 2147483647 h 40"/>
                <a:gd name="T34" fmla="*/ 2147483647 w 89"/>
                <a:gd name="T35" fmla="*/ 2147483647 h 40"/>
                <a:gd name="T36" fmla="*/ 2147483647 w 89"/>
                <a:gd name="T37" fmla="*/ 2147483647 h 40"/>
                <a:gd name="T38" fmla="*/ 2147483647 w 89"/>
                <a:gd name="T39" fmla="*/ 2147483647 h 40"/>
                <a:gd name="T40" fmla="*/ 2147483647 w 89"/>
                <a:gd name="T41" fmla="*/ 2147483647 h 40"/>
                <a:gd name="T42" fmla="*/ 2147483647 w 89"/>
                <a:gd name="T43" fmla="*/ 2147483647 h 40"/>
                <a:gd name="T44" fmla="*/ 2147483647 w 89"/>
                <a:gd name="T45" fmla="*/ 2147483647 h 40"/>
                <a:gd name="T46" fmla="*/ 2147483647 w 89"/>
                <a:gd name="T47" fmla="*/ 2147483647 h 40"/>
                <a:gd name="T48" fmla="*/ 2147483647 w 89"/>
                <a:gd name="T49" fmla="*/ 2147483647 h 40"/>
                <a:gd name="T50" fmla="*/ 2147483647 w 89"/>
                <a:gd name="T51" fmla="*/ 2147483647 h 40"/>
                <a:gd name="T52" fmla="*/ 2147483647 w 89"/>
                <a:gd name="T53" fmla="*/ 2147483647 h 40"/>
                <a:gd name="T54" fmla="*/ 2147483647 w 89"/>
                <a:gd name="T55" fmla="*/ 2147483647 h 40"/>
                <a:gd name="T56" fmla="*/ 2147483647 w 89"/>
                <a:gd name="T57" fmla="*/ 2147483647 h 40"/>
                <a:gd name="T58" fmla="*/ 2147483647 w 89"/>
                <a:gd name="T59" fmla="*/ 2147483647 h 40"/>
                <a:gd name="T60" fmla="*/ 2147483647 w 89"/>
                <a:gd name="T61" fmla="*/ 2147483647 h 40"/>
                <a:gd name="T62" fmla="*/ 2147483647 w 89"/>
                <a:gd name="T63" fmla="*/ 2147483647 h 40"/>
                <a:gd name="T64" fmla="*/ 2147483647 w 89"/>
                <a:gd name="T65" fmla="*/ 2147483647 h 40"/>
                <a:gd name="T66" fmla="*/ 2147483647 w 89"/>
                <a:gd name="T67" fmla="*/ 2147483647 h 40"/>
                <a:gd name="T68" fmla="*/ 2147483647 w 89"/>
                <a:gd name="T69" fmla="*/ 2147483647 h 4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9"/>
                <a:gd name="T106" fmla="*/ 0 h 40"/>
                <a:gd name="T107" fmla="*/ 89 w 89"/>
                <a:gd name="T108" fmla="*/ 40 h 4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9" h="40">
                  <a:moveTo>
                    <a:pt x="89" y="16"/>
                  </a:moveTo>
                  <a:lnTo>
                    <a:pt x="85" y="14"/>
                  </a:lnTo>
                  <a:lnTo>
                    <a:pt x="79" y="12"/>
                  </a:lnTo>
                  <a:lnTo>
                    <a:pt x="71" y="10"/>
                  </a:lnTo>
                  <a:lnTo>
                    <a:pt x="67" y="6"/>
                  </a:lnTo>
                  <a:lnTo>
                    <a:pt x="65" y="10"/>
                  </a:lnTo>
                  <a:lnTo>
                    <a:pt x="61" y="10"/>
                  </a:lnTo>
                  <a:lnTo>
                    <a:pt x="59" y="10"/>
                  </a:lnTo>
                  <a:lnTo>
                    <a:pt x="59" y="6"/>
                  </a:lnTo>
                  <a:lnTo>
                    <a:pt x="37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2" y="20"/>
                  </a:lnTo>
                  <a:lnTo>
                    <a:pt x="10" y="26"/>
                  </a:lnTo>
                  <a:lnTo>
                    <a:pt x="18" y="32"/>
                  </a:lnTo>
                  <a:lnTo>
                    <a:pt x="24" y="38"/>
                  </a:lnTo>
                  <a:lnTo>
                    <a:pt x="31" y="40"/>
                  </a:lnTo>
                  <a:lnTo>
                    <a:pt x="35" y="38"/>
                  </a:lnTo>
                  <a:lnTo>
                    <a:pt x="37" y="36"/>
                  </a:lnTo>
                  <a:lnTo>
                    <a:pt x="41" y="34"/>
                  </a:lnTo>
                  <a:lnTo>
                    <a:pt x="45" y="32"/>
                  </a:lnTo>
                  <a:lnTo>
                    <a:pt x="51" y="34"/>
                  </a:lnTo>
                  <a:lnTo>
                    <a:pt x="55" y="36"/>
                  </a:lnTo>
                  <a:lnTo>
                    <a:pt x="61" y="38"/>
                  </a:lnTo>
                  <a:lnTo>
                    <a:pt x="65" y="38"/>
                  </a:lnTo>
                  <a:lnTo>
                    <a:pt x="67" y="38"/>
                  </a:lnTo>
                  <a:lnTo>
                    <a:pt x="73" y="32"/>
                  </a:lnTo>
                  <a:lnTo>
                    <a:pt x="79" y="30"/>
                  </a:lnTo>
                  <a:lnTo>
                    <a:pt x="85" y="28"/>
                  </a:lnTo>
                  <a:lnTo>
                    <a:pt x="85" y="26"/>
                  </a:lnTo>
                  <a:lnTo>
                    <a:pt x="85" y="22"/>
                  </a:lnTo>
                  <a:lnTo>
                    <a:pt x="87" y="22"/>
                  </a:lnTo>
                  <a:lnTo>
                    <a:pt x="89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68" name="Freeform 193"/>
            <p:cNvSpPr/>
            <p:nvPr/>
          </p:nvSpPr>
          <p:spPr bwMode="auto">
            <a:xfrm>
              <a:off x="5179783" y="3165861"/>
              <a:ext cx="72646" cy="78319"/>
            </a:xfrm>
            <a:custGeom>
              <a:avLst/>
              <a:gdLst>
                <a:gd name="T0" fmla="*/ 2147483647 w 50"/>
                <a:gd name="T1" fmla="*/ 2147483647 h 50"/>
                <a:gd name="T2" fmla="*/ 2147483647 w 50"/>
                <a:gd name="T3" fmla="*/ 2147483647 h 50"/>
                <a:gd name="T4" fmla="*/ 2147483647 w 50"/>
                <a:gd name="T5" fmla="*/ 2147483647 h 50"/>
                <a:gd name="T6" fmla="*/ 2147483647 w 50"/>
                <a:gd name="T7" fmla="*/ 2147483647 h 50"/>
                <a:gd name="T8" fmla="*/ 2147483647 w 50"/>
                <a:gd name="T9" fmla="*/ 2147483647 h 50"/>
                <a:gd name="T10" fmla="*/ 0 w 50"/>
                <a:gd name="T11" fmla="*/ 2147483647 h 50"/>
                <a:gd name="T12" fmla="*/ 2147483647 w 50"/>
                <a:gd name="T13" fmla="*/ 0 h 50"/>
                <a:gd name="T14" fmla="*/ 2147483647 w 50"/>
                <a:gd name="T15" fmla="*/ 2147483647 h 50"/>
                <a:gd name="T16" fmla="*/ 2147483647 w 50"/>
                <a:gd name="T17" fmla="*/ 2147483647 h 50"/>
                <a:gd name="T18" fmla="*/ 2147483647 w 50"/>
                <a:gd name="T19" fmla="*/ 2147483647 h 50"/>
                <a:gd name="T20" fmla="*/ 2147483647 w 50"/>
                <a:gd name="T21" fmla="*/ 2147483647 h 50"/>
                <a:gd name="T22" fmla="*/ 2147483647 w 50"/>
                <a:gd name="T23" fmla="*/ 2147483647 h 50"/>
                <a:gd name="T24" fmla="*/ 2147483647 w 50"/>
                <a:gd name="T25" fmla="*/ 2147483647 h 50"/>
                <a:gd name="T26" fmla="*/ 2147483647 w 50"/>
                <a:gd name="T27" fmla="*/ 2147483647 h 50"/>
                <a:gd name="T28" fmla="*/ 2147483647 w 50"/>
                <a:gd name="T29" fmla="*/ 2147483647 h 50"/>
                <a:gd name="T30" fmla="*/ 2147483647 w 50"/>
                <a:gd name="T31" fmla="*/ 2147483647 h 5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0"/>
                <a:gd name="T49" fmla="*/ 0 h 50"/>
                <a:gd name="T50" fmla="*/ 50 w 50"/>
                <a:gd name="T51" fmla="*/ 50 h 5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0" h="50">
                  <a:moveTo>
                    <a:pt x="26" y="50"/>
                  </a:moveTo>
                  <a:lnTo>
                    <a:pt x="22" y="34"/>
                  </a:lnTo>
                  <a:lnTo>
                    <a:pt x="18" y="24"/>
                  </a:lnTo>
                  <a:lnTo>
                    <a:pt x="14" y="16"/>
                  </a:lnTo>
                  <a:lnTo>
                    <a:pt x="8" y="10"/>
                  </a:lnTo>
                  <a:lnTo>
                    <a:pt x="0" y="8"/>
                  </a:lnTo>
                  <a:lnTo>
                    <a:pt x="16" y="0"/>
                  </a:lnTo>
                  <a:lnTo>
                    <a:pt x="24" y="2"/>
                  </a:lnTo>
                  <a:lnTo>
                    <a:pt x="32" y="6"/>
                  </a:lnTo>
                  <a:lnTo>
                    <a:pt x="40" y="18"/>
                  </a:lnTo>
                  <a:lnTo>
                    <a:pt x="44" y="24"/>
                  </a:lnTo>
                  <a:lnTo>
                    <a:pt x="50" y="36"/>
                  </a:lnTo>
                  <a:lnTo>
                    <a:pt x="34" y="34"/>
                  </a:lnTo>
                  <a:lnTo>
                    <a:pt x="34" y="44"/>
                  </a:lnTo>
                  <a:lnTo>
                    <a:pt x="26" y="48"/>
                  </a:lnTo>
                  <a:lnTo>
                    <a:pt x="26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69" name="Freeform 194"/>
            <p:cNvSpPr/>
            <p:nvPr/>
          </p:nvSpPr>
          <p:spPr bwMode="auto">
            <a:xfrm>
              <a:off x="4960693" y="3169843"/>
              <a:ext cx="140680" cy="79646"/>
            </a:xfrm>
            <a:custGeom>
              <a:avLst/>
              <a:gdLst>
                <a:gd name="T0" fmla="*/ 2147483647 w 96"/>
                <a:gd name="T1" fmla="*/ 2147483647 h 50"/>
                <a:gd name="T2" fmla="*/ 2147483647 w 96"/>
                <a:gd name="T3" fmla="*/ 2147483647 h 50"/>
                <a:gd name="T4" fmla="*/ 2147483647 w 96"/>
                <a:gd name="T5" fmla="*/ 2147483647 h 50"/>
                <a:gd name="T6" fmla="*/ 2147483647 w 96"/>
                <a:gd name="T7" fmla="*/ 2147483647 h 50"/>
                <a:gd name="T8" fmla="*/ 2147483647 w 96"/>
                <a:gd name="T9" fmla="*/ 2147483647 h 50"/>
                <a:gd name="T10" fmla="*/ 2147483647 w 96"/>
                <a:gd name="T11" fmla="*/ 2147483647 h 50"/>
                <a:gd name="T12" fmla="*/ 2147483647 w 96"/>
                <a:gd name="T13" fmla="*/ 2147483647 h 50"/>
                <a:gd name="T14" fmla="*/ 2147483647 w 96"/>
                <a:gd name="T15" fmla="*/ 2147483647 h 50"/>
                <a:gd name="T16" fmla="*/ 2147483647 w 96"/>
                <a:gd name="T17" fmla="*/ 2147483647 h 50"/>
                <a:gd name="T18" fmla="*/ 2147483647 w 96"/>
                <a:gd name="T19" fmla="*/ 2147483647 h 50"/>
                <a:gd name="T20" fmla="*/ 0 w 96"/>
                <a:gd name="T21" fmla="*/ 2147483647 h 50"/>
                <a:gd name="T22" fmla="*/ 2147483647 w 96"/>
                <a:gd name="T23" fmla="*/ 2147483647 h 50"/>
                <a:gd name="T24" fmla="*/ 2147483647 w 96"/>
                <a:gd name="T25" fmla="*/ 2147483647 h 50"/>
                <a:gd name="T26" fmla="*/ 2147483647 w 96"/>
                <a:gd name="T27" fmla="*/ 2147483647 h 50"/>
                <a:gd name="T28" fmla="*/ 2147483647 w 96"/>
                <a:gd name="T29" fmla="*/ 2147483647 h 50"/>
                <a:gd name="T30" fmla="*/ 2147483647 w 96"/>
                <a:gd name="T31" fmla="*/ 2147483647 h 50"/>
                <a:gd name="T32" fmla="*/ 2147483647 w 96"/>
                <a:gd name="T33" fmla="*/ 2147483647 h 50"/>
                <a:gd name="T34" fmla="*/ 2147483647 w 96"/>
                <a:gd name="T35" fmla="*/ 2147483647 h 50"/>
                <a:gd name="T36" fmla="*/ 2147483647 w 96"/>
                <a:gd name="T37" fmla="*/ 2147483647 h 50"/>
                <a:gd name="T38" fmla="*/ 2147483647 w 96"/>
                <a:gd name="T39" fmla="*/ 2147483647 h 50"/>
                <a:gd name="T40" fmla="*/ 2147483647 w 96"/>
                <a:gd name="T41" fmla="*/ 0 h 50"/>
                <a:gd name="T42" fmla="*/ 2147483647 w 96"/>
                <a:gd name="T43" fmla="*/ 0 h 50"/>
                <a:gd name="T44" fmla="*/ 2147483647 w 96"/>
                <a:gd name="T45" fmla="*/ 0 h 50"/>
                <a:gd name="T46" fmla="*/ 2147483647 w 96"/>
                <a:gd name="T47" fmla="*/ 2147483647 h 50"/>
                <a:gd name="T48" fmla="*/ 2147483647 w 96"/>
                <a:gd name="T49" fmla="*/ 2147483647 h 50"/>
                <a:gd name="T50" fmla="*/ 2147483647 w 96"/>
                <a:gd name="T51" fmla="*/ 2147483647 h 50"/>
                <a:gd name="T52" fmla="*/ 2147483647 w 96"/>
                <a:gd name="T53" fmla="*/ 2147483647 h 50"/>
                <a:gd name="T54" fmla="*/ 2147483647 w 96"/>
                <a:gd name="T55" fmla="*/ 2147483647 h 50"/>
                <a:gd name="T56" fmla="*/ 2147483647 w 96"/>
                <a:gd name="T57" fmla="*/ 2147483647 h 50"/>
                <a:gd name="T58" fmla="*/ 2147483647 w 96"/>
                <a:gd name="T59" fmla="*/ 2147483647 h 50"/>
                <a:gd name="T60" fmla="*/ 2147483647 w 96"/>
                <a:gd name="T61" fmla="*/ 2147483647 h 50"/>
                <a:gd name="T62" fmla="*/ 2147483647 w 96"/>
                <a:gd name="T63" fmla="*/ 2147483647 h 50"/>
                <a:gd name="T64" fmla="*/ 2147483647 w 96"/>
                <a:gd name="T65" fmla="*/ 2147483647 h 50"/>
                <a:gd name="T66" fmla="*/ 2147483647 w 96"/>
                <a:gd name="T67" fmla="*/ 2147483647 h 50"/>
                <a:gd name="T68" fmla="*/ 2147483647 w 96"/>
                <a:gd name="T69" fmla="*/ 2147483647 h 50"/>
                <a:gd name="T70" fmla="*/ 2147483647 w 96"/>
                <a:gd name="T71" fmla="*/ 2147483647 h 50"/>
                <a:gd name="T72" fmla="*/ 2147483647 w 96"/>
                <a:gd name="T73" fmla="*/ 2147483647 h 50"/>
                <a:gd name="T74" fmla="*/ 2147483647 w 96"/>
                <a:gd name="T75" fmla="*/ 2147483647 h 50"/>
                <a:gd name="T76" fmla="*/ 2147483647 w 96"/>
                <a:gd name="T77" fmla="*/ 2147483647 h 5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6"/>
                <a:gd name="T118" fmla="*/ 0 h 50"/>
                <a:gd name="T119" fmla="*/ 96 w 96"/>
                <a:gd name="T120" fmla="*/ 50 h 5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6" h="50">
                  <a:moveTo>
                    <a:pt x="58" y="46"/>
                  </a:moveTo>
                  <a:lnTo>
                    <a:pt x="56" y="44"/>
                  </a:lnTo>
                  <a:lnTo>
                    <a:pt x="54" y="42"/>
                  </a:lnTo>
                  <a:lnTo>
                    <a:pt x="44" y="46"/>
                  </a:lnTo>
                  <a:lnTo>
                    <a:pt x="38" y="48"/>
                  </a:lnTo>
                  <a:lnTo>
                    <a:pt x="30" y="50"/>
                  </a:lnTo>
                  <a:lnTo>
                    <a:pt x="26" y="50"/>
                  </a:lnTo>
                  <a:lnTo>
                    <a:pt x="22" y="48"/>
                  </a:lnTo>
                  <a:lnTo>
                    <a:pt x="16" y="44"/>
                  </a:lnTo>
                  <a:lnTo>
                    <a:pt x="8" y="38"/>
                  </a:lnTo>
                  <a:lnTo>
                    <a:pt x="0" y="32"/>
                  </a:lnTo>
                  <a:lnTo>
                    <a:pt x="2" y="30"/>
                  </a:lnTo>
                  <a:lnTo>
                    <a:pt x="6" y="22"/>
                  </a:lnTo>
                  <a:lnTo>
                    <a:pt x="8" y="16"/>
                  </a:lnTo>
                  <a:lnTo>
                    <a:pt x="14" y="10"/>
                  </a:lnTo>
                  <a:lnTo>
                    <a:pt x="20" y="14"/>
                  </a:lnTo>
                  <a:lnTo>
                    <a:pt x="28" y="16"/>
                  </a:lnTo>
                  <a:lnTo>
                    <a:pt x="44" y="10"/>
                  </a:lnTo>
                  <a:lnTo>
                    <a:pt x="54" y="6"/>
                  </a:lnTo>
                  <a:lnTo>
                    <a:pt x="58" y="2"/>
                  </a:lnTo>
                  <a:lnTo>
                    <a:pt x="60" y="0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80" y="2"/>
                  </a:lnTo>
                  <a:lnTo>
                    <a:pt x="84" y="2"/>
                  </a:lnTo>
                  <a:lnTo>
                    <a:pt x="86" y="4"/>
                  </a:lnTo>
                  <a:lnTo>
                    <a:pt x="90" y="6"/>
                  </a:lnTo>
                  <a:lnTo>
                    <a:pt x="96" y="8"/>
                  </a:lnTo>
                  <a:lnTo>
                    <a:pt x="94" y="14"/>
                  </a:lnTo>
                  <a:lnTo>
                    <a:pt x="90" y="16"/>
                  </a:lnTo>
                  <a:lnTo>
                    <a:pt x="86" y="18"/>
                  </a:lnTo>
                  <a:lnTo>
                    <a:pt x="82" y="22"/>
                  </a:lnTo>
                  <a:lnTo>
                    <a:pt x="82" y="30"/>
                  </a:lnTo>
                  <a:lnTo>
                    <a:pt x="80" y="36"/>
                  </a:lnTo>
                  <a:lnTo>
                    <a:pt x="78" y="38"/>
                  </a:lnTo>
                  <a:lnTo>
                    <a:pt x="74" y="42"/>
                  </a:lnTo>
                  <a:lnTo>
                    <a:pt x="68" y="42"/>
                  </a:lnTo>
                  <a:lnTo>
                    <a:pt x="62" y="42"/>
                  </a:lnTo>
                  <a:lnTo>
                    <a:pt x="58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70" name="Freeform 195"/>
            <p:cNvSpPr/>
            <p:nvPr/>
          </p:nvSpPr>
          <p:spPr bwMode="auto">
            <a:xfrm>
              <a:off x="5082923" y="3049046"/>
              <a:ext cx="380526" cy="234958"/>
            </a:xfrm>
            <a:custGeom>
              <a:avLst/>
              <a:gdLst>
                <a:gd name="T0" fmla="*/ 2147483647 w 260"/>
                <a:gd name="T1" fmla="*/ 2147483647 h 148"/>
                <a:gd name="T2" fmla="*/ 2147483647 w 260"/>
                <a:gd name="T3" fmla="*/ 2147483647 h 148"/>
                <a:gd name="T4" fmla="*/ 2147483647 w 260"/>
                <a:gd name="T5" fmla="*/ 2147483647 h 148"/>
                <a:gd name="T6" fmla="*/ 2147483647 w 260"/>
                <a:gd name="T7" fmla="*/ 2147483647 h 148"/>
                <a:gd name="T8" fmla="*/ 2147483647 w 260"/>
                <a:gd name="T9" fmla="*/ 2147483647 h 148"/>
                <a:gd name="T10" fmla="*/ 2147483647 w 260"/>
                <a:gd name="T11" fmla="*/ 2147483647 h 148"/>
                <a:gd name="T12" fmla="*/ 2147483647 w 260"/>
                <a:gd name="T13" fmla="*/ 2147483647 h 148"/>
                <a:gd name="T14" fmla="*/ 2147483647 w 260"/>
                <a:gd name="T15" fmla="*/ 2147483647 h 148"/>
                <a:gd name="T16" fmla="*/ 2147483647 w 260"/>
                <a:gd name="T17" fmla="*/ 2147483647 h 148"/>
                <a:gd name="T18" fmla="*/ 2147483647 w 260"/>
                <a:gd name="T19" fmla="*/ 2147483647 h 148"/>
                <a:gd name="T20" fmla="*/ 2147483647 w 260"/>
                <a:gd name="T21" fmla="*/ 2147483647 h 148"/>
                <a:gd name="T22" fmla="*/ 2147483647 w 260"/>
                <a:gd name="T23" fmla="*/ 2147483647 h 148"/>
                <a:gd name="T24" fmla="*/ 2147483647 w 260"/>
                <a:gd name="T25" fmla="*/ 2147483647 h 148"/>
                <a:gd name="T26" fmla="*/ 2147483647 w 260"/>
                <a:gd name="T27" fmla="*/ 2147483647 h 148"/>
                <a:gd name="T28" fmla="*/ 2147483647 w 260"/>
                <a:gd name="T29" fmla="*/ 2147483647 h 148"/>
                <a:gd name="T30" fmla="*/ 2147483647 w 260"/>
                <a:gd name="T31" fmla="*/ 2147483647 h 148"/>
                <a:gd name="T32" fmla="*/ 2147483647 w 260"/>
                <a:gd name="T33" fmla="*/ 2147483647 h 148"/>
                <a:gd name="T34" fmla="*/ 2147483647 w 260"/>
                <a:gd name="T35" fmla="*/ 2147483647 h 148"/>
                <a:gd name="T36" fmla="*/ 2147483647 w 260"/>
                <a:gd name="T37" fmla="*/ 2147483647 h 148"/>
                <a:gd name="T38" fmla="*/ 2147483647 w 260"/>
                <a:gd name="T39" fmla="*/ 2147483647 h 148"/>
                <a:gd name="T40" fmla="*/ 2147483647 w 260"/>
                <a:gd name="T41" fmla="*/ 2147483647 h 148"/>
                <a:gd name="T42" fmla="*/ 2147483647 w 260"/>
                <a:gd name="T43" fmla="*/ 2147483647 h 148"/>
                <a:gd name="T44" fmla="*/ 2147483647 w 260"/>
                <a:gd name="T45" fmla="*/ 2147483647 h 148"/>
                <a:gd name="T46" fmla="*/ 2147483647 w 260"/>
                <a:gd name="T47" fmla="*/ 2147483647 h 148"/>
                <a:gd name="T48" fmla="*/ 2147483647 w 260"/>
                <a:gd name="T49" fmla="*/ 2147483647 h 148"/>
                <a:gd name="T50" fmla="*/ 2147483647 w 260"/>
                <a:gd name="T51" fmla="*/ 2147483647 h 148"/>
                <a:gd name="T52" fmla="*/ 2147483647 w 260"/>
                <a:gd name="T53" fmla="*/ 2147483647 h 148"/>
                <a:gd name="T54" fmla="*/ 2147483647 w 260"/>
                <a:gd name="T55" fmla="*/ 2147483647 h 148"/>
                <a:gd name="T56" fmla="*/ 2147483647 w 260"/>
                <a:gd name="T57" fmla="*/ 2147483647 h 148"/>
                <a:gd name="T58" fmla="*/ 2147483647 w 260"/>
                <a:gd name="T59" fmla="*/ 2147483647 h 148"/>
                <a:gd name="T60" fmla="*/ 2147483647 w 260"/>
                <a:gd name="T61" fmla="*/ 2147483647 h 148"/>
                <a:gd name="T62" fmla="*/ 2147483647 w 260"/>
                <a:gd name="T63" fmla="*/ 2147483647 h 148"/>
                <a:gd name="T64" fmla="*/ 2147483647 w 260"/>
                <a:gd name="T65" fmla="*/ 2147483647 h 148"/>
                <a:gd name="T66" fmla="*/ 2147483647 w 260"/>
                <a:gd name="T67" fmla="*/ 2147483647 h 148"/>
                <a:gd name="T68" fmla="*/ 2147483647 w 260"/>
                <a:gd name="T69" fmla="*/ 2147483647 h 148"/>
                <a:gd name="T70" fmla="*/ 2147483647 w 260"/>
                <a:gd name="T71" fmla="*/ 2147483647 h 148"/>
                <a:gd name="T72" fmla="*/ 2147483647 w 260"/>
                <a:gd name="T73" fmla="*/ 2147483647 h 148"/>
                <a:gd name="T74" fmla="*/ 2147483647 w 260"/>
                <a:gd name="T75" fmla="*/ 2147483647 h 148"/>
                <a:gd name="T76" fmla="*/ 2147483647 w 260"/>
                <a:gd name="T77" fmla="*/ 2147483647 h 148"/>
                <a:gd name="T78" fmla="*/ 2147483647 w 260"/>
                <a:gd name="T79" fmla="*/ 2147483647 h 148"/>
                <a:gd name="T80" fmla="*/ 2147483647 w 260"/>
                <a:gd name="T81" fmla="*/ 2147483647 h 148"/>
                <a:gd name="T82" fmla="*/ 2147483647 w 260"/>
                <a:gd name="T83" fmla="*/ 2147483647 h 148"/>
                <a:gd name="T84" fmla="*/ 2147483647 w 260"/>
                <a:gd name="T85" fmla="*/ 2147483647 h 148"/>
                <a:gd name="T86" fmla="*/ 2147483647 w 260"/>
                <a:gd name="T87" fmla="*/ 2147483647 h 148"/>
                <a:gd name="T88" fmla="*/ 2147483647 w 260"/>
                <a:gd name="T89" fmla="*/ 2147483647 h 148"/>
                <a:gd name="T90" fmla="*/ 2147483647 w 260"/>
                <a:gd name="T91" fmla="*/ 2147483647 h 148"/>
                <a:gd name="T92" fmla="*/ 2147483647 w 260"/>
                <a:gd name="T93" fmla="*/ 2147483647 h 148"/>
                <a:gd name="T94" fmla="*/ 2147483647 w 260"/>
                <a:gd name="T95" fmla="*/ 2147483647 h 148"/>
                <a:gd name="T96" fmla="*/ 2147483647 w 260"/>
                <a:gd name="T97" fmla="*/ 2147483647 h 14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60"/>
                <a:gd name="T148" fmla="*/ 0 h 148"/>
                <a:gd name="T149" fmla="*/ 260 w 260"/>
                <a:gd name="T150" fmla="*/ 148 h 14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60" h="148">
                  <a:moveTo>
                    <a:pt x="66" y="82"/>
                  </a:moveTo>
                  <a:lnTo>
                    <a:pt x="60" y="84"/>
                  </a:lnTo>
                  <a:lnTo>
                    <a:pt x="54" y="88"/>
                  </a:lnTo>
                  <a:lnTo>
                    <a:pt x="44" y="90"/>
                  </a:lnTo>
                  <a:lnTo>
                    <a:pt x="36" y="90"/>
                  </a:lnTo>
                  <a:lnTo>
                    <a:pt x="26" y="88"/>
                  </a:lnTo>
                  <a:lnTo>
                    <a:pt x="18" y="84"/>
                  </a:lnTo>
                  <a:lnTo>
                    <a:pt x="12" y="84"/>
                  </a:lnTo>
                  <a:lnTo>
                    <a:pt x="6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2" y="66"/>
                  </a:lnTo>
                  <a:lnTo>
                    <a:pt x="2" y="62"/>
                  </a:lnTo>
                  <a:lnTo>
                    <a:pt x="12" y="52"/>
                  </a:lnTo>
                  <a:lnTo>
                    <a:pt x="16" y="44"/>
                  </a:lnTo>
                  <a:lnTo>
                    <a:pt x="22" y="38"/>
                  </a:lnTo>
                  <a:lnTo>
                    <a:pt x="16" y="30"/>
                  </a:lnTo>
                  <a:lnTo>
                    <a:pt x="8" y="20"/>
                  </a:lnTo>
                  <a:lnTo>
                    <a:pt x="6" y="14"/>
                  </a:lnTo>
                  <a:lnTo>
                    <a:pt x="24" y="10"/>
                  </a:lnTo>
                  <a:lnTo>
                    <a:pt x="46" y="10"/>
                  </a:lnTo>
                  <a:lnTo>
                    <a:pt x="64" y="10"/>
                  </a:lnTo>
                  <a:lnTo>
                    <a:pt x="80" y="16"/>
                  </a:lnTo>
                  <a:lnTo>
                    <a:pt x="96" y="14"/>
                  </a:lnTo>
                  <a:lnTo>
                    <a:pt x="112" y="16"/>
                  </a:lnTo>
                  <a:lnTo>
                    <a:pt x="116" y="8"/>
                  </a:lnTo>
                  <a:lnTo>
                    <a:pt x="128" y="6"/>
                  </a:lnTo>
                  <a:lnTo>
                    <a:pt x="138" y="6"/>
                  </a:lnTo>
                  <a:lnTo>
                    <a:pt x="156" y="0"/>
                  </a:lnTo>
                  <a:lnTo>
                    <a:pt x="166" y="8"/>
                  </a:lnTo>
                  <a:lnTo>
                    <a:pt x="166" y="14"/>
                  </a:lnTo>
                  <a:lnTo>
                    <a:pt x="168" y="22"/>
                  </a:lnTo>
                  <a:lnTo>
                    <a:pt x="184" y="24"/>
                  </a:lnTo>
                  <a:lnTo>
                    <a:pt x="186" y="30"/>
                  </a:lnTo>
                  <a:lnTo>
                    <a:pt x="188" y="36"/>
                  </a:lnTo>
                  <a:lnTo>
                    <a:pt x="198" y="36"/>
                  </a:lnTo>
                  <a:lnTo>
                    <a:pt x="202" y="40"/>
                  </a:lnTo>
                  <a:lnTo>
                    <a:pt x="216" y="36"/>
                  </a:lnTo>
                  <a:lnTo>
                    <a:pt x="222" y="44"/>
                  </a:lnTo>
                  <a:lnTo>
                    <a:pt x="234" y="48"/>
                  </a:lnTo>
                  <a:lnTo>
                    <a:pt x="248" y="50"/>
                  </a:lnTo>
                  <a:lnTo>
                    <a:pt x="260" y="56"/>
                  </a:lnTo>
                  <a:lnTo>
                    <a:pt x="260" y="58"/>
                  </a:lnTo>
                  <a:lnTo>
                    <a:pt x="254" y="64"/>
                  </a:lnTo>
                  <a:lnTo>
                    <a:pt x="258" y="72"/>
                  </a:lnTo>
                  <a:lnTo>
                    <a:pt x="260" y="78"/>
                  </a:lnTo>
                  <a:lnTo>
                    <a:pt x="260" y="84"/>
                  </a:lnTo>
                  <a:lnTo>
                    <a:pt x="244" y="84"/>
                  </a:lnTo>
                  <a:lnTo>
                    <a:pt x="240" y="88"/>
                  </a:lnTo>
                  <a:lnTo>
                    <a:pt x="236" y="92"/>
                  </a:lnTo>
                  <a:lnTo>
                    <a:pt x="236" y="100"/>
                  </a:lnTo>
                  <a:lnTo>
                    <a:pt x="226" y="100"/>
                  </a:lnTo>
                  <a:lnTo>
                    <a:pt x="216" y="100"/>
                  </a:lnTo>
                  <a:lnTo>
                    <a:pt x="208" y="106"/>
                  </a:lnTo>
                  <a:lnTo>
                    <a:pt x="204" y="108"/>
                  </a:lnTo>
                  <a:lnTo>
                    <a:pt x="190" y="112"/>
                  </a:lnTo>
                  <a:lnTo>
                    <a:pt x="182" y="116"/>
                  </a:lnTo>
                  <a:lnTo>
                    <a:pt x="184" y="118"/>
                  </a:lnTo>
                  <a:lnTo>
                    <a:pt x="186" y="122"/>
                  </a:lnTo>
                  <a:lnTo>
                    <a:pt x="194" y="128"/>
                  </a:lnTo>
                  <a:lnTo>
                    <a:pt x="204" y="130"/>
                  </a:lnTo>
                  <a:lnTo>
                    <a:pt x="212" y="138"/>
                  </a:lnTo>
                  <a:lnTo>
                    <a:pt x="204" y="138"/>
                  </a:lnTo>
                  <a:lnTo>
                    <a:pt x="200" y="140"/>
                  </a:lnTo>
                  <a:lnTo>
                    <a:pt x="192" y="144"/>
                  </a:lnTo>
                  <a:lnTo>
                    <a:pt x="186" y="146"/>
                  </a:lnTo>
                  <a:lnTo>
                    <a:pt x="176" y="148"/>
                  </a:lnTo>
                  <a:lnTo>
                    <a:pt x="174" y="138"/>
                  </a:lnTo>
                  <a:lnTo>
                    <a:pt x="170" y="134"/>
                  </a:lnTo>
                  <a:lnTo>
                    <a:pt x="160" y="128"/>
                  </a:lnTo>
                  <a:lnTo>
                    <a:pt x="166" y="120"/>
                  </a:lnTo>
                  <a:lnTo>
                    <a:pt x="172" y="118"/>
                  </a:lnTo>
                  <a:lnTo>
                    <a:pt x="164" y="118"/>
                  </a:lnTo>
                  <a:lnTo>
                    <a:pt x="160" y="118"/>
                  </a:lnTo>
                  <a:lnTo>
                    <a:pt x="152" y="116"/>
                  </a:lnTo>
                  <a:lnTo>
                    <a:pt x="146" y="114"/>
                  </a:lnTo>
                  <a:lnTo>
                    <a:pt x="144" y="112"/>
                  </a:lnTo>
                  <a:lnTo>
                    <a:pt x="140" y="108"/>
                  </a:lnTo>
                  <a:lnTo>
                    <a:pt x="132" y="108"/>
                  </a:lnTo>
                  <a:lnTo>
                    <a:pt x="130" y="112"/>
                  </a:lnTo>
                  <a:lnTo>
                    <a:pt x="128" y="116"/>
                  </a:lnTo>
                  <a:lnTo>
                    <a:pt x="124" y="120"/>
                  </a:lnTo>
                  <a:lnTo>
                    <a:pt x="118" y="126"/>
                  </a:lnTo>
                  <a:lnTo>
                    <a:pt x="114" y="128"/>
                  </a:lnTo>
                  <a:lnTo>
                    <a:pt x="110" y="126"/>
                  </a:lnTo>
                  <a:lnTo>
                    <a:pt x="102" y="128"/>
                  </a:lnTo>
                  <a:lnTo>
                    <a:pt x="94" y="132"/>
                  </a:lnTo>
                  <a:lnTo>
                    <a:pt x="92" y="124"/>
                  </a:lnTo>
                  <a:lnTo>
                    <a:pt x="100" y="118"/>
                  </a:lnTo>
                  <a:lnTo>
                    <a:pt x="100" y="108"/>
                  </a:lnTo>
                  <a:lnTo>
                    <a:pt x="106" y="108"/>
                  </a:lnTo>
                  <a:lnTo>
                    <a:pt x="116" y="110"/>
                  </a:lnTo>
                  <a:lnTo>
                    <a:pt x="110" y="98"/>
                  </a:lnTo>
                  <a:lnTo>
                    <a:pt x="106" y="92"/>
                  </a:lnTo>
                  <a:lnTo>
                    <a:pt x="98" y="80"/>
                  </a:lnTo>
                  <a:lnTo>
                    <a:pt x="90" y="76"/>
                  </a:lnTo>
                  <a:lnTo>
                    <a:pt x="82" y="74"/>
                  </a:lnTo>
                  <a:lnTo>
                    <a:pt x="74" y="78"/>
                  </a:lnTo>
                  <a:lnTo>
                    <a:pt x="66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71" name="Freeform 196"/>
            <p:cNvSpPr/>
            <p:nvPr/>
          </p:nvSpPr>
          <p:spPr bwMode="auto">
            <a:xfrm>
              <a:off x="5092147" y="2945506"/>
              <a:ext cx="193722" cy="128763"/>
            </a:xfrm>
            <a:custGeom>
              <a:avLst/>
              <a:gdLst>
                <a:gd name="T0" fmla="*/ 2147483647 w 132"/>
                <a:gd name="T1" fmla="*/ 2147483647 h 82"/>
                <a:gd name="T2" fmla="*/ 2147483647 w 132"/>
                <a:gd name="T3" fmla="*/ 2147483647 h 82"/>
                <a:gd name="T4" fmla="*/ 2147483647 w 132"/>
                <a:gd name="T5" fmla="*/ 2147483647 h 82"/>
                <a:gd name="T6" fmla="*/ 2147483647 w 132"/>
                <a:gd name="T7" fmla="*/ 2147483647 h 82"/>
                <a:gd name="T8" fmla="*/ 2147483647 w 132"/>
                <a:gd name="T9" fmla="*/ 2147483647 h 82"/>
                <a:gd name="T10" fmla="*/ 2147483647 w 132"/>
                <a:gd name="T11" fmla="*/ 2147483647 h 82"/>
                <a:gd name="T12" fmla="*/ 2147483647 w 132"/>
                <a:gd name="T13" fmla="*/ 2147483647 h 82"/>
                <a:gd name="T14" fmla="*/ 2147483647 w 132"/>
                <a:gd name="T15" fmla="*/ 2147483647 h 82"/>
                <a:gd name="T16" fmla="*/ 2147483647 w 132"/>
                <a:gd name="T17" fmla="*/ 2147483647 h 82"/>
                <a:gd name="T18" fmla="*/ 2147483647 w 132"/>
                <a:gd name="T19" fmla="*/ 2147483647 h 82"/>
                <a:gd name="T20" fmla="*/ 2147483647 w 132"/>
                <a:gd name="T21" fmla="*/ 2147483647 h 82"/>
                <a:gd name="T22" fmla="*/ 2147483647 w 132"/>
                <a:gd name="T23" fmla="*/ 2147483647 h 82"/>
                <a:gd name="T24" fmla="*/ 2147483647 w 132"/>
                <a:gd name="T25" fmla="*/ 2147483647 h 82"/>
                <a:gd name="T26" fmla="*/ 0 w 132"/>
                <a:gd name="T27" fmla="*/ 2147483647 h 82"/>
                <a:gd name="T28" fmla="*/ 0 w 132"/>
                <a:gd name="T29" fmla="*/ 2147483647 h 82"/>
                <a:gd name="T30" fmla="*/ 2147483647 w 132"/>
                <a:gd name="T31" fmla="*/ 2147483647 h 82"/>
                <a:gd name="T32" fmla="*/ 2147483647 w 132"/>
                <a:gd name="T33" fmla="*/ 2147483647 h 82"/>
                <a:gd name="T34" fmla="*/ 2147483647 w 132"/>
                <a:gd name="T35" fmla="*/ 2147483647 h 82"/>
                <a:gd name="T36" fmla="*/ 2147483647 w 132"/>
                <a:gd name="T37" fmla="*/ 2147483647 h 82"/>
                <a:gd name="T38" fmla="*/ 2147483647 w 132"/>
                <a:gd name="T39" fmla="*/ 2147483647 h 82"/>
                <a:gd name="T40" fmla="*/ 2147483647 w 132"/>
                <a:gd name="T41" fmla="*/ 2147483647 h 82"/>
                <a:gd name="T42" fmla="*/ 2147483647 w 132"/>
                <a:gd name="T43" fmla="*/ 2147483647 h 82"/>
                <a:gd name="T44" fmla="*/ 2147483647 w 132"/>
                <a:gd name="T45" fmla="*/ 2147483647 h 82"/>
                <a:gd name="T46" fmla="*/ 2147483647 w 132"/>
                <a:gd name="T47" fmla="*/ 2147483647 h 82"/>
                <a:gd name="T48" fmla="*/ 2147483647 w 132"/>
                <a:gd name="T49" fmla="*/ 2147483647 h 82"/>
                <a:gd name="T50" fmla="*/ 2147483647 w 132"/>
                <a:gd name="T51" fmla="*/ 2147483647 h 82"/>
                <a:gd name="T52" fmla="*/ 2147483647 w 132"/>
                <a:gd name="T53" fmla="*/ 2147483647 h 82"/>
                <a:gd name="T54" fmla="*/ 2147483647 w 132"/>
                <a:gd name="T55" fmla="*/ 2147483647 h 82"/>
                <a:gd name="T56" fmla="*/ 2147483647 w 132"/>
                <a:gd name="T57" fmla="*/ 0 h 82"/>
                <a:gd name="T58" fmla="*/ 2147483647 w 132"/>
                <a:gd name="T59" fmla="*/ 2147483647 h 82"/>
                <a:gd name="T60" fmla="*/ 2147483647 w 132"/>
                <a:gd name="T61" fmla="*/ 2147483647 h 82"/>
                <a:gd name="T62" fmla="*/ 2147483647 w 132"/>
                <a:gd name="T63" fmla="*/ 2147483647 h 82"/>
                <a:gd name="T64" fmla="*/ 2147483647 w 132"/>
                <a:gd name="T65" fmla="*/ 2147483647 h 82"/>
                <a:gd name="T66" fmla="*/ 2147483647 w 132"/>
                <a:gd name="T67" fmla="*/ 2147483647 h 82"/>
                <a:gd name="T68" fmla="*/ 2147483647 w 132"/>
                <a:gd name="T69" fmla="*/ 2147483647 h 82"/>
                <a:gd name="T70" fmla="*/ 2147483647 w 132"/>
                <a:gd name="T71" fmla="*/ 2147483647 h 82"/>
                <a:gd name="T72" fmla="*/ 2147483647 w 132"/>
                <a:gd name="T73" fmla="*/ 2147483647 h 82"/>
                <a:gd name="T74" fmla="*/ 2147483647 w 132"/>
                <a:gd name="T75" fmla="*/ 2147483647 h 82"/>
                <a:gd name="T76" fmla="*/ 2147483647 w 132"/>
                <a:gd name="T77" fmla="*/ 2147483647 h 82"/>
                <a:gd name="T78" fmla="*/ 2147483647 w 132"/>
                <a:gd name="T79" fmla="*/ 2147483647 h 82"/>
                <a:gd name="T80" fmla="*/ 2147483647 w 132"/>
                <a:gd name="T81" fmla="*/ 2147483647 h 82"/>
                <a:gd name="T82" fmla="*/ 2147483647 w 132"/>
                <a:gd name="T83" fmla="*/ 2147483647 h 82"/>
                <a:gd name="T84" fmla="*/ 2147483647 w 132"/>
                <a:gd name="T85" fmla="*/ 2147483647 h 8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32"/>
                <a:gd name="T130" fmla="*/ 0 h 82"/>
                <a:gd name="T131" fmla="*/ 132 w 132"/>
                <a:gd name="T132" fmla="*/ 82 h 8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32" h="82">
                  <a:moveTo>
                    <a:pt x="122" y="72"/>
                  </a:moveTo>
                  <a:lnTo>
                    <a:pt x="110" y="74"/>
                  </a:lnTo>
                  <a:lnTo>
                    <a:pt x="106" y="82"/>
                  </a:lnTo>
                  <a:lnTo>
                    <a:pt x="98" y="82"/>
                  </a:lnTo>
                  <a:lnTo>
                    <a:pt x="90" y="80"/>
                  </a:lnTo>
                  <a:lnTo>
                    <a:pt x="80" y="82"/>
                  </a:lnTo>
                  <a:lnTo>
                    <a:pt x="74" y="82"/>
                  </a:lnTo>
                  <a:lnTo>
                    <a:pt x="62" y="78"/>
                  </a:lnTo>
                  <a:lnTo>
                    <a:pt x="58" y="76"/>
                  </a:lnTo>
                  <a:lnTo>
                    <a:pt x="40" y="76"/>
                  </a:lnTo>
                  <a:lnTo>
                    <a:pt x="30" y="76"/>
                  </a:lnTo>
                  <a:lnTo>
                    <a:pt x="22" y="76"/>
                  </a:lnTo>
                  <a:lnTo>
                    <a:pt x="16" y="78"/>
                  </a:lnTo>
                  <a:lnTo>
                    <a:pt x="0" y="80"/>
                  </a:lnTo>
                  <a:lnTo>
                    <a:pt x="0" y="76"/>
                  </a:lnTo>
                  <a:lnTo>
                    <a:pt x="10" y="70"/>
                  </a:lnTo>
                  <a:lnTo>
                    <a:pt x="6" y="64"/>
                  </a:lnTo>
                  <a:lnTo>
                    <a:pt x="4" y="52"/>
                  </a:lnTo>
                  <a:lnTo>
                    <a:pt x="2" y="48"/>
                  </a:lnTo>
                  <a:lnTo>
                    <a:pt x="12" y="46"/>
                  </a:lnTo>
                  <a:lnTo>
                    <a:pt x="18" y="34"/>
                  </a:lnTo>
                  <a:lnTo>
                    <a:pt x="26" y="24"/>
                  </a:lnTo>
                  <a:lnTo>
                    <a:pt x="26" y="18"/>
                  </a:lnTo>
                  <a:lnTo>
                    <a:pt x="30" y="18"/>
                  </a:lnTo>
                  <a:lnTo>
                    <a:pt x="36" y="18"/>
                  </a:lnTo>
                  <a:lnTo>
                    <a:pt x="46" y="14"/>
                  </a:lnTo>
                  <a:lnTo>
                    <a:pt x="48" y="6"/>
                  </a:lnTo>
                  <a:lnTo>
                    <a:pt x="60" y="4"/>
                  </a:lnTo>
                  <a:lnTo>
                    <a:pt x="68" y="0"/>
                  </a:lnTo>
                  <a:lnTo>
                    <a:pt x="76" y="4"/>
                  </a:lnTo>
                  <a:lnTo>
                    <a:pt x="98" y="4"/>
                  </a:lnTo>
                  <a:lnTo>
                    <a:pt x="106" y="16"/>
                  </a:lnTo>
                  <a:lnTo>
                    <a:pt x="106" y="24"/>
                  </a:lnTo>
                  <a:lnTo>
                    <a:pt x="112" y="28"/>
                  </a:lnTo>
                  <a:lnTo>
                    <a:pt x="116" y="34"/>
                  </a:lnTo>
                  <a:lnTo>
                    <a:pt x="120" y="40"/>
                  </a:lnTo>
                  <a:lnTo>
                    <a:pt x="122" y="42"/>
                  </a:lnTo>
                  <a:lnTo>
                    <a:pt x="130" y="44"/>
                  </a:lnTo>
                  <a:lnTo>
                    <a:pt x="132" y="50"/>
                  </a:lnTo>
                  <a:lnTo>
                    <a:pt x="126" y="52"/>
                  </a:lnTo>
                  <a:lnTo>
                    <a:pt x="114" y="54"/>
                  </a:lnTo>
                  <a:lnTo>
                    <a:pt x="118" y="62"/>
                  </a:lnTo>
                  <a:lnTo>
                    <a:pt x="12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72" name="Freeform 197"/>
            <p:cNvSpPr/>
            <p:nvPr/>
          </p:nvSpPr>
          <p:spPr bwMode="auto">
            <a:xfrm>
              <a:off x="4904191" y="3218959"/>
              <a:ext cx="71493" cy="58407"/>
            </a:xfrm>
            <a:custGeom>
              <a:avLst/>
              <a:gdLst>
                <a:gd name="T0" fmla="*/ 0 w 49"/>
                <a:gd name="T1" fmla="*/ 2147483647 h 36"/>
                <a:gd name="T2" fmla="*/ 2147483647 w 49"/>
                <a:gd name="T3" fmla="*/ 2147483647 h 36"/>
                <a:gd name="T4" fmla="*/ 2147483647 w 49"/>
                <a:gd name="T5" fmla="*/ 2147483647 h 36"/>
                <a:gd name="T6" fmla="*/ 2147483647 w 49"/>
                <a:gd name="T7" fmla="*/ 2147483647 h 36"/>
                <a:gd name="T8" fmla="*/ 2147483647 w 49"/>
                <a:gd name="T9" fmla="*/ 0 h 36"/>
                <a:gd name="T10" fmla="*/ 2147483647 w 49"/>
                <a:gd name="T11" fmla="*/ 2147483647 h 36"/>
                <a:gd name="T12" fmla="*/ 2147483647 w 49"/>
                <a:gd name="T13" fmla="*/ 2147483647 h 36"/>
                <a:gd name="T14" fmla="*/ 2147483647 w 49"/>
                <a:gd name="T15" fmla="*/ 2147483647 h 36"/>
                <a:gd name="T16" fmla="*/ 2147483647 w 49"/>
                <a:gd name="T17" fmla="*/ 2147483647 h 36"/>
                <a:gd name="T18" fmla="*/ 2147483647 w 49"/>
                <a:gd name="T19" fmla="*/ 2147483647 h 36"/>
                <a:gd name="T20" fmla="*/ 2147483647 w 49"/>
                <a:gd name="T21" fmla="*/ 2147483647 h 36"/>
                <a:gd name="T22" fmla="*/ 2147483647 w 49"/>
                <a:gd name="T23" fmla="*/ 2147483647 h 36"/>
                <a:gd name="T24" fmla="*/ 2147483647 w 49"/>
                <a:gd name="T25" fmla="*/ 2147483647 h 36"/>
                <a:gd name="T26" fmla="*/ 2147483647 w 49"/>
                <a:gd name="T27" fmla="*/ 2147483647 h 36"/>
                <a:gd name="T28" fmla="*/ 2147483647 w 49"/>
                <a:gd name="T29" fmla="*/ 2147483647 h 36"/>
                <a:gd name="T30" fmla="*/ 0 w 49"/>
                <a:gd name="T31" fmla="*/ 2147483647 h 36"/>
                <a:gd name="T32" fmla="*/ 0 w 49"/>
                <a:gd name="T33" fmla="*/ 2147483647 h 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9"/>
                <a:gd name="T52" fmla="*/ 0 h 36"/>
                <a:gd name="T53" fmla="*/ 49 w 49"/>
                <a:gd name="T54" fmla="*/ 36 h 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9" h="36">
                  <a:moveTo>
                    <a:pt x="0" y="4"/>
                  </a:moveTo>
                  <a:lnTo>
                    <a:pt x="13" y="6"/>
                  </a:lnTo>
                  <a:lnTo>
                    <a:pt x="21" y="4"/>
                  </a:lnTo>
                  <a:lnTo>
                    <a:pt x="25" y="2"/>
                  </a:lnTo>
                  <a:lnTo>
                    <a:pt x="39" y="0"/>
                  </a:lnTo>
                  <a:lnTo>
                    <a:pt x="49" y="6"/>
                  </a:lnTo>
                  <a:lnTo>
                    <a:pt x="35" y="10"/>
                  </a:lnTo>
                  <a:lnTo>
                    <a:pt x="33" y="16"/>
                  </a:lnTo>
                  <a:lnTo>
                    <a:pt x="29" y="24"/>
                  </a:lnTo>
                  <a:lnTo>
                    <a:pt x="21" y="24"/>
                  </a:lnTo>
                  <a:lnTo>
                    <a:pt x="17" y="28"/>
                  </a:lnTo>
                  <a:lnTo>
                    <a:pt x="15" y="36"/>
                  </a:lnTo>
                  <a:lnTo>
                    <a:pt x="11" y="32"/>
                  </a:lnTo>
                  <a:lnTo>
                    <a:pt x="7" y="26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73" name="Freeform 198"/>
            <p:cNvSpPr/>
            <p:nvPr/>
          </p:nvSpPr>
          <p:spPr bwMode="auto">
            <a:xfrm>
              <a:off x="5065626" y="3349048"/>
              <a:ext cx="51890" cy="37169"/>
            </a:xfrm>
            <a:custGeom>
              <a:avLst/>
              <a:gdLst>
                <a:gd name="T0" fmla="*/ 2147483647 w 36"/>
                <a:gd name="T1" fmla="*/ 0 h 24"/>
                <a:gd name="T2" fmla="*/ 2147483647 w 36"/>
                <a:gd name="T3" fmla="*/ 2147483647 h 24"/>
                <a:gd name="T4" fmla="*/ 2147483647 w 36"/>
                <a:gd name="T5" fmla="*/ 2147483647 h 24"/>
                <a:gd name="T6" fmla="*/ 2147483647 w 36"/>
                <a:gd name="T7" fmla="*/ 2147483647 h 24"/>
                <a:gd name="T8" fmla="*/ 2147483647 w 36"/>
                <a:gd name="T9" fmla="*/ 2147483647 h 24"/>
                <a:gd name="T10" fmla="*/ 2147483647 w 36"/>
                <a:gd name="T11" fmla="*/ 2147483647 h 24"/>
                <a:gd name="T12" fmla="*/ 2147483647 w 36"/>
                <a:gd name="T13" fmla="*/ 2147483647 h 24"/>
                <a:gd name="T14" fmla="*/ 0 w 36"/>
                <a:gd name="T15" fmla="*/ 2147483647 h 24"/>
                <a:gd name="T16" fmla="*/ 0 w 36"/>
                <a:gd name="T17" fmla="*/ 2147483647 h 24"/>
                <a:gd name="T18" fmla="*/ 2147483647 w 36"/>
                <a:gd name="T19" fmla="*/ 2147483647 h 24"/>
                <a:gd name="T20" fmla="*/ 2147483647 w 36"/>
                <a:gd name="T21" fmla="*/ 0 h 24"/>
                <a:gd name="T22" fmla="*/ 2147483647 w 36"/>
                <a:gd name="T23" fmla="*/ 0 h 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6"/>
                <a:gd name="T37" fmla="*/ 0 h 24"/>
                <a:gd name="T38" fmla="*/ 36 w 36"/>
                <a:gd name="T39" fmla="*/ 24 h 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6" h="24">
                  <a:moveTo>
                    <a:pt x="26" y="0"/>
                  </a:moveTo>
                  <a:lnTo>
                    <a:pt x="36" y="4"/>
                  </a:lnTo>
                  <a:lnTo>
                    <a:pt x="36" y="16"/>
                  </a:lnTo>
                  <a:lnTo>
                    <a:pt x="30" y="20"/>
                  </a:lnTo>
                  <a:lnTo>
                    <a:pt x="10" y="24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0" y="16"/>
                  </a:lnTo>
                  <a:lnTo>
                    <a:pt x="0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74" name="Freeform 199"/>
            <p:cNvSpPr/>
            <p:nvPr/>
          </p:nvSpPr>
          <p:spPr bwMode="auto">
            <a:xfrm>
              <a:off x="5044870" y="3179136"/>
              <a:ext cx="207559" cy="126107"/>
            </a:xfrm>
            <a:custGeom>
              <a:avLst/>
              <a:gdLst>
                <a:gd name="T0" fmla="*/ 2147483647 w 142"/>
                <a:gd name="T1" fmla="*/ 2147483647 h 80"/>
                <a:gd name="T2" fmla="*/ 2147483647 w 142"/>
                <a:gd name="T3" fmla="*/ 2147483647 h 80"/>
                <a:gd name="T4" fmla="*/ 2147483647 w 142"/>
                <a:gd name="T5" fmla="*/ 2147483647 h 80"/>
                <a:gd name="T6" fmla="*/ 2147483647 w 142"/>
                <a:gd name="T7" fmla="*/ 2147483647 h 80"/>
                <a:gd name="T8" fmla="*/ 2147483647 w 142"/>
                <a:gd name="T9" fmla="*/ 2147483647 h 80"/>
                <a:gd name="T10" fmla="*/ 2147483647 w 142"/>
                <a:gd name="T11" fmla="*/ 2147483647 h 80"/>
                <a:gd name="T12" fmla="*/ 2147483647 w 142"/>
                <a:gd name="T13" fmla="*/ 2147483647 h 80"/>
                <a:gd name="T14" fmla="*/ 2147483647 w 142"/>
                <a:gd name="T15" fmla="*/ 2147483647 h 80"/>
                <a:gd name="T16" fmla="*/ 2147483647 w 142"/>
                <a:gd name="T17" fmla="*/ 2147483647 h 80"/>
                <a:gd name="T18" fmla="*/ 2147483647 w 142"/>
                <a:gd name="T19" fmla="*/ 2147483647 h 80"/>
                <a:gd name="T20" fmla="*/ 2147483647 w 142"/>
                <a:gd name="T21" fmla="*/ 2147483647 h 80"/>
                <a:gd name="T22" fmla="*/ 0 w 142"/>
                <a:gd name="T23" fmla="*/ 2147483647 h 80"/>
                <a:gd name="T24" fmla="*/ 2147483647 w 142"/>
                <a:gd name="T25" fmla="*/ 2147483647 h 80"/>
                <a:gd name="T26" fmla="*/ 2147483647 w 142"/>
                <a:gd name="T27" fmla="*/ 2147483647 h 80"/>
                <a:gd name="T28" fmla="*/ 2147483647 w 142"/>
                <a:gd name="T29" fmla="*/ 2147483647 h 80"/>
                <a:gd name="T30" fmla="*/ 2147483647 w 142"/>
                <a:gd name="T31" fmla="*/ 2147483647 h 80"/>
                <a:gd name="T32" fmla="*/ 2147483647 w 142"/>
                <a:gd name="T33" fmla="*/ 2147483647 h 80"/>
                <a:gd name="T34" fmla="*/ 2147483647 w 142"/>
                <a:gd name="T35" fmla="*/ 2147483647 h 80"/>
                <a:gd name="T36" fmla="*/ 2147483647 w 142"/>
                <a:gd name="T37" fmla="*/ 2147483647 h 80"/>
                <a:gd name="T38" fmla="*/ 2147483647 w 142"/>
                <a:gd name="T39" fmla="*/ 2147483647 h 80"/>
                <a:gd name="T40" fmla="*/ 2147483647 w 142"/>
                <a:gd name="T41" fmla="*/ 2147483647 h 80"/>
                <a:gd name="T42" fmla="*/ 2147483647 w 142"/>
                <a:gd name="T43" fmla="*/ 2147483647 h 80"/>
                <a:gd name="T44" fmla="*/ 2147483647 w 142"/>
                <a:gd name="T45" fmla="*/ 2147483647 h 80"/>
                <a:gd name="T46" fmla="*/ 2147483647 w 142"/>
                <a:gd name="T47" fmla="*/ 2147483647 h 80"/>
                <a:gd name="T48" fmla="*/ 2147483647 w 142"/>
                <a:gd name="T49" fmla="*/ 2147483647 h 80"/>
                <a:gd name="T50" fmla="*/ 2147483647 w 142"/>
                <a:gd name="T51" fmla="*/ 2147483647 h 80"/>
                <a:gd name="T52" fmla="*/ 2147483647 w 142"/>
                <a:gd name="T53" fmla="*/ 2147483647 h 80"/>
                <a:gd name="T54" fmla="*/ 2147483647 w 142"/>
                <a:gd name="T55" fmla="*/ 2147483647 h 80"/>
                <a:gd name="T56" fmla="*/ 2147483647 w 142"/>
                <a:gd name="T57" fmla="*/ 0 h 80"/>
                <a:gd name="T58" fmla="*/ 2147483647 w 142"/>
                <a:gd name="T59" fmla="*/ 2147483647 h 80"/>
                <a:gd name="T60" fmla="*/ 2147483647 w 142"/>
                <a:gd name="T61" fmla="*/ 2147483647 h 80"/>
                <a:gd name="T62" fmla="*/ 2147483647 w 142"/>
                <a:gd name="T63" fmla="*/ 2147483647 h 80"/>
                <a:gd name="T64" fmla="*/ 2147483647 w 142"/>
                <a:gd name="T65" fmla="*/ 2147483647 h 80"/>
                <a:gd name="T66" fmla="*/ 2147483647 w 142"/>
                <a:gd name="T67" fmla="*/ 2147483647 h 80"/>
                <a:gd name="T68" fmla="*/ 2147483647 w 142"/>
                <a:gd name="T69" fmla="*/ 2147483647 h 80"/>
                <a:gd name="T70" fmla="*/ 2147483647 w 142"/>
                <a:gd name="T71" fmla="*/ 2147483647 h 80"/>
                <a:gd name="T72" fmla="*/ 2147483647 w 142"/>
                <a:gd name="T73" fmla="*/ 2147483647 h 80"/>
                <a:gd name="T74" fmla="*/ 2147483647 w 142"/>
                <a:gd name="T75" fmla="*/ 2147483647 h 80"/>
                <a:gd name="T76" fmla="*/ 2147483647 w 142"/>
                <a:gd name="T77" fmla="*/ 2147483647 h 80"/>
                <a:gd name="T78" fmla="*/ 2147483647 w 142"/>
                <a:gd name="T79" fmla="*/ 2147483647 h 80"/>
                <a:gd name="T80" fmla="*/ 2147483647 w 142"/>
                <a:gd name="T81" fmla="*/ 2147483647 h 80"/>
                <a:gd name="T82" fmla="*/ 2147483647 w 142"/>
                <a:gd name="T83" fmla="*/ 2147483647 h 80"/>
                <a:gd name="T84" fmla="*/ 2147483647 w 142"/>
                <a:gd name="T85" fmla="*/ 2147483647 h 80"/>
                <a:gd name="T86" fmla="*/ 2147483647 w 142"/>
                <a:gd name="T87" fmla="*/ 2147483647 h 80"/>
                <a:gd name="T88" fmla="*/ 2147483647 w 142"/>
                <a:gd name="T89" fmla="*/ 2147483647 h 80"/>
                <a:gd name="T90" fmla="*/ 2147483647 w 142"/>
                <a:gd name="T91" fmla="*/ 2147483647 h 80"/>
                <a:gd name="T92" fmla="*/ 2147483647 w 142"/>
                <a:gd name="T93" fmla="*/ 2147483647 h 80"/>
                <a:gd name="T94" fmla="*/ 2147483647 w 142"/>
                <a:gd name="T95" fmla="*/ 2147483647 h 80"/>
                <a:gd name="T96" fmla="*/ 2147483647 w 142"/>
                <a:gd name="T97" fmla="*/ 2147483647 h 80"/>
                <a:gd name="T98" fmla="*/ 2147483647 w 142"/>
                <a:gd name="T99" fmla="*/ 2147483647 h 80"/>
                <a:gd name="T100" fmla="*/ 2147483647 w 142"/>
                <a:gd name="T101" fmla="*/ 2147483647 h 80"/>
                <a:gd name="T102" fmla="*/ 2147483647 w 142"/>
                <a:gd name="T103" fmla="*/ 2147483647 h 80"/>
                <a:gd name="T104" fmla="*/ 2147483647 w 142"/>
                <a:gd name="T105" fmla="*/ 2147483647 h 80"/>
                <a:gd name="T106" fmla="*/ 2147483647 w 142"/>
                <a:gd name="T107" fmla="*/ 2147483647 h 80"/>
                <a:gd name="T108" fmla="*/ 2147483647 w 142"/>
                <a:gd name="T109" fmla="*/ 2147483647 h 80"/>
                <a:gd name="T110" fmla="*/ 2147483647 w 142"/>
                <a:gd name="T111" fmla="*/ 2147483647 h 80"/>
                <a:gd name="T112" fmla="*/ 2147483647 w 142"/>
                <a:gd name="T113" fmla="*/ 2147483647 h 80"/>
                <a:gd name="T114" fmla="*/ 2147483647 w 142"/>
                <a:gd name="T115" fmla="*/ 2147483647 h 80"/>
                <a:gd name="T116" fmla="*/ 2147483647 w 142"/>
                <a:gd name="T117" fmla="*/ 2147483647 h 80"/>
                <a:gd name="T118" fmla="*/ 2147483647 w 142"/>
                <a:gd name="T119" fmla="*/ 2147483647 h 80"/>
                <a:gd name="T120" fmla="*/ 2147483647 w 142"/>
                <a:gd name="T121" fmla="*/ 2147483647 h 80"/>
                <a:gd name="T122" fmla="*/ 2147483647 w 142"/>
                <a:gd name="T123" fmla="*/ 2147483647 h 8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42"/>
                <a:gd name="T187" fmla="*/ 0 h 80"/>
                <a:gd name="T188" fmla="*/ 142 w 142"/>
                <a:gd name="T189" fmla="*/ 80 h 8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42" h="80">
                  <a:moveTo>
                    <a:pt x="36" y="68"/>
                  </a:moveTo>
                  <a:lnTo>
                    <a:pt x="28" y="64"/>
                  </a:lnTo>
                  <a:lnTo>
                    <a:pt x="26" y="64"/>
                  </a:lnTo>
                  <a:lnTo>
                    <a:pt x="24" y="62"/>
                  </a:lnTo>
                  <a:lnTo>
                    <a:pt x="22" y="58"/>
                  </a:lnTo>
                  <a:lnTo>
                    <a:pt x="20" y="54"/>
                  </a:lnTo>
                  <a:lnTo>
                    <a:pt x="16" y="52"/>
                  </a:lnTo>
                  <a:lnTo>
                    <a:pt x="14" y="52"/>
                  </a:lnTo>
                  <a:lnTo>
                    <a:pt x="14" y="48"/>
                  </a:lnTo>
                  <a:lnTo>
                    <a:pt x="10" y="46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6" y="36"/>
                  </a:lnTo>
                  <a:lnTo>
                    <a:pt x="20" y="32"/>
                  </a:lnTo>
                  <a:lnTo>
                    <a:pt x="22" y="30"/>
                  </a:lnTo>
                  <a:lnTo>
                    <a:pt x="24" y="24"/>
                  </a:lnTo>
                  <a:lnTo>
                    <a:pt x="24" y="16"/>
                  </a:lnTo>
                  <a:lnTo>
                    <a:pt x="28" y="12"/>
                  </a:lnTo>
                  <a:lnTo>
                    <a:pt x="32" y="10"/>
                  </a:lnTo>
                  <a:lnTo>
                    <a:pt x="36" y="8"/>
                  </a:lnTo>
                  <a:lnTo>
                    <a:pt x="38" y="2"/>
                  </a:lnTo>
                  <a:lnTo>
                    <a:pt x="56" y="6"/>
                  </a:lnTo>
                  <a:lnTo>
                    <a:pt x="70" y="10"/>
                  </a:lnTo>
                  <a:lnTo>
                    <a:pt x="76" y="8"/>
                  </a:lnTo>
                  <a:lnTo>
                    <a:pt x="80" y="6"/>
                  </a:lnTo>
                  <a:lnTo>
                    <a:pt x="86" y="2"/>
                  </a:lnTo>
                  <a:lnTo>
                    <a:pt x="92" y="0"/>
                  </a:lnTo>
                  <a:lnTo>
                    <a:pt x="100" y="2"/>
                  </a:lnTo>
                  <a:lnTo>
                    <a:pt x="106" y="8"/>
                  </a:lnTo>
                  <a:lnTo>
                    <a:pt x="108" y="12"/>
                  </a:lnTo>
                  <a:lnTo>
                    <a:pt x="112" y="20"/>
                  </a:lnTo>
                  <a:lnTo>
                    <a:pt x="116" y="36"/>
                  </a:lnTo>
                  <a:lnTo>
                    <a:pt x="118" y="44"/>
                  </a:lnTo>
                  <a:lnTo>
                    <a:pt x="120" y="50"/>
                  </a:lnTo>
                  <a:lnTo>
                    <a:pt x="128" y="46"/>
                  </a:lnTo>
                  <a:lnTo>
                    <a:pt x="136" y="44"/>
                  </a:lnTo>
                  <a:lnTo>
                    <a:pt x="140" y="46"/>
                  </a:lnTo>
                  <a:lnTo>
                    <a:pt x="142" y="50"/>
                  </a:lnTo>
                  <a:lnTo>
                    <a:pt x="142" y="54"/>
                  </a:lnTo>
                  <a:lnTo>
                    <a:pt x="140" y="56"/>
                  </a:lnTo>
                  <a:lnTo>
                    <a:pt x="138" y="56"/>
                  </a:lnTo>
                  <a:lnTo>
                    <a:pt x="132" y="56"/>
                  </a:lnTo>
                  <a:lnTo>
                    <a:pt x="130" y="68"/>
                  </a:lnTo>
                  <a:lnTo>
                    <a:pt x="126" y="80"/>
                  </a:lnTo>
                  <a:lnTo>
                    <a:pt x="116" y="74"/>
                  </a:lnTo>
                  <a:lnTo>
                    <a:pt x="110" y="72"/>
                  </a:lnTo>
                  <a:lnTo>
                    <a:pt x="106" y="72"/>
                  </a:lnTo>
                  <a:lnTo>
                    <a:pt x="100" y="74"/>
                  </a:lnTo>
                  <a:lnTo>
                    <a:pt x="96" y="76"/>
                  </a:lnTo>
                  <a:lnTo>
                    <a:pt x="92" y="80"/>
                  </a:lnTo>
                  <a:lnTo>
                    <a:pt x="86" y="80"/>
                  </a:lnTo>
                  <a:lnTo>
                    <a:pt x="64" y="80"/>
                  </a:lnTo>
                  <a:lnTo>
                    <a:pt x="60" y="78"/>
                  </a:lnTo>
                  <a:lnTo>
                    <a:pt x="54" y="78"/>
                  </a:lnTo>
                  <a:lnTo>
                    <a:pt x="50" y="78"/>
                  </a:lnTo>
                  <a:lnTo>
                    <a:pt x="46" y="76"/>
                  </a:lnTo>
                  <a:lnTo>
                    <a:pt x="44" y="76"/>
                  </a:lnTo>
                  <a:lnTo>
                    <a:pt x="42" y="74"/>
                  </a:lnTo>
                  <a:lnTo>
                    <a:pt x="42" y="72"/>
                  </a:lnTo>
                  <a:lnTo>
                    <a:pt x="36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75" name="Freeform 200"/>
            <p:cNvSpPr/>
            <p:nvPr/>
          </p:nvSpPr>
          <p:spPr bwMode="auto">
            <a:xfrm>
              <a:off x="5016043" y="3232233"/>
              <a:ext cx="99168" cy="122125"/>
            </a:xfrm>
            <a:custGeom>
              <a:avLst/>
              <a:gdLst>
                <a:gd name="T0" fmla="*/ 2147483647 w 68"/>
                <a:gd name="T1" fmla="*/ 2147483647 h 76"/>
                <a:gd name="T2" fmla="*/ 2147483647 w 68"/>
                <a:gd name="T3" fmla="*/ 2147483647 h 76"/>
                <a:gd name="T4" fmla="*/ 2147483647 w 68"/>
                <a:gd name="T5" fmla="*/ 0 h 76"/>
                <a:gd name="T6" fmla="*/ 2147483647 w 68"/>
                <a:gd name="T7" fmla="*/ 2147483647 h 76"/>
                <a:gd name="T8" fmla="*/ 2147483647 w 68"/>
                <a:gd name="T9" fmla="*/ 2147483647 h 76"/>
                <a:gd name="T10" fmla="*/ 2147483647 w 68"/>
                <a:gd name="T11" fmla="*/ 2147483647 h 76"/>
                <a:gd name="T12" fmla="*/ 2147483647 w 68"/>
                <a:gd name="T13" fmla="*/ 2147483647 h 76"/>
                <a:gd name="T14" fmla="*/ 2147483647 w 68"/>
                <a:gd name="T15" fmla="*/ 2147483647 h 76"/>
                <a:gd name="T16" fmla="*/ 2147483647 w 68"/>
                <a:gd name="T17" fmla="*/ 2147483647 h 76"/>
                <a:gd name="T18" fmla="*/ 2147483647 w 68"/>
                <a:gd name="T19" fmla="*/ 2147483647 h 76"/>
                <a:gd name="T20" fmla="*/ 2147483647 w 68"/>
                <a:gd name="T21" fmla="*/ 2147483647 h 76"/>
                <a:gd name="T22" fmla="*/ 2147483647 w 68"/>
                <a:gd name="T23" fmla="*/ 2147483647 h 76"/>
                <a:gd name="T24" fmla="*/ 2147483647 w 68"/>
                <a:gd name="T25" fmla="*/ 2147483647 h 76"/>
                <a:gd name="T26" fmla="*/ 2147483647 w 68"/>
                <a:gd name="T27" fmla="*/ 2147483647 h 76"/>
                <a:gd name="T28" fmla="*/ 2147483647 w 68"/>
                <a:gd name="T29" fmla="*/ 2147483647 h 76"/>
                <a:gd name="T30" fmla="*/ 2147483647 w 68"/>
                <a:gd name="T31" fmla="*/ 2147483647 h 76"/>
                <a:gd name="T32" fmla="*/ 2147483647 w 68"/>
                <a:gd name="T33" fmla="*/ 2147483647 h 76"/>
                <a:gd name="T34" fmla="*/ 2147483647 w 68"/>
                <a:gd name="T35" fmla="*/ 2147483647 h 76"/>
                <a:gd name="T36" fmla="*/ 2147483647 w 68"/>
                <a:gd name="T37" fmla="*/ 2147483647 h 76"/>
                <a:gd name="T38" fmla="*/ 2147483647 w 68"/>
                <a:gd name="T39" fmla="*/ 2147483647 h 76"/>
                <a:gd name="T40" fmla="*/ 2147483647 w 68"/>
                <a:gd name="T41" fmla="*/ 2147483647 h 76"/>
                <a:gd name="T42" fmla="*/ 2147483647 w 68"/>
                <a:gd name="T43" fmla="*/ 2147483647 h 76"/>
                <a:gd name="T44" fmla="*/ 2147483647 w 68"/>
                <a:gd name="T45" fmla="*/ 2147483647 h 76"/>
                <a:gd name="T46" fmla="*/ 2147483647 w 68"/>
                <a:gd name="T47" fmla="*/ 2147483647 h 76"/>
                <a:gd name="T48" fmla="*/ 2147483647 w 68"/>
                <a:gd name="T49" fmla="*/ 2147483647 h 76"/>
                <a:gd name="T50" fmla="*/ 2147483647 w 68"/>
                <a:gd name="T51" fmla="*/ 2147483647 h 76"/>
                <a:gd name="T52" fmla="*/ 2147483647 w 68"/>
                <a:gd name="T53" fmla="*/ 2147483647 h 76"/>
                <a:gd name="T54" fmla="*/ 2147483647 w 68"/>
                <a:gd name="T55" fmla="*/ 2147483647 h 76"/>
                <a:gd name="T56" fmla="*/ 2147483647 w 68"/>
                <a:gd name="T57" fmla="*/ 2147483647 h 76"/>
                <a:gd name="T58" fmla="*/ 0 w 68"/>
                <a:gd name="T59" fmla="*/ 2147483647 h 76"/>
                <a:gd name="T60" fmla="*/ 2147483647 w 68"/>
                <a:gd name="T61" fmla="*/ 2147483647 h 76"/>
                <a:gd name="T62" fmla="*/ 2147483647 w 68"/>
                <a:gd name="T63" fmla="*/ 2147483647 h 76"/>
                <a:gd name="T64" fmla="*/ 2147483647 w 68"/>
                <a:gd name="T65" fmla="*/ 2147483647 h 76"/>
                <a:gd name="T66" fmla="*/ 2147483647 w 68"/>
                <a:gd name="T67" fmla="*/ 2147483647 h 76"/>
                <a:gd name="T68" fmla="*/ 2147483647 w 68"/>
                <a:gd name="T69" fmla="*/ 2147483647 h 76"/>
                <a:gd name="T70" fmla="*/ 2147483647 w 68"/>
                <a:gd name="T71" fmla="*/ 2147483647 h 76"/>
                <a:gd name="T72" fmla="*/ 2147483647 w 68"/>
                <a:gd name="T73" fmla="*/ 2147483647 h 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8"/>
                <a:gd name="T112" fmla="*/ 0 h 76"/>
                <a:gd name="T113" fmla="*/ 68 w 68"/>
                <a:gd name="T114" fmla="*/ 76 h 7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8" h="76">
                  <a:moveTo>
                    <a:pt x="2" y="8"/>
                  </a:moveTo>
                  <a:lnTo>
                    <a:pt x="6" y="6"/>
                  </a:lnTo>
                  <a:lnTo>
                    <a:pt x="16" y="0"/>
                  </a:lnTo>
                  <a:lnTo>
                    <a:pt x="20" y="6"/>
                  </a:lnTo>
                  <a:lnTo>
                    <a:pt x="28" y="6"/>
                  </a:lnTo>
                  <a:lnTo>
                    <a:pt x="30" y="12"/>
                  </a:lnTo>
                  <a:lnTo>
                    <a:pt x="34" y="14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2" y="28"/>
                  </a:lnTo>
                  <a:lnTo>
                    <a:pt x="48" y="30"/>
                  </a:lnTo>
                  <a:lnTo>
                    <a:pt x="56" y="34"/>
                  </a:lnTo>
                  <a:lnTo>
                    <a:pt x="62" y="38"/>
                  </a:lnTo>
                  <a:lnTo>
                    <a:pt x="62" y="44"/>
                  </a:lnTo>
                  <a:lnTo>
                    <a:pt x="64" y="48"/>
                  </a:lnTo>
                  <a:lnTo>
                    <a:pt x="68" y="56"/>
                  </a:lnTo>
                  <a:lnTo>
                    <a:pt x="64" y="62"/>
                  </a:lnTo>
                  <a:lnTo>
                    <a:pt x="60" y="70"/>
                  </a:lnTo>
                  <a:lnTo>
                    <a:pt x="60" y="74"/>
                  </a:lnTo>
                  <a:lnTo>
                    <a:pt x="46" y="74"/>
                  </a:lnTo>
                  <a:lnTo>
                    <a:pt x="42" y="76"/>
                  </a:lnTo>
                  <a:lnTo>
                    <a:pt x="34" y="76"/>
                  </a:lnTo>
                  <a:lnTo>
                    <a:pt x="26" y="68"/>
                  </a:lnTo>
                  <a:lnTo>
                    <a:pt x="18" y="68"/>
                  </a:lnTo>
                  <a:lnTo>
                    <a:pt x="18" y="70"/>
                  </a:lnTo>
                  <a:lnTo>
                    <a:pt x="16" y="74"/>
                  </a:lnTo>
                  <a:lnTo>
                    <a:pt x="16" y="76"/>
                  </a:lnTo>
                  <a:lnTo>
                    <a:pt x="10" y="66"/>
                  </a:lnTo>
                  <a:lnTo>
                    <a:pt x="0" y="60"/>
                  </a:lnTo>
                  <a:lnTo>
                    <a:pt x="4" y="52"/>
                  </a:lnTo>
                  <a:lnTo>
                    <a:pt x="12" y="50"/>
                  </a:lnTo>
                  <a:lnTo>
                    <a:pt x="14" y="44"/>
                  </a:lnTo>
                  <a:lnTo>
                    <a:pt x="8" y="38"/>
                  </a:lnTo>
                  <a:lnTo>
                    <a:pt x="6" y="28"/>
                  </a:lnTo>
                  <a:lnTo>
                    <a:pt x="8" y="22"/>
                  </a:lnTo>
                  <a:lnTo>
                    <a:pt x="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76" name="Freeform 201"/>
            <p:cNvSpPr/>
            <p:nvPr/>
          </p:nvSpPr>
          <p:spPr bwMode="auto">
            <a:xfrm>
              <a:off x="5103679" y="3291968"/>
              <a:ext cx="127995" cy="80974"/>
            </a:xfrm>
            <a:custGeom>
              <a:avLst/>
              <a:gdLst>
                <a:gd name="T0" fmla="*/ 2147483647 w 88"/>
                <a:gd name="T1" fmla="*/ 2147483647 h 52"/>
                <a:gd name="T2" fmla="*/ 2147483647 w 88"/>
                <a:gd name="T3" fmla="*/ 2147483647 h 52"/>
                <a:gd name="T4" fmla="*/ 2147483647 w 88"/>
                <a:gd name="T5" fmla="*/ 2147483647 h 52"/>
                <a:gd name="T6" fmla="*/ 0 w 88"/>
                <a:gd name="T7" fmla="*/ 2147483647 h 52"/>
                <a:gd name="T8" fmla="*/ 2147483647 w 88"/>
                <a:gd name="T9" fmla="*/ 2147483647 h 52"/>
                <a:gd name="T10" fmla="*/ 2147483647 w 88"/>
                <a:gd name="T11" fmla="*/ 2147483647 h 52"/>
                <a:gd name="T12" fmla="*/ 2147483647 w 88"/>
                <a:gd name="T13" fmla="*/ 2147483647 h 52"/>
                <a:gd name="T14" fmla="*/ 2147483647 w 88"/>
                <a:gd name="T15" fmla="*/ 2147483647 h 52"/>
                <a:gd name="T16" fmla="*/ 2147483647 w 88"/>
                <a:gd name="T17" fmla="*/ 2147483647 h 52"/>
                <a:gd name="T18" fmla="*/ 2147483647 w 88"/>
                <a:gd name="T19" fmla="*/ 2147483647 h 52"/>
                <a:gd name="T20" fmla="*/ 2147483647 w 88"/>
                <a:gd name="T21" fmla="*/ 2147483647 h 52"/>
                <a:gd name="T22" fmla="*/ 2147483647 w 88"/>
                <a:gd name="T23" fmla="*/ 2147483647 h 52"/>
                <a:gd name="T24" fmla="*/ 2147483647 w 88"/>
                <a:gd name="T25" fmla="*/ 2147483647 h 52"/>
                <a:gd name="T26" fmla="*/ 2147483647 w 88"/>
                <a:gd name="T27" fmla="*/ 2147483647 h 52"/>
                <a:gd name="T28" fmla="*/ 2147483647 w 88"/>
                <a:gd name="T29" fmla="*/ 2147483647 h 52"/>
                <a:gd name="T30" fmla="*/ 2147483647 w 88"/>
                <a:gd name="T31" fmla="*/ 2147483647 h 52"/>
                <a:gd name="T32" fmla="*/ 2147483647 w 88"/>
                <a:gd name="T33" fmla="*/ 2147483647 h 52"/>
                <a:gd name="T34" fmla="*/ 2147483647 w 88"/>
                <a:gd name="T35" fmla="*/ 2147483647 h 52"/>
                <a:gd name="T36" fmla="*/ 2147483647 w 88"/>
                <a:gd name="T37" fmla="*/ 2147483647 h 52"/>
                <a:gd name="T38" fmla="*/ 2147483647 w 88"/>
                <a:gd name="T39" fmla="*/ 2147483647 h 52"/>
                <a:gd name="T40" fmla="*/ 2147483647 w 88"/>
                <a:gd name="T41" fmla="*/ 2147483647 h 52"/>
                <a:gd name="T42" fmla="*/ 2147483647 w 88"/>
                <a:gd name="T43" fmla="*/ 0 h 52"/>
                <a:gd name="T44" fmla="*/ 2147483647 w 88"/>
                <a:gd name="T45" fmla="*/ 0 h 52"/>
                <a:gd name="T46" fmla="*/ 2147483647 w 88"/>
                <a:gd name="T47" fmla="*/ 2147483647 h 52"/>
                <a:gd name="T48" fmla="*/ 2147483647 w 88"/>
                <a:gd name="T49" fmla="*/ 2147483647 h 52"/>
                <a:gd name="T50" fmla="*/ 2147483647 w 88"/>
                <a:gd name="T51" fmla="*/ 2147483647 h 52"/>
                <a:gd name="T52" fmla="*/ 2147483647 w 88"/>
                <a:gd name="T53" fmla="*/ 2147483647 h 52"/>
                <a:gd name="T54" fmla="*/ 2147483647 w 88"/>
                <a:gd name="T55" fmla="*/ 2147483647 h 52"/>
                <a:gd name="T56" fmla="*/ 2147483647 w 88"/>
                <a:gd name="T57" fmla="*/ 2147483647 h 52"/>
                <a:gd name="T58" fmla="*/ 2147483647 w 88"/>
                <a:gd name="T59" fmla="*/ 2147483647 h 52"/>
                <a:gd name="T60" fmla="*/ 2147483647 w 88"/>
                <a:gd name="T61" fmla="*/ 2147483647 h 52"/>
                <a:gd name="T62" fmla="*/ 2147483647 w 88"/>
                <a:gd name="T63" fmla="*/ 2147483647 h 52"/>
                <a:gd name="T64" fmla="*/ 2147483647 w 88"/>
                <a:gd name="T65" fmla="*/ 2147483647 h 52"/>
                <a:gd name="T66" fmla="*/ 2147483647 w 88"/>
                <a:gd name="T67" fmla="*/ 2147483647 h 52"/>
                <a:gd name="T68" fmla="*/ 2147483647 w 88"/>
                <a:gd name="T69" fmla="*/ 2147483647 h 52"/>
                <a:gd name="T70" fmla="*/ 2147483647 w 88"/>
                <a:gd name="T71" fmla="*/ 2147483647 h 52"/>
                <a:gd name="T72" fmla="*/ 2147483647 w 88"/>
                <a:gd name="T73" fmla="*/ 2147483647 h 52"/>
                <a:gd name="T74" fmla="*/ 2147483647 w 88"/>
                <a:gd name="T75" fmla="*/ 2147483647 h 52"/>
                <a:gd name="T76" fmla="*/ 2147483647 w 88"/>
                <a:gd name="T77" fmla="*/ 2147483647 h 52"/>
                <a:gd name="T78" fmla="*/ 2147483647 w 88"/>
                <a:gd name="T79" fmla="*/ 2147483647 h 52"/>
                <a:gd name="T80" fmla="*/ 2147483647 w 88"/>
                <a:gd name="T81" fmla="*/ 2147483647 h 52"/>
                <a:gd name="T82" fmla="*/ 2147483647 w 88"/>
                <a:gd name="T83" fmla="*/ 2147483647 h 52"/>
                <a:gd name="T84" fmla="*/ 2147483647 w 88"/>
                <a:gd name="T85" fmla="*/ 2147483647 h 52"/>
                <a:gd name="T86" fmla="*/ 2147483647 w 88"/>
                <a:gd name="T87" fmla="*/ 2147483647 h 52"/>
                <a:gd name="T88" fmla="*/ 2147483647 w 88"/>
                <a:gd name="T89" fmla="*/ 2147483647 h 52"/>
                <a:gd name="T90" fmla="*/ 2147483647 w 88"/>
                <a:gd name="T91" fmla="*/ 2147483647 h 52"/>
                <a:gd name="T92" fmla="*/ 2147483647 w 88"/>
                <a:gd name="T93" fmla="*/ 2147483647 h 5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8"/>
                <a:gd name="T142" fmla="*/ 0 h 52"/>
                <a:gd name="T143" fmla="*/ 88 w 88"/>
                <a:gd name="T144" fmla="*/ 52 h 5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8" h="52">
                  <a:moveTo>
                    <a:pt x="10" y="48"/>
                  </a:moveTo>
                  <a:lnTo>
                    <a:pt x="8" y="40"/>
                  </a:lnTo>
                  <a:lnTo>
                    <a:pt x="6" y="38"/>
                  </a:lnTo>
                  <a:lnTo>
                    <a:pt x="0" y="36"/>
                  </a:lnTo>
                  <a:lnTo>
                    <a:pt x="2" y="32"/>
                  </a:lnTo>
                  <a:lnTo>
                    <a:pt x="4" y="24"/>
                  </a:lnTo>
                  <a:lnTo>
                    <a:pt x="8" y="18"/>
                  </a:lnTo>
                  <a:lnTo>
                    <a:pt x="4" y="12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2"/>
                  </a:lnTo>
                  <a:lnTo>
                    <a:pt x="4" y="4"/>
                  </a:lnTo>
                  <a:lnTo>
                    <a:pt x="6" y="4"/>
                  </a:lnTo>
                  <a:lnTo>
                    <a:pt x="10" y="6"/>
                  </a:lnTo>
                  <a:lnTo>
                    <a:pt x="14" y="6"/>
                  </a:lnTo>
                  <a:lnTo>
                    <a:pt x="20" y="6"/>
                  </a:lnTo>
                  <a:lnTo>
                    <a:pt x="24" y="8"/>
                  </a:lnTo>
                  <a:lnTo>
                    <a:pt x="46" y="8"/>
                  </a:lnTo>
                  <a:lnTo>
                    <a:pt x="52" y="8"/>
                  </a:lnTo>
                  <a:lnTo>
                    <a:pt x="56" y="4"/>
                  </a:lnTo>
                  <a:lnTo>
                    <a:pt x="60" y="2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6" y="2"/>
                  </a:lnTo>
                  <a:lnTo>
                    <a:pt x="86" y="8"/>
                  </a:lnTo>
                  <a:lnTo>
                    <a:pt x="84" y="14"/>
                  </a:lnTo>
                  <a:lnTo>
                    <a:pt x="84" y="22"/>
                  </a:lnTo>
                  <a:lnTo>
                    <a:pt x="84" y="30"/>
                  </a:lnTo>
                  <a:lnTo>
                    <a:pt x="88" y="38"/>
                  </a:lnTo>
                  <a:lnTo>
                    <a:pt x="70" y="40"/>
                  </a:lnTo>
                  <a:lnTo>
                    <a:pt x="64" y="42"/>
                  </a:lnTo>
                  <a:lnTo>
                    <a:pt x="62" y="44"/>
                  </a:lnTo>
                  <a:lnTo>
                    <a:pt x="60" y="46"/>
                  </a:lnTo>
                  <a:lnTo>
                    <a:pt x="58" y="46"/>
                  </a:lnTo>
                  <a:lnTo>
                    <a:pt x="56" y="50"/>
                  </a:lnTo>
                  <a:lnTo>
                    <a:pt x="52" y="50"/>
                  </a:lnTo>
                  <a:lnTo>
                    <a:pt x="50" y="52"/>
                  </a:lnTo>
                  <a:lnTo>
                    <a:pt x="48" y="52"/>
                  </a:lnTo>
                  <a:lnTo>
                    <a:pt x="42" y="52"/>
                  </a:lnTo>
                  <a:lnTo>
                    <a:pt x="38" y="50"/>
                  </a:lnTo>
                  <a:lnTo>
                    <a:pt x="36" y="48"/>
                  </a:lnTo>
                  <a:lnTo>
                    <a:pt x="32" y="46"/>
                  </a:lnTo>
                  <a:lnTo>
                    <a:pt x="26" y="48"/>
                  </a:lnTo>
                  <a:lnTo>
                    <a:pt x="20" y="50"/>
                  </a:lnTo>
                  <a:lnTo>
                    <a:pt x="14" y="50"/>
                  </a:lnTo>
                  <a:lnTo>
                    <a:pt x="10" y="50"/>
                  </a:lnTo>
                  <a:lnTo>
                    <a:pt x="1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77" name="Freeform 202"/>
            <p:cNvSpPr/>
            <p:nvPr/>
          </p:nvSpPr>
          <p:spPr bwMode="auto">
            <a:xfrm>
              <a:off x="4828085" y="2986656"/>
              <a:ext cx="18450" cy="5310"/>
            </a:xfrm>
            <a:custGeom>
              <a:avLst/>
              <a:gdLst>
                <a:gd name="T0" fmla="*/ 0 w 14"/>
                <a:gd name="T1" fmla="*/ 2147483647 h 4"/>
                <a:gd name="T2" fmla="*/ 2147483647 w 14"/>
                <a:gd name="T3" fmla="*/ 2147483647 h 4"/>
                <a:gd name="T4" fmla="*/ 2147483647 w 14"/>
                <a:gd name="T5" fmla="*/ 2147483647 h 4"/>
                <a:gd name="T6" fmla="*/ 2147483647 w 14"/>
                <a:gd name="T7" fmla="*/ 2147483647 h 4"/>
                <a:gd name="T8" fmla="*/ 2147483647 w 14"/>
                <a:gd name="T9" fmla="*/ 0 h 4"/>
                <a:gd name="T10" fmla="*/ 2147483647 w 14"/>
                <a:gd name="T11" fmla="*/ 0 h 4"/>
                <a:gd name="T12" fmla="*/ 0 w 14"/>
                <a:gd name="T13" fmla="*/ 2147483647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4"/>
                <a:gd name="T23" fmla="*/ 14 w 14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4">
                  <a:moveTo>
                    <a:pt x="0" y="2"/>
                  </a:moveTo>
                  <a:lnTo>
                    <a:pt x="6" y="4"/>
                  </a:lnTo>
                  <a:lnTo>
                    <a:pt x="8" y="4"/>
                  </a:lnTo>
                  <a:lnTo>
                    <a:pt x="14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78" name="Freeform 203"/>
            <p:cNvSpPr/>
            <p:nvPr/>
          </p:nvSpPr>
          <p:spPr bwMode="auto">
            <a:xfrm>
              <a:off x="4649354" y="3337101"/>
              <a:ext cx="21909" cy="11947"/>
            </a:xfrm>
            <a:custGeom>
              <a:avLst/>
              <a:gdLst>
                <a:gd name="T0" fmla="*/ 2147483647 w 16"/>
                <a:gd name="T1" fmla="*/ 2147483647 h 8"/>
                <a:gd name="T2" fmla="*/ 2147483647 w 16"/>
                <a:gd name="T3" fmla="*/ 2147483647 h 8"/>
                <a:gd name="T4" fmla="*/ 2147483647 w 16"/>
                <a:gd name="T5" fmla="*/ 2147483647 h 8"/>
                <a:gd name="T6" fmla="*/ 2147483647 w 16"/>
                <a:gd name="T7" fmla="*/ 2147483647 h 8"/>
                <a:gd name="T8" fmla="*/ 0 w 16"/>
                <a:gd name="T9" fmla="*/ 2147483647 h 8"/>
                <a:gd name="T10" fmla="*/ 0 w 16"/>
                <a:gd name="T11" fmla="*/ 2147483647 h 8"/>
                <a:gd name="T12" fmla="*/ 2147483647 w 16"/>
                <a:gd name="T13" fmla="*/ 0 h 8"/>
                <a:gd name="T14" fmla="*/ 2147483647 w 16"/>
                <a:gd name="T15" fmla="*/ 0 h 8"/>
                <a:gd name="T16" fmla="*/ 2147483647 w 16"/>
                <a:gd name="T17" fmla="*/ 0 h 8"/>
                <a:gd name="T18" fmla="*/ 2147483647 w 16"/>
                <a:gd name="T19" fmla="*/ 2147483647 h 8"/>
                <a:gd name="T20" fmla="*/ 2147483647 w 16"/>
                <a:gd name="T21" fmla="*/ 2147483647 h 8"/>
                <a:gd name="T22" fmla="*/ 2147483647 w 16"/>
                <a:gd name="T23" fmla="*/ 2147483647 h 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"/>
                <a:gd name="T37" fmla="*/ 0 h 8"/>
                <a:gd name="T38" fmla="*/ 16 w 16"/>
                <a:gd name="T39" fmla="*/ 8 h 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" h="8">
                  <a:moveTo>
                    <a:pt x="14" y="4"/>
                  </a:moveTo>
                  <a:lnTo>
                    <a:pt x="12" y="6"/>
                  </a:lnTo>
                  <a:lnTo>
                    <a:pt x="6" y="8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6" y="6"/>
                  </a:lnTo>
                  <a:lnTo>
                    <a:pt x="1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79" name="Freeform 204"/>
            <p:cNvSpPr/>
            <p:nvPr/>
          </p:nvSpPr>
          <p:spPr bwMode="auto">
            <a:xfrm>
              <a:off x="4739296" y="3122056"/>
              <a:ext cx="17296" cy="25221"/>
            </a:xfrm>
            <a:custGeom>
              <a:avLst/>
              <a:gdLst>
                <a:gd name="T0" fmla="*/ 2147483647 w 12"/>
                <a:gd name="T1" fmla="*/ 0 h 16"/>
                <a:gd name="T2" fmla="*/ 2147483647 w 12"/>
                <a:gd name="T3" fmla="*/ 2147483647 h 16"/>
                <a:gd name="T4" fmla="*/ 2147483647 w 12"/>
                <a:gd name="T5" fmla="*/ 2147483647 h 16"/>
                <a:gd name="T6" fmla="*/ 2147483647 w 12"/>
                <a:gd name="T7" fmla="*/ 2147483647 h 16"/>
                <a:gd name="T8" fmla="*/ 0 w 12"/>
                <a:gd name="T9" fmla="*/ 2147483647 h 16"/>
                <a:gd name="T10" fmla="*/ 2147483647 w 12"/>
                <a:gd name="T11" fmla="*/ 2147483647 h 16"/>
                <a:gd name="T12" fmla="*/ 2147483647 w 12"/>
                <a:gd name="T13" fmla="*/ 2147483647 h 16"/>
                <a:gd name="T14" fmla="*/ 2147483647 w 12"/>
                <a:gd name="T15" fmla="*/ 2147483647 h 16"/>
                <a:gd name="T16" fmla="*/ 2147483647 w 12"/>
                <a:gd name="T17" fmla="*/ 2147483647 h 16"/>
                <a:gd name="T18" fmla="*/ 2147483647 w 12"/>
                <a:gd name="T19" fmla="*/ 2147483647 h 16"/>
                <a:gd name="T20" fmla="*/ 2147483647 w 12"/>
                <a:gd name="T21" fmla="*/ 2147483647 h 16"/>
                <a:gd name="T22" fmla="*/ 2147483647 w 12"/>
                <a:gd name="T23" fmla="*/ 0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"/>
                <a:gd name="T37" fmla="*/ 0 h 16"/>
                <a:gd name="T38" fmla="*/ 12 w 12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" h="16">
                  <a:moveTo>
                    <a:pt x="8" y="0"/>
                  </a:move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8" y="14"/>
                  </a:lnTo>
                  <a:lnTo>
                    <a:pt x="12" y="16"/>
                  </a:lnTo>
                  <a:lnTo>
                    <a:pt x="12" y="12"/>
                  </a:lnTo>
                  <a:lnTo>
                    <a:pt x="12" y="8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80" name="Freeform 206"/>
            <p:cNvSpPr/>
            <p:nvPr/>
          </p:nvSpPr>
          <p:spPr bwMode="auto">
            <a:xfrm>
              <a:off x="5416170" y="3641085"/>
              <a:ext cx="485460" cy="471243"/>
            </a:xfrm>
            <a:custGeom>
              <a:avLst/>
              <a:gdLst>
                <a:gd name="T0" fmla="*/ 2147483647 w 332"/>
                <a:gd name="T1" fmla="*/ 2147483647 h 298"/>
                <a:gd name="T2" fmla="*/ 2147483647 w 332"/>
                <a:gd name="T3" fmla="*/ 2147483647 h 298"/>
                <a:gd name="T4" fmla="*/ 2147483647 w 332"/>
                <a:gd name="T5" fmla="*/ 2147483647 h 298"/>
                <a:gd name="T6" fmla="*/ 2147483647 w 332"/>
                <a:gd name="T7" fmla="*/ 2147483647 h 298"/>
                <a:gd name="T8" fmla="*/ 2147483647 w 332"/>
                <a:gd name="T9" fmla="*/ 2147483647 h 298"/>
                <a:gd name="T10" fmla="*/ 2147483647 w 332"/>
                <a:gd name="T11" fmla="*/ 2147483647 h 298"/>
                <a:gd name="T12" fmla="*/ 2147483647 w 332"/>
                <a:gd name="T13" fmla="*/ 2147483647 h 298"/>
                <a:gd name="T14" fmla="*/ 2147483647 w 332"/>
                <a:gd name="T15" fmla="*/ 2147483647 h 298"/>
                <a:gd name="T16" fmla="*/ 2147483647 w 332"/>
                <a:gd name="T17" fmla="*/ 2147483647 h 298"/>
                <a:gd name="T18" fmla="*/ 2147483647 w 332"/>
                <a:gd name="T19" fmla="*/ 2147483647 h 298"/>
                <a:gd name="T20" fmla="*/ 2147483647 w 332"/>
                <a:gd name="T21" fmla="*/ 2147483647 h 298"/>
                <a:gd name="T22" fmla="*/ 2147483647 w 332"/>
                <a:gd name="T23" fmla="*/ 2147483647 h 298"/>
                <a:gd name="T24" fmla="*/ 2147483647 w 332"/>
                <a:gd name="T25" fmla="*/ 2147483647 h 298"/>
                <a:gd name="T26" fmla="*/ 2147483647 w 332"/>
                <a:gd name="T27" fmla="*/ 2147483647 h 298"/>
                <a:gd name="T28" fmla="*/ 2147483647 w 332"/>
                <a:gd name="T29" fmla="*/ 2147483647 h 298"/>
                <a:gd name="T30" fmla="*/ 2147483647 w 332"/>
                <a:gd name="T31" fmla="*/ 2147483647 h 298"/>
                <a:gd name="T32" fmla="*/ 2147483647 w 332"/>
                <a:gd name="T33" fmla="*/ 2147483647 h 298"/>
                <a:gd name="T34" fmla="*/ 2147483647 w 332"/>
                <a:gd name="T35" fmla="*/ 2147483647 h 298"/>
                <a:gd name="T36" fmla="*/ 2147483647 w 332"/>
                <a:gd name="T37" fmla="*/ 2147483647 h 298"/>
                <a:gd name="T38" fmla="*/ 2147483647 w 332"/>
                <a:gd name="T39" fmla="*/ 2147483647 h 298"/>
                <a:gd name="T40" fmla="*/ 2147483647 w 332"/>
                <a:gd name="T41" fmla="*/ 2147483647 h 298"/>
                <a:gd name="T42" fmla="*/ 2147483647 w 332"/>
                <a:gd name="T43" fmla="*/ 2147483647 h 298"/>
                <a:gd name="T44" fmla="*/ 2147483647 w 332"/>
                <a:gd name="T45" fmla="*/ 2147483647 h 298"/>
                <a:gd name="T46" fmla="*/ 2147483647 w 332"/>
                <a:gd name="T47" fmla="*/ 2147483647 h 298"/>
                <a:gd name="T48" fmla="*/ 2147483647 w 332"/>
                <a:gd name="T49" fmla="*/ 2147483647 h 298"/>
                <a:gd name="T50" fmla="*/ 2147483647 w 332"/>
                <a:gd name="T51" fmla="*/ 2147483647 h 298"/>
                <a:gd name="T52" fmla="*/ 2147483647 w 332"/>
                <a:gd name="T53" fmla="*/ 2147483647 h 298"/>
                <a:gd name="T54" fmla="*/ 2147483647 w 332"/>
                <a:gd name="T55" fmla="*/ 2147483647 h 298"/>
                <a:gd name="T56" fmla="*/ 2147483647 w 332"/>
                <a:gd name="T57" fmla="*/ 2147483647 h 298"/>
                <a:gd name="T58" fmla="*/ 2147483647 w 332"/>
                <a:gd name="T59" fmla="*/ 2147483647 h 298"/>
                <a:gd name="T60" fmla="*/ 2147483647 w 332"/>
                <a:gd name="T61" fmla="*/ 2147483647 h 298"/>
                <a:gd name="T62" fmla="*/ 2147483647 w 332"/>
                <a:gd name="T63" fmla="*/ 0 h 298"/>
                <a:gd name="T64" fmla="*/ 2147483647 w 332"/>
                <a:gd name="T65" fmla="*/ 2147483647 h 298"/>
                <a:gd name="T66" fmla="*/ 2147483647 w 332"/>
                <a:gd name="T67" fmla="*/ 2147483647 h 298"/>
                <a:gd name="T68" fmla="*/ 2147483647 w 332"/>
                <a:gd name="T69" fmla="*/ 2147483647 h 298"/>
                <a:gd name="T70" fmla="*/ 2147483647 w 332"/>
                <a:gd name="T71" fmla="*/ 2147483647 h 298"/>
                <a:gd name="T72" fmla="*/ 2147483647 w 332"/>
                <a:gd name="T73" fmla="*/ 2147483647 h 298"/>
                <a:gd name="T74" fmla="*/ 2147483647 w 332"/>
                <a:gd name="T75" fmla="*/ 2147483647 h 29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2"/>
                <a:gd name="T115" fmla="*/ 0 h 298"/>
                <a:gd name="T116" fmla="*/ 332 w 332"/>
                <a:gd name="T117" fmla="*/ 298 h 29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2" h="298">
                  <a:moveTo>
                    <a:pt x="222" y="62"/>
                  </a:moveTo>
                  <a:lnTo>
                    <a:pt x="224" y="72"/>
                  </a:lnTo>
                  <a:lnTo>
                    <a:pt x="226" y="78"/>
                  </a:lnTo>
                  <a:lnTo>
                    <a:pt x="230" y="80"/>
                  </a:lnTo>
                  <a:lnTo>
                    <a:pt x="234" y="84"/>
                  </a:lnTo>
                  <a:lnTo>
                    <a:pt x="236" y="88"/>
                  </a:lnTo>
                  <a:lnTo>
                    <a:pt x="242" y="96"/>
                  </a:lnTo>
                  <a:lnTo>
                    <a:pt x="244" y="102"/>
                  </a:lnTo>
                  <a:lnTo>
                    <a:pt x="248" y="110"/>
                  </a:lnTo>
                  <a:lnTo>
                    <a:pt x="254" y="118"/>
                  </a:lnTo>
                  <a:lnTo>
                    <a:pt x="258" y="126"/>
                  </a:lnTo>
                  <a:lnTo>
                    <a:pt x="260" y="130"/>
                  </a:lnTo>
                  <a:lnTo>
                    <a:pt x="258" y="136"/>
                  </a:lnTo>
                  <a:lnTo>
                    <a:pt x="268" y="144"/>
                  </a:lnTo>
                  <a:lnTo>
                    <a:pt x="280" y="148"/>
                  </a:lnTo>
                  <a:lnTo>
                    <a:pt x="280" y="156"/>
                  </a:lnTo>
                  <a:lnTo>
                    <a:pt x="324" y="158"/>
                  </a:lnTo>
                  <a:lnTo>
                    <a:pt x="332" y="164"/>
                  </a:lnTo>
                  <a:lnTo>
                    <a:pt x="332" y="198"/>
                  </a:lnTo>
                  <a:lnTo>
                    <a:pt x="282" y="242"/>
                  </a:lnTo>
                  <a:lnTo>
                    <a:pt x="234" y="254"/>
                  </a:lnTo>
                  <a:lnTo>
                    <a:pt x="190" y="298"/>
                  </a:lnTo>
                  <a:lnTo>
                    <a:pt x="188" y="276"/>
                  </a:lnTo>
                  <a:lnTo>
                    <a:pt x="168" y="270"/>
                  </a:lnTo>
                  <a:lnTo>
                    <a:pt x="164" y="268"/>
                  </a:lnTo>
                  <a:lnTo>
                    <a:pt x="162" y="270"/>
                  </a:lnTo>
                  <a:lnTo>
                    <a:pt x="156" y="268"/>
                  </a:lnTo>
                  <a:lnTo>
                    <a:pt x="152" y="264"/>
                  </a:lnTo>
                  <a:lnTo>
                    <a:pt x="150" y="266"/>
                  </a:lnTo>
                  <a:lnTo>
                    <a:pt x="148" y="270"/>
                  </a:lnTo>
                  <a:lnTo>
                    <a:pt x="146" y="276"/>
                  </a:lnTo>
                  <a:lnTo>
                    <a:pt x="144" y="280"/>
                  </a:lnTo>
                  <a:lnTo>
                    <a:pt x="142" y="274"/>
                  </a:lnTo>
                  <a:lnTo>
                    <a:pt x="134" y="264"/>
                  </a:lnTo>
                  <a:lnTo>
                    <a:pt x="124" y="254"/>
                  </a:lnTo>
                  <a:lnTo>
                    <a:pt x="118" y="248"/>
                  </a:lnTo>
                  <a:lnTo>
                    <a:pt x="116" y="240"/>
                  </a:lnTo>
                  <a:lnTo>
                    <a:pt x="108" y="228"/>
                  </a:lnTo>
                  <a:lnTo>
                    <a:pt x="102" y="220"/>
                  </a:lnTo>
                  <a:lnTo>
                    <a:pt x="98" y="214"/>
                  </a:lnTo>
                  <a:lnTo>
                    <a:pt x="90" y="210"/>
                  </a:lnTo>
                  <a:lnTo>
                    <a:pt x="82" y="200"/>
                  </a:lnTo>
                  <a:lnTo>
                    <a:pt x="84" y="200"/>
                  </a:lnTo>
                  <a:lnTo>
                    <a:pt x="82" y="200"/>
                  </a:lnTo>
                  <a:lnTo>
                    <a:pt x="76" y="200"/>
                  </a:lnTo>
                  <a:lnTo>
                    <a:pt x="76" y="162"/>
                  </a:lnTo>
                  <a:lnTo>
                    <a:pt x="68" y="152"/>
                  </a:lnTo>
                  <a:lnTo>
                    <a:pt x="58" y="142"/>
                  </a:lnTo>
                  <a:lnTo>
                    <a:pt x="48" y="134"/>
                  </a:lnTo>
                  <a:lnTo>
                    <a:pt x="42" y="124"/>
                  </a:lnTo>
                  <a:lnTo>
                    <a:pt x="24" y="92"/>
                  </a:lnTo>
                  <a:lnTo>
                    <a:pt x="16" y="76"/>
                  </a:lnTo>
                  <a:lnTo>
                    <a:pt x="10" y="72"/>
                  </a:lnTo>
                  <a:lnTo>
                    <a:pt x="4" y="66"/>
                  </a:lnTo>
                  <a:lnTo>
                    <a:pt x="0" y="54"/>
                  </a:lnTo>
                  <a:lnTo>
                    <a:pt x="16" y="56"/>
                  </a:lnTo>
                  <a:lnTo>
                    <a:pt x="20" y="52"/>
                  </a:lnTo>
                  <a:lnTo>
                    <a:pt x="24" y="46"/>
                  </a:lnTo>
                  <a:lnTo>
                    <a:pt x="30" y="42"/>
                  </a:lnTo>
                  <a:lnTo>
                    <a:pt x="34" y="42"/>
                  </a:lnTo>
                  <a:lnTo>
                    <a:pt x="38" y="36"/>
                  </a:lnTo>
                  <a:lnTo>
                    <a:pt x="44" y="36"/>
                  </a:lnTo>
                  <a:lnTo>
                    <a:pt x="32" y="10"/>
                  </a:lnTo>
                  <a:lnTo>
                    <a:pt x="62" y="0"/>
                  </a:lnTo>
                  <a:lnTo>
                    <a:pt x="118" y="24"/>
                  </a:lnTo>
                  <a:lnTo>
                    <a:pt x="122" y="26"/>
                  </a:lnTo>
                  <a:lnTo>
                    <a:pt x="124" y="30"/>
                  </a:lnTo>
                  <a:lnTo>
                    <a:pt x="128" y="32"/>
                  </a:lnTo>
                  <a:lnTo>
                    <a:pt x="134" y="34"/>
                  </a:lnTo>
                  <a:lnTo>
                    <a:pt x="134" y="44"/>
                  </a:lnTo>
                  <a:lnTo>
                    <a:pt x="152" y="54"/>
                  </a:lnTo>
                  <a:lnTo>
                    <a:pt x="180" y="54"/>
                  </a:lnTo>
                  <a:lnTo>
                    <a:pt x="196" y="58"/>
                  </a:lnTo>
                  <a:lnTo>
                    <a:pt x="200" y="60"/>
                  </a:lnTo>
                  <a:lnTo>
                    <a:pt x="204" y="64"/>
                  </a:lnTo>
                  <a:lnTo>
                    <a:pt x="222" y="64"/>
                  </a:lnTo>
                  <a:lnTo>
                    <a:pt x="222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81" name="Freeform 207"/>
            <p:cNvSpPr/>
            <p:nvPr/>
          </p:nvSpPr>
          <p:spPr bwMode="auto">
            <a:xfrm>
              <a:off x="5351596" y="3533563"/>
              <a:ext cx="29981" cy="18584"/>
            </a:xfrm>
            <a:custGeom>
              <a:avLst/>
              <a:gdLst>
                <a:gd name="T0" fmla="*/ 2147483647 w 20"/>
                <a:gd name="T1" fmla="*/ 2147483647 h 12"/>
                <a:gd name="T2" fmla="*/ 0 w 20"/>
                <a:gd name="T3" fmla="*/ 2147483647 h 12"/>
                <a:gd name="T4" fmla="*/ 0 w 20"/>
                <a:gd name="T5" fmla="*/ 2147483647 h 12"/>
                <a:gd name="T6" fmla="*/ 2147483647 w 20"/>
                <a:gd name="T7" fmla="*/ 2147483647 h 12"/>
                <a:gd name="T8" fmla="*/ 2147483647 w 20"/>
                <a:gd name="T9" fmla="*/ 2147483647 h 12"/>
                <a:gd name="T10" fmla="*/ 2147483647 w 20"/>
                <a:gd name="T11" fmla="*/ 0 h 12"/>
                <a:gd name="T12" fmla="*/ 2147483647 w 20"/>
                <a:gd name="T13" fmla="*/ 2147483647 h 12"/>
                <a:gd name="T14" fmla="*/ 2147483647 w 20"/>
                <a:gd name="T15" fmla="*/ 2147483647 h 12"/>
                <a:gd name="T16" fmla="*/ 2147483647 w 20"/>
                <a:gd name="T17" fmla="*/ 0 h 12"/>
                <a:gd name="T18" fmla="*/ 2147483647 w 20"/>
                <a:gd name="T19" fmla="*/ 2147483647 h 12"/>
                <a:gd name="T20" fmla="*/ 2147483647 w 20"/>
                <a:gd name="T21" fmla="*/ 2147483647 h 12"/>
                <a:gd name="T22" fmla="*/ 2147483647 w 20"/>
                <a:gd name="T23" fmla="*/ 2147483647 h 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"/>
                <a:gd name="T37" fmla="*/ 0 h 12"/>
                <a:gd name="T38" fmla="*/ 20 w 20"/>
                <a:gd name="T39" fmla="*/ 12 h 1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" h="12">
                  <a:moveTo>
                    <a:pt x="8" y="12"/>
                  </a:moveTo>
                  <a:lnTo>
                    <a:pt x="0" y="12"/>
                  </a:lnTo>
                  <a:lnTo>
                    <a:pt x="0" y="8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0"/>
                  </a:lnTo>
                  <a:lnTo>
                    <a:pt x="8" y="4"/>
                  </a:lnTo>
                  <a:lnTo>
                    <a:pt x="12" y="4"/>
                  </a:lnTo>
                  <a:lnTo>
                    <a:pt x="20" y="0"/>
                  </a:lnTo>
                  <a:lnTo>
                    <a:pt x="20" y="4"/>
                  </a:lnTo>
                  <a:lnTo>
                    <a:pt x="16" y="8"/>
                  </a:lnTo>
                  <a:lnTo>
                    <a:pt x="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82" name="Freeform 208"/>
            <p:cNvSpPr/>
            <p:nvPr/>
          </p:nvSpPr>
          <p:spPr bwMode="auto">
            <a:xfrm>
              <a:off x="5191314" y="3354358"/>
              <a:ext cx="47278" cy="37169"/>
            </a:xfrm>
            <a:custGeom>
              <a:avLst/>
              <a:gdLst>
                <a:gd name="T0" fmla="*/ 2147483647 w 32"/>
                <a:gd name="T1" fmla="*/ 0 h 24"/>
                <a:gd name="T2" fmla="*/ 2147483647 w 32"/>
                <a:gd name="T3" fmla="*/ 2147483647 h 24"/>
                <a:gd name="T4" fmla="*/ 2147483647 w 32"/>
                <a:gd name="T5" fmla="*/ 2147483647 h 24"/>
                <a:gd name="T6" fmla="*/ 2147483647 w 32"/>
                <a:gd name="T7" fmla="*/ 2147483647 h 24"/>
                <a:gd name="T8" fmla="*/ 0 w 32"/>
                <a:gd name="T9" fmla="*/ 2147483647 h 24"/>
                <a:gd name="T10" fmla="*/ 2147483647 w 32"/>
                <a:gd name="T11" fmla="*/ 2147483647 h 24"/>
                <a:gd name="T12" fmla="*/ 2147483647 w 32"/>
                <a:gd name="T13" fmla="*/ 2147483647 h 24"/>
                <a:gd name="T14" fmla="*/ 2147483647 w 32"/>
                <a:gd name="T15" fmla="*/ 2147483647 h 24"/>
                <a:gd name="T16" fmla="*/ 2147483647 w 32"/>
                <a:gd name="T17" fmla="*/ 2147483647 h 24"/>
                <a:gd name="T18" fmla="*/ 2147483647 w 32"/>
                <a:gd name="T19" fmla="*/ 2147483647 h 24"/>
                <a:gd name="T20" fmla="*/ 2147483647 w 32"/>
                <a:gd name="T21" fmla="*/ 2147483647 h 24"/>
                <a:gd name="T22" fmla="*/ 2147483647 w 32"/>
                <a:gd name="T23" fmla="*/ 2147483647 h 24"/>
                <a:gd name="T24" fmla="*/ 2147483647 w 32"/>
                <a:gd name="T25" fmla="*/ 2147483647 h 24"/>
                <a:gd name="T26" fmla="*/ 2147483647 w 32"/>
                <a:gd name="T27" fmla="*/ 0 h 24"/>
                <a:gd name="T28" fmla="*/ 2147483647 w 32"/>
                <a:gd name="T29" fmla="*/ 0 h 2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"/>
                <a:gd name="T46" fmla="*/ 0 h 24"/>
                <a:gd name="T47" fmla="*/ 32 w 32"/>
                <a:gd name="T48" fmla="*/ 24 h 2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" h="24">
                  <a:moveTo>
                    <a:pt x="28" y="0"/>
                  </a:moveTo>
                  <a:lnTo>
                    <a:pt x="10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6" y="14"/>
                  </a:lnTo>
                  <a:lnTo>
                    <a:pt x="6" y="24"/>
                  </a:lnTo>
                  <a:lnTo>
                    <a:pt x="12" y="22"/>
                  </a:lnTo>
                  <a:lnTo>
                    <a:pt x="20" y="18"/>
                  </a:lnTo>
                  <a:lnTo>
                    <a:pt x="32" y="8"/>
                  </a:lnTo>
                  <a:lnTo>
                    <a:pt x="30" y="6"/>
                  </a:lnTo>
                  <a:lnTo>
                    <a:pt x="26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83" name="Freeform 209"/>
            <p:cNvSpPr/>
            <p:nvPr/>
          </p:nvSpPr>
          <p:spPr bwMode="auto">
            <a:xfrm>
              <a:off x="5393108" y="3611882"/>
              <a:ext cx="32287" cy="100886"/>
            </a:xfrm>
            <a:custGeom>
              <a:avLst/>
              <a:gdLst>
                <a:gd name="T0" fmla="*/ 2147483647 w 22"/>
                <a:gd name="T1" fmla="*/ 0 h 64"/>
                <a:gd name="T2" fmla="*/ 2147483647 w 22"/>
                <a:gd name="T3" fmla="*/ 0 h 64"/>
                <a:gd name="T4" fmla="*/ 2147483647 w 22"/>
                <a:gd name="T5" fmla="*/ 2147483647 h 64"/>
                <a:gd name="T6" fmla="*/ 2147483647 w 22"/>
                <a:gd name="T7" fmla="*/ 2147483647 h 64"/>
                <a:gd name="T8" fmla="*/ 2147483647 w 22"/>
                <a:gd name="T9" fmla="*/ 2147483647 h 64"/>
                <a:gd name="T10" fmla="*/ 2147483647 w 22"/>
                <a:gd name="T11" fmla="*/ 2147483647 h 64"/>
                <a:gd name="T12" fmla="*/ 2147483647 w 22"/>
                <a:gd name="T13" fmla="*/ 2147483647 h 64"/>
                <a:gd name="T14" fmla="*/ 2147483647 w 22"/>
                <a:gd name="T15" fmla="*/ 2147483647 h 64"/>
                <a:gd name="T16" fmla="*/ 2147483647 w 22"/>
                <a:gd name="T17" fmla="*/ 2147483647 h 64"/>
                <a:gd name="T18" fmla="*/ 2147483647 w 22"/>
                <a:gd name="T19" fmla="*/ 2147483647 h 64"/>
                <a:gd name="T20" fmla="*/ 0 w 22"/>
                <a:gd name="T21" fmla="*/ 2147483647 h 64"/>
                <a:gd name="T22" fmla="*/ 2147483647 w 22"/>
                <a:gd name="T23" fmla="*/ 2147483647 h 64"/>
                <a:gd name="T24" fmla="*/ 2147483647 w 22"/>
                <a:gd name="T25" fmla="*/ 2147483647 h 64"/>
                <a:gd name="T26" fmla="*/ 2147483647 w 22"/>
                <a:gd name="T27" fmla="*/ 2147483647 h 64"/>
                <a:gd name="T28" fmla="*/ 2147483647 w 22"/>
                <a:gd name="T29" fmla="*/ 0 h 6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2"/>
                <a:gd name="T46" fmla="*/ 0 h 64"/>
                <a:gd name="T47" fmla="*/ 22 w 22"/>
                <a:gd name="T48" fmla="*/ 64 h 6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2" h="64">
                  <a:moveTo>
                    <a:pt x="14" y="0"/>
                  </a:moveTo>
                  <a:lnTo>
                    <a:pt x="20" y="0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2" y="28"/>
                  </a:lnTo>
                  <a:lnTo>
                    <a:pt x="22" y="28"/>
                  </a:lnTo>
                  <a:lnTo>
                    <a:pt x="16" y="64"/>
                  </a:lnTo>
                  <a:lnTo>
                    <a:pt x="10" y="48"/>
                  </a:lnTo>
                  <a:lnTo>
                    <a:pt x="4" y="40"/>
                  </a:lnTo>
                  <a:lnTo>
                    <a:pt x="2" y="36"/>
                  </a:lnTo>
                  <a:lnTo>
                    <a:pt x="0" y="30"/>
                  </a:lnTo>
                  <a:lnTo>
                    <a:pt x="2" y="26"/>
                  </a:lnTo>
                  <a:lnTo>
                    <a:pt x="4" y="20"/>
                  </a:lnTo>
                  <a:lnTo>
                    <a:pt x="10" y="12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84" name="Freeform 210"/>
            <p:cNvSpPr/>
            <p:nvPr/>
          </p:nvSpPr>
          <p:spPr bwMode="auto">
            <a:xfrm>
              <a:off x="5421936" y="3491085"/>
              <a:ext cx="138373" cy="140709"/>
            </a:xfrm>
            <a:custGeom>
              <a:avLst/>
              <a:gdLst>
                <a:gd name="T0" fmla="*/ 0 w 94"/>
                <a:gd name="T1" fmla="*/ 2147483647 h 88"/>
                <a:gd name="T2" fmla="*/ 2147483647 w 94"/>
                <a:gd name="T3" fmla="*/ 2147483647 h 88"/>
                <a:gd name="T4" fmla="*/ 2147483647 w 94"/>
                <a:gd name="T5" fmla="*/ 2147483647 h 88"/>
                <a:gd name="T6" fmla="*/ 2147483647 w 94"/>
                <a:gd name="T7" fmla="*/ 2147483647 h 88"/>
                <a:gd name="T8" fmla="*/ 2147483647 w 94"/>
                <a:gd name="T9" fmla="*/ 2147483647 h 88"/>
                <a:gd name="T10" fmla="*/ 2147483647 w 94"/>
                <a:gd name="T11" fmla="*/ 2147483647 h 88"/>
                <a:gd name="T12" fmla="*/ 2147483647 w 94"/>
                <a:gd name="T13" fmla="*/ 2147483647 h 88"/>
                <a:gd name="T14" fmla="*/ 2147483647 w 94"/>
                <a:gd name="T15" fmla="*/ 2147483647 h 88"/>
                <a:gd name="T16" fmla="*/ 2147483647 w 94"/>
                <a:gd name="T17" fmla="*/ 2147483647 h 88"/>
                <a:gd name="T18" fmla="*/ 2147483647 w 94"/>
                <a:gd name="T19" fmla="*/ 2147483647 h 88"/>
                <a:gd name="T20" fmla="*/ 2147483647 w 94"/>
                <a:gd name="T21" fmla="*/ 2147483647 h 88"/>
                <a:gd name="T22" fmla="*/ 2147483647 w 94"/>
                <a:gd name="T23" fmla="*/ 2147483647 h 88"/>
                <a:gd name="T24" fmla="*/ 2147483647 w 94"/>
                <a:gd name="T25" fmla="*/ 2147483647 h 88"/>
                <a:gd name="T26" fmla="*/ 2147483647 w 94"/>
                <a:gd name="T27" fmla="*/ 2147483647 h 88"/>
                <a:gd name="T28" fmla="*/ 2147483647 w 94"/>
                <a:gd name="T29" fmla="*/ 2147483647 h 88"/>
                <a:gd name="T30" fmla="*/ 2147483647 w 94"/>
                <a:gd name="T31" fmla="*/ 2147483647 h 88"/>
                <a:gd name="T32" fmla="*/ 2147483647 w 94"/>
                <a:gd name="T33" fmla="*/ 0 h 88"/>
                <a:gd name="T34" fmla="*/ 2147483647 w 94"/>
                <a:gd name="T35" fmla="*/ 2147483647 h 88"/>
                <a:gd name="T36" fmla="*/ 2147483647 w 94"/>
                <a:gd name="T37" fmla="*/ 2147483647 h 88"/>
                <a:gd name="T38" fmla="*/ 2147483647 w 94"/>
                <a:gd name="T39" fmla="*/ 2147483647 h 88"/>
                <a:gd name="T40" fmla="*/ 2147483647 w 94"/>
                <a:gd name="T41" fmla="*/ 2147483647 h 88"/>
                <a:gd name="T42" fmla="*/ 2147483647 w 94"/>
                <a:gd name="T43" fmla="*/ 2147483647 h 88"/>
                <a:gd name="T44" fmla="*/ 2147483647 w 94"/>
                <a:gd name="T45" fmla="*/ 2147483647 h 88"/>
                <a:gd name="T46" fmla="*/ 2147483647 w 94"/>
                <a:gd name="T47" fmla="*/ 2147483647 h 88"/>
                <a:gd name="T48" fmla="*/ 2147483647 w 94"/>
                <a:gd name="T49" fmla="*/ 2147483647 h 88"/>
                <a:gd name="T50" fmla="*/ 2147483647 w 94"/>
                <a:gd name="T51" fmla="*/ 2147483647 h 88"/>
                <a:gd name="T52" fmla="*/ 2147483647 w 94"/>
                <a:gd name="T53" fmla="*/ 2147483647 h 88"/>
                <a:gd name="T54" fmla="*/ 2147483647 w 94"/>
                <a:gd name="T55" fmla="*/ 2147483647 h 88"/>
                <a:gd name="T56" fmla="*/ 2147483647 w 94"/>
                <a:gd name="T57" fmla="*/ 2147483647 h 88"/>
                <a:gd name="T58" fmla="*/ 2147483647 w 94"/>
                <a:gd name="T59" fmla="*/ 2147483647 h 88"/>
                <a:gd name="T60" fmla="*/ 2147483647 w 94"/>
                <a:gd name="T61" fmla="*/ 2147483647 h 88"/>
                <a:gd name="T62" fmla="*/ 2147483647 w 94"/>
                <a:gd name="T63" fmla="*/ 2147483647 h 88"/>
                <a:gd name="T64" fmla="*/ 2147483647 w 94"/>
                <a:gd name="T65" fmla="*/ 2147483647 h 88"/>
                <a:gd name="T66" fmla="*/ 2147483647 w 94"/>
                <a:gd name="T67" fmla="*/ 2147483647 h 88"/>
                <a:gd name="T68" fmla="*/ 2147483647 w 94"/>
                <a:gd name="T69" fmla="*/ 2147483647 h 88"/>
                <a:gd name="T70" fmla="*/ 2147483647 w 94"/>
                <a:gd name="T71" fmla="*/ 2147483647 h 88"/>
                <a:gd name="T72" fmla="*/ 2147483647 w 94"/>
                <a:gd name="T73" fmla="*/ 2147483647 h 88"/>
                <a:gd name="T74" fmla="*/ 2147483647 w 94"/>
                <a:gd name="T75" fmla="*/ 2147483647 h 88"/>
                <a:gd name="T76" fmla="*/ 2147483647 w 94"/>
                <a:gd name="T77" fmla="*/ 2147483647 h 88"/>
                <a:gd name="T78" fmla="*/ 2147483647 w 94"/>
                <a:gd name="T79" fmla="*/ 2147483647 h 88"/>
                <a:gd name="T80" fmla="*/ 2147483647 w 94"/>
                <a:gd name="T81" fmla="*/ 2147483647 h 88"/>
                <a:gd name="T82" fmla="*/ 2147483647 w 94"/>
                <a:gd name="T83" fmla="*/ 2147483647 h 88"/>
                <a:gd name="T84" fmla="*/ 2147483647 w 94"/>
                <a:gd name="T85" fmla="*/ 2147483647 h 88"/>
                <a:gd name="T86" fmla="*/ 2147483647 w 94"/>
                <a:gd name="T87" fmla="*/ 2147483647 h 88"/>
                <a:gd name="T88" fmla="*/ 0 w 94"/>
                <a:gd name="T89" fmla="*/ 2147483647 h 88"/>
                <a:gd name="T90" fmla="*/ 0 w 94"/>
                <a:gd name="T91" fmla="*/ 2147483647 h 8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4"/>
                <a:gd name="T139" fmla="*/ 0 h 88"/>
                <a:gd name="T140" fmla="*/ 94 w 94"/>
                <a:gd name="T141" fmla="*/ 88 h 8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4" h="88">
                  <a:moveTo>
                    <a:pt x="0" y="82"/>
                  </a:moveTo>
                  <a:lnTo>
                    <a:pt x="10" y="84"/>
                  </a:lnTo>
                  <a:lnTo>
                    <a:pt x="14" y="88"/>
                  </a:lnTo>
                  <a:lnTo>
                    <a:pt x="18" y="88"/>
                  </a:lnTo>
                  <a:lnTo>
                    <a:pt x="20" y="88"/>
                  </a:lnTo>
                  <a:lnTo>
                    <a:pt x="80" y="54"/>
                  </a:lnTo>
                  <a:lnTo>
                    <a:pt x="80" y="46"/>
                  </a:lnTo>
                  <a:lnTo>
                    <a:pt x="80" y="40"/>
                  </a:lnTo>
                  <a:lnTo>
                    <a:pt x="82" y="34"/>
                  </a:lnTo>
                  <a:lnTo>
                    <a:pt x="84" y="28"/>
                  </a:lnTo>
                  <a:lnTo>
                    <a:pt x="82" y="26"/>
                  </a:lnTo>
                  <a:lnTo>
                    <a:pt x="80" y="22"/>
                  </a:lnTo>
                  <a:lnTo>
                    <a:pt x="82" y="16"/>
                  </a:lnTo>
                  <a:lnTo>
                    <a:pt x="84" y="14"/>
                  </a:lnTo>
                  <a:lnTo>
                    <a:pt x="88" y="14"/>
                  </a:lnTo>
                  <a:lnTo>
                    <a:pt x="94" y="4"/>
                  </a:lnTo>
                  <a:lnTo>
                    <a:pt x="94" y="0"/>
                  </a:lnTo>
                  <a:lnTo>
                    <a:pt x="86" y="2"/>
                  </a:lnTo>
                  <a:lnTo>
                    <a:pt x="74" y="4"/>
                  </a:lnTo>
                  <a:lnTo>
                    <a:pt x="68" y="2"/>
                  </a:lnTo>
                  <a:lnTo>
                    <a:pt x="66" y="2"/>
                  </a:lnTo>
                  <a:lnTo>
                    <a:pt x="62" y="4"/>
                  </a:lnTo>
                  <a:lnTo>
                    <a:pt x="56" y="8"/>
                  </a:lnTo>
                  <a:lnTo>
                    <a:pt x="52" y="10"/>
                  </a:lnTo>
                  <a:lnTo>
                    <a:pt x="46" y="10"/>
                  </a:lnTo>
                  <a:lnTo>
                    <a:pt x="40" y="8"/>
                  </a:lnTo>
                  <a:lnTo>
                    <a:pt x="36" y="6"/>
                  </a:lnTo>
                  <a:lnTo>
                    <a:pt x="30" y="8"/>
                  </a:lnTo>
                  <a:lnTo>
                    <a:pt x="24" y="10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12" y="4"/>
                  </a:lnTo>
                  <a:lnTo>
                    <a:pt x="8" y="4"/>
                  </a:lnTo>
                  <a:lnTo>
                    <a:pt x="8" y="22"/>
                  </a:lnTo>
                  <a:lnTo>
                    <a:pt x="4" y="24"/>
                  </a:lnTo>
                  <a:lnTo>
                    <a:pt x="4" y="30"/>
                  </a:lnTo>
                  <a:lnTo>
                    <a:pt x="2" y="46"/>
                  </a:lnTo>
                  <a:lnTo>
                    <a:pt x="12" y="50"/>
                  </a:lnTo>
                  <a:lnTo>
                    <a:pt x="10" y="58"/>
                  </a:lnTo>
                  <a:lnTo>
                    <a:pt x="6" y="60"/>
                  </a:lnTo>
                  <a:lnTo>
                    <a:pt x="2" y="60"/>
                  </a:lnTo>
                  <a:lnTo>
                    <a:pt x="4" y="64"/>
                  </a:lnTo>
                  <a:lnTo>
                    <a:pt x="6" y="66"/>
                  </a:lnTo>
                  <a:lnTo>
                    <a:pt x="4" y="72"/>
                  </a:lnTo>
                  <a:lnTo>
                    <a:pt x="0" y="76"/>
                  </a:lnTo>
                  <a:lnTo>
                    <a:pt x="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85" name="Freeform 211"/>
            <p:cNvSpPr/>
            <p:nvPr/>
          </p:nvSpPr>
          <p:spPr bwMode="auto">
            <a:xfrm>
              <a:off x="5495735" y="3489757"/>
              <a:ext cx="224857" cy="234958"/>
            </a:xfrm>
            <a:custGeom>
              <a:avLst/>
              <a:gdLst>
                <a:gd name="T0" fmla="*/ 2147483647 w 154"/>
                <a:gd name="T1" fmla="*/ 2147483647 h 150"/>
                <a:gd name="T2" fmla="*/ 2147483647 w 154"/>
                <a:gd name="T3" fmla="*/ 2147483647 h 150"/>
                <a:gd name="T4" fmla="*/ 2147483647 w 154"/>
                <a:gd name="T5" fmla="*/ 0 h 150"/>
                <a:gd name="T6" fmla="*/ 2147483647 w 154"/>
                <a:gd name="T7" fmla="*/ 2147483647 h 150"/>
                <a:gd name="T8" fmla="*/ 2147483647 w 154"/>
                <a:gd name="T9" fmla="*/ 2147483647 h 150"/>
                <a:gd name="T10" fmla="*/ 2147483647 w 154"/>
                <a:gd name="T11" fmla="*/ 2147483647 h 150"/>
                <a:gd name="T12" fmla="*/ 2147483647 w 154"/>
                <a:gd name="T13" fmla="*/ 2147483647 h 150"/>
                <a:gd name="T14" fmla="*/ 2147483647 w 154"/>
                <a:gd name="T15" fmla="*/ 2147483647 h 150"/>
                <a:gd name="T16" fmla="*/ 2147483647 w 154"/>
                <a:gd name="T17" fmla="*/ 2147483647 h 150"/>
                <a:gd name="T18" fmla="*/ 2147483647 w 154"/>
                <a:gd name="T19" fmla="*/ 2147483647 h 150"/>
                <a:gd name="T20" fmla="*/ 2147483647 w 154"/>
                <a:gd name="T21" fmla="*/ 2147483647 h 150"/>
                <a:gd name="T22" fmla="*/ 2147483647 w 154"/>
                <a:gd name="T23" fmla="*/ 2147483647 h 150"/>
                <a:gd name="T24" fmla="*/ 2147483647 w 154"/>
                <a:gd name="T25" fmla="*/ 2147483647 h 150"/>
                <a:gd name="T26" fmla="*/ 2147483647 w 154"/>
                <a:gd name="T27" fmla="*/ 2147483647 h 150"/>
                <a:gd name="T28" fmla="*/ 2147483647 w 154"/>
                <a:gd name="T29" fmla="*/ 2147483647 h 150"/>
                <a:gd name="T30" fmla="*/ 2147483647 w 154"/>
                <a:gd name="T31" fmla="*/ 2147483647 h 150"/>
                <a:gd name="T32" fmla="*/ 2147483647 w 154"/>
                <a:gd name="T33" fmla="*/ 2147483647 h 150"/>
                <a:gd name="T34" fmla="*/ 2147483647 w 154"/>
                <a:gd name="T35" fmla="*/ 2147483647 h 150"/>
                <a:gd name="T36" fmla="*/ 2147483647 w 154"/>
                <a:gd name="T37" fmla="*/ 2147483647 h 150"/>
                <a:gd name="T38" fmla="*/ 2147483647 w 154"/>
                <a:gd name="T39" fmla="*/ 2147483647 h 150"/>
                <a:gd name="T40" fmla="*/ 2147483647 w 154"/>
                <a:gd name="T41" fmla="*/ 2147483647 h 150"/>
                <a:gd name="T42" fmla="*/ 2147483647 w 154"/>
                <a:gd name="T43" fmla="*/ 2147483647 h 150"/>
                <a:gd name="T44" fmla="*/ 2147483647 w 154"/>
                <a:gd name="T45" fmla="*/ 2147483647 h 150"/>
                <a:gd name="T46" fmla="*/ 2147483647 w 154"/>
                <a:gd name="T47" fmla="*/ 2147483647 h 150"/>
                <a:gd name="T48" fmla="*/ 2147483647 w 154"/>
                <a:gd name="T49" fmla="*/ 2147483647 h 150"/>
                <a:gd name="T50" fmla="*/ 2147483647 w 154"/>
                <a:gd name="T51" fmla="*/ 2147483647 h 150"/>
                <a:gd name="T52" fmla="*/ 2147483647 w 154"/>
                <a:gd name="T53" fmla="*/ 2147483647 h 150"/>
                <a:gd name="T54" fmla="*/ 2147483647 w 154"/>
                <a:gd name="T55" fmla="*/ 2147483647 h 150"/>
                <a:gd name="T56" fmla="*/ 2147483647 w 154"/>
                <a:gd name="T57" fmla="*/ 2147483647 h 150"/>
                <a:gd name="T58" fmla="*/ 2147483647 w 154"/>
                <a:gd name="T59" fmla="*/ 2147483647 h 150"/>
                <a:gd name="T60" fmla="*/ 2147483647 w 154"/>
                <a:gd name="T61" fmla="*/ 2147483647 h 150"/>
                <a:gd name="T62" fmla="*/ 2147483647 w 154"/>
                <a:gd name="T63" fmla="*/ 2147483647 h 150"/>
                <a:gd name="T64" fmla="*/ 2147483647 w 154"/>
                <a:gd name="T65" fmla="*/ 2147483647 h 150"/>
                <a:gd name="T66" fmla="*/ 2147483647 w 154"/>
                <a:gd name="T67" fmla="*/ 2147483647 h 150"/>
                <a:gd name="T68" fmla="*/ 2147483647 w 154"/>
                <a:gd name="T69" fmla="*/ 2147483647 h 150"/>
                <a:gd name="T70" fmla="*/ 2147483647 w 154"/>
                <a:gd name="T71" fmla="*/ 2147483647 h 150"/>
                <a:gd name="T72" fmla="*/ 2147483647 w 154"/>
                <a:gd name="T73" fmla="*/ 2147483647 h 150"/>
                <a:gd name="T74" fmla="*/ 2147483647 w 154"/>
                <a:gd name="T75" fmla="*/ 2147483647 h 150"/>
                <a:gd name="T76" fmla="*/ 2147483647 w 154"/>
                <a:gd name="T77" fmla="*/ 2147483647 h 150"/>
                <a:gd name="T78" fmla="*/ 2147483647 w 154"/>
                <a:gd name="T79" fmla="*/ 2147483647 h 150"/>
                <a:gd name="T80" fmla="*/ 0 w 154"/>
                <a:gd name="T81" fmla="*/ 2147483647 h 150"/>
                <a:gd name="T82" fmla="*/ 2147483647 w 154"/>
                <a:gd name="T83" fmla="*/ 2147483647 h 150"/>
                <a:gd name="T84" fmla="*/ 2147483647 w 154"/>
                <a:gd name="T85" fmla="*/ 2147483647 h 150"/>
                <a:gd name="T86" fmla="*/ 2147483647 w 154"/>
                <a:gd name="T87" fmla="*/ 2147483647 h 150"/>
                <a:gd name="T88" fmla="*/ 2147483647 w 154"/>
                <a:gd name="T89" fmla="*/ 2147483647 h 150"/>
                <a:gd name="T90" fmla="*/ 2147483647 w 154"/>
                <a:gd name="T91" fmla="*/ 2147483647 h 150"/>
                <a:gd name="T92" fmla="*/ 2147483647 w 154"/>
                <a:gd name="T93" fmla="*/ 2147483647 h 150"/>
                <a:gd name="T94" fmla="*/ 2147483647 w 154"/>
                <a:gd name="T95" fmla="*/ 2147483647 h 150"/>
                <a:gd name="T96" fmla="*/ 2147483647 w 154"/>
                <a:gd name="T97" fmla="*/ 2147483647 h 150"/>
                <a:gd name="T98" fmla="*/ 2147483647 w 154"/>
                <a:gd name="T99" fmla="*/ 2147483647 h 150"/>
                <a:gd name="T100" fmla="*/ 2147483647 w 154"/>
                <a:gd name="T101" fmla="*/ 2147483647 h 150"/>
                <a:gd name="T102" fmla="*/ 2147483647 w 154"/>
                <a:gd name="T103" fmla="*/ 2147483647 h 150"/>
                <a:gd name="T104" fmla="*/ 2147483647 w 154"/>
                <a:gd name="T105" fmla="*/ 2147483647 h 150"/>
                <a:gd name="T106" fmla="*/ 2147483647 w 154"/>
                <a:gd name="T107" fmla="*/ 2147483647 h 15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54"/>
                <a:gd name="T163" fmla="*/ 0 h 150"/>
                <a:gd name="T164" fmla="*/ 154 w 154"/>
                <a:gd name="T165" fmla="*/ 150 h 15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54" h="150">
                  <a:moveTo>
                    <a:pt x="48" y="2"/>
                  </a:moveTo>
                  <a:lnTo>
                    <a:pt x="62" y="2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6" y="2"/>
                  </a:lnTo>
                  <a:lnTo>
                    <a:pt x="80" y="12"/>
                  </a:lnTo>
                  <a:lnTo>
                    <a:pt x="88" y="20"/>
                  </a:lnTo>
                  <a:lnTo>
                    <a:pt x="98" y="24"/>
                  </a:lnTo>
                  <a:lnTo>
                    <a:pt x="108" y="28"/>
                  </a:lnTo>
                  <a:lnTo>
                    <a:pt x="102" y="40"/>
                  </a:lnTo>
                  <a:lnTo>
                    <a:pt x="100" y="48"/>
                  </a:lnTo>
                  <a:lnTo>
                    <a:pt x="98" y="56"/>
                  </a:lnTo>
                  <a:lnTo>
                    <a:pt x="100" y="62"/>
                  </a:lnTo>
                  <a:lnTo>
                    <a:pt x="102" y="68"/>
                  </a:lnTo>
                  <a:lnTo>
                    <a:pt x="108" y="74"/>
                  </a:lnTo>
                  <a:lnTo>
                    <a:pt x="112" y="78"/>
                  </a:lnTo>
                  <a:lnTo>
                    <a:pt x="124" y="86"/>
                  </a:lnTo>
                  <a:lnTo>
                    <a:pt x="132" y="92"/>
                  </a:lnTo>
                  <a:lnTo>
                    <a:pt x="136" y="96"/>
                  </a:lnTo>
                  <a:lnTo>
                    <a:pt x="136" y="102"/>
                  </a:lnTo>
                  <a:lnTo>
                    <a:pt x="138" y="112"/>
                  </a:lnTo>
                  <a:lnTo>
                    <a:pt x="142" y="116"/>
                  </a:lnTo>
                  <a:lnTo>
                    <a:pt x="148" y="122"/>
                  </a:lnTo>
                  <a:lnTo>
                    <a:pt x="152" y="126"/>
                  </a:lnTo>
                  <a:lnTo>
                    <a:pt x="154" y="132"/>
                  </a:lnTo>
                  <a:lnTo>
                    <a:pt x="152" y="134"/>
                  </a:lnTo>
                  <a:lnTo>
                    <a:pt x="148" y="132"/>
                  </a:lnTo>
                  <a:lnTo>
                    <a:pt x="142" y="132"/>
                  </a:lnTo>
                  <a:lnTo>
                    <a:pt x="138" y="132"/>
                  </a:lnTo>
                  <a:lnTo>
                    <a:pt x="134" y="136"/>
                  </a:lnTo>
                  <a:lnTo>
                    <a:pt x="130" y="142"/>
                  </a:lnTo>
                  <a:lnTo>
                    <a:pt x="126" y="150"/>
                  </a:lnTo>
                  <a:lnTo>
                    <a:pt x="98" y="150"/>
                  </a:lnTo>
                  <a:lnTo>
                    <a:pt x="80" y="140"/>
                  </a:lnTo>
                  <a:lnTo>
                    <a:pt x="80" y="130"/>
                  </a:lnTo>
                  <a:lnTo>
                    <a:pt x="74" y="128"/>
                  </a:lnTo>
                  <a:lnTo>
                    <a:pt x="70" y="126"/>
                  </a:lnTo>
                  <a:lnTo>
                    <a:pt x="68" y="122"/>
                  </a:lnTo>
                  <a:lnTo>
                    <a:pt x="64" y="120"/>
                  </a:lnTo>
                  <a:lnTo>
                    <a:pt x="8" y="96"/>
                  </a:lnTo>
                  <a:lnTo>
                    <a:pt x="0" y="74"/>
                  </a:lnTo>
                  <a:lnTo>
                    <a:pt x="30" y="56"/>
                  </a:lnTo>
                  <a:lnTo>
                    <a:pt x="30" y="48"/>
                  </a:lnTo>
                  <a:lnTo>
                    <a:pt x="30" y="42"/>
                  </a:lnTo>
                  <a:lnTo>
                    <a:pt x="32" y="36"/>
                  </a:lnTo>
                  <a:lnTo>
                    <a:pt x="34" y="30"/>
                  </a:lnTo>
                  <a:lnTo>
                    <a:pt x="32" y="28"/>
                  </a:lnTo>
                  <a:lnTo>
                    <a:pt x="30" y="24"/>
                  </a:lnTo>
                  <a:lnTo>
                    <a:pt x="32" y="18"/>
                  </a:lnTo>
                  <a:lnTo>
                    <a:pt x="34" y="16"/>
                  </a:lnTo>
                  <a:lnTo>
                    <a:pt x="38" y="16"/>
                  </a:lnTo>
                  <a:lnTo>
                    <a:pt x="44" y="6"/>
                  </a:lnTo>
                  <a:lnTo>
                    <a:pt x="44" y="2"/>
                  </a:lnTo>
                  <a:lnTo>
                    <a:pt x="4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86" name="Freeform 212"/>
            <p:cNvSpPr/>
            <p:nvPr/>
          </p:nvSpPr>
          <p:spPr bwMode="auto">
            <a:xfrm>
              <a:off x="5191314" y="3346394"/>
              <a:ext cx="407047" cy="183187"/>
            </a:xfrm>
            <a:custGeom>
              <a:avLst/>
              <a:gdLst>
                <a:gd name="T0" fmla="*/ 2147483647 w 278"/>
                <a:gd name="T1" fmla="*/ 2147483647 h 116"/>
                <a:gd name="T2" fmla="*/ 2147483647 w 278"/>
                <a:gd name="T3" fmla="*/ 2147483647 h 116"/>
                <a:gd name="T4" fmla="*/ 2147483647 w 278"/>
                <a:gd name="T5" fmla="*/ 2147483647 h 116"/>
                <a:gd name="T6" fmla="*/ 2147483647 w 278"/>
                <a:gd name="T7" fmla="*/ 2147483647 h 116"/>
                <a:gd name="T8" fmla="*/ 2147483647 w 278"/>
                <a:gd name="T9" fmla="*/ 2147483647 h 116"/>
                <a:gd name="T10" fmla="*/ 2147483647 w 278"/>
                <a:gd name="T11" fmla="*/ 2147483647 h 116"/>
                <a:gd name="T12" fmla="*/ 2147483647 w 278"/>
                <a:gd name="T13" fmla="*/ 2147483647 h 116"/>
                <a:gd name="T14" fmla="*/ 2147483647 w 278"/>
                <a:gd name="T15" fmla="*/ 2147483647 h 116"/>
                <a:gd name="T16" fmla="*/ 2147483647 w 278"/>
                <a:gd name="T17" fmla="*/ 2147483647 h 116"/>
                <a:gd name="T18" fmla="*/ 2147483647 w 278"/>
                <a:gd name="T19" fmla="*/ 2147483647 h 116"/>
                <a:gd name="T20" fmla="*/ 2147483647 w 278"/>
                <a:gd name="T21" fmla="*/ 2147483647 h 116"/>
                <a:gd name="T22" fmla="*/ 2147483647 w 278"/>
                <a:gd name="T23" fmla="*/ 2147483647 h 116"/>
                <a:gd name="T24" fmla="*/ 2147483647 w 278"/>
                <a:gd name="T25" fmla="*/ 2147483647 h 116"/>
                <a:gd name="T26" fmla="*/ 2147483647 w 278"/>
                <a:gd name="T27" fmla="*/ 2147483647 h 116"/>
                <a:gd name="T28" fmla="*/ 2147483647 w 278"/>
                <a:gd name="T29" fmla="*/ 2147483647 h 116"/>
                <a:gd name="T30" fmla="*/ 2147483647 w 278"/>
                <a:gd name="T31" fmla="*/ 2147483647 h 116"/>
                <a:gd name="T32" fmla="*/ 2147483647 w 278"/>
                <a:gd name="T33" fmla="*/ 2147483647 h 116"/>
                <a:gd name="T34" fmla="*/ 2147483647 w 278"/>
                <a:gd name="T35" fmla="*/ 2147483647 h 116"/>
                <a:gd name="T36" fmla="*/ 2147483647 w 278"/>
                <a:gd name="T37" fmla="*/ 2147483647 h 116"/>
                <a:gd name="T38" fmla="*/ 2147483647 w 278"/>
                <a:gd name="T39" fmla="*/ 2147483647 h 116"/>
                <a:gd name="T40" fmla="*/ 2147483647 w 278"/>
                <a:gd name="T41" fmla="*/ 2147483647 h 116"/>
                <a:gd name="T42" fmla="*/ 2147483647 w 278"/>
                <a:gd name="T43" fmla="*/ 2147483647 h 116"/>
                <a:gd name="T44" fmla="*/ 2147483647 w 278"/>
                <a:gd name="T45" fmla="*/ 0 h 116"/>
                <a:gd name="T46" fmla="*/ 2147483647 w 278"/>
                <a:gd name="T47" fmla="*/ 2147483647 h 116"/>
                <a:gd name="T48" fmla="*/ 2147483647 w 278"/>
                <a:gd name="T49" fmla="*/ 2147483647 h 116"/>
                <a:gd name="T50" fmla="*/ 2147483647 w 278"/>
                <a:gd name="T51" fmla="*/ 2147483647 h 116"/>
                <a:gd name="T52" fmla="*/ 2147483647 w 278"/>
                <a:gd name="T53" fmla="*/ 2147483647 h 116"/>
                <a:gd name="T54" fmla="*/ 2147483647 w 278"/>
                <a:gd name="T55" fmla="*/ 2147483647 h 116"/>
                <a:gd name="T56" fmla="*/ 2147483647 w 278"/>
                <a:gd name="T57" fmla="*/ 2147483647 h 116"/>
                <a:gd name="T58" fmla="*/ 2147483647 w 278"/>
                <a:gd name="T59" fmla="*/ 2147483647 h 116"/>
                <a:gd name="T60" fmla="*/ 2147483647 w 278"/>
                <a:gd name="T61" fmla="*/ 2147483647 h 116"/>
                <a:gd name="T62" fmla="*/ 0 w 278"/>
                <a:gd name="T63" fmla="*/ 2147483647 h 116"/>
                <a:gd name="T64" fmla="*/ 2147483647 w 278"/>
                <a:gd name="T65" fmla="*/ 2147483647 h 116"/>
                <a:gd name="T66" fmla="*/ 2147483647 w 278"/>
                <a:gd name="T67" fmla="*/ 2147483647 h 116"/>
                <a:gd name="T68" fmla="*/ 2147483647 w 278"/>
                <a:gd name="T69" fmla="*/ 2147483647 h 116"/>
                <a:gd name="T70" fmla="*/ 2147483647 w 278"/>
                <a:gd name="T71" fmla="*/ 2147483647 h 116"/>
                <a:gd name="T72" fmla="*/ 2147483647 w 278"/>
                <a:gd name="T73" fmla="*/ 2147483647 h 116"/>
                <a:gd name="T74" fmla="*/ 2147483647 w 278"/>
                <a:gd name="T75" fmla="*/ 2147483647 h 116"/>
                <a:gd name="T76" fmla="*/ 2147483647 w 278"/>
                <a:gd name="T77" fmla="*/ 2147483647 h 116"/>
                <a:gd name="T78" fmla="*/ 2147483647 w 278"/>
                <a:gd name="T79" fmla="*/ 2147483647 h 116"/>
                <a:gd name="T80" fmla="*/ 2147483647 w 278"/>
                <a:gd name="T81" fmla="*/ 2147483647 h 116"/>
                <a:gd name="T82" fmla="*/ 2147483647 w 278"/>
                <a:gd name="T83" fmla="*/ 2147483647 h 116"/>
                <a:gd name="T84" fmla="*/ 2147483647 w 278"/>
                <a:gd name="T85" fmla="*/ 2147483647 h 116"/>
                <a:gd name="T86" fmla="*/ 2147483647 w 278"/>
                <a:gd name="T87" fmla="*/ 2147483647 h 116"/>
                <a:gd name="T88" fmla="*/ 2147483647 w 278"/>
                <a:gd name="T89" fmla="*/ 2147483647 h 116"/>
                <a:gd name="T90" fmla="*/ 2147483647 w 278"/>
                <a:gd name="T91" fmla="*/ 2147483647 h 116"/>
                <a:gd name="T92" fmla="*/ 2147483647 w 278"/>
                <a:gd name="T93" fmla="*/ 2147483647 h 116"/>
                <a:gd name="T94" fmla="*/ 2147483647 w 278"/>
                <a:gd name="T95" fmla="*/ 2147483647 h 116"/>
                <a:gd name="T96" fmla="*/ 2147483647 w 278"/>
                <a:gd name="T97" fmla="*/ 2147483647 h 116"/>
                <a:gd name="T98" fmla="*/ 2147483647 w 278"/>
                <a:gd name="T99" fmla="*/ 2147483647 h 116"/>
                <a:gd name="T100" fmla="*/ 2147483647 w 278"/>
                <a:gd name="T101" fmla="*/ 2147483647 h 116"/>
                <a:gd name="T102" fmla="*/ 2147483647 w 278"/>
                <a:gd name="T103" fmla="*/ 2147483647 h 116"/>
                <a:gd name="T104" fmla="*/ 2147483647 w 278"/>
                <a:gd name="T105" fmla="*/ 2147483647 h 116"/>
                <a:gd name="T106" fmla="*/ 2147483647 w 278"/>
                <a:gd name="T107" fmla="*/ 2147483647 h 116"/>
                <a:gd name="T108" fmla="*/ 2147483647 w 278"/>
                <a:gd name="T109" fmla="*/ 2147483647 h 116"/>
                <a:gd name="T110" fmla="*/ 2147483647 w 278"/>
                <a:gd name="T111" fmla="*/ 2147483647 h 1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78"/>
                <a:gd name="T169" fmla="*/ 0 h 116"/>
                <a:gd name="T170" fmla="*/ 278 w 278"/>
                <a:gd name="T171" fmla="*/ 116 h 11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78" h="116">
                  <a:moveTo>
                    <a:pt x="166" y="114"/>
                  </a:moveTo>
                  <a:lnTo>
                    <a:pt x="166" y="96"/>
                  </a:lnTo>
                  <a:lnTo>
                    <a:pt x="170" y="96"/>
                  </a:lnTo>
                  <a:lnTo>
                    <a:pt x="170" y="100"/>
                  </a:lnTo>
                  <a:lnTo>
                    <a:pt x="174" y="100"/>
                  </a:lnTo>
                  <a:lnTo>
                    <a:pt x="182" y="102"/>
                  </a:lnTo>
                  <a:lnTo>
                    <a:pt x="188" y="100"/>
                  </a:lnTo>
                  <a:lnTo>
                    <a:pt x="194" y="98"/>
                  </a:lnTo>
                  <a:lnTo>
                    <a:pt x="198" y="100"/>
                  </a:lnTo>
                  <a:lnTo>
                    <a:pt x="204" y="102"/>
                  </a:lnTo>
                  <a:lnTo>
                    <a:pt x="210" y="102"/>
                  </a:lnTo>
                  <a:lnTo>
                    <a:pt x="214" y="100"/>
                  </a:lnTo>
                  <a:lnTo>
                    <a:pt x="220" y="96"/>
                  </a:lnTo>
                  <a:lnTo>
                    <a:pt x="224" y="94"/>
                  </a:lnTo>
                  <a:lnTo>
                    <a:pt x="226" y="94"/>
                  </a:lnTo>
                  <a:lnTo>
                    <a:pt x="232" y="96"/>
                  </a:lnTo>
                  <a:lnTo>
                    <a:pt x="244" y="94"/>
                  </a:lnTo>
                  <a:lnTo>
                    <a:pt x="252" y="92"/>
                  </a:lnTo>
                  <a:lnTo>
                    <a:pt x="256" y="92"/>
                  </a:lnTo>
                  <a:lnTo>
                    <a:pt x="270" y="92"/>
                  </a:lnTo>
                  <a:lnTo>
                    <a:pt x="274" y="90"/>
                  </a:lnTo>
                  <a:lnTo>
                    <a:pt x="278" y="90"/>
                  </a:lnTo>
                  <a:lnTo>
                    <a:pt x="276" y="80"/>
                  </a:lnTo>
                  <a:lnTo>
                    <a:pt x="274" y="70"/>
                  </a:lnTo>
                  <a:lnTo>
                    <a:pt x="272" y="62"/>
                  </a:lnTo>
                  <a:lnTo>
                    <a:pt x="270" y="52"/>
                  </a:lnTo>
                  <a:lnTo>
                    <a:pt x="272" y="52"/>
                  </a:lnTo>
                  <a:lnTo>
                    <a:pt x="274" y="44"/>
                  </a:lnTo>
                  <a:lnTo>
                    <a:pt x="274" y="40"/>
                  </a:lnTo>
                  <a:lnTo>
                    <a:pt x="268" y="36"/>
                  </a:lnTo>
                  <a:lnTo>
                    <a:pt x="260" y="36"/>
                  </a:lnTo>
                  <a:lnTo>
                    <a:pt x="260" y="32"/>
                  </a:lnTo>
                  <a:lnTo>
                    <a:pt x="260" y="28"/>
                  </a:lnTo>
                  <a:lnTo>
                    <a:pt x="258" y="20"/>
                  </a:lnTo>
                  <a:lnTo>
                    <a:pt x="256" y="14"/>
                  </a:lnTo>
                  <a:lnTo>
                    <a:pt x="252" y="10"/>
                  </a:lnTo>
                  <a:lnTo>
                    <a:pt x="242" y="8"/>
                  </a:lnTo>
                  <a:lnTo>
                    <a:pt x="226" y="10"/>
                  </a:lnTo>
                  <a:lnTo>
                    <a:pt x="210" y="12"/>
                  </a:lnTo>
                  <a:lnTo>
                    <a:pt x="194" y="16"/>
                  </a:lnTo>
                  <a:lnTo>
                    <a:pt x="176" y="18"/>
                  </a:lnTo>
                  <a:lnTo>
                    <a:pt x="170" y="18"/>
                  </a:lnTo>
                  <a:lnTo>
                    <a:pt x="162" y="14"/>
                  </a:lnTo>
                  <a:lnTo>
                    <a:pt x="148" y="10"/>
                  </a:lnTo>
                  <a:lnTo>
                    <a:pt x="134" y="2"/>
                  </a:lnTo>
                  <a:lnTo>
                    <a:pt x="124" y="0"/>
                  </a:lnTo>
                  <a:lnTo>
                    <a:pt x="114" y="0"/>
                  </a:lnTo>
                  <a:lnTo>
                    <a:pt x="102" y="2"/>
                  </a:lnTo>
                  <a:lnTo>
                    <a:pt x="92" y="6"/>
                  </a:lnTo>
                  <a:lnTo>
                    <a:pt x="84" y="12"/>
                  </a:lnTo>
                  <a:lnTo>
                    <a:pt x="76" y="14"/>
                  </a:lnTo>
                  <a:lnTo>
                    <a:pt x="64" y="14"/>
                  </a:lnTo>
                  <a:lnTo>
                    <a:pt x="60" y="14"/>
                  </a:lnTo>
                  <a:lnTo>
                    <a:pt x="60" y="12"/>
                  </a:lnTo>
                  <a:lnTo>
                    <a:pt x="52" y="12"/>
                  </a:lnTo>
                  <a:lnTo>
                    <a:pt x="46" y="12"/>
                  </a:lnTo>
                  <a:lnTo>
                    <a:pt x="34" y="12"/>
                  </a:lnTo>
                  <a:lnTo>
                    <a:pt x="34" y="14"/>
                  </a:lnTo>
                  <a:lnTo>
                    <a:pt x="38" y="18"/>
                  </a:lnTo>
                  <a:lnTo>
                    <a:pt x="44" y="24"/>
                  </a:lnTo>
                  <a:lnTo>
                    <a:pt x="32" y="26"/>
                  </a:lnTo>
                  <a:lnTo>
                    <a:pt x="12" y="28"/>
                  </a:lnTo>
                  <a:lnTo>
                    <a:pt x="6" y="34"/>
                  </a:lnTo>
                  <a:lnTo>
                    <a:pt x="0" y="40"/>
                  </a:lnTo>
                  <a:lnTo>
                    <a:pt x="2" y="40"/>
                  </a:lnTo>
                  <a:lnTo>
                    <a:pt x="4" y="42"/>
                  </a:lnTo>
                  <a:lnTo>
                    <a:pt x="8" y="44"/>
                  </a:lnTo>
                  <a:lnTo>
                    <a:pt x="8" y="46"/>
                  </a:lnTo>
                  <a:lnTo>
                    <a:pt x="10" y="50"/>
                  </a:lnTo>
                  <a:lnTo>
                    <a:pt x="14" y="54"/>
                  </a:lnTo>
                  <a:lnTo>
                    <a:pt x="12" y="58"/>
                  </a:lnTo>
                  <a:lnTo>
                    <a:pt x="10" y="60"/>
                  </a:lnTo>
                  <a:lnTo>
                    <a:pt x="10" y="66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22" y="76"/>
                  </a:lnTo>
                  <a:lnTo>
                    <a:pt x="30" y="84"/>
                  </a:lnTo>
                  <a:lnTo>
                    <a:pt x="30" y="86"/>
                  </a:lnTo>
                  <a:lnTo>
                    <a:pt x="32" y="90"/>
                  </a:lnTo>
                  <a:lnTo>
                    <a:pt x="46" y="96"/>
                  </a:lnTo>
                  <a:lnTo>
                    <a:pt x="60" y="100"/>
                  </a:lnTo>
                  <a:lnTo>
                    <a:pt x="76" y="104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76" y="94"/>
                  </a:lnTo>
                  <a:lnTo>
                    <a:pt x="74" y="94"/>
                  </a:lnTo>
                  <a:lnTo>
                    <a:pt x="78" y="94"/>
                  </a:lnTo>
                  <a:lnTo>
                    <a:pt x="82" y="92"/>
                  </a:lnTo>
                  <a:lnTo>
                    <a:pt x="88" y="92"/>
                  </a:lnTo>
                  <a:lnTo>
                    <a:pt x="90" y="94"/>
                  </a:lnTo>
                  <a:lnTo>
                    <a:pt x="98" y="98"/>
                  </a:lnTo>
                  <a:lnTo>
                    <a:pt x="104" y="106"/>
                  </a:lnTo>
                  <a:lnTo>
                    <a:pt x="108" y="108"/>
                  </a:lnTo>
                  <a:lnTo>
                    <a:pt x="114" y="108"/>
                  </a:lnTo>
                  <a:lnTo>
                    <a:pt x="116" y="108"/>
                  </a:lnTo>
                  <a:lnTo>
                    <a:pt x="120" y="106"/>
                  </a:lnTo>
                  <a:lnTo>
                    <a:pt x="126" y="98"/>
                  </a:lnTo>
                  <a:lnTo>
                    <a:pt x="132" y="94"/>
                  </a:lnTo>
                  <a:lnTo>
                    <a:pt x="134" y="92"/>
                  </a:lnTo>
                  <a:lnTo>
                    <a:pt x="138" y="92"/>
                  </a:lnTo>
                  <a:lnTo>
                    <a:pt x="142" y="92"/>
                  </a:lnTo>
                  <a:lnTo>
                    <a:pt x="142" y="94"/>
                  </a:lnTo>
                  <a:lnTo>
                    <a:pt x="146" y="94"/>
                  </a:lnTo>
                  <a:lnTo>
                    <a:pt x="148" y="96"/>
                  </a:lnTo>
                  <a:lnTo>
                    <a:pt x="152" y="94"/>
                  </a:lnTo>
                  <a:lnTo>
                    <a:pt x="154" y="94"/>
                  </a:lnTo>
                  <a:lnTo>
                    <a:pt x="164" y="94"/>
                  </a:lnTo>
                  <a:lnTo>
                    <a:pt x="162" y="96"/>
                  </a:lnTo>
                  <a:lnTo>
                    <a:pt x="160" y="98"/>
                  </a:lnTo>
                  <a:lnTo>
                    <a:pt x="156" y="98"/>
                  </a:lnTo>
                  <a:lnTo>
                    <a:pt x="158" y="108"/>
                  </a:lnTo>
                  <a:lnTo>
                    <a:pt x="162" y="116"/>
                  </a:lnTo>
                  <a:lnTo>
                    <a:pt x="166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87" name="Freeform 213"/>
            <p:cNvSpPr/>
            <p:nvPr/>
          </p:nvSpPr>
          <p:spPr bwMode="auto">
            <a:xfrm>
              <a:off x="5788625" y="3809671"/>
              <a:ext cx="21909" cy="37169"/>
            </a:xfrm>
            <a:custGeom>
              <a:avLst/>
              <a:gdLst>
                <a:gd name="T0" fmla="*/ 0 w 16"/>
                <a:gd name="T1" fmla="*/ 2147483647 h 24"/>
                <a:gd name="T2" fmla="*/ 2147483647 w 16"/>
                <a:gd name="T3" fmla="*/ 2147483647 h 24"/>
                <a:gd name="T4" fmla="*/ 2147483647 w 16"/>
                <a:gd name="T5" fmla="*/ 2147483647 h 24"/>
                <a:gd name="T6" fmla="*/ 2147483647 w 16"/>
                <a:gd name="T7" fmla="*/ 0 h 24"/>
                <a:gd name="T8" fmla="*/ 2147483647 w 16"/>
                <a:gd name="T9" fmla="*/ 0 h 24"/>
                <a:gd name="T10" fmla="*/ 2147483647 w 16"/>
                <a:gd name="T11" fmla="*/ 2147483647 h 24"/>
                <a:gd name="T12" fmla="*/ 2147483647 w 16"/>
                <a:gd name="T13" fmla="*/ 2147483647 h 24"/>
                <a:gd name="T14" fmla="*/ 2147483647 w 16"/>
                <a:gd name="T15" fmla="*/ 2147483647 h 24"/>
                <a:gd name="T16" fmla="*/ 2147483647 w 16"/>
                <a:gd name="T17" fmla="*/ 2147483647 h 24"/>
                <a:gd name="T18" fmla="*/ 2147483647 w 16"/>
                <a:gd name="T19" fmla="*/ 2147483647 h 24"/>
                <a:gd name="T20" fmla="*/ 2147483647 w 16"/>
                <a:gd name="T21" fmla="*/ 2147483647 h 24"/>
                <a:gd name="T22" fmla="*/ 2147483647 w 16"/>
                <a:gd name="T23" fmla="*/ 2147483647 h 24"/>
                <a:gd name="T24" fmla="*/ 0 w 16"/>
                <a:gd name="T25" fmla="*/ 2147483647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"/>
                <a:gd name="T40" fmla="*/ 0 h 24"/>
                <a:gd name="T41" fmla="*/ 16 w 16"/>
                <a:gd name="T42" fmla="*/ 24 h 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" h="24">
                  <a:moveTo>
                    <a:pt x="0" y="12"/>
                  </a:moveTo>
                  <a:lnTo>
                    <a:pt x="2" y="10"/>
                  </a:lnTo>
                  <a:lnTo>
                    <a:pt x="4" y="8"/>
                  </a:lnTo>
                  <a:lnTo>
                    <a:pt x="2" y="0"/>
                  </a:lnTo>
                  <a:lnTo>
                    <a:pt x="10" y="0"/>
                  </a:lnTo>
                  <a:lnTo>
                    <a:pt x="12" y="6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4" y="16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4" y="20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88" name="Freeform 214"/>
            <p:cNvSpPr/>
            <p:nvPr/>
          </p:nvSpPr>
          <p:spPr bwMode="auto">
            <a:xfrm>
              <a:off x="5828984" y="3836220"/>
              <a:ext cx="175272" cy="237612"/>
            </a:xfrm>
            <a:custGeom>
              <a:avLst/>
              <a:gdLst>
                <a:gd name="T0" fmla="*/ 2147483647 w 120"/>
                <a:gd name="T1" fmla="*/ 2147483647 h 150"/>
                <a:gd name="T2" fmla="*/ 2147483647 w 120"/>
                <a:gd name="T3" fmla="*/ 2147483647 h 150"/>
                <a:gd name="T4" fmla="*/ 2147483647 w 120"/>
                <a:gd name="T5" fmla="*/ 2147483647 h 150"/>
                <a:gd name="T6" fmla="*/ 2147483647 w 120"/>
                <a:gd name="T7" fmla="*/ 2147483647 h 150"/>
                <a:gd name="T8" fmla="*/ 2147483647 w 120"/>
                <a:gd name="T9" fmla="*/ 2147483647 h 150"/>
                <a:gd name="T10" fmla="*/ 2147483647 w 120"/>
                <a:gd name="T11" fmla="*/ 2147483647 h 150"/>
                <a:gd name="T12" fmla="*/ 2147483647 w 120"/>
                <a:gd name="T13" fmla="*/ 2147483647 h 150"/>
                <a:gd name="T14" fmla="*/ 2147483647 w 120"/>
                <a:gd name="T15" fmla="*/ 2147483647 h 150"/>
                <a:gd name="T16" fmla="*/ 2147483647 w 120"/>
                <a:gd name="T17" fmla="*/ 2147483647 h 150"/>
                <a:gd name="T18" fmla="*/ 2147483647 w 120"/>
                <a:gd name="T19" fmla="*/ 2147483647 h 150"/>
                <a:gd name="T20" fmla="*/ 2147483647 w 120"/>
                <a:gd name="T21" fmla="*/ 2147483647 h 150"/>
                <a:gd name="T22" fmla="*/ 2147483647 w 120"/>
                <a:gd name="T23" fmla="*/ 2147483647 h 150"/>
                <a:gd name="T24" fmla="*/ 2147483647 w 120"/>
                <a:gd name="T25" fmla="*/ 2147483647 h 150"/>
                <a:gd name="T26" fmla="*/ 2147483647 w 120"/>
                <a:gd name="T27" fmla="*/ 2147483647 h 150"/>
                <a:gd name="T28" fmla="*/ 2147483647 w 120"/>
                <a:gd name="T29" fmla="*/ 2147483647 h 150"/>
                <a:gd name="T30" fmla="*/ 2147483647 w 120"/>
                <a:gd name="T31" fmla="*/ 2147483647 h 150"/>
                <a:gd name="T32" fmla="*/ 2147483647 w 120"/>
                <a:gd name="T33" fmla="*/ 2147483647 h 150"/>
                <a:gd name="T34" fmla="*/ 2147483647 w 120"/>
                <a:gd name="T35" fmla="*/ 2147483647 h 150"/>
                <a:gd name="T36" fmla="*/ 2147483647 w 120"/>
                <a:gd name="T37" fmla="*/ 2147483647 h 150"/>
                <a:gd name="T38" fmla="*/ 2147483647 w 120"/>
                <a:gd name="T39" fmla="*/ 2147483647 h 150"/>
                <a:gd name="T40" fmla="*/ 2147483647 w 120"/>
                <a:gd name="T41" fmla="*/ 2147483647 h 150"/>
                <a:gd name="T42" fmla="*/ 2147483647 w 120"/>
                <a:gd name="T43" fmla="*/ 2147483647 h 150"/>
                <a:gd name="T44" fmla="*/ 2147483647 w 120"/>
                <a:gd name="T45" fmla="*/ 2147483647 h 150"/>
                <a:gd name="T46" fmla="*/ 2147483647 w 120"/>
                <a:gd name="T47" fmla="*/ 2147483647 h 150"/>
                <a:gd name="T48" fmla="*/ 2147483647 w 120"/>
                <a:gd name="T49" fmla="*/ 2147483647 h 150"/>
                <a:gd name="T50" fmla="*/ 2147483647 w 120"/>
                <a:gd name="T51" fmla="*/ 2147483647 h 150"/>
                <a:gd name="T52" fmla="*/ 2147483647 w 120"/>
                <a:gd name="T53" fmla="*/ 2147483647 h 150"/>
                <a:gd name="T54" fmla="*/ 2147483647 w 120"/>
                <a:gd name="T55" fmla="*/ 2147483647 h 150"/>
                <a:gd name="T56" fmla="*/ 2147483647 w 120"/>
                <a:gd name="T57" fmla="*/ 2147483647 h 150"/>
                <a:gd name="T58" fmla="*/ 2147483647 w 120"/>
                <a:gd name="T59" fmla="*/ 2147483647 h 150"/>
                <a:gd name="T60" fmla="*/ 2147483647 w 120"/>
                <a:gd name="T61" fmla="*/ 2147483647 h 150"/>
                <a:gd name="T62" fmla="*/ 2147483647 w 120"/>
                <a:gd name="T63" fmla="*/ 2147483647 h 150"/>
                <a:gd name="T64" fmla="*/ 2147483647 w 120"/>
                <a:gd name="T65" fmla="*/ 2147483647 h 150"/>
                <a:gd name="T66" fmla="*/ 0 w 120"/>
                <a:gd name="T67" fmla="*/ 2147483647 h 150"/>
                <a:gd name="T68" fmla="*/ 0 w 120"/>
                <a:gd name="T69" fmla="*/ 2147483647 h 150"/>
                <a:gd name="T70" fmla="*/ 2147483647 w 120"/>
                <a:gd name="T71" fmla="*/ 2147483647 h 150"/>
                <a:gd name="T72" fmla="*/ 2147483647 w 120"/>
                <a:gd name="T73" fmla="*/ 2147483647 h 150"/>
                <a:gd name="T74" fmla="*/ 2147483647 w 120"/>
                <a:gd name="T75" fmla="*/ 2147483647 h 150"/>
                <a:gd name="T76" fmla="*/ 2147483647 w 120"/>
                <a:gd name="T77" fmla="*/ 0 h 150"/>
                <a:gd name="T78" fmla="*/ 2147483647 w 120"/>
                <a:gd name="T79" fmla="*/ 2147483647 h 15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20"/>
                <a:gd name="T121" fmla="*/ 0 h 150"/>
                <a:gd name="T122" fmla="*/ 120 w 120"/>
                <a:gd name="T123" fmla="*/ 150 h 15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20" h="150">
                  <a:moveTo>
                    <a:pt x="66" y="4"/>
                  </a:moveTo>
                  <a:lnTo>
                    <a:pt x="72" y="12"/>
                  </a:lnTo>
                  <a:lnTo>
                    <a:pt x="76" y="22"/>
                  </a:lnTo>
                  <a:lnTo>
                    <a:pt x="82" y="26"/>
                  </a:lnTo>
                  <a:lnTo>
                    <a:pt x="88" y="28"/>
                  </a:lnTo>
                  <a:lnTo>
                    <a:pt x="102" y="30"/>
                  </a:lnTo>
                  <a:lnTo>
                    <a:pt x="110" y="34"/>
                  </a:lnTo>
                  <a:lnTo>
                    <a:pt x="116" y="38"/>
                  </a:lnTo>
                  <a:lnTo>
                    <a:pt x="118" y="42"/>
                  </a:lnTo>
                  <a:lnTo>
                    <a:pt x="120" y="50"/>
                  </a:lnTo>
                  <a:lnTo>
                    <a:pt x="118" y="58"/>
                  </a:lnTo>
                  <a:lnTo>
                    <a:pt x="116" y="64"/>
                  </a:lnTo>
                  <a:lnTo>
                    <a:pt x="104" y="76"/>
                  </a:lnTo>
                  <a:lnTo>
                    <a:pt x="98" y="82"/>
                  </a:lnTo>
                  <a:lnTo>
                    <a:pt x="94" y="86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2" y="110"/>
                  </a:lnTo>
                  <a:lnTo>
                    <a:pt x="84" y="112"/>
                  </a:lnTo>
                  <a:lnTo>
                    <a:pt x="78" y="110"/>
                  </a:lnTo>
                  <a:lnTo>
                    <a:pt x="78" y="120"/>
                  </a:lnTo>
                  <a:lnTo>
                    <a:pt x="78" y="122"/>
                  </a:lnTo>
                  <a:lnTo>
                    <a:pt x="78" y="126"/>
                  </a:lnTo>
                  <a:lnTo>
                    <a:pt x="72" y="128"/>
                  </a:lnTo>
                  <a:lnTo>
                    <a:pt x="66" y="130"/>
                  </a:lnTo>
                  <a:lnTo>
                    <a:pt x="64" y="132"/>
                  </a:lnTo>
                  <a:lnTo>
                    <a:pt x="62" y="136"/>
                  </a:lnTo>
                  <a:lnTo>
                    <a:pt x="58" y="140"/>
                  </a:lnTo>
                  <a:lnTo>
                    <a:pt x="56" y="144"/>
                  </a:lnTo>
                  <a:lnTo>
                    <a:pt x="44" y="146"/>
                  </a:lnTo>
                  <a:lnTo>
                    <a:pt x="36" y="148"/>
                  </a:lnTo>
                  <a:lnTo>
                    <a:pt x="30" y="148"/>
                  </a:lnTo>
                  <a:lnTo>
                    <a:pt x="20" y="150"/>
                  </a:lnTo>
                  <a:lnTo>
                    <a:pt x="0" y="126"/>
                  </a:lnTo>
                  <a:lnTo>
                    <a:pt x="0" y="118"/>
                  </a:lnTo>
                  <a:lnTo>
                    <a:pt x="50" y="74"/>
                  </a:lnTo>
                  <a:lnTo>
                    <a:pt x="50" y="40"/>
                  </a:lnTo>
                  <a:lnTo>
                    <a:pt x="42" y="34"/>
                  </a:lnTo>
                  <a:lnTo>
                    <a:pt x="66" y="0"/>
                  </a:lnTo>
                  <a:lnTo>
                    <a:pt x="66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89" name="Freeform 215"/>
            <p:cNvSpPr/>
            <p:nvPr/>
          </p:nvSpPr>
          <p:spPr bwMode="auto">
            <a:xfrm>
              <a:off x="5905089" y="3799051"/>
              <a:ext cx="13837" cy="27876"/>
            </a:xfrm>
            <a:custGeom>
              <a:avLst/>
              <a:gdLst>
                <a:gd name="T0" fmla="*/ 0 w 10"/>
                <a:gd name="T1" fmla="*/ 2147483647 h 18"/>
                <a:gd name="T2" fmla="*/ 2147483647 w 10"/>
                <a:gd name="T3" fmla="*/ 0 h 18"/>
                <a:gd name="T4" fmla="*/ 2147483647 w 10"/>
                <a:gd name="T5" fmla="*/ 2147483647 h 18"/>
                <a:gd name="T6" fmla="*/ 2147483647 w 10"/>
                <a:gd name="T7" fmla="*/ 2147483647 h 18"/>
                <a:gd name="T8" fmla="*/ 2147483647 w 10"/>
                <a:gd name="T9" fmla="*/ 2147483647 h 18"/>
                <a:gd name="T10" fmla="*/ 2147483647 w 10"/>
                <a:gd name="T11" fmla="*/ 2147483647 h 18"/>
                <a:gd name="T12" fmla="*/ 2147483647 w 10"/>
                <a:gd name="T13" fmla="*/ 2147483647 h 18"/>
                <a:gd name="T14" fmla="*/ 0 w 10"/>
                <a:gd name="T15" fmla="*/ 2147483647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8"/>
                <a:gd name="T26" fmla="*/ 10 w 10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8">
                  <a:moveTo>
                    <a:pt x="0" y="8"/>
                  </a:moveTo>
                  <a:lnTo>
                    <a:pt x="6" y="0"/>
                  </a:lnTo>
                  <a:lnTo>
                    <a:pt x="10" y="6"/>
                  </a:lnTo>
                  <a:lnTo>
                    <a:pt x="10" y="14"/>
                  </a:lnTo>
                  <a:lnTo>
                    <a:pt x="6" y="18"/>
                  </a:lnTo>
                  <a:lnTo>
                    <a:pt x="4" y="16"/>
                  </a:lnTo>
                  <a:lnTo>
                    <a:pt x="2" y="12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90" name="Freeform 216"/>
            <p:cNvSpPr/>
            <p:nvPr/>
          </p:nvSpPr>
          <p:spPr bwMode="auto">
            <a:xfrm>
              <a:off x="5794390" y="3812326"/>
              <a:ext cx="130301" cy="76991"/>
            </a:xfrm>
            <a:custGeom>
              <a:avLst/>
              <a:gdLst>
                <a:gd name="T0" fmla="*/ 2147483647 w 90"/>
                <a:gd name="T1" fmla="*/ 2147483647 h 50"/>
                <a:gd name="T2" fmla="*/ 2147483647 w 90"/>
                <a:gd name="T3" fmla="*/ 2147483647 h 50"/>
                <a:gd name="T4" fmla="*/ 2147483647 w 90"/>
                <a:gd name="T5" fmla="*/ 2147483647 h 50"/>
                <a:gd name="T6" fmla="*/ 2147483647 w 90"/>
                <a:gd name="T7" fmla="*/ 2147483647 h 50"/>
                <a:gd name="T8" fmla="*/ 2147483647 w 90"/>
                <a:gd name="T9" fmla="*/ 2147483647 h 50"/>
                <a:gd name="T10" fmla="*/ 2147483647 w 90"/>
                <a:gd name="T11" fmla="*/ 2147483647 h 50"/>
                <a:gd name="T12" fmla="*/ 2147483647 w 90"/>
                <a:gd name="T13" fmla="*/ 0 h 50"/>
                <a:gd name="T14" fmla="*/ 2147483647 w 90"/>
                <a:gd name="T15" fmla="*/ 2147483647 h 50"/>
                <a:gd name="T16" fmla="*/ 2147483647 w 90"/>
                <a:gd name="T17" fmla="*/ 2147483647 h 50"/>
                <a:gd name="T18" fmla="*/ 2147483647 w 90"/>
                <a:gd name="T19" fmla="*/ 2147483647 h 50"/>
                <a:gd name="T20" fmla="*/ 2147483647 w 90"/>
                <a:gd name="T21" fmla="*/ 2147483647 h 50"/>
                <a:gd name="T22" fmla="*/ 2147483647 w 90"/>
                <a:gd name="T23" fmla="*/ 2147483647 h 50"/>
                <a:gd name="T24" fmla="*/ 2147483647 w 90"/>
                <a:gd name="T25" fmla="*/ 2147483647 h 50"/>
                <a:gd name="T26" fmla="*/ 2147483647 w 90"/>
                <a:gd name="T27" fmla="*/ 2147483647 h 50"/>
                <a:gd name="T28" fmla="*/ 2147483647 w 90"/>
                <a:gd name="T29" fmla="*/ 2147483647 h 50"/>
                <a:gd name="T30" fmla="*/ 2147483647 w 90"/>
                <a:gd name="T31" fmla="*/ 2147483647 h 50"/>
                <a:gd name="T32" fmla="*/ 0 w 90"/>
                <a:gd name="T33" fmla="*/ 2147483647 h 50"/>
                <a:gd name="T34" fmla="*/ 2147483647 w 90"/>
                <a:gd name="T35" fmla="*/ 2147483647 h 50"/>
                <a:gd name="T36" fmla="*/ 2147483647 w 90"/>
                <a:gd name="T37" fmla="*/ 2147483647 h 50"/>
                <a:gd name="T38" fmla="*/ 2147483647 w 90"/>
                <a:gd name="T39" fmla="*/ 2147483647 h 50"/>
                <a:gd name="T40" fmla="*/ 2147483647 w 90"/>
                <a:gd name="T41" fmla="*/ 2147483647 h 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0"/>
                <a:gd name="T64" fmla="*/ 0 h 50"/>
                <a:gd name="T65" fmla="*/ 90 w 90"/>
                <a:gd name="T66" fmla="*/ 50 h 5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0" h="50">
                  <a:moveTo>
                    <a:pt x="66" y="50"/>
                  </a:moveTo>
                  <a:lnTo>
                    <a:pt x="90" y="16"/>
                  </a:lnTo>
                  <a:lnTo>
                    <a:pt x="86" y="6"/>
                  </a:lnTo>
                  <a:lnTo>
                    <a:pt x="82" y="10"/>
                  </a:lnTo>
                  <a:lnTo>
                    <a:pt x="80" y="8"/>
                  </a:lnTo>
                  <a:lnTo>
                    <a:pt x="78" y="4"/>
                  </a:lnTo>
                  <a:lnTo>
                    <a:pt x="76" y="0"/>
                  </a:lnTo>
                  <a:lnTo>
                    <a:pt x="66" y="12"/>
                  </a:lnTo>
                  <a:lnTo>
                    <a:pt x="58" y="22"/>
                  </a:lnTo>
                  <a:lnTo>
                    <a:pt x="52" y="28"/>
                  </a:lnTo>
                  <a:lnTo>
                    <a:pt x="44" y="30"/>
                  </a:lnTo>
                  <a:lnTo>
                    <a:pt x="36" y="34"/>
                  </a:lnTo>
                  <a:lnTo>
                    <a:pt x="26" y="34"/>
                  </a:lnTo>
                  <a:lnTo>
                    <a:pt x="20" y="34"/>
                  </a:lnTo>
                  <a:lnTo>
                    <a:pt x="12" y="30"/>
                  </a:lnTo>
                  <a:lnTo>
                    <a:pt x="2" y="22"/>
                  </a:lnTo>
                  <a:lnTo>
                    <a:pt x="0" y="28"/>
                  </a:lnTo>
                  <a:lnTo>
                    <a:pt x="10" y="36"/>
                  </a:lnTo>
                  <a:lnTo>
                    <a:pt x="22" y="40"/>
                  </a:lnTo>
                  <a:lnTo>
                    <a:pt x="22" y="48"/>
                  </a:lnTo>
                  <a:lnTo>
                    <a:pt x="66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91" name="Freeform 217"/>
            <p:cNvSpPr/>
            <p:nvPr/>
          </p:nvSpPr>
          <p:spPr bwMode="auto">
            <a:xfrm>
              <a:off x="5619118" y="4023389"/>
              <a:ext cx="239846" cy="167258"/>
            </a:xfrm>
            <a:custGeom>
              <a:avLst/>
              <a:gdLst>
                <a:gd name="T0" fmla="*/ 2147483647 w 164"/>
                <a:gd name="T1" fmla="*/ 2147483647 h 106"/>
                <a:gd name="T2" fmla="*/ 2147483647 w 164"/>
                <a:gd name="T3" fmla="*/ 2147483647 h 106"/>
                <a:gd name="T4" fmla="*/ 2147483647 w 164"/>
                <a:gd name="T5" fmla="*/ 0 h 106"/>
                <a:gd name="T6" fmla="*/ 2147483647 w 164"/>
                <a:gd name="T7" fmla="*/ 2147483647 h 106"/>
                <a:gd name="T8" fmla="*/ 2147483647 w 164"/>
                <a:gd name="T9" fmla="*/ 2147483647 h 106"/>
                <a:gd name="T10" fmla="*/ 2147483647 w 164"/>
                <a:gd name="T11" fmla="*/ 2147483647 h 106"/>
                <a:gd name="T12" fmla="*/ 2147483647 w 164"/>
                <a:gd name="T13" fmla="*/ 2147483647 h 106"/>
                <a:gd name="T14" fmla="*/ 2147483647 w 164"/>
                <a:gd name="T15" fmla="*/ 2147483647 h 106"/>
                <a:gd name="T16" fmla="*/ 2147483647 w 164"/>
                <a:gd name="T17" fmla="*/ 2147483647 h 106"/>
                <a:gd name="T18" fmla="*/ 2147483647 w 164"/>
                <a:gd name="T19" fmla="*/ 2147483647 h 106"/>
                <a:gd name="T20" fmla="*/ 2147483647 w 164"/>
                <a:gd name="T21" fmla="*/ 2147483647 h 106"/>
                <a:gd name="T22" fmla="*/ 2147483647 w 164"/>
                <a:gd name="T23" fmla="*/ 2147483647 h 106"/>
                <a:gd name="T24" fmla="*/ 2147483647 w 164"/>
                <a:gd name="T25" fmla="*/ 2147483647 h 106"/>
                <a:gd name="T26" fmla="*/ 2147483647 w 164"/>
                <a:gd name="T27" fmla="*/ 2147483647 h 106"/>
                <a:gd name="T28" fmla="*/ 2147483647 w 164"/>
                <a:gd name="T29" fmla="*/ 2147483647 h 106"/>
                <a:gd name="T30" fmla="*/ 2147483647 w 164"/>
                <a:gd name="T31" fmla="*/ 2147483647 h 106"/>
                <a:gd name="T32" fmla="*/ 0 w 164"/>
                <a:gd name="T33" fmla="*/ 2147483647 h 106"/>
                <a:gd name="T34" fmla="*/ 2147483647 w 164"/>
                <a:gd name="T35" fmla="*/ 2147483647 h 106"/>
                <a:gd name="T36" fmla="*/ 2147483647 w 164"/>
                <a:gd name="T37" fmla="*/ 2147483647 h 106"/>
                <a:gd name="T38" fmla="*/ 2147483647 w 164"/>
                <a:gd name="T39" fmla="*/ 2147483647 h 106"/>
                <a:gd name="T40" fmla="*/ 2147483647 w 164"/>
                <a:gd name="T41" fmla="*/ 2147483647 h 106"/>
                <a:gd name="T42" fmla="*/ 2147483647 w 164"/>
                <a:gd name="T43" fmla="*/ 2147483647 h 106"/>
                <a:gd name="T44" fmla="*/ 2147483647 w 164"/>
                <a:gd name="T45" fmla="*/ 2147483647 h 106"/>
                <a:gd name="T46" fmla="*/ 2147483647 w 164"/>
                <a:gd name="T47" fmla="*/ 2147483647 h 106"/>
                <a:gd name="T48" fmla="*/ 2147483647 w 164"/>
                <a:gd name="T49" fmla="*/ 2147483647 h 106"/>
                <a:gd name="T50" fmla="*/ 2147483647 w 164"/>
                <a:gd name="T51" fmla="*/ 2147483647 h 106"/>
                <a:gd name="T52" fmla="*/ 2147483647 w 164"/>
                <a:gd name="T53" fmla="*/ 2147483647 h 106"/>
                <a:gd name="T54" fmla="*/ 2147483647 w 164"/>
                <a:gd name="T55" fmla="*/ 2147483647 h 106"/>
                <a:gd name="T56" fmla="*/ 2147483647 w 164"/>
                <a:gd name="T57" fmla="*/ 2147483647 h 106"/>
                <a:gd name="T58" fmla="*/ 2147483647 w 164"/>
                <a:gd name="T59" fmla="*/ 2147483647 h 106"/>
                <a:gd name="T60" fmla="*/ 2147483647 w 164"/>
                <a:gd name="T61" fmla="*/ 2147483647 h 106"/>
                <a:gd name="T62" fmla="*/ 2147483647 w 164"/>
                <a:gd name="T63" fmla="*/ 2147483647 h 106"/>
                <a:gd name="T64" fmla="*/ 2147483647 w 164"/>
                <a:gd name="T65" fmla="*/ 2147483647 h 106"/>
                <a:gd name="T66" fmla="*/ 2147483647 w 164"/>
                <a:gd name="T67" fmla="*/ 2147483647 h 106"/>
                <a:gd name="T68" fmla="*/ 2147483647 w 164"/>
                <a:gd name="T69" fmla="*/ 2147483647 h 106"/>
                <a:gd name="T70" fmla="*/ 2147483647 w 164"/>
                <a:gd name="T71" fmla="*/ 2147483647 h 106"/>
                <a:gd name="T72" fmla="*/ 2147483647 w 164"/>
                <a:gd name="T73" fmla="*/ 2147483647 h 106"/>
                <a:gd name="T74" fmla="*/ 2147483647 w 164"/>
                <a:gd name="T75" fmla="*/ 2147483647 h 106"/>
                <a:gd name="T76" fmla="*/ 2147483647 w 164"/>
                <a:gd name="T77" fmla="*/ 2147483647 h 106"/>
                <a:gd name="T78" fmla="*/ 2147483647 w 164"/>
                <a:gd name="T79" fmla="*/ 2147483647 h 106"/>
                <a:gd name="T80" fmla="*/ 2147483647 w 164"/>
                <a:gd name="T81" fmla="*/ 2147483647 h 10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64"/>
                <a:gd name="T124" fmla="*/ 0 h 106"/>
                <a:gd name="T125" fmla="*/ 164 w 164"/>
                <a:gd name="T126" fmla="*/ 106 h 10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64" h="106">
                  <a:moveTo>
                    <a:pt x="164" y="32"/>
                  </a:moveTo>
                  <a:lnTo>
                    <a:pt x="144" y="8"/>
                  </a:lnTo>
                  <a:lnTo>
                    <a:pt x="144" y="0"/>
                  </a:lnTo>
                  <a:lnTo>
                    <a:pt x="96" y="12"/>
                  </a:lnTo>
                  <a:lnTo>
                    <a:pt x="52" y="56"/>
                  </a:lnTo>
                  <a:lnTo>
                    <a:pt x="50" y="34"/>
                  </a:lnTo>
                  <a:lnTo>
                    <a:pt x="30" y="28"/>
                  </a:lnTo>
                  <a:lnTo>
                    <a:pt x="26" y="26"/>
                  </a:lnTo>
                  <a:lnTo>
                    <a:pt x="24" y="28"/>
                  </a:lnTo>
                  <a:lnTo>
                    <a:pt x="18" y="26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0" y="28"/>
                  </a:lnTo>
                  <a:lnTo>
                    <a:pt x="8" y="34"/>
                  </a:lnTo>
                  <a:lnTo>
                    <a:pt x="6" y="38"/>
                  </a:lnTo>
                  <a:lnTo>
                    <a:pt x="4" y="46"/>
                  </a:lnTo>
                  <a:lnTo>
                    <a:pt x="0" y="54"/>
                  </a:lnTo>
                  <a:lnTo>
                    <a:pt x="10" y="78"/>
                  </a:lnTo>
                  <a:lnTo>
                    <a:pt x="14" y="92"/>
                  </a:lnTo>
                  <a:lnTo>
                    <a:pt x="14" y="106"/>
                  </a:lnTo>
                  <a:lnTo>
                    <a:pt x="20" y="106"/>
                  </a:lnTo>
                  <a:lnTo>
                    <a:pt x="30" y="106"/>
                  </a:lnTo>
                  <a:lnTo>
                    <a:pt x="40" y="102"/>
                  </a:lnTo>
                  <a:lnTo>
                    <a:pt x="44" y="98"/>
                  </a:lnTo>
                  <a:lnTo>
                    <a:pt x="52" y="94"/>
                  </a:lnTo>
                  <a:lnTo>
                    <a:pt x="66" y="90"/>
                  </a:lnTo>
                  <a:lnTo>
                    <a:pt x="76" y="88"/>
                  </a:lnTo>
                  <a:lnTo>
                    <a:pt x="86" y="84"/>
                  </a:lnTo>
                  <a:lnTo>
                    <a:pt x="96" y="82"/>
                  </a:lnTo>
                  <a:lnTo>
                    <a:pt x="100" y="78"/>
                  </a:lnTo>
                  <a:lnTo>
                    <a:pt x="104" y="76"/>
                  </a:lnTo>
                  <a:lnTo>
                    <a:pt x="106" y="70"/>
                  </a:lnTo>
                  <a:lnTo>
                    <a:pt x="112" y="68"/>
                  </a:lnTo>
                  <a:lnTo>
                    <a:pt x="130" y="64"/>
                  </a:lnTo>
                  <a:lnTo>
                    <a:pt x="140" y="60"/>
                  </a:lnTo>
                  <a:lnTo>
                    <a:pt x="150" y="54"/>
                  </a:lnTo>
                  <a:lnTo>
                    <a:pt x="152" y="50"/>
                  </a:lnTo>
                  <a:lnTo>
                    <a:pt x="154" y="44"/>
                  </a:lnTo>
                  <a:lnTo>
                    <a:pt x="158" y="36"/>
                  </a:lnTo>
                  <a:lnTo>
                    <a:pt x="160" y="34"/>
                  </a:lnTo>
                  <a:lnTo>
                    <a:pt x="16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92" name="Freeform 218"/>
            <p:cNvSpPr/>
            <p:nvPr/>
          </p:nvSpPr>
          <p:spPr bwMode="auto">
            <a:xfrm>
              <a:off x="5679080" y="3696838"/>
              <a:ext cx="61115" cy="43805"/>
            </a:xfrm>
            <a:custGeom>
              <a:avLst/>
              <a:gdLst>
                <a:gd name="T0" fmla="*/ 2147483647 w 42"/>
                <a:gd name="T1" fmla="*/ 2147483647 h 28"/>
                <a:gd name="T2" fmla="*/ 2147483647 w 42"/>
                <a:gd name="T3" fmla="*/ 2147483647 h 28"/>
                <a:gd name="T4" fmla="*/ 2147483647 w 42"/>
                <a:gd name="T5" fmla="*/ 2147483647 h 28"/>
                <a:gd name="T6" fmla="*/ 2147483647 w 42"/>
                <a:gd name="T7" fmla="*/ 2147483647 h 28"/>
                <a:gd name="T8" fmla="*/ 0 w 42"/>
                <a:gd name="T9" fmla="*/ 2147483647 h 28"/>
                <a:gd name="T10" fmla="*/ 2147483647 w 42"/>
                <a:gd name="T11" fmla="*/ 2147483647 h 28"/>
                <a:gd name="T12" fmla="*/ 2147483647 w 42"/>
                <a:gd name="T13" fmla="*/ 2147483647 h 28"/>
                <a:gd name="T14" fmla="*/ 2147483647 w 42"/>
                <a:gd name="T15" fmla="*/ 0 h 28"/>
                <a:gd name="T16" fmla="*/ 2147483647 w 42"/>
                <a:gd name="T17" fmla="*/ 0 h 28"/>
                <a:gd name="T18" fmla="*/ 2147483647 w 42"/>
                <a:gd name="T19" fmla="*/ 0 h 28"/>
                <a:gd name="T20" fmla="*/ 2147483647 w 42"/>
                <a:gd name="T21" fmla="*/ 2147483647 h 28"/>
                <a:gd name="T22" fmla="*/ 2147483647 w 42"/>
                <a:gd name="T23" fmla="*/ 0 h 28"/>
                <a:gd name="T24" fmla="*/ 2147483647 w 42"/>
                <a:gd name="T25" fmla="*/ 2147483647 h 28"/>
                <a:gd name="T26" fmla="*/ 2147483647 w 42"/>
                <a:gd name="T27" fmla="*/ 2147483647 h 28"/>
                <a:gd name="T28" fmla="*/ 2147483647 w 42"/>
                <a:gd name="T29" fmla="*/ 2147483647 h 28"/>
                <a:gd name="T30" fmla="*/ 2147483647 w 42"/>
                <a:gd name="T31" fmla="*/ 2147483647 h 28"/>
                <a:gd name="T32" fmla="*/ 2147483647 w 42"/>
                <a:gd name="T33" fmla="*/ 2147483647 h 28"/>
                <a:gd name="T34" fmla="*/ 2147483647 w 42"/>
                <a:gd name="T35" fmla="*/ 2147483647 h 28"/>
                <a:gd name="T36" fmla="*/ 2147483647 w 42"/>
                <a:gd name="T37" fmla="*/ 2147483647 h 28"/>
                <a:gd name="T38" fmla="*/ 2147483647 w 42"/>
                <a:gd name="T39" fmla="*/ 2147483647 h 2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2"/>
                <a:gd name="T61" fmla="*/ 0 h 28"/>
                <a:gd name="T62" fmla="*/ 42 w 42"/>
                <a:gd name="T63" fmla="*/ 28 h 2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2" h="28">
                  <a:moveTo>
                    <a:pt x="42" y="28"/>
                  </a:moveTo>
                  <a:lnTo>
                    <a:pt x="24" y="28"/>
                  </a:lnTo>
                  <a:lnTo>
                    <a:pt x="20" y="24"/>
                  </a:lnTo>
                  <a:lnTo>
                    <a:pt x="16" y="22"/>
                  </a:lnTo>
                  <a:lnTo>
                    <a:pt x="0" y="18"/>
                  </a:lnTo>
                  <a:lnTo>
                    <a:pt x="4" y="10"/>
                  </a:lnTo>
                  <a:lnTo>
                    <a:pt x="8" y="4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6" y="2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24" y="4"/>
                  </a:lnTo>
                  <a:lnTo>
                    <a:pt x="26" y="10"/>
                  </a:lnTo>
                  <a:lnTo>
                    <a:pt x="28" y="14"/>
                  </a:lnTo>
                  <a:lnTo>
                    <a:pt x="38" y="20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2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93" name="Freeform 219"/>
            <p:cNvSpPr/>
            <p:nvPr/>
          </p:nvSpPr>
          <p:spPr bwMode="auto">
            <a:xfrm>
              <a:off x="5586831" y="3410111"/>
              <a:ext cx="485460" cy="418144"/>
            </a:xfrm>
            <a:custGeom>
              <a:avLst/>
              <a:gdLst>
                <a:gd name="T0" fmla="*/ 2147483647 w 332"/>
                <a:gd name="T1" fmla="*/ 2147483647 h 266"/>
                <a:gd name="T2" fmla="*/ 2147483647 w 332"/>
                <a:gd name="T3" fmla="*/ 2147483647 h 266"/>
                <a:gd name="T4" fmla="*/ 2147483647 w 332"/>
                <a:gd name="T5" fmla="*/ 2147483647 h 266"/>
                <a:gd name="T6" fmla="*/ 2147483647 w 332"/>
                <a:gd name="T7" fmla="*/ 2147483647 h 266"/>
                <a:gd name="T8" fmla="*/ 2147483647 w 332"/>
                <a:gd name="T9" fmla="*/ 2147483647 h 266"/>
                <a:gd name="T10" fmla="*/ 2147483647 w 332"/>
                <a:gd name="T11" fmla="*/ 2147483647 h 266"/>
                <a:gd name="T12" fmla="*/ 2147483647 w 332"/>
                <a:gd name="T13" fmla="*/ 2147483647 h 266"/>
                <a:gd name="T14" fmla="*/ 2147483647 w 332"/>
                <a:gd name="T15" fmla="*/ 2147483647 h 266"/>
                <a:gd name="T16" fmla="*/ 2147483647 w 332"/>
                <a:gd name="T17" fmla="*/ 2147483647 h 266"/>
                <a:gd name="T18" fmla="*/ 2147483647 w 332"/>
                <a:gd name="T19" fmla="*/ 2147483647 h 266"/>
                <a:gd name="T20" fmla="*/ 2147483647 w 332"/>
                <a:gd name="T21" fmla="*/ 2147483647 h 266"/>
                <a:gd name="T22" fmla="*/ 2147483647 w 332"/>
                <a:gd name="T23" fmla="*/ 2147483647 h 266"/>
                <a:gd name="T24" fmla="*/ 2147483647 w 332"/>
                <a:gd name="T25" fmla="*/ 2147483647 h 266"/>
                <a:gd name="T26" fmla="*/ 2147483647 w 332"/>
                <a:gd name="T27" fmla="*/ 2147483647 h 266"/>
                <a:gd name="T28" fmla="*/ 2147483647 w 332"/>
                <a:gd name="T29" fmla="*/ 2147483647 h 266"/>
                <a:gd name="T30" fmla="*/ 2147483647 w 332"/>
                <a:gd name="T31" fmla="*/ 2147483647 h 266"/>
                <a:gd name="T32" fmla="*/ 2147483647 w 332"/>
                <a:gd name="T33" fmla="*/ 2147483647 h 266"/>
                <a:gd name="T34" fmla="*/ 2147483647 w 332"/>
                <a:gd name="T35" fmla="*/ 2147483647 h 266"/>
                <a:gd name="T36" fmla="*/ 2147483647 w 332"/>
                <a:gd name="T37" fmla="*/ 2147483647 h 266"/>
                <a:gd name="T38" fmla="*/ 2147483647 w 332"/>
                <a:gd name="T39" fmla="*/ 2147483647 h 266"/>
                <a:gd name="T40" fmla="*/ 2147483647 w 332"/>
                <a:gd name="T41" fmla="*/ 2147483647 h 266"/>
                <a:gd name="T42" fmla="*/ 2147483647 w 332"/>
                <a:gd name="T43" fmla="*/ 2147483647 h 266"/>
                <a:gd name="T44" fmla="*/ 2147483647 w 332"/>
                <a:gd name="T45" fmla="*/ 2147483647 h 266"/>
                <a:gd name="T46" fmla="*/ 2147483647 w 332"/>
                <a:gd name="T47" fmla="*/ 2147483647 h 266"/>
                <a:gd name="T48" fmla="*/ 2147483647 w 332"/>
                <a:gd name="T49" fmla="*/ 2147483647 h 266"/>
                <a:gd name="T50" fmla="*/ 2147483647 w 332"/>
                <a:gd name="T51" fmla="*/ 2147483647 h 266"/>
                <a:gd name="T52" fmla="*/ 2147483647 w 332"/>
                <a:gd name="T53" fmla="*/ 2147483647 h 266"/>
                <a:gd name="T54" fmla="*/ 2147483647 w 332"/>
                <a:gd name="T55" fmla="*/ 2147483647 h 266"/>
                <a:gd name="T56" fmla="*/ 2147483647 w 332"/>
                <a:gd name="T57" fmla="*/ 2147483647 h 266"/>
                <a:gd name="T58" fmla="*/ 2147483647 w 332"/>
                <a:gd name="T59" fmla="*/ 2147483647 h 266"/>
                <a:gd name="T60" fmla="*/ 2147483647 w 332"/>
                <a:gd name="T61" fmla="*/ 2147483647 h 266"/>
                <a:gd name="T62" fmla="*/ 2147483647 w 332"/>
                <a:gd name="T63" fmla="*/ 2147483647 h 266"/>
                <a:gd name="T64" fmla="*/ 2147483647 w 332"/>
                <a:gd name="T65" fmla="*/ 0 h 266"/>
                <a:gd name="T66" fmla="*/ 0 w 332"/>
                <a:gd name="T67" fmla="*/ 2147483647 h 266"/>
                <a:gd name="T68" fmla="*/ 2147483647 w 332"/>
                <a:gd name="T69" fmla="*/ 2147483647 h 266"/>
                <a:gd name="T70" fmla="*/ 2147483647 w 332"/>
                <a:gd name="T71" fmla="*/ 2147483647 h 266"/>
                <a:gd name="T72" fmla="*/ 2147483647 w 332"/>
                <a:gd name="T73" fmla="*/ 2147483647 h 266"/>
                <a:gd name="T74" fmla="*/ 2147483647 w 332"/>
                <a:gd name="T75" fmla="*/ 2147483647 h 266"/>
                <a:gd name="T76" fmla="*/ 2147483647 w 332"/>
                <a:gd name="T77" fmla="*/ 2147483647 h 266"/>
                <a:gd name="T78" fmla="*/ 2147483647 w 332"/>
                <a:gd name="T79" fmla="*/ 2147483647 h 266"/>
                <a:gd name="T80" fmla="*/ 2147483647 w 332"/>
                <a:gd name="T81" fmla="*/ 2147483647 h 266"/>
                <a:gd name="T82" fmla="*/ 2147483647 w 332"/>
                <a:gd name="T83" fmla="*/ 2147483647 h 26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32"/>
                <a:gd name="T127" fmla="*/ 0 h 266"/>
                <a:gd name="T128" fmla="*/ 332 w 332"/>
                <a:gd name="T129" fmla="*/ 266 h 26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32" h="266">
                  <a:moveTo>
                    <a:pt x="94" y="184"/>
                  </a:moveTo>
                  <a:lnTo>
                    <a:pt x="98" y="180"/>
                  </a:lnTo>
                  <a:lnTo>
                    <a:pt x="100" y="172"/>
                  </a:lnTo>
                  <a:lnTo>
                    <a:pt x="112" y="180"/>
                  </a:lnTo>
                  <a:lnTo>
                    <a:pt x="122" y="190"/>
                  </a:lnTo>
                  <a:lnTo>
                    <a:pt x="144" y="212"/>
                  </a:lnTo>
                  <a:lnTo>
                    <a:pt x="154" y="222"/>
                  </a:lnTo>
                  <a:lnTo>
                    <a:pt x="166" y="230"/>
                  </a:lnTo>
                  <a:lnTo>
                    <a:pt x="180" y="238"/>
                  </a:lnTo>
                  <a:lnTo>
                    <a:pt x="188" y="238"/>
                  </a:lnTo>
                  <a:lnTo>
                    <a:pt x="198" y="240"/>
                  </a:lnTo>
                  <a:lnTo>
                    <a:pt x="206" y="238"/>
                  </a:lnTo>
                  <a:lnTo>
                    <a:pt x="214" y="234"/>
                  </a:lnTo>
                  <a:lnTo>
                    <a:pt x="222" y="230"/>
                  </a:lnTo>
                  <a:lnTo>
                    <a:pt x="228" y="228"/>
                  </a:lnTo>
                  <a:lnTo>
                    <a:pt x="234" y="228"/>
                  </a:lnTo>
                  <a:lnTo>
                    <a:pt x="236" y="230"/>
                  </a:lnTo>
                  <a:lnTo>
                    <a:pt x="236" y="234"/>
                  </a:lnTo>
                  <a:lnTo>
                    <a:pt x="238" y="240"/>
                  </a:lnTo>
                  <a:lnTo>
                    <a:pt x="236" y="246"/>
                  </a:lnTo>
                  <a:lnTo>
                    <a:pt x="240" y="248"/>
                  </a:lnTo>
                  <a:lnTo>
                    <a:pt x="246" y="252"/>
                  </a:lnTo>
                  <a:lnTo>
                    <a:pt x="262" y="258"/>
                  </a:lnTo>
                  <a:lnTo>
                    <a:pt x="282" y="264"/>
                  </a:lnTo>
                  <a:lnTo>
                    <a:pt x="294" y="266"/>
                  </a:lnTo>
                  <a:lnTo>
                    <a:pt x="302" y="266"/>
                  </a:lnTo>
                  <a:lnTo>
                    <a:pt x="308" y="266"/>
                  </a:lnTo>
                  <a:lnTo>
                    <a:pt x="308" y="258"/>
                  </a:lnTo>
                  <a:lnTo>
                    <a:pt x="310" y="254"/>
                  </a:lnTo>
                  <a:lnTo>
                    <a:pt x="312" y="248"/>
                  </a:lnTo>
                  <a:lnTo>
                    <a:pt x="316" y="246"/>
                  </a:lnTo>
                  <a:lnTo>
                    <a:pt x="326" y="240"/>
                  </a:lnTo>
                  <a:lnTo>
                    <a:pt x="330" y="238"/>
                  </a:lnTo>
                  <a:lnTo>
                    <a:pt x="332" y="234"/>
                  </a:lnTo>
                  <a:lnTo>
                    <a:pt x="328" y="230"/>
                  </a:lnTo>
                  <a:lnTo>
                    <a:pt x="322" y="226"/>
                  </a:lnTo>
                  <a:lnTo>
                    <a:pt x="320" y="218"/>
                  </a:lnTo>
                  <a:lnTo>
                    <a:pt x="318" y="212"/>
                  </a:lnTo>
                  <a:lnTo>
                    <a:pt x="314" y="210"/>
                  </a:lnTo>
                  <a:lnTo>
                    <a:pt x="310" y="210"/>
                  </a:lnTo>
                  <a:lnTo>
                    <a:pt x="304" y="204"/>
                  </a:lnTo>
                  <a:lnTo>
                    <a:pt x="298" y="196"/>
                  </a:lnTo>
                  <a:lnTo>
                    <a:pt x="292" y="192"/>
                  </a:lnTo>
                  <a:lnTo>
                    <a:pt x="286" y="190"/>
                  </a:lnTo>
                  <a:lnTo>
                    <a:pt x="282" y="186"/>
                  </a:lnTo>
                  <a:lnTo>
                    <a:pt x="282" y="182"/>
                  </a:lnTo>
                  <a:lnTo>
                    <a:pt x="284" y="178"/>
                  </a:lnTo>
                  <a:lnTo>
                    <a:pt x="288" y="172"/>
                  </a:lnTo>
                  <a:lnTo>
                    <a:pt x="294" y="164"/>
                  </a:lnTo>
                  <a:lnTo>
                    <a:pt x="296" y="162"/>
                  </a:lnTo>
                  <a:lnTo>
                    <a:pt x="296" y="158"/>
                  </a:lnTo>
                  <a:lnTo>
                    <a:pt x="288" y="156"/>
                  </a:lnTo>
                  <a:lnTo>
                    <a:pt x="282" y="152"/>
                  </a:lnTo>
                  <a:lnTo>
                    <a:pt x="280" y="148"/>
                  </a:lnTo>
                  <a:lnTo>
                    <a:pt x="278" y="142"/>
                  </a:lnTo>
                  <a:lnTo>
                    <a:pt x="274" y="130"/>
                  </a:lnTo>
                  <a:lnTo>
                    <a:pt x="270" y="118"/>
                  </a:lnTo>
                  <a:lnTo>
                    <a:pt x="270" y="110"/>
                  </a:lnTo>
                  <a:lnTo>
                    <a:pt x="270" y="104"/>
                  </a:lnTo>
                  <a:lnTo>
                    <a:pt x="272" y="94"/>
                  </a:lnTo>
                  <a:lnTo>
                    <a:pt x="274" y="84"/>
                  </a:lnTo>
                  <a:lnTo>
                    <a:pt x="274" y="76"/>
                  </a:lnTo>
                  <a:lnTo>
                    <a:pt x="274" y="72"/>
                  </a:lnTo>
                  <a:lnTo>
                    <a:pt x="272" y="68"/>
                  </a:lnTo>
                  <a:lnTo>
                    <a:pt x="268" y="64"/>
                  </a:lnTo>
                  <a:lnTo>
                    <a:pt x="264" y="62"/>
                  </a:lnTo>
                  <a:lnTo>
                    <a:pt x="256" y="60"/>
                  </a:lnTo>
                  <a:lnTo>
                    <a:pt x="250" y="56"/>
                  </a:lnTo>
                  <a:lnTo>
                    <a:pt x="226" y="40"/>
                  </a:lnTo>
                  <a:lnTo>
                    <a:pt x="210" y="32"/>
                  </a:lnTo>
                  <a:lnTo>
                    <a:pt x="200" y="28"/>
                  </a:lnTo>
                  <a:lnTo>
                    <a:pt x="194" y="28"/>
                  </a:lnTo>
                  <a:lnTo>
                    <a:pt x="184" y="30"/>
                  </a:lnTo>
                  <a:lnTo>
                    <a:pt x="174" y="32"/>
                  </a:lnTo>
                  <a:lnTo>
                    <a:pt x="162" y="42"/>
                  </a:lnTo>
                  <a:lnTo>
                    <a:pt x="156" y="46"/>
                  </a:lnTo>
                  <a:lnTo>
                    <a:pt x="148" y="50"/>
                  </a:lnTo>
                  <a:lnTo>
                    <a:pt x="140" y="54"/>
                  </a:lnTo>
                  <a:lnTo>
                    <a:pt x="126" y="54"/>
                  </a:lnTo>
                  <a:lnTo>
                    <a:pt x="112" y="52"/>
                  </a:lnTo>
                  <a:lnTo>
                    <a:pt x="94" y="46"/>
                  </a:lnTo>
                  <a:lnTo>
                    <a:pt x="88" y="40"/>
                  </a:lnTo>
                  <a:lnTo>
                    <a:pt x="82" y="34"/>
                  </a:lnTo>
                  <a:lnTo>
                    <a:pt x="78" y="30"/>
                  </a:lnTo>
                  <a:lnTo>
                    <a:pt x="76" y="26"/>
                  </a:lnTo>
                  <a:lnTo>
                    <a:pt x="68" y="22"/>
                  </a:lnTo>
                  <a:lnTo>
                    <a:pt x="64" y="18"/>
                  </a:lnTo>
                  <a:lnTo>
                    <a:pt x="64" y="12"/>
                  </a:lnTo>
                  <a:lnTo>
                    <a:pt x="62" y="4"/>
                  </a:lnTo>
                  <a:lnTo>
                    <a:pt x="54" y="4"/>
                  </a:lnTo>
                  <a:lnTo>
                    <a:pt x="44" y="14"/>
                  </a:lnTo>
                  <a:lnTo>
                    <a:pt x="36" y="20"/>
                  </a:lnTo>
                  <a:lnTo>
                    <a:pt x="32" y="20"/>
                  </a:lnTo>
                  <a:lnTo>
                    <a:pt x="28" y="22"/>
                  </a:lnTo>
                  <a:lnTo>
                    <a:pt x="24" y="22"/>
                  </a:lnTo>
                  <a:lnTo>
                    <a:pt x="18" y="18"/>
                  </a:lnTo>
                  <a:lnTo>
                    <a:pt x="14" y="12"/>
                  </a:lnTo>
                  <a:lnTo>
                    <a:pt x="8" y="4"/>
                  </a:lnTo>
                  <a:lnTo>
                    <a:pt x="4" y="0"/>
                  </a:lnTo>
                  <a:lnTo>
                    <a:pt x="4" y="4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2" y="22"/>
                  </a:lnTo>
                  <a:lnTo>
                    <a:pt x="4" y="30"/>
                  </a:lnTo>
                  <a:lnTo>
                    <a:pt x="6" y="40"/>
                  </a:lnTo>
                  <a:lnTo>
                    <a:pt x="8" y="52"/>
                  </a:lnTo>
                  <a:lnTo>
                    <a:pt x="14" y="52"/>
                  </a:lnTo>
                  <a:lnTo>
                    <a:pt x="18" y="62"/>
                  </a:lnTo>
                  <a:lnTo>
                    <a:pt x="26" y="70"/>
                  </a:lnTo>
                  <a:lnTo>
                    <a:pt x="36" y="74"/>
                  </a:lnTo>
                  <a:lnTo>
                    <a:pt x="46" y="78"/>
                  </a:lnTo>
                  <a:lnTo>
                    <a:pt x="40" y="90"/>
                  </a:lnTo>
                  <a:lnTo>
                    <a:pt x="38" y="98"/>
                  </a:lnTo>
                  <a:lnTo>
                    <a:pt x="36" y="106"/>
                  </a:lnTo>
                  <a:lnTo>
                    <a:pt x="38" y="112"/>
                  </a:lnTo>
                  <a:lnTo>
                    <a:pt x="40" y="118"/>
                  </a:lnTo>
                  <a:lnTo>
                    <a:pt x="46" y="124"/>
                  </a:lnTo>
                  <a:lnTo>
                    <a:pt x="50" y="128"/>
                  </a:lnTo>
                  <a:lnTo>
                    <a:pt x="62" y="136"/>
                  </a:lnTo>
                  <a:lnTo>
                    <a:pt x="70" y="142"/>
                  </a:lnTo>
                  <a:lnTo>
                    <a:pt x="74" y="146"/>
                  </a:lnTo>
                  <a:lnTo>
                    <a:pt x="74" y="152"/>
                  </a:lnTo>
                  <a:lnTo>
                    <a:pt x="76" y="162"/>
                  </a:lnTo>
                  <a:lnTo>
                    <a:pt x="80" y="166"/>
                  </a:lnTo>
                  <a:lnTo>
                    <a:pt x="86" y="172"/>
                  </a:lnTo>
                  <a:lnTo>
                    <a:pt x="90" y="176"/>
                  </a:lnTo>
                  <a:lnTo>
                    <a:pt x="92" y="182"/>
                  </a:lnTo>
                  <a:lnTo>
                    <a:pt x="9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94" name="Freeform 220"/>
            <p:cNvSpPr/>
            <p:nvPr/>
          </p:nvSpPr>
          <p:spPr bwMode="auto">
            <a:xfrm>
              <a:off x="5416170" y="3605245"/>
              <a:ext cx="89943" cy="124780"/>
            </a:xfrm>
            <a:custGeom>
              <a:avLst/>
              <a:gdLst>
                <a:gd name="T0" fmla="*/ 0 w 62"/>
                <a:gd name="T1" fmla="*/ 2147483647 h 78"/>
                <a:gd name="T2" fmla="*/ 2147483647 w 62"/>
                <a:gd name="T3" fmla="*/ 2147483647 h 78"/>
                <a:gd name="T4" fmla="*/ 2147483647 w 62"/>
                <a:gd name="T5" fmla="*/ 2147483647 h 78"/>
                <a:gd name="T6" fmla="*/ 2147483647 w 62"/>
                <a:gd name="T7" fmla="*/ 2147483647 h 78"/>
                <a:gd name="T8" fmla="*/ 2147483647 w 62"/>
                <a:gd name="T9" fmla="*/ 2147483647 h 78"/>
                <a:gd name="T10" fmla="*/ 2147483647 w 62"/>
                <a:gd name="T11" fmla="*/ 2147483647 h 78"/>
                <a:gd name="T12" fmla="*/ 2147483647 w 62"/>
                <a:gd name="T13" fmla="*/ 2147483647 h 78"/>
                <a:gd name="T14" fmla="*/ 2147483647 w 62"/>
                <a:gd name="T15" fmla="*/ 2147483647 h 78"/>
                <a:gd name="T16" fmla="*/ 2147483647 w 62"/>
                <a:gd name="T17" fmla="*/ 2147483647 h 78"/>
                <a:gd name="T18" fmla="*/ 2147483647 w 62"/>
                <a:gd name="T19" fmla="*/ 2147483647 h 78"/>
                <a:gd name="T20" fmla="*/ 2147483647 w 62"/>
                <a:gd name="T21" fmla="*/ 0 h 78"/>
                <a:gd name="T22" fmla="*/ 2147483647 w 62"/>
                <a:gd name="T23" fmla="*/ 2147483647 h 78"/>
                <a:gd name="T24" fmla="*/ 2147483647 w 62"/>
                <a:gd name="T25" fmla="*/ 2147483647 h 78"/>
                <a:gd name="T26" fmla="*/ 2147483647 w 62"/>
                <a:gd name="T27" fmla="*/ 2147483647 h 78"/>
                <a:gd name="T28" fmla="*/ 2147483647 w 62"/>
                <a:gd name="T29" fmla="*/ 2147483647 h 78"/>
                <a:gd name="T30" fmla="*/ 2147483647 w 62"/>
                <a:gd name="T31" fmla="*/ 2147483647 h 78"/>
                <a:gd name="T32" fmla="*/ 2147483647 w 62"/>
                <a:gd name="T33" fmla="*/ 2147483647 h 78"/>
                <a:gd name="T34" fmla="*/ 2147483647 w 62"/>
                <a:gd name="T35" fmla="*/ 2147483647 h 78"/>
                <a:gd name="T36" fmla="*/ 2147483647 w 62"/>
                <a:gd name="T37" fmla="*/ 2147483647 h 78"/>
                <a:gd name="T38" fmla="*/ 0 w 62"/>
                <a:gd name="T39" fmla="*/ 2147483647 h 78"/>
                <a:gd name="T40" fmla="*/ 0 w 62"/>
                <a:gd name="T41" fmla="*/ 2147483647 h 78"/>
                <a:gd name="T42" fmla="*/ 0 w 62"/>
                <a:gd name="T43" fmla="*/ 2147483647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2"/>
                <a:gd name="T67" fmla="*/ 0 h 78"/>
                <a:gd name="T68" fmla="*/ 62 w 62"/>
                <a:gd name="T69" fmla="*/ 78 h 7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2" h="78">
                  <a:moveTo>
                    <a:pt x="0" y="76"/>
                  </a:moveTo>
                  <a:lnTo>
                    <a:pt x="16" y="78"/>
                  </a:lnTo>
                  <a:lnTo>
                    <a:pt x="20" y="74"/>
                  </a:lnTo>
                  <a:lnTo>
                    <a:pt x="24" y="68"/>
                  </a:lnTo>
                  <a:lnTo>
                    <a:pt x="30" y="64"/>
                  </a:lnTo>
                  <a:lnTo>
                    <a:pt x="34" y="64"/>
                  </a:lnTo>
                  <a:lnTo>
                    <a:pt x="38" y="58"/>
                  </a:lnTo>
                  <a:lnTo>
                    <a:pt x="44" y="58"/>
                  </a:lnTo>
                  <a:lnTo>
                    <a:pt x="32" y="32"/>
                  </a:lnTo>
                  <a:lnTo>
                    <a:pt x="62" y="22"/>
                  </a:lnTo>
                  <a:lnTo>
                    <a:pt x="54" y="0"/>
                  </a:lnTo>
                  <a:lnTo>
                    <a:pt x="24" y="16"/>
                  </a:lnTo>
                  <a:lnTo>
                    <a:pt x="22" y="16"/>
                  </a:lnTo>
                  <a:lnTo>
                    <a:pt x="18" y="16"/>
                  </a:lnTo>
                  <a:lnTo>
                    <a:pt x="14" y="12"/>
                  </a:lnTo>
                  <a:lnTo>
                    <a:pt x="4" y="10"/>
                  </a:lnTo>
                  <a:lnTo>
                    <a:pt x="4" y="12"/>
                  </a:lnTo>
                  <a:lnTo>
                    <a:pt x="4" y="32"/>
                  </a:lnTo>
                  <a:lnTo>
                    <a:pt x="6" y="32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0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95" name="Freeform 221"/>
            <p:cNvSpPr/>
            <p:nvPr/>
          </p:nvSpPr>
          <p:spPr bwMode="auto">
            <a:xfrm>
              <a:off x="5413864" y="3564094"/>
              <a:ext cx="25369" cy="47788"/>
            </a:xfrm>
            <a:custGeom>
              <a:avLst/>
              <a:gdLst>
                <a:gd name="T0" fmla="*/ 0 w 18"/>
                <a:gd name="T1" fmla="*/ 2147483647 h 30"/>
                <a:gd name="T2" fmla="*/ 2147483647 w 18"/>
                <a:gd name="T3" fmla="*/ 0 h 30"/>
                <a:gd name="T4" fmla="*/ 2147483647 w 18"/>
                <a:gd name="T5" fmla="*/ 2147483647 h 30"/>
                <a:gd name="T6" fmla="*/ 2147483647 w 18"/>
                <a:gd name="T7" fmla="*/ 2147483647 h 30"/>
                <a:gd name="T8" fmla="*/ 2147483647 w 18"/>
                <a:gd name="T9" fmla="*/ 2147483647 h 30"/>
                <a:gd name="T10" fmla="*/ 2147483647 w 18"/>
                <a:gd name="T11" fmla="*/ 2147483647 h 30"/>
                <a:gd name="T12" fmla="*/ 2147483647 w 18"/>
                <a:gd name="T13" fmla="*/ 2147483647 h 30"/>
                <a:gd name="T14" fmla="*/ 2147483647 w 18"/>
                <a:gd name="T15" fmla="*/ 2147483647 h 30"/>
                <a:gd name="T16" fmla="*/ 2147483647 w 18"/>
                <a:gd name="T17" fmla="*/ 2147483647 h 30"/>
                <a:gd name="T18" fmla="*/ 2147483647 w 18"/>
                <a:gd name="T19" fmla="*/ 2147483647 h 30"/>
                <a:gd name="T20" fmla="*/ 0 w 18"/>
                <a:gd name="T21" fmla="*/ 2147483647 h 3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30"/>
                <a:gd name="T35" fmla="*/ 18 w 18"/>
                <a:gd name="T36" fmla="*/ 30 h 3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30">
                  <a:moveTo>
                    <a:pt x="0" y="30"/>
                  </a:moveTo>
                  <a:lnTo>
                    <a:pt x="8" y="0"/>
                  </a:lnTo>
                  <a:lnTo>
                    <a:pt x="18" y="4"/>
                  </a:lnTo>
                  <a:lnTo>
                    <a:pt x="16" y="12"/>
                  </a:lnTo>
                  <a:lnTo>
                    <a:pt x="12" y="14"/>
                  </a:lnTo>
                  <a:lnTo>
                    <a:pt x="8" y="14"/>
                  </a:lnTo>
                  <a:lnTo>
                    <a:pt x="10" y="18"/>
                  </a:lnTo>
                  <a:lnTo>
                    <a:pt x="12" y="20"/>
                  </a:lnTo>
                  <a:lnTo>
                    <a:pt x="10" y="26"/>
                  </a:lnTo>
                  <a:lnTo>
                    <a:pt x="6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96" name="Freeform 222"/>
            <p:cNvSpPr/>
            <p:nvPr/>
          </p:nvSpPr>
          <p:spPr bwMode="auto">
            <a:xfrm>
              <a:off x="5411558" y="3625157"/>
              <a:ext cx="13837" cy="31859"/>
            </a:xfrm>
            <a:custGeom>
              <a:avLst/>
              <a:gdLst>
                <a:gd name="T0" fmla="*/ 2147483647 w 10"/>
                <a:gd name="T1" fmla="*/ 2147483647 h 20"/>
                <a:gd name="T2" fmla="*/ 2147483647 w 10"/>
                <a:gd name="T3" fmla="*/ 0 h 20"/>
                <a:gd name="T4" fmla="*/ 2147483647 w 10"/>
                <a:gd name="T5" fmla="*/ 0 h 20"/>
                <a:gd name="T6" fmla="*/ 0 w 10"/>
                <a:gd name="T7" fmla="*/ 2147483647 h 20"/>
                <a:gd name="T8" fmla="*/ 2147483647 w 10"/>
                <a:gd name="T9" fmla="*/ 2147483647 h 20"/>
                <a:gd name="T10" fmla="*/ 2147483647 w 10"/>
                <a:gd name="T11" fmla="*/ 2147483647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20"/>
                <a:gd name="T20" fmla="*/ 10 w 10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20">
                  <a:moveTo>
                    <a:pt x="8" y="20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0" y="20"/>
                  </a:lnTo>
                  <a:lnTo>
                    <a:pt x="10" y="20"/>
                  </a:lnTo>
                  <a:lnTo>
                    <a:pt x="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97" name="Freeform 224"/>
            <p:cNvSpPr/>
            <p:nvPr/>
          </p:nvSpPr>
          <p:spPr bwMode="auto">
            <a:xfrm>
              <a:off x="5448458" y="2604352"/>
              <a:ext cx="39206" cy="23894"/>
            </a:xfrm>
            <a:custGeom>
              <a:avLst/>
              <a:gdLst>
                <a:gd name="T0" fmla="*/ 2147483647 w 26"/>
                <a:gd name="T1" fmla="*/ 2147483647 h 16"/>
                <a:gd name="T2" fmla="*/ 2147483647 w 26"/>
                <a:gd name="T3" fmla="*/ 2147483647 h 16"/>
                <a:gd name="T4" fmla="*/ 2147483647 w 26"/>
                <a:gd name="T5" fmla="*/ 2147483647 h 16"/>
                <a:gd name="T6" fmla="*/ 2147483647 w 26"/>
                <a:gd name="T7" fmla="*/ 2147483647 h 16"/>
                <a:gd name="T8" fmla="*/ 2147483647 w 26"/>
                <a:gd name="T9" fmla="*/ 2147483647 h 16"/>
                <a:gd name="T10" fmla="*/ 2147483647 w 26"/>
                <a:gd name="T11" fmla="*/ 2147483647 h 16"/>
                <a:gd name="T12" fmla="*/ 0 w 26"/>
                <a:gd name="T13" fmla="*/ 2147483647 h 16"/>
                <a:gd name="T14" fmla="*/ 2147483647 w 26"/>
                <a:gd name="T15" fmla="*/ 0 h 16"/>
                <a:gd name="T16" fmla="*/ 2147483647 w 26"/>
                <a:gd name="T17" fmla="*/ 2147483647 h 16"/>
                <a:gd name="T18" fmla="*/ 2147483647 w 26"/>
                <a:gd name="T19" fmla="*/ 2147483647 h 16"/>
                <a:gd name="T20" fmla="*/ 2147483647 w 26"/>
                <a:gd name="T21" fmla="*/ 2147483647 h 16"/>
                <a:gd name="T22" fmla="*/ 2147483647 w 26"/>
                <a:gd name="T23" fmla="*/ 2147483647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"/>
                <a:gd name="T37" fmla="*/ 0 h 16"/>
                <a:gd name="T38" fmla="*/ 26 w 26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" h="16">
                  <a:moveTo>
                    <a:pt x="26" y="10"/>
                  </a:moveTo>
                  <a:lnTo>
                    <a:pt x="20" y="14"/>
                  </a:lnTo>
                  <a:lnTo>
                    <a:pt x="14" y="16"/>
                  </a:lnTo>
                  <a:lnTo>
                    <a:pt x="8" y="16"/>
                  </a:lnTo>
                  <a:lnTo>
                    <a:pt x="4" y="12"/>
                  </a:lnTo>
                  <a:lnTo>
                    <a:pt x="2" y="8"/>
                  </a:lnTo>
                  <a:lnTo>
                    <a:pt x="0" y="2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6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98" name="Freeform 225"/>
            <p:cNvSpPr/>
            <p:nvPr/>
          </p:nvSpPr>
          <p:spPr bwMode="auto">
            <a:xfrm>
              <a:off x="5478438" y="2433112"/>
              <a:ext cx="213325" cy="147346"/>
            </a:xfrm>
            <a:custGeom>
              <a:avLst/>
              <a:gdLst>
                <a:gd name="T0" fmla="*/ 2147483647 w 146"/>
                <a:gd name="T1" fmla="*/ 2147483647 h 94"/>
                <a:gd name="T2" fmla="*/ 2147483647 w 146"/>
                <a:gd name="T3" fmla="*/ 2147483647 h 94"/>
                <a:gd name="T4" fmla="*/ 2147483647 w 146"/>
                <a:gd name="T5" fmla="*/ 2147483647 h 94"/>
                <a:gd name="T6" fmla="*/ 2147483647 w 146"/>
                <a:gd name="T7" fmla="*/ 2147483647 h 94"/>
                <a:gd name="T8" fmla="*/ 2147483647 w 146"/>
                <a:gd name="T9" fmla="*/ 2147483647 h 94"/>
                <a:gd name="T10" fmla="*/ 2147483647 w 146"/>
                <a:gd name="T11" fmla="*/ 2147483647 h 94"/>
                <a:gd name="T12" fmla="*/ 2147483647 w 146"/>
                <a:gd name="T13" fmla="*/ 2147483647 h 94"/>
                <a:gd name="T14" fmla="*/ 0 w 146"/>
                <a:gd name="T15" fmla="*/ 2147483647 h 94"/>
                <a:gd name="T16" fmla="*/ 0 w 146"/>
                <a:gd name="T17" fmla="*/ 2147483647 h 94"/>
                <a:gd name="T18" fmla="*/ 2147483647 w 146"/>
                <a:gd name="T19" fmla="*/ 2147483647 h 94"/>
                <a:gd name="T20" fmla="*/ 2147483647 w 146"/>
                <a:gd name="T21" fmla="*/ 2147483647 h 94"/>
                <a:gd name="T22" fmla="*/ 2147483647 w 146"/>
                <a:gd name="T23" fmla="*/ 2147483647 h 94"/>
                <a:gd name="T24" fmla="*/ 2147483647 w 146"/>
                <a:gd name="T25" fmla="*/ 2147483647 h 94"/>
                <a:gd name="T26" fmla="*/ 2147483647 w 146"/>
                <a:gd name="T27" fmla="*/ 2147483647 h 94"/>
                <a:gd name="T28" fmla="*/ 2147483647 w 146"/>
                <a:gd name="T29" fmla="*/ 2147483647 h 94"/>
                <a:gd name="T30" fmla="*/ 2147483647 w 146"/>
                <a:gd name="T31" fmla="*/ 2147483647 h 94"/>
                <a:gd name="T32" fmla="*/ 2147483647 w 146"/>
                <a:gd name="T33" fmla="*/ 2147483647 h 94"/>
                <a:gd name="T34" fmla="*/ 2147483647 w 146"/>
                <a:gd name="T35" fmla="*/ 2147483647 h 94"/>
                <a:gd name="T36" fmla="*/ 2147483647 w 146"/>
                <a:gd name="T37" fmla="*/ 2147483647 h 94"/>
                <a:gd name="T38" fmla="*/ 2147483647 w 146"/>
                <a:gd name="T39" fmla="*/ 2147483647 h 94"/>
                <a:gd name="T40" fmla="*/ 2147483647 w 146"/>
                <a:gd name="T41" fmla="*/ 2147483647 h 94"/>
                <a:gd name="T42" fmla="*/ 2147483647 w 146"/>
                <a:gd name="T43" fmla="*/ 2147483647 h 94"/>
                <a:gd name="T44" fmla="*/ 2147483647 w 146"/>
                <a:gd name="T45" fmla="*/ 2147483647 h 94"/>
                <a:gd name="T46" fmla="*/ 2147483647 w 146"/>
                <a:gd name="T47" fmla="*/ 0 h 94"/>
                <a:gd name="T48" fmla="*/ 2147483647 w 146"/>
                <a:gd name="T49" fmla="*/ 0 h 94"/>
                <a:gd name="T50" fmla="*/ 2147483647 w 146"/>
                <a:gd name="T51" fmla="*/ 0 h 94"/>
                <a:gd name="T52" fmla="*/ 2147483647 w 146"/>
                <a:gd name="T53" fmla="*/ 2147483647 h 94"/>
                <a:gd name="T54" fmla="*/ 2147483647 w 146"/>
                <a:gd name="T55" fmla="*/ 2147483647 h 94"/>
                <a:gd name="T56" fmla="*/ 2147483647 w 146"/>
                <a:gd name="T57" fmla="*/ 2147483647 h 94"/>
                <a:gd name="T58" fmla="*/ 2147483647 w 146"/>
                <a:gd name="T59" fmla="*/ 2147483647 h 94"/>
                <a:gd name="T60" fmla="*/ 2147483647 w 146"/>
                <a:gd name="T61" fmla="*/ 2147483647 h 94"/>
                <a:gd name="T62" fmla="*/ 2147483647 w 146"/>
                <a:gd name="T63" fmla="*/ 2147483647 h 94"/>
                <a:gd name="T64" fmla="*/ 2147483647 w 146"/>
                <a:gd name="T65" fmla="*/ 2147483647 h 94"/>
                <a:gd name="T66" fmla="*/ 2147483647 w 146"/>
                <a:gd name="T67" fmla="*/ 2147483647 h 94"/>
                <a:gd name="T68" fmla="*/ 2147483647 w 146"/>
                <a:gd name="T69" fmla="*/ 2147483647 h 94"/>
                <a:gd name="T70" fmla="*/ 2147483647 w 146"/>
                <a:gd name="T71" fmla="*/ 2147483647 h 94"/>
                <a:gd name="T72" fmla="*/ 2147483647 w 146"/>
                <a:gd name="T73" fmla="*/ 2147483647 h 94"/>
                <a:gd name="T74" fmla="*/ 2147483647 w 146"/>
                <a:gd name="T75" fmla="*/ 2147483647 h 94"/>
                <a:gd name="T76" fmla="*/ 2147483647 w 146"/>
                <a:gd name="T77" fmla="*/ 2147483647 h 94"/>
                <a:gd name="T78" fmla="*/ 2147483647 w 146"/>
                <a:gd name="T79" fmla="*/ 2147483647 h 94"/>
                <a:gd name="T80" fmla="*/ 2147483647 w 146"/>
                <a:gd name="T81" fmla="*/ 2147483647 h 94"/>
                <a:gd name="T82" fmla="*/ 2147483647 w 146"/>
                <a:gd name="T83" fmla="*/ 2147483647 h 94"/>
                <a:gd name="T84" fmla="*/ 2147483647 w 146"/>
                <a:gd name="T85" fmla="*/ 2147483647 h 94"/>
                <a:gd name="T86" fmla="*/ 2147483647 w 146"/>
                <a:gd name="T87" fmla="*/ 2147483647 h 94"/>
                <a:gd name="T88" fmla="*/ 2147483647 w 146"/>
                <a:gd name="T89" fmla="*/ 2147483647 h 94"/>
                <a:gd name="T90" fmla="*/ 2147483647 w 146"/>
                <a:gd name="T91" fmla="*/ 2147483647 h 94"/>
                <a:gd name="T92" fmla="*/ 2147483647 w 146"/>
                <a:gd name="T93" fmla="*/ 2147483647 h 94"/>
                <a:gd name="T94" fmla="*/ 2147483647 w 146"/>
                <a:gd name="T95" fmla="*/ 2147483647 h 9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46"/>
                <a:gd name="T145" fmla="*/ 0 h 94"/>
                <a:gd name="T146" fmla="*/ 146 w 146"/>
                <a:gd name="T147" fmla="*/ 94 h 9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46" h="94">
                  <a:moveTo>
                    <a:pt x="38" y="94"/>
                  </a:moveTo>
                  <a:lnTo>
                    <a:pt x="34" y="92"/>
                  </a:lnTo>
                  <a:lnTo>
                    <a:pt x="30" y="86"/>
                  </a:lnTo>
                  <a:lnTo>
                    <a:pt x="24" y="76"/>
                  </a:lnTo>
                  <a:lnTo>
                    <a:pt x="16" y="76"/>
                  </a:lnTo>
                  <a:lnTo>
                    <a:pt x="8" y="76"/>
                  </a:lnTo>
                  <a:lnTo>
                    <a:pt x="4" y="74"/>
                  </a:lnTo>
                  <a:lnTo>
                    <a:pt x="0" y="72"/>
                  </a:lnTo>
                  <a:lnTo>
                    <a:pt x="0" y="70"/>
                  </a:lnTo>
                  <a:lnTo>
                    <a:pt x="4" y="68"/>
                  </a:lnTo>
                  <a:lnTo>
                    <a:pt x="6" y="66"/>
                  </a:lnTo>
                  <a:lnTo>
                    <a:pt x="10" y="60"/>
                  </a:lnTo>
                  <a:lnTo>
                    <a:pt x="12" y="54"/>
                  </a:lnTo>
                  <a:lnTo>
                    <a:pt x="16" y="54"/>
                  </a:lnTo>
                  <a:lnTo>
                    <a:pt x="22" y="52"/>
                  </a:lnTo>
                  <a:lnTo>
                    <a:pt x="24" y="42"/>
                  </a:lnTo>
                  <a:lnTo>
                    <a:pt x="26" y="34"/>
                  </a:lnTo>
                  <a:lnTo>
                    <a:pt x="30" y="28"/>
                  </a:lnTo>
                  <a:lnTo>
                    <a:pt x="36" y="22"/>
                  </a:lnTo>
                  <a:lnTo>
                    <a:pt x="52" y="16"/>
                  </a:lnTo>
                  <a:lnTo>
                    <a:pt x="68" y="10"/>
                  </a:lnTo>
                  <a:lnTo>
                    <a:pt x="100" y="10"/>
                  </a:lnTo>
                  <a:lnTo>
                    <a:pt x="114" y="2"/>
                  </a:lnTo>
                  <a:lnTo>
                    <a:pt x="122" y="0"/>
                  </a:lnTo>
                  <a:lnTo>
                    <a:pt x="132" y="0"/>
                  </a:lnTo>
                  <a:lnTo>
                    <a:pt x="140" y="0"/>
                  </a:lnTo>
                  <a:lnTo>
                    <a:pt x="146" y="2"/>
                  </a:lnTo>
                  <a:lnTo>
                    <a:pt x="146" y="6"/>
                  </a:lnTo>
                  <a:lnTo>
                    <a:pt x="144" y="10"/>
                  </a:lnTo>
                  <a:lnTo>
                    <a:pt x="138" y="12"/>
                  </a:lnTo>
                  <a:lnTo>
                    <a:pt x="124" y="16"/>
                  </a:lnTo>
                  <a:lnTo>
                    <a:pt x="86" y="26"/>
                  </a:lnTo>
                  <a:lnTo>
                    <a:pt x="70" y="32"/>
                  </a:lnTo>
                  <a:lnTo>
                    <a:pt x="56" y="40"/>
                  </a:lnTo>
                  <a:lnTo>
                    <a:pt x="52" y="44"/>
                  </a:lnTo>
                  <a:lnTo>
                    <a:pt x="46" y="50"/>
                  </a:lnTo>
                  <a:lnTo>
                    <a:pt x="42" y="56"/>
                  </a:lnTo>
                  <a:lnTo>
                    <a:pt x="40" y="62"/>
                  </a:lnTo>
                  <a:lnTo>
                    <a:pt x="42" y="70"/>
                  </a:lnTo>
                  <a:lnTo>
                    <a:pt x="46" y="74"/>
                  </a:lnTo>
                  <a:lnTo>
                    <a:pt x="50" y="78"/>
                  </a:lnTo>
                  <a:lnTo>
                    <a:pt x="56" y="80"/>
                  </a:lnTo>
                  <a:lnTo>
                    <a:pt x="68" y="86"/>
                  </a:lnTo>
                  <a:lnTo>
                    <a:pt x="74" y="88"/>
                  </a:lnTo>
                  <a:lnTo>
                    <a:pt x="78" y="92"/>
                  </a:lnTo>
                  <a:lnTo>
                    <a:pt x="68" y="92"/>
                  </a:lnTo>
                  <a:lnTo>
                    <a:pt x="58" y="92"/>
                  </a:lnTo>
                  <a:lnTo>
                    <a:pt x="38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199" name="Freeform 226"/>
            <p:cNvSpPr/>
            <p:nvPr/>
          </p:nvSpPr>
          <p:spPr bwMode="auto">
            <a:xfrm>
              <a:off x="5963898" y="2350811"/>
              <a:ext cx="154517" cy="46460"/>
            </a:xfrm>
            <a:custGeom>
              <a:avLst/>
              <a:gdLst>
                <a:gd name="T0" fmla="*/ 2147483647 w 106"/>
                <a:gd name="T1" fmla="*/ 2147483647 h 30"/>
                <a:gd name="T2" fmla="*/ 2147483647 w 106"/>
                <a:gd name="T3" fmla="*/ 2147483647 h 30"/>
                <a:gd name="T4" fmla="*/ 2147483647 w 106"/>
                <a:gd name="T5" fmla="*/ 2147483647 h 30"/>
                <a:gd name="T6" fmla="*/ 2147483647 w 106"/>
                <a:gd name="T7" fmla="*/ 2147483647 h 30"/>
                <a:gd name="T8" fmla="*/ 2147483647 w 106"/>
                <a:gd name="T9" fmla="*/ 2147483647 h 30"/>
                <a:gd name="T10" fmla="*/ 2147483647 w 106"/>
                <a:gd name="T11" fmla="*/ 2147483647 h 30"/>
                <a:gd name="T12" fmla="*/ 2147483647 w 106"/>
                <a:gd name="T13" fmla="*/ 2147483647 h 30"/>
                <a:gd name="T14" fmla="*/ 2147483647 w 106"/>
                <a:gd name="T15" fmla="*/ 2147483647 h 30"/>
                <a:gd name="T16" fmla="*/ 2147483647 w 106"/>
                <a:gd name="T17" fmla="*/ 2147483647 h 30"/>
                <a:gd name="T18" fmla="*/ 2147483647 w 106"/>
                <a:gd name="T19" fmla="*/ 2147483647 h 30"/>
                <a:gd name="T20" fmla="*/ 2147483647 w 106"/>
                <a:gd name="T21" fmla="*/ 2147483647 h 30"/>
                <a:gd name="T22" fmla="*/ 2147483647 w 106"/>
                <a:gd name="T23" fmla="*/ 2147483647 h 30"/>
                <a:gd name="T24" fmla="*/ 2147483647 w 106"/>
                <a:gd name="T25" fmla="*/ 2147483647 h 30"/>
                <a:gd name="T26" fmla="*/ 2147483647 w 106"/>
                <a:gd name="T27" fmla="*/ 2147483647 h 30"/>
                <a:gd name="T28" fmla="*/ 2147483647 w 106"/>
                <a:gd name="T29" fmla="*/ 2147483647 h 30"/>
                <a:gd name="T30" fmla="*/ 2147483647 w 106"/>
                <a:gd name="T31" fmla="*/ 2147483647 h 30"/>
                <a:gd name="T32" fmla="*/ 0 w 106"/>
                <a:gd name="T33" fmla="*/ 2147483647 h 30"/>
                <a:gd name="T34" fmla="*/ 2147483647 w 106"/>
                <a:gd name="T35" fmla="*/ 2147483647 h 30"/>
                <a:gd name="T36" fmla="*/ 2147483647 w 106"/>
                <a:gd name="T37" fmla="*/ 2147483647 h 30"/>
                <a:gd name="T38" fmla="*/ 2147483647 w 106"/>
                <a:gd name="T39" fmla="*/ 0 h 30"/>
                <a:gd name="T40" fmla="*/ 2147483647 w 106"/>
                <a:gd name="T41" fmla="*/ 0 h 30"/>
                <a:gd name="T42" fmla="*/ 2147483647 w 106"/>
                <a:gd name="T43" fmla="*/ 0 h 30"/>
                <a:gd name="T44" fmla="*/ 2147483647 w 106"/>
                <a:gd name="T45" fmla="*/ 2147483647 h 30"/>
                <a:gd name="T46" fmla="*/ 2147483647 w 106"/>
                <a:gd name="T47" fmla="*/ 2147483647 h 30"/>
                <a:gd name="T48" fmla="*/ 2147483647 w 106"/>
                <a:gd name="T49" fmla="*/ 2147483647 h 30"/>
                <a:gd name="T50" fmla="*/ 2147483647 w 106"/>
                <a:gd name="T51" fmla="*/ 2147483647 h 30"/>
                <a:gd name="T52" fmla="*/ 2147483647 w 106"/>
                <a:gd name="T53" fmla="*/ 2147483647 h 30"/>
                <a:gd name="T54" fmla="*/ 2147483647 w 106"/>
                <a:gd name="T55" fmla="*/ 2147483647 h 30"/>
                <a:gd name="T56" fmla="*/ 2147483647 w 106"/>
                <a:gd name="T57" fmla="*/ 2147483647 h 30"/>
                <a:gd name="T58" fmla="*/ 2147483647 w 106"/>
                <a:gd name="T59" fmla="*/ 2147483647 h 30"/>
                <a:gd name="T60" fmla="*/ 2147483647 w 106"/>
                <a:gd name="T61" fmla="*/ 2147483647 h 30"/>
                <a:gd name="T62" fmla="*/ 2147483647 w 106"/>
                <a:gd name="T63" fmla="*/ 2147483647 h 30"/>
                <a:gd name="T64" fmla="*/ 2147483647 w 106"/>
                <a:gd name="T65" fmla="*/ 2147483647 h 30"/>
                <a:gd name="T66" fmla="*/ 2147483647 w 106"/>
                <a:gd name="T67" fmla="*/ 2147483647 h 30"/>
                <a:gd name="T68" fmla="*/ 2147483647 w 106"/>
                <a:gd name="T69" fmla="*/ 2147483647 h 30"/>
                <a:gd name="T70" fmla="*/ 2147483647 w 106"/>
                <a:gd name="T71" fmla="*/ 2147483647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6"/>
                <a:gd name="T109" fmla="*/ 0 h 30"/>
                <a:gd name="T110" fmla="*/ 106 w 106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6" h="30">
                  <a:moveTo>
                    <a:pt x="106" y="26"/>
                  </a:moveTo>
                  <a:lnTo>
                    <a:pt x="98" y="28"/>
                  </a:lnTo>
                  <a:lnTo>
                    <a:pt x="92" y="28"/>
                  </a:lnTo>
                  <a:lnTo>
                    <a:pt x="82" y="26"/>
                  </a:lnTo>
                  <a:lnTo>
                    <a:pt x="80" y="28"/>
                  </a:lnTo>
                  <a:lnTo>
                    <a:pt x="78" y="30"/>
                  </a:lnTo>
                  <a:lnTo>
                    <a:pt x="64" y="28"/>
                  </a:lnTo>
                  <a:lnTo>
                    <a:pt x="50" y="24"/>
                  </a:lnTo>
                  <a:lnTo>
                    <a:pt x="44" y="22"/>
                  </a:lnTo>
                  <a:lnTo>
                    <a:pt x="38" y="18"/>
                  </a:lnTo>
                  <a:lnTo>
                    <a:pt x="36" y="14"/>
                  </a:lnTo>
                  <a:lnTo>
                    <a:pt x="36" y="10"/>
                  </a:lnTo>
                  <a:lnTo>
                    <a:pt x="20" y="10"/>
                  </a:lnTo>
                  <a:lnTo>
                    <a:pt x="10" y="10"/>
                  </a:lnTo>
                  <a:lnTo>
                    <a:pt x="4" y="8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12" y="0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4" y="2"/>
                  </a:lnTo>
                  <a:lnTo>
                    <a:pt x="52" y="4"/>
                  </a:lnTo>
                  <a:lnTo>
                    <a:pt x="54" y="8"/>
                  </a:lnTo>
                  <a:lnTo>
                    <a:pt x="54" y="10"/>
                  </a:lnTo>
                  <a:lnTo>
                    <a:pt x="48" y="10"/>
                  </a:lnTo>
                  <a:lnTo>
                    <a:pt x="60" y="12"/>
                  </a:lnTo>
                  <a:lnTo>
                    <a:pt x="66" y="14"/>
                  </a:lnTo>
                  <a:lnTo>
                    <a:pt x="70" y="14"/>
                  </a:lnTo>
                  <a:lnTo>
                    <a:pt x="74" y="14"/>
                  </a:lnTo>
                  <a:lnTo>
                    <a:pt x="78" y="12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2" y="26"/>
                  </a:lnTo>
                  <a:lnTo>
                    <a:pt x="106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00" name="Freeform 227"/>
            <p:cNvSpPr/>
            <p:nvPr/>
          </p:nvSpPr>
          <p:spPr bwMode="auto">
            <a:xfrm>
              <a:off x="6132251" y="2382670"/>
              <a:ext cx="77258" cy="34513"/>
            </a:xfrm>
            <a:custGeom>
              <a:avLst/>
              <a:gdLst>
                <a:gd name="T0" fmla="*/ 2147483647 w 52"/>
                <a:gd name="T1" fmla="*/ 2147483647 h 22"/>
                <a:gd name="T2" fmla="*/ 2147483647 w 52"/>
                <a:gd name="T3" fmla="*/ 2147483647 h 22"/>
                <a:gd name="T4" fmla="*/ 2147483647 w 52"/>
                <a:gd name="T5" fmla="*/ 2147483647 h 22"/>
                <a:gd name="T6" fmla="*/ 0 w 52"/>
                <a:gd name="T7" fmla="*/ 2147483647 h 22"/>
                <a:gd name="T8" fmla="*/ 0 w 52"/>
                <a:gd name="T9" fmla="*/ 2147483647 h 22"/>
                <a:gd name="T10" fmla="*/ 2147483647 w 52"/>
                <a:gd name="T11" fmla="*/ 2147483647 h 22"/>
                <a:gd name="T12" fmla="*/ 2147483647 w 52"/>
                <a:gd name="T13" fmla="*/ 0 h 22"/>
                <a:gd name="T14" fmla="*/ 2147483647 w 52"/>
                <a:gd name="T15" fmla="*/ 0 h 22"/>
                <a:gd name="T16" fmla="*/ 2147483647 w 52"/>
                <a:gd name="T17" fmla="*/ 2147483647 h 22"/>
                <a:gd name="T18" fmla="*/ 2147483647 w 52"/>
                <a:gd name="T19" fmla="*/ 2147483647 h 22"/>
                <a:gd name="T20" fmla="*/ 2147483647 w 52"/>
                <a:gd name="T21" fmla="*/ 2147483647 h 22"/>
                <a:gd name="T22" fmla="*/ 2147483647 w 52"/>
                <a:gd name="T23" fmla="*/ 2147483647 h 22"/>
                <a:gd name="T24" fmla="*/ 2147483647 w 52"/>
                <a:gd name="T25" fmla="*/ 2147483647 h 22"/>
                <a:gd name="T26" fmla="*/ 2147483647 w 52"/>
                <a:gd name="T27" fmla="*/ 2147483647 h 22"/>
                <a:gd name="T28" fmla="*/ 2147483647 w 52"/>
                <a:gd name="T29" fmla="*/ 2147483647 h 22"/>
                <a:gd name="T30" fmla="*/ 2147483647 w 52"/>
                <a:gd name="T31" fmla="*/ 2147483647 h 22"/>
                <a:gd name="T32" fmla="*/ 2147483647 w 52"/>
                <a:gd name="T33" fmla="*/ 2147483647 h 22"/>
                <a:gd name="T34" fmla="*/ 2147483647 w 52"/>
                <a:gd name="T35" fmla="*/ 2147483647 h 2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2"/>
                <a:gd name="T55" fmla="*/ 0 h 22"/>
                <a:gd name="T56" fmla="*/ 52 w 52"/>
                <a:gd name="T57" fmla="*/ 22 h 2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2" h="22">
                  <a:moveTo>
                    <a:pt x="6" y="22"/>
                  </a:moveTo>
                  <a:lnTo>
                    <a:pt x="4" y="22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6"/>
                  </a:lnTo>
                  <a:lnTo>
                    <a:pt x="4" y="2"/>
                  </a:lnTo>
                  <a:lnTo>
                    <a:pt x="6" y="0"/>
                  </a:lnTo>
                  <a:lnTo>
                    <a:pt x="14" y="0"/>
                  </a:lnTo>
                  <a:lnTo>
                    <a:pt x="20" y="4"/>
                  </a:lnTo>
                  <a:lnTo>
                    <a:pt x="32" y="6"/>
                  </a:lnTo>
                  <a:lnTo>
                    <a:pt x="52" y="10"/>
                  </a:lnTo>
                  <a:lnTo>
                    <a:pt x="50" y="14"/>
                  </a:lnTo>
                  <a:lnTo>
                    <a:pt x="46" y="16"/>
                  </a:lnTo>
                  <a:lnTo>
                    <a:pt x="40" y="18"/>
                  </a:lnTo>
                  <a:lnTo>
                    <a:pt x="28" y="18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01" name="Freeform 228"/>
            <p:cNvSpPr/>
            <p:nvPr/>
          </p:nvSpPr>
          <p:spPr bwMode="auto">
            <a:xfrm>
              <a:off x="6781453" y="2449043"/>
              <a:ext cx="136067" cy="26549"/>
            </a:xfrm>
            <a:custGeom>
              <a:avLst/>
              <a:gdLst>
                <a:gd name="T0" fmla="*/ 2147483647 w 92"/>
                <a:gd name="T1" fmla="*/ 2147483647 h 18"/>
                <a:gd name="T2" fmla="*/ 2147483647 w 92"/>
                <a:gd name="T3" fmla="*/ 2147483647 h 18"/>
                <a:gd name="T4" fmla="*/ 2147483647 w 92"/>
                <a:gd name="T5" fmla="*/ 2147483647 h 18"/>
                <a:gd name="T6" fmla="*/ 2147483647 w 92"/>
                <a:gd name="T7" fmla="*/ 2147483647 h 18"/>
                <a:gd name="T8" fmla="*/ 2147483647 w 92"/>
                <a:gd name="T9" fmla="*/ 2147483647 h 18"/>
                <a:gd name="T10" fmla="*/ 2147483647 w 92"/>
                <a:gd name="T11" fmla="*/ 2147483647 h 18"/>
                <a:gd name="T12" fmla="*/ 2147483647 w 92"/>
                <a:gd name="T13" fmla="*/ 2147483647 h 18"/>
                <a:gd name="T14" fmla="*/ 0 w 92"/>
                <a:gd name="T15" fmla="*/ 2147483647 h 18"/>
                <a:gd name="T16" fmla="*/ 0 w 92"/>
                <a:gd name="T17" fmla="*/ 2147483647 h 18"/>
                <a:gd name="T18" fmla="*/ 0 w 92"/>
                <a:gd name="T19" fmla="*/ 2147483647 h 18"/>
                <a:gd name="T20" fmla="*/ 2147483647 w 92"/>
                <a:gd name="T21" fmla="*/ 2147483647 h 18"/>
                <a:gd name="T22" fmla="*/ 2147483647 w 92"/>
                <a:gd name="T23" fmla="*/ 0 h 18"/>
                <a:gd name="T24" fmla="*/ 2147483647 w 92"/>
                <a:gd name="T25" fmla="*/ 0 h 18"/>
                <a:gd name="T26" fmla="*/ 2147483647 w 92"/>
                <a:gd name="T27" fmla="*/ 2147483647 h 18"/>
                <a:gd name="T28" fmla="*/ 2147483647 w 92"/>
                <a:gd name="T29" fmla="*/ 2147483647 h 18"/>
                <a:gd name="T30" fmla="*/ 2147483647 w 92"/>
                <a:gd name="T31" fmla="*/ 2147483647 h 18"/>
                <a:gd name="T32" fmla="*/ 2147483647 w 92"/>
                <a:gd name="T33" fmla="*/ 2147483647 h 18"/>
                <a:gd name="T34" fmla="*/ 2147483647 w 92"/>
                <a:gd name="T35" fmla="*/ 2147483647 h 18"/>
                <a:gd name="T36" fmla="*/ 2147483647 w 92"/>
                <a:gd name="T37" fmla="*/ 2147483647 h 18"/>
                <a:gd name="T38" fmla="*/ 2147483647 w 92"/>
                <a:gd name="T39" fmla="*/ 2147483647 h 18"/>
                <a:gd name="T40" fmla="*/ 2147483647 w 92"/>
                <a:gd name="T41" fmla="*/ 2147483647 h 18"/>
                <a:gd name="T42" fmla="*/ 2147483647 w 92"/>
                <a:gd name="T43" fmla="*/ 2147483647 h 18"/>
                <a:gd name="T44" fmla="*/ 2147483647 w 92"/>
                <a:gd name="T45" fmla="*/ 2147483647 h 18"/>
                <a:gd name="T46" fmla="*/ 2147483647 w 92"/>
                <a:gd name="T47" fmla="*/ 2147483647 h 18"/>
                <a:gd name="T48" fmla="*/ 2147483647 w 92"/>
                <a:gd name="T49" fmla="*/ 2147483647 h 18"/>
                <a:gd name="T50" fmla="*/ 2147483647 w 92"/>
                <a:gd name="T51" fmla="*/ 2147483647 h 18"/>
                <a:gd name="T52" fmla="*/ 2147483647 w 92"/>
                <a:gd name="T53" fmla="*/ 2147483647 h 18"/>
                <a:gd name="T54" fmla="*/ 2147483647 w 92"/>
                <a:gd name="T55" fmla="*/ 2147483647 h 1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92"/>
                <a:gd name="T85" fmla="*/ 0 h 18"/>
                <a:gd name="T86" fmla="*/ 92 w 92"/>
                <a:gd name="T87" fmla="*/ 18 h 1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92" h="18">
                  <a:moveTo>
                    <a:pt x="72" y="12"/>
                  </a:moveTo>
                  <a:lnTo>
                    <a:pt x="72" y="18"/>
                  </a:lnTo>
                  <a:lnTo>
                    <a:pt x="38" y="18"/>
                  </a:lnTo>
                  <a:lnTo>
                    <a:pt x="28" y="18"/>
                  </a:lnTo>
                  <a:lnTo>
                    <a:pt x="14" y="18"/>
                  </a:lnTo>
                  <a:lnTo>
                    <a:pt x="10" y="16"/>
                  </a:lnTo>
                  <a:lnTo>
                    <a:pt x="4" y="12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4"/>
                  </a:lnTo>
                  <a:lnTo>
                    <a:pt x="4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4"/>
                  </a:lnTo>
                  <a:lnTo>
                    <a:pt x="26" y="6"/>
                  </a:lnTo>
                  <a:lnTo>
                    <a:pt x="32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54" y="2"/>
                  </a:lnTo>
                  <a:lnTo>
                    <a:pt x="68" y="4"/>
                  </a:lnTo>
                  <a:lnTo>
                    <a:pt x="84" y="6"/>
                  </a:lnTo>
                  <a:lnTo>
                    <a:pt x="90" y="8"/>
                  </a:lnTo>
                  <a:lnTo>
                    <a:pt x="92" y="12"/>
                  </a:lnTo>
                  <a:lnTo>
                    <a:pt x="82" y="16"/>
                  </a:lnTo>
                  <a:lnTo>
                    <a:pt x="76" y="16"/>
                  </a:lnTo>
                  <a:lnTo>
                    <a:pt x="7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02" name="Freeform 229"/>
            <p:cNvSpPr/>
            <p:nvPr/>
          </p:nvSpPr>
          <p:spPr bwMode="auto">
            <a:xfrm>
              <a:off x="6938275" y="2459662"/>
              <a:ext cx="76106" cy="23894"/>
            </a:xfrm>
            <a:custGeom>
              <a:avLst/>
              <a:gdLst>
                <a:gd name="T0" fmla="*/ 2147483647 w 52"/>
                <a:gd name="T1" fmla="*/ 2147483647 h 16"/>
                <a:gd name="T2" fmla="*/ 2147483647 w 52"/>
                <a:gd name="T3" fmla="*/ 2147483647 h 16"/>
                <a:gd name="T4" fmla="*/ 2147483647 w 52"/>
                <a:gd name="T5" fmla="*/ 2147483647 h 16"/>
                <a:gd name="T6" fmla="*/ 2147483647 w 52"/>
                <a:gd name="T7" fmla="*/ 2147483647 h 16"/>
                <a:gd name="T8" fmla="*/ 2147483647 w 52"/>
                <a:gd name="T9" fmla="*/ 2147483647 h 16"/>
                <a:gd name="T10" fmla="*/ 0 w 52"/>
                <a:gd name="T11" fmla="*/ 0 h 16"/>
                <a:gd name="T12" fmla="*/ 2147483647 w 52"/>
                <a:gd name="T13" fmla="*/ 0 h 16"/>
                <a:gd name="T14" fmla="*/ 2147483647 w 52"/>
                <a:gd name="T15" fmla="*/ 2147483647 h 16"/>
                <a:gd name="T16" fmla="*/ 2147483647 w 52"/>
                <a:gd name="T17" fmla="*/ 2147483647 h 16"/>
                <a:gd name="T18" fmla="*/ 2147483647 w 52"/>
                <a:gd name="T19" fmla="*/ 2147483647 h 16"/>
                <a:gd name="T20" fmla="*/ 2147483647 w 52"/>
                <a:gd name="T21" fmla="*/ 2147483647 h 16"/>
                <a:gd name="T22" fmla="*/ 2147483647 w 52"/>
                <a:gd name="T23" fmla="*/ 2147483647 h 16"/>
                <a:gd name="T24" fmla="*/ 2147483647 w 52"/>
                <a:gd name="T25" fmla="*/ 2147483647 h 16"/>
                <a:gd name="T26" fmla="*/ 2147483647 w 52"/>
                <a:gd name="T27" fmla="*/ 2147483647 h 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2"/>
                <a:gd name="T43" fmla="*/ 0 h 16"/>
                <a:gd name="T44" fmla="*/ 52 w 52"/>
                <a:gd name="T45" fmla="*/ 16 h 1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2" h="16">
                  <a:moveTo>
                    <a:pt x="42" y="16"/>
                  </a:moveTo>
                  <a:lnTo>
                    <a:pt x="32" y="16"/>
                  </a:lnTo>
                  <a:lnTo>
                    <a:pt x="18" y="12"/>
                  </a:lnTo>
                  <a:lnTo>
                    <a:pt x="6" y="8"/>
                  </a:lnTo>
                  <a:lnTo>
                    <a:pt x="2" y="4"/>
                  </a:lnTo>
                  <a:lnTo>
                    <a:pt x="0" y="0"/>
                  </a:lnTo>
                  <a:lnTo>
                    <a:pt x="8" y="0"/>
                  </a:lnTo>
                  <a:lnTo>
                    <a:pt x="18" y="4"/>
                  </a:lnTo>
                  <a:lnTo>
                    <a:pt x="30" y="4"/>
                  </a:lnTo>
                  <a:lnTo>
                    <a:pt x="42" y="6"/>
                  </a:lnTo>
                  <a:lnTo>
                    <a:pt x="46" y="6"/>
                  </a:lnTo>
                  <a:lnTo>
                    <a:pt x="52" y="8"/>
                  </a:lnTo>
                  <a:lnTo>
                    <a:pt x="48" y="14"/>
                  </a:ln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03" name="Freeform 230"/>
            <p:cNvSpPr/>
            <p:nvPr/>
          </p:nvSpPr>
          <p:spPr bwMode="auto">
            <a:xfrm>
              <a:off x="7615150" y="2551255"/>
              <a:ext cx="55349" cy="23894"/>
            </a:xfrm>
            <a:custGeom>
              <a:avLst/>
              <a:gdLst>
                <a:gd name="T0" fmla="*/ 2147483647 w 38"/>
                <a:gd name="T1" fmla="*/ 2147483647 h 14"/>
                <a:gd name="T2" fmla="*/ 2147483647 w 38"/>
                <a:gd name="T3" fmla="*/ 2147483647 h 14"/>
                <a:gd name="T4" fmla="*/ 2147483647 w 38"/>
                <a:gd name="T5" fmla="*/ 2147483647 h 14"/>
                <a:gd name="T6" fmla="*/ 2147483647 w 38"/>
                <a:gd name="T7" fmla="*/ 2147483647 h 14"/>
                <a:gd name="T8" fmla="*/ 2147483647 w 38"/>
                <a:gd name="T9" fmla="*/ 2147483647 h 14"/>
                <a:gd name="T10" fmla="*/ 0 w 38"/>
                <a:gd name="T11" fmla="*/ 2147483647 h 14"/>
                <a:gd name="T12" fmla="*/ 2147483647 w 38"/>
                <a:gd name="T13" fmla="*/ 2147483647 h 14"/>
                <a:gd name="T14" fmla="*/ 2147483647 w 38"/>
                <a:gd name="T15" fmla="*/ 2147483647 h 14"/>
                <a:gd name="T16" fmla="*/ 2147483647 w 38"/>
                <a:gd name="T17" fmla="*/ 0 h 14"/>
                <a:gd name="T18" fmla="*/ 2147483647 w 38"/>
                <a:gd name="T19" fmla="*/ 0 h 14"/>
                <a:gd name="T20" fmla="*/ 2147483647 w 38"/>
                <a:gd name="T21" fmla="*/ 2147483647 h 14"/>
                <a:gd name="T22" fmla="*/ 2147483647 w 38"/>
                <a:gd name="T23" fmla="*/ 2147483647 h 14"/>
                <a:gd name="T24" fmla="*/ 2147483647 w 38"/>
                <a:gd name="T25" fmla="*/ 2147483647 h 14"/>
                <a:gd name="T26" fmla="*/ 2147483647 w 38"/>
                <a:gd name="T27" fmla="*/ 2147483647 h 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8"/>
                <a:gd name="T43" fmla="*/ 0 h 14"/>
                <a:gd name="T44" fmla="*/ 38 w 38"/>
                <a:gd name="T45" fmla="*/ 14 h 1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8" h="14">
                  <a:moveTo>
                    <a:pt x="18" y="10"/>
                  </a:moveTo>
                  <a:lnTo>
                    <a:pt x="14" y="12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8"/>
                  </a:lnTo>
                  <a:lnTo>
                    <a:pt x="2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8" y="4"/>
                  </a:lnTo>
                  <a:lnTo>
                    <a:pt x="38" y="10"/>
                  </a:lnTo>
                  <a:lnTo>
                    <a:pt x="28" y="12"/>
                  </a:lnTo>
                  <a:lnTo>
                    <a:pt x="18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04" name="Freeform 231"/>
            <p:cNvSpPr/>
            <p:nvPr/>
          </p:nvSpPr>
          <p:spPr bwMode="auto">
            <a:xfrm>
              <a:off x="7460634" y="3007896"/>
              <a:ext cx="175272" cy="232302"/>
            </a:xfrm>
            <a:custGeom>
              <a:avLst/>
              <a:gdLst>
                <a:gd name="T0" fmla="*/ 0 w 120"/>
                <a:gd name="T1" fmla="*/ 0 h 146"/>
                <a:gd name="T2" fmla="*/ 2147483647 w 120"/>
                <a:gd name="T3" fmla="*/ 2147483647 h 146"/>
                <a:gd name="T4" fmla="*/ 2147483647 w 120"/>
                <a:gd name="T5" fmla="*/ 2147483647 h 146"/>
                <a:gd name="T6" fmla="*/ 2147483647 w 120"/>
                <a:gd name="T7" fmla="*/ 2147483647 h 146"/>
                <a:gd name="T8" fmla="*/ 2147483647 w 120"/>
                <a:gd name="T9" fmla="*/ 2147483647 h 146"/>
                <a:gd name="T10" fmla="*/ 2147483647 w 120"/>
                <a:gd name="T11" fmla="*/ 2147483647 h 146"/>
                <a:gd name="T12" fmla="*/ 2147483647 w 120"/>
                <a:gd name="T13" fmla="*/ 2147483647 h 146"/>
                <a:gd name="T14" fmla="*/ 2147483647 w 120"/>
                <a:gd name="T15" fmla="*/ 2147483647 h 146"/>
                <a:gd name="T16" fmla="*/ 2147483647 w 120"/>
                <a:gd name="T17" fmla="*/ 2147483647 h 146"/>
                <a:gd name="T18" fmla="*/ 2147483647 w 120"/>
                <a:gd name="T19" fmla="*/ 2147483647 h 146"/>
                <a:gd name="T20" fmla="*/ 2147483647 w 120"/>
                <a:gd name="T21" fmla="*/ 2147483647 h 146"/>
                <a:gd name="T22" fmla="*/ 2147483647 w 120"/>
                <a:gd name="T23" fmla="*/ 2147483647 h 146"/>
                <a:gd name="T24" fmla="*/ 2147483647 w 120"/>
                <a:gd name="T25" fmla="*/ 2147483647 h 146"/>
                <a:gd name="T26" fmla="*/ 2147483647 w 120"/>
                <a:gd name="T27" fmla="*/ 2147483647 h 146"/>
                <a:gd name="T28" fmla="*/ 2147483647 w 120"/>
                <a:gd name="T29" fmla="*/ 2147483647 h 146"/>
                <a:gd name="T30" fmla="*/ 2147483647 w 120"/>
                <a:gd name="T31" fmla="*/ 2147483647 h 146"/>
                <a:gd name="T32" fmla="*/ 2147483647 w 120"/>
                <a:gd name="T33" fmla="*/ 2147483647 h 146"/>
                <a:gd name="T34" fmla="*/ 2147483647 w 120"/>
                <a:gd name="T35" fmla="*/ 2147483647 h 146"/>
                <a:gd name="T36" fmla="*/ 2147483647 w 120"/>
                <a:gd name="T37" fmla="*/ 2147483647 h 146"/>
                <a:gd name="T38" fmla="*/ 2147483647 w 120"/>
                <a:gd name="T39" fmla="*/ 2147483647 h 146"/>
                <a:gd name="T40" fmla="*/ 2147483647 w 120"/>
                <a:gd name="T41" fmla="*/ 2147483647 h 146"/>
                <a:gd name="T42" fmla="*/ 2147483647 w 120"/>
                <a:gd name="T43" fmla="*/ 2147483647 h 146"/>
                <a:gd name="T44" fmla="*/ 2147483647 w 120"/>
                <a:gd name="T45" fmla="*/ 2147483647 h 146"/>
                <a:gd name="T46" fmla="*/ 2147483647 w 120"/>
                <a:gd name="T47" fmla="*/ 2147483647 h 146"/>
                <a:gd name="T48" fmla="*/ 2147483647 w 120"/>
                <a:gd name="T49" fmla="*/ 2147483647 h 146"/>
                <a:gd name="T50" fmla="*/ 2147483647 w 120"/>
                <a:gd name="T51" fmla="*/ 2147483647 h 146"/>
                <a:gd name="T52" fmla="*/ 2147483647 w 120"/>
                <a:gd name="T53" fmla="*/ 2147483647 h 146"/>
                <a:gd name="T54" fmla="*/ 2147483647 w 120"/>
                <a:gd name="T55" fmla="*/ 2147483647 h 146"/>
                <a:gd name="T56" fmla="*/ 2147483647 w 120"/>
                <a:gd name="T57" fmla="*/ 2147483647 h 146"/>
                <a:gd name="T58" fmla="*/ 2147483647 w 120"/>
                <a:gd name="T59" fmla="*/ 2147483647 h 146"/>
                <a:gd name="T60" fmla="*/ 2147483647 w 120"/>
                <a:gd name="T61" fmla="*/ 2147483647 h 146"/>
                <a:gd name="T62" fmla="*/ 0 w 120"/>
                <a:gd name="T63" fmla="*/ 0 h 14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0"/>
                <a:gd name="T97" fmla="*/ 0 h 146"/>
                <a:gd name="T98" fmla="*/ 120 w 120"/>
                <a:gd name="T99" fmla="*/ 146 h 14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0" h="146">
                  <a:moveTo>
                    <a:pt x="0" y="0"/>
                  </a:moveTo>
                  <a:lnTo>
                    <a:pt x="98" y="90"/>
                  </a:lnTo>
                  <a:lnTo>
                    <a:pt x="94" y="90"/>
                  </a:lnTo>
                  <a:lnTo>
                    <a:pt x="92" y="90"/>
                  </a:lnTo>
                  <a:lnTo>
                    <a:pt x="88" y="88"/>
                  </a:lnTo>
                  <a:lnTo>
                    <a:pt x="82" y="86"/>
                  </a:lnTo>
                  <a:lnTo>
                    <a:pt x="78" y="88"/>
                  </a:lnTo>
                  <a:lnTo>
                    <a:pt x="76" y="90"/>
                  </a:lnTo>
                  <a:lnTo>
                    <a:pt x="78" y="98"/>
                  </a:lnTo>
                  <a:lnTo>
                    <a:pt x="82" y="106"/>
                  </a:lnTo>
                  <a:lnTo>
                    <a:pt x="88" y="114"/>
                  </a:lnTo>
                  <a:lnTo>
                    <a:pt x="92" y="118"/>
                  </a:lnTo>
                  <a:lnTo>
                    <a:pt x="108" y="130"/>
                  </a:lnTo>
                  <a:lnTo>
                    <a:pt x="120" y="138"/>
                  </a:lnTo>
                  <a:lnTo>
                    <a:pt x="112" y="138"/>
                  </a:lnTo>
                  <a:lnTo>
                    <a:pt x="108" y="136"/>
                  </a:lnTo>
                  <a:lnTo>
                    <a:pt x="102" y="134"/>
                  </a:lnTo>
                  <a:lnTo>
                    <a:pt x="102" y="146"/>
                  </a:lnTo>
                  <a:lnTo>
                    <a:pt x="94" y="140"/>
                  </a:lnTo>
                  <a:lnTo>
                    <a:pt x="88" y="130"/>
                  </a:lnTo>
                  <a:lnTo>
                    <a:pt x="76" y="114"/>
                  </a:lnTo>
                  <a:lnTo>
                    <a:pt x="66" y="94"/>
                  </a:lnTo>
                  <a:lnTo>
                    <a:pt x="54" y="76"/>
                  </a:lnTo>
                  <a:lnTo>
                    <a:pt x="44" y="62"/>
                  </a:lnTo>
                  <a:lnTo>
                    <a:pt x="34" y="50"/>
                  </a:lnTo>
                  <a:lnTo>
                    <a:pt x="24" y="42"/>
                  </a:lnTo>
                  <a:lnTo>
                    <a:pt x="12" y="36"/>
                  </a:lnTo>
                  <a:lnTo>
                    <a:pt x="10" y="32"/>
                  </a:lnTo>
                  <a:lnTo>
                    <a:pt x="6" y="28"/>
                  </a:lnTo>
                  <a:lnTo>
                    <a:pt x="4" y="22"/>
                  </a:lnTo>
                  <a:lnTo>
                    <a:pt x="2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05" name="Freeform 232"/>
            <p:cNvSpPr/>
            <p:nvPr/>
          </p:nvSpPr>
          <p:spPr bwMode="auto">
            <a:xfrm>
              <a:off x="5767869" y="3337101"/>
              <a:ext cx="336708" cy="204426"/>
            </a:xfrm>
            <a:custGeom>
              <a:avLst/>
              <a:gdLst>
                <a:gd name="T0" fmla="*/ 2147483647 w 230"/>
                <a:gd name="T1" fmla="*/ 2147483647 h 130"/>
                <a:gd name="T2" fmla="*/ 2147483647 w 230"/>
                <a:gd name="T3" fmla="*/ 2147483647 h 130"/>
                <a:gd name="T4" fmla="*/ 2147483647 w 230"/>
                <a:gd name="T5" fmla="*/ 2147483647 h 130"/>
                <a:gd name="T6" fmla="*/ 2147483647 w 230"/>
                <a:gd name="T7" fmla="*/ 2147483647 h 130"/>
                <a:gd name="T8" fmla="*/ 2147483647 w 230"/>
                <a:gd name="T9" fmla="*/ 2147483647 h 130"/>
                <a:gd name="T10" fmla="*/ 2147483647 w 230"/>
                <a:gd name="T11" fmla="*/ 2147483647 h 130"/>
                <a:gd name="T12" fmla="*/ 2147483647 w 230"/>
                <a:gd name="T13" fmla="*/ 2147483647 h 130"/>
                <a:gd name="T14" fmla="*/ 2147483647 w 230"/>
                <a:gd name="T15" fmla="*/ 2147483647 h 130"/>
                <a:gd name="T16" fmla="*/ 2147483647 w 230"/>
                <a:gd name="T17" fmla="*/ 2147483647 h 130"/>
                <a:gd name="T18" fmla="*/ 2147483647 w 230"/>
                <a:gd name="T19" fmla="*/ 2147483647 h 130"/>
                <a:gd name="T20" fmla="*/ 2147483647 w 230"/>
                <a:gd name="T21" fmla="*/ 2147483647 h 130"/>
                <a:gd name="T22" fmla="*/ 2147483647 w 230"/>
                <a:gd name="T23" fmla="*/ 2147483647 h 130"/>
                <a:gd name="T24" fmla="*/ 2147483647 w 230"/>
                <a:gd name="T25" fmla="*/ 2147483647 h 130"/>
                <a:gd name="T26" fmla="*/ 2147483647 w 230"/>
                <a:gd name="T27" fmla="*/ 2147483647 h 130"/>
                <a:gd name="T28" fmla="*/ 2147483647 w 230"/>
                <a:gd name="T29" fmla="*/ 2147483647 h 130"/>
                <a:gd name="T30" fmla="*/ 2147483647 w 230"/>
                <a:gd name="T31" fmla="*/ 2147483647 h 130"/>
                <a:gd name="T32" fmla="*/ 2147483647 w 230"/>
                <a:gd name="T33" fmla="*/ 2147483647 h 130"/>
                <a:gd name="T34" fmla="*/ 2147483647 w 230"/>
                <a:gd name="T35" fmla="*/ 2147483647 h 130"/>
                <a:gd name="T36" fmla="*/ 2147483647 w 230"/>
                <a:gd name="T37" fmla="*/ 2147483647 h 130"/>
                <a:gd name="T38" fmla="*/ 2147483647 w 230"/>
                <a:gd name="T39" fmla="*/ 2147483647 h 130"/>
                <a:gd name="T40" fmla="*/ 2147483647 w 230"/>
                <a:gd name="T41" fmla="*/ 2147483647 h 130"/>
                <a:gd name="T42" fmla="*/ 2147483647 w 230"/>
                <a:gd name="T43" fmla="*/ 2147483647 h 130"/>
                <a:gd name="T44" fmla="*/ 2147483647 w 230"/>
                <a:gd name="T45" fmla="*/ 2147483647 h 130"/>
                <a:gd name="T46" fmla="*/ 2147483647 w 230"/>
                <a:gd name="T47" fmla="*/ 2147483647 h 130"/>
                <a:gd name="T48" fmla="*/ 2147483647 w 230"/>
                <a:gd name="T49" fmla="*/ 2147483647 h 130"/>
                <a:gd name="T50" fmla="*/ 2147483647 w 230"/>
                <a:gd name="T51" fmla="*/ 2147483647 h 130"/>
                <a:gd name="T52" fmla="*/ 2147483647 w 230"/>
                <a:gd name="T53" fmla="*/ 2147483647 h 130"/>
                <a:gd name="T54" fmla="*/ 0 w 230"/>
                <a:gd name="T55" fmla="*/ 2147483647 h 130"/>
                <a:gd name="T56" fmla="*/ 2147483647 w 230"/>
                <a:gd name="T57" fmla="*/ 2147483647 h 130"/>
                <a:gd name="T58" fmla="*/ 2147483647 w 230"/>
                <a:gd name="T59" fmla="*/ 2147483647 h 130"/>
                <a:gd name="T60" fmla="*/ 2147483647 w 230"/>
                <a:gd name="T61" fmla="*/ 2147483647 h 130"/>
                <a:gd name="T62" fmla="*/ 2147483647 w 230"/>
                <a:gd name="T63" fmla="*/ 2147483647 h 13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0"/>
                <a:gd name="T97" fmla="*/ 0 h 130"/>
                <a:gd name="T98" fmla="*/ 230 w 230"/>
                <a:gd name="T99" fmla="*/ 130 h 13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0" h="130">
                  <a:moveTo>
                    <a:pt x="6" y="6"/>
                  </a:moveTo>
                  <a:lnTo>
                    <a:pt x="18" y="6"/>
                  </a:lnTo>
                  <a:lnTo>
                    <a:pt x="28" y="10"/>
                  </a:lnTo>
                  <a:lnTo>
                    <a:pt x="42" y="22"/>
                  </a:lnTo>
                  <a:lnTo>
                    <a:pt x="50" y="22"/>
                  </a:lnTo>
                  <a:lnTo>
                    <a:pt x="66" y="24"/>
                  </a:lnTo>
                  <a:lnTo>
                    <a:pt x="66" y="14"/>
                  </a:lnTo>
                  <a:lnTo>
                    <a:pt x="78" y="4"/>
                  </a:lnTo>
                  <a:lnTo>
                    <a:pt x="88" y="0"/>
                  </a:lnTo>
                  <a:lnTo>
                    <a:pt x="104" y="6"/>
                  </a:lnTo>
                  <a:lnTo>
                    <a:pt x="110" y="12"/>
                  </a:lnTo>
                  <a:lnTo>
                    <a:pt x="112" y="18"/>
                  </a:lnTo>
                  <a:lnTo>
                    <a:pt x="114" y="22"/>
                  </a:lnTo>
                  <a:lnTo>
                    <a:pt x="114" y="26"/>
                  </a:lnTo>
                  <a:lnTo>
                    <a:pt x="120" y="28"/>
                  </a:lnTo>
                  <a:lnTo>
                    <a:pt x="130" y="28"/>
                  </a:lnTo>
                  <a:lnTo>
                    <a:pt x="140" y="28"/>
                  </a:lnTo>
                  <a:lnTo>
                    <a:pt x="146" y="38"/>
                  </a:lnTo>
                  <a:lnTo>
                    <a:pt x="158" y="52"/>
                  </a:lnTo>
                  <a:lnTo>
                    <a:pt x="170" y="60"/>
                  </a:lnTo>
                  <a:lnTo>
                    <a:pt x="180" y="68"/>
                  </a:lnTo>
                  <a:lnTo>
                    <a:pt x="192" y="70"/>
                  </a:lnTo>
                  <a:lnTo>
                    <a:pt x="204" y="80"/>
                  </a:lnTo>
                  <a:lnTo>
                    <a:pt x="216" y="84"/>
                  </a:lnTo>
                  <a:lnTo>
                    <a:pt x="222" y="86"/>
                  </a:lnTo>
                  <a:lnTo>
                    <a:pt x="226" y="86"/>
                  </a:lnTo>
                  <a:lnTo>
                    <a:pt x="228" y="88"/>
                  </a:lnTo>
                  <a:lnTo>
                    <a:pt x="230" y="96"/>
                  </a:lnTo>
                  <a:lnTo>
                    <a:pt x="230" y="100"/>
                  </a:lnTo>
                  <a:lnTo>
                    <a:pt x="220" y="100"/>
                  </a:lnTo>
                  <a:lnTo>
                    <a:pt x="212" y="96"/>
                  </a:lnTo>
                  <a:lnTo>
                    <a:pt x="206" y="92"/>
                  </a:lnTo>
                  <a:lnTo>
                    <a:pt x="196" y="108"/>
                  </a:lnTo>
                  <a:lnTo>
                    <a:pt x="186" y="122"/>
                  </a:lnTo>
                  <a:lnTo>
                    <a:pt x="178" y="128"/>
                  </a:lnTo>
                  <a:lnTo>
                    <a:pt x="170" y="130"/>
                  </a:lnTo>
                  <a:lnTo>
                    <a:pt x="160" y="128"/>
                  </a:lnTo>
                  <a:lnTo>
                    <a:pt x="150" y="128"/>
                  </a:lnTo>
                  <a:lnTo>
                    <a:pt x="150" y="120"/>
                  </a:lnTo>
                  <a:lnTo>
                    <a:pt x="148" y="112"/>
                  </a:lnTo>
                  <a:lnTo>
                    <a:pt x="140" y="108"/>
                  </a:lnTo>
                  <a:lnTo>
                    <a:pt x="132" y="106"/>
                  </a:lnTo>
                  <a:lnTo>
                    <a:pt x="122" y="100"/>
                  </a:lnTo>
                  <a:lnTo>
                    <a:pt x="108" y="92"/>
                  </a:lnTo>
                  <a:lnTo>
                    <a:pt x="92" y="80"/>
                  </a:lnTo>
                  <a:lnTo>
                    <a:pt x="78" y="74"/>
                  </a:lnTo>
                  <a:lnTo>
                    <a:pt x="66" y="76"/>
                  </a:lnTo>
                  <a:lnTo>
                    <a:pt x="54" y="76"/>
                  </a:lnTo>
                  <a:lnTo>
                    <a:pt x="46" y="82"/>
                  </a:lnTo>
                  <a:lnTo>
                    <a:pt x="30" y="92"/>
                  </a:lnTo>
                  <a:lnTo>
                    <a:pt x="28" y="80"/>
                  </a:lnTo>
                  <a:lnTo>
                    <a:pt x="24" y="68"/>
                  </a:lnTo>
                  <a:lnTo>
                    <a:pt x="18" y="62"/>
                  </a:lnTo>
                  <a:lnTo>
                    <a:pt x="8" y="52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2" y="28"/>
                  </a:lnTo>
                  <a:lnTo>
                    <a:pt x="8" y="30"/>
                  </a:lnTo>
                  <a:lnTo>
                    <a:pt x="12" y="36"/>
                  </a:lnTo>
                  <a:lnTo>
                    <a:pt x="22" y="36"/>
                  </a:lnTo>
                  <a:lnTo>
                    <a:pt x="24" y="32"/>
                  </a:lnTo>
                  <a:lnTo>
                    <a:pt x="22" y="22"/>
                  </a:lnTo>
                  <a:lnTo>
                    <a:pt x="18" y="16"/>
                  </a:lnTo>
                  <a:lnTo>
                    <a:pt x="10" y="10"/>
                  </a:lnTo>
                  <a:lnTo>
                    <a:pt x="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06" name="Freeform 233"/>
            <p:cNvSpPr/>
            <p:nvPr/>
          </p:nvSpPr>
          <p:spPr bwMode="auto">
            <a:xfrm>
              <a:off x="6158773" y="3321172"/>
              <a:ext cx="185651" cy="114160"/>
            </a:xfrm>
            <a:custGeom>
              <a:avLst/>
              <a:gdLst>
                <a:gd name="T0" fmla="*/ 2147483647 w 126"/>
                <a:gd name="T1" fmla="*/ 2147483647 h 72"/>
                <a:gd name="T2" fmla="*/ 2147483647 w 126"/>
                <a:gd name="T3" fmla="*/ 2147483647 h 72"/>
                <a:gd name="T4" fmla="*/ 2147483647 w 126"/>
                <a:gd name="T5" fmla="*/ 2147483647 h 72"/>
                <a:gd name="T6" fmla="*/ 2147483647 w 126"/>
                <a:gd name="T7" fmla="*/ 2147483647 h 72"/>
                <a:gd name="T8" fmla="*/ 2147483647 w 126"/>
                <a:gd name="T9" fmla="*/ 2147483647 h 72"/>
                <a:gd name="T10" fmla="*/ 2147483647 w 126"/>
                <a:gd name="T11" fmla="*/ 2147483647 h 72"/>
                <a:gd name="T12" fmla="*/ 2147483647 w 126"/>
                <a:gd name="T13" fmla="*/ 2147483647 h 72"/>
                <a:gd name="T14" fmla="*/ 2147483647 w 126"/>
                <a:gd name="T15" fmla="*/ 2147483647 h 72"/>
                <a:gd name="T16" fmla="*/ 2147483647 w 126"/>
                <a:gd name="T17" fmla="*/ 2147483647 h 72"/>
                <a:gd name="T18" fmla="*/ 0 w 126"/>
                <a:gd name="T19" fmla="*/ 2147483647 h 72"/>
                <a:gd name="T20" fmla="*/ 2147483647 w 126"/>
                <a:gd name="T21" fmla="*/ 2147483647 h 72"/>
                <a:gd name="T22" fmla="*/ 2147483647 w 126"/>
                <a:gd name="T23" fmla="*/ 2147483647 h 72"/>
                <a:gd name="T24" fmla="*/ 2147483647 w 126"/>
                <a:gd name="T25" fmla="*/ 2147483647 h 72"/>
                <a:gd name="T26" fmla="*/ 2147483647 w 126"/>
                <a:gd name="T27" fmla="*/ 2147483647 h 72"/>
                <a:gd name="T28" fmla="*/ 2147483647 w 126"/>
                <a:gd name="T29" fmla="*/ 2147483647 h 72"/>
                <a:gd name="T30" fmla="*/ 2147483647 w 126"/>
                <a:gd name="T31" fmla="*/ 2147483647 h 72"/>
                <a:gd name="T32" fmla="*/ 2147483647 w 126"/>
                <a:gd name="T33" fmla="*/ 2147483647 h 72"/>
                <a:gd name="T34" fmla="*/ 2147483647 w 126"/>
                <a:gd name="T35" fmla="*/ 2147483647 h 72"/>
                <a:gd name="T36" fmla="*/ 2147483647 w 126"/>
                <a:gd name="T37" fmla="*/ 0 h 72"/>
                <a:gd name="T38" fmla="*/ 2147483647 w 126"/>
                <a:gd name="T39" fmla="*/ 2147483647 h 72"/>
                <a:gd name="T40" fmla="*/ 2147483647 w 126"/>
                <a:gd name="T41" fmla="*/ 2147483647 h 72"/>
                <a:gd name="T42" fmla="*/ 2147483647 w 126"/>
                <a:gd name="T43" fmla="*/ 2147483647 h 72"/>
                <a:gd name="T44" fmla="*/ 2147483647 w 126"/>
                <a:gd name="T45" fmla="*/ 2147483647 h 72"/>
                <a:gd name="T46" fmla="*/ 2147483647 w 126"/>
                <a:gd name="T47" fmla="*/ 2147483647 h 72"/>
                <a:gd name="T48" fmla="*/ 2147483647 w 126"/>
                <a:gd name="T49" fmla="*/ 2147483647 h 72"/>
                <a:gd name="T50" fmla="*/ 2147483647 w 126"/>
                <a:gd name="T51" fmla="*/ 2147483647 h 72"/>
                <a:gd name="T52" fmla="*/ 2147483647 w 126"/>
                <a:gd name="T53" fmla="*/ 2147483647 h 72"/>
                <a:gd name="T54" fmla="*/ 2147483647 w 126"/>
                <a:gd name="T55" fmla="*/ 2147483647 h 72"/>
                <a:gd name="T56" fmla="*/ 2147483647 w 126"/>
                <a:gd name="T57" fmla="*/ 2147483647 h 72"/>
                <a:gd name="T58" fmla="*/ 2147483647 w 126"/>
                <a:gd name="T59" fmla="*/ 2147483647 h 72"/>
                <a:gd name="T60" fmla="*/ 2147483647 w 126"/>
                <a:gd name="T61" fmla="*/ 2147483647 h 72"/>
                <a:gd name="T62" fmla="*/ 2147483647 w 126"/>
                <a:gd name="T63" fmla="*/ 2147483647 h 72"/>
                <a:gd name="T64" fmla="*/ 2147483647 w 126"/>
                <a:gd name="T65" fmla="*/ 2147483647 h 72"/>
                <a:gd name="T66" fmla="*/ 2147483647 w 126"/>
                <a:gd name="T67" fmla="*/ 2147483647 h 72"/>
                <a:gd name="T68" fmla="*/ 2147483647 w 126"/>
                <a:gd name="T69" fmla="*/ 2147483647 h 72"/>
                <a:gd name="T70" fmla="*/ 2147483647 w 126"/>
                <a:gd name="T71" fmla="*/ 2147483647 h 72"/>
                <a:gd name="T72" fmla="*/ 2147483647 w 126"/>
                <a:gd name="T73" fmla="*/ 2147483647 h 72"/>
                <a:gd name="T74" fmla="*/ 2147483647 w 126"/>
                <a:gd name="T75" fmla="*/ 2147483647 h 72"/>
                <a:gd name="T76" fmla="*/ 2147483647 w 126"/>
                <a:gd name="T77" fmla="*/ 2147483647 h 72"/>
                <a:gd name="T78" fmla="*/ 2147483647 w 126"/>
                <a:gd name="T79" fmla="*/ 2147483647 h 72"/>
                <a:gd name="T80" fmla="*/ 2147483647 w 126"/>
                <a:gd name="T81" fmla="*/ 2147483647 h 72"/>
                <a:gd name="T82" fmla="*/ 2147483647 w 126"/>
                <a:gd name="T83" fmla="*/ 2147483647 h 72"/>
                <a:gd name="T84" fmla="*/ 2147483647 w 126"/>
                <a:gd name="T85" fmla="*/ 2147483647 h 72"/>
                <a:gd name="T86" fmla="*/ 2147483647 w 126"/>
                <a:gd name="T87" fmla="*/ 2147483647 h 72"/>
                <a:gd name="T88" fmla="*/ 2147483647 w 126"/>
                <a:gd name="T89" fmla="*/ 2147483647 h 7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6"/>
                <a:gd name="T136" fmla="*/ 0 h 72"/>
                <a:gd name="T137" fmla="*/ 126 w 126"/>
                <a:gd name="T138" fmla="*/ 72 h 7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6" h="72">
                  <a:moveTo>
                    <a:pt x="12" y="60"/>
                  </a:moveTo>
                  <a:lnTo>
                    <a:pt x="20" y="58"/>
                  </a:lnTo>
                  <a:lnTo>
                    <a:pt x="28" y="56"/>
                  </a:lnTo>
                  <a:lnTo>
                    <a:pt x="36" y="52"/>
                  </a:lnTo>
                  <a:lnTo>
                    <a:pt x="42" y="44"/>
                  </a:lnTo>
                  <a:lnTo>
                    <a:pt x="32" y="40"/>
                  </a:lnTo>
                  <a:lnTo>
                    <a:pt x="20" y="32"/>
                  </a:lnTo>
                  <a:lnTo>
                    <a:pt x="16" y="36"/>
                  </a:lnTo>
                  <a:lnTo>
                    <a:pt x="6" y="34"/>
                  </a:lnTo>
                  <a:lnTo>
                    <a:pt x="0" y="32"/>
                  </a:lnTo>
                  <a:lnTo>
                    <a:pt x="2" y="28"/>
                  </a:lnTo>
                  <a:lnTo>
                    <a:pt x="6" y="20"/>
                  </a:lnTo>
                  <a:lnTo>
                    <a:pt x="6" y="8"/>
                  </a:lnTo>
                  <a:lnTo>
                    <a:pt x="18" y="6"/>
                  </a:lnTo>
                  <a:lnTo>
                    <a:pt x="24" y="8"/>
                  </a:lnTo>
                  <a:lnTo>
                    <a:pt x="30" y="10"/>
                  </a:lnTo>
                  <a:lnTo>
                    <a:pt x="38" y="12"/>
                  </a:lnTo>
                  <a:lnTo>
                    <a:pt x="38" y="4"/>
                  </a:lnTo>
                  <a:lnTo>
                    <a:pt x="48" y="0"/>
                  </a:lnTo>
                  <a:lnTo>
                    <a:pt x="56" y="2"/>
                  </a:lnTo>
                  <a:lnTo>
                    <a:pt x="62" y="4"/>
                  </a:lnTo>
                  <a:lnTo>
                    <a:pt x="68" y="6"/>
                  </a:lnTo>
                  <a:lnTo>
                    <a:pt x="86" y="6"/>
                  </a:lnTo>
                  <a:lnTo>
                    <a:pt x="100" y="6"/>
                  </a:lnTo>
                  <a:lnTo>
                    <a:pt x="112" y="6"/>
                  </a:lnTo>
                  <a:lnTo>
                    <a:pt x="126" y="12"/>
                  </a:lnTo>
                  <a:lnTo>
                    <a:pt x="122" y="18"/>
                  </a:lnTo>
                  <a:lnTo>
                    <a:pt x="118" y="24"/>
                  </a:lnTo>
                  <a:lnTo>
                    <a:pt x="114" y="30"/>
                  </a:lnTo>
                  <a:lnTo>
                    <a:pt x="106" y="36"/>
                  </a:lnTo>
                  <a:lnTo>
                    <a:pt x="100" y="42"/>
                  </a:lnTo>
                  <a:lnTo>
                    <a:pt x="88" y="50"/>
                  </a:lnTo>
                  <a:lnTo>
                    <a:pt x="76" y="52"/>
                  </a:lnTo>
                  <a:lnTo>
                    <a:pt x="68" y="52"/>
                  </a:lnTo>
                  <a:lnTo>
                    <a:pt x="60" y="56"/>
                  </a:lnTo>
                  <a:lnTo>
                    <a:pt x="56" y="58"/>
                  </a:lnTo>
                  <a:lnTo>
                    <a:pt x="50" y="64"/>
                  </a:lnTo>
                  <a:lnTo>
                    <a:pt x="50" y="68"/>
                  </a:lnTo>
                  <a:lnTo>
                    <a:pt x="44" y="72"/>
                  </a:lnTo>
                  <a:lnTo>
                    <a:pt x="38" y="72"/>
                  </a:lnTo>
                  <a:lnTo>
                    <a:pt x="30" y="72"/>
                  </a:lnTo>
                  <a:lnTo>
                    <a:pt x="24" y="70"/>
                  </a:lnTo>
                  <a:lnTo>
                    <a:pt x="18" y="70"/>
                  </a:lnTo>
                  <a:lnTo>
                    <a:pt x="10" y="70"/>
                  </a:lnTo>
                  <a:lnTo>
                    <a:pt x="1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07" name="Freeform 234"/>
            <p:cNvSpPr/>
            <p:nvPr/>
          </p:nvSpPr>
          <p:spPr bwMode="auto">
            <a:xfrm>
              <a:off x="5825524" y="3252145"/>
              <a:ext cx="394363" cy="244249"/>
            </a:xfrm>
            <a:custGeom>
              <a:avLst/>
              <a:gdLst>
                <a:gd name="T0" fmla="*/ 0 w 270"/>
                <a:gd name="T1" fmla="*/ 2147483647 h 154"/>
                <a:gd name="T2" fmla="*/ 2147483647 w 270"/>
                <a:gd name="T3" fmla="*/ 2147483647 h 154"/>
                <a:gd name="T4" fmla="*/ 2147483647 w 270"/>
                <a:gd name="T5" fmla="*/ 2147483647 h 154"/>
                <a:gd name="T6" fmla="*/ 2147483647 w 270"/>
                <a:gd name="T7" fmla="*/ 2147483647 h 154"/>
                <a:gd name="T8" fmla="*/ 2147483647 w 270"/>
                <a:gd name="T9" fmla="*/ 2147483647 h 154"/>
                <a:gd name="T10" fmla="*/ 2147483647 w 270"/>
                <a:gd name="T11" fmla="*/ 2147483647 h 154"/>
                <a:gd name="T12" fmla="*/ 2147483647 w 270"/>
                <a:gd name="T13" fmla="*/ 2147483647 h 154"/>
                <a:gd name="T14" fmla="*/ 2147483647 w 270"/>
                <a:gd name="T15" fmla="*/ 2147483647 h 154"/>
                <a:gd name="T16" fmla="*/ 2147483647 w 270"/>
                <a:gd name="T17" fmla="*/ 2147483647 h 154"/>
                <a:gd name="T18" fmla="*/ 2147483647 w 270"/>
                <a:gd name="T19" fmla="*/ 2147483647 h 154"/>
                <a:gd name="T20" fmla="*/ 2147483647 w 270"/>
                <a:gd name="T21" fmla="*/ 2147483647 h 154"/>
                <a:gd name="T22" fmla="*/ 2147483647 w 270"/>
                <a:gd name="T23" fmla="*/ 2147483647 h 154"/>
                <a:gd name="T24" fmla="*/ 2147483647 w 270"/>
                <a:gd name="T25" fmla="*/ 2147483647 h 154"/>
                <a:gd name="T26" fmla="*/ 2147483647 w 270"/>
                <a:gd name="T27" fmla="*/ 2147483647 h 154"/>
                <a:gd name="T28" fmla="*/ 2147483647 w 270"/>
                <a:gd name="T29" fmla="*/ 2147483647 h 154"/>
                <a:gd name="T30" fmla="*/ 2147483647 w 270"/>
                <a:gd name="T31" fmla="*/ 2147483647 h 154"/>
                <a:gd name="T32" fmla="*/ 2147483647 w 270"/>
                <a:gd name="T33" fmla="*/ 2147483647 h 154"/>
                <a:gd name="T34" fmla="*/ 2147483647 w 270"/>
                <a:gd name="T35" fmla="*/ 2147483647 h 154"/>
                <a:gd name="T36" fmla="*/ 2147483647 w 270"/>
                <a:gd name="T37" fmla="*/ 2147483647 h 154"/>
                <a:gd name="T38" fmla="*/ 2147483647 w 270"/>
                <a:gd name="T39" fmla="*/ 2147483647 h 154"/>
                <a:gd name="T40" fmla="*/ 2147483647 w 270"/>
                <a:gd name="T41" fmla="*/ 2147483647 h 154"/>
                <a:gd name="T42" fmla="*/ 2147483647 w 270"/>
                <a:gd name="T43" fmla="*/ 2147483647 h 154"/>
                <a:gd name="T44" fmla="*/ 2147483647 w 270"/>
                <a:gd name="T45" fmla="*/ 2147483647 h 154"/>
                <a:gd name="T46" fmla="*/ 2147483647 w 270"/>
                <a:gd name="T47" fmla="*/ 2147483647 h 154"/>
                <a:gd name="T48" fmla="*/ 2147483647 w 270"/>
                <a:gd name="T49" fmla="*/ 2147483647 h 154"/>
                <a:gd name="T50" fmla="*/ 2147483647 w 270"/>
                <a:gd name="T51" fmla="*/ 2147483647 h 154"/>
                <a:gd name="T52" fmla="*/ 2147483647 w 270"/>
                <a:gd name="T53" fmla="*/ 2147483647 h 154"/>
                <a:gd name="T54" fmla="*/ 2147483647 w 270"/>
                <a:gd name="T55" fmla="*/ 2147483647 h 154"/>
                <a:gd name="T56" fmla="*/ 2147483647 w 270"/>
                <a:gd name="T57" fmla="*/ 2147483647 h 154"/>
                <a:gd name="T58" fmla="*/ 2147483647 w 270"/>
                <a:gd name="T59" fmla="*/ 2147483647 h 154"/>
                <a:gd name="T60" fmla="*/ 2147483647 w 270"/>
                <a:gd name="T61" fmla="*/ 2147483647 h 154"/>
                <a:gd name="T62" fmla="*/ 2147483647 w 270"/>
                <a:gd name="T63" fmla="*/ 2147483647 h 154"/>
                <a:gd name="T64" fmla="*/ 2147483647 w 270"/>
                <a:gd name="T65" fmla="*/ 2147483647 h 154"/>
                <a:gd name="T66" fmla="*/ 2147483647 w 270"/>
                <a:gd name="T67" fmla="*/ 2147483647 h 154"/>
                <a:gd name="T68" fmla="*/ 2147483647 w 270"/>
                <a:gd name="T69" fmla="*/ 2147483647 h 154"/>
                <a:gd name="T70" fmla="*/ 2147483647 w 270"/>
                <a:gd name="T71" fmla="*/ 2147483647 h 154"/>
                <a:gd name="T72" fmla="*/ 2147483647 w 270"/>
                <a:gd name="T73" fmla="*/ 2147483647 h 154"/>
                <a:gd name="T74" fmla="*/ 2147483647 w 270"/>
                <a:gd name="T75" fmla="*/ 2147483647 h 1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70"/>
                <a:gd name="T115" fmla="*/ 0 h 154"/>
                <a:gd name="T116" fmla="*/ 270 w 270"/>
                <a:gd name="T117" fmla="*/ 154 h 15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70" h="154">
                  <a:moveTo>
                    <a:pt x="10" y="76"/>
                  </a:moveTo>
                  <a:lnTo>
                    <a:pt x="0" y="10"/>
                  </a:lnTo>
                  <a:lnTo>
                    <a:pt x="34" y="0"/>
                  </a:lnTo>
                  <a:lnTo>
                    <a:pt x="74" y="18"/>
                  </a:lnTo>
                  <a:lnTo>
                    <a:pt x="92" y="40"/>
                  </a:lnTo>
                  <a:lnTo>
                    <a:pt x="110" y="38"/>
                  </a:lnTo>
                  <a:lnTo>
                    <a:pt x="124" y="36"/>
                  </a:lnTo>
                  <a:lnTo>
                    <a:pt x="136" y="36"/>
                  </a:lnTo>
                  <a:lnTo>
                    <a:pt x="146" y="44"/>
                  </a:lnTo>
                  <a:lnTo>
                    <a:pt x="152" y="50"/>
                  </a:lnTo>
                  <a:lnTo>
                    <a:pt x="158" y="56"/>
                  </a:lnTo>
                  <a:lnTo>
                    <a:pt x="160" y="62"/>
                  </a:lnTo>
                  <a:lnTo>
                    <a:pt x="162" y="66"/>
                  </a:lnTo>
                  <a:lnTo>
                    <a:pt x="170" y="68"/>
                  </a:lnTo>
                  <a:lnTo>
                    <a:pt x="174" y="82"/>
                  </a:lnTo>
                  <a:lnTo>
                    <a:pt x="194" y="82"/>
                  </a:lnTo>
                  <a:lnTo>
                    <a:pt x="196" y="90"/>
                  </a:lnTo>
                  <a:lnTo>
                    <a:pt x="202" y="92"/>
                  </a:lnTo>
                  <a:lnTo>
                    <a:pt x="208" y="82"/>
                  </a:lnTo>
                  <a:lnTo>
                    <a:pt x="214" y="74"/>
                  </a:lnTo>
                  <a:lnTo>
                    <a:pt x="218" y="72"/>
                  </a:lnTo>
                  <a:lnTo>
                    <a:pt x="228" y="64"/>
                  </a:lnTo>
                  <a:lnTo>
                    <a:pt x="234" y="64"/>
                  </a:lnTo>
                  <a:lnTo>
                    <a:pt x="230" y="72"/>
                  </a:lnTo>
                  <a:lnTo>
                    <a:pt x="228" y="76"/>
                  </a:lnTo>
                  <a:lnTo>
                    <a:pt x="232" y="78"/>
                  </a:lnTo>
                  <a:lnTo>
                    <a:pt x="234" y="78"/>
                  </a:lnTo>
                  <a:lnTo>
                    <a:pt x="244" y="80"/>
                  </a:lnTo>
                  <a:lnTo>
                    <a:pt x="248" y="76"/>
                  </a:lnTo>
                  <a:lnTo>
                    <a:pt x="260" y="84"/>
                  </a:lnTo>
                  <a:lnTo>
                    <a:pt x="270" y="88"/>
                  </a:lnTo>
                  <a:lnTo>
                    <a:pt x="264" y="96"/>
                  </a:lnTo>
                  <a:lnTo>
                    <a:pt x="254" y="100"/>
                  </a:lnTo>
                  <a:lnTo>
                    <a:pt x="240" y="104"/>
                  </a:lnTo>
                  <a:lnTo>
                    <a:pt x="234" y="102"/>
                  </a:lnTo>
                  <a:lnTo>
                    <a:pt x="226" y="102"/>
                  </a:lnTo>
                  <a:lnTo>
                    <a:pt x="238" y="96"/>
                  </a:lnTo>
                  <a:lnTo>
                    <a:pt x="238" y="92"/>
                  </a:lnTo>
                  <a:lnTo>
                    <a:pt x="230" y="86"/>
                  </a:lnTo>
                  <a:lnTo>
                    <a:pt x="226" y="92"/>
                  </a:lnTo>
                  <a:lnTo>
                    <a:pt x="216" y="90"/>
                  </a:lnTo>
                  <a:lnTo>
                    <a:pt x="216" y="100"/>
                  </a:lnTo>
                  <a:lnTo>
                    <a:pt x="210" y="102"/>
                  </a:lnTo>
                  <a:lnTo>
                    <a:pt x="208" y="112"/>
                  </a:lnTo>
                  <a:lnTo>
                    <a:pt x="194" y="112"/>
                  </a:lnTo>
                  <a:lnTo>
                    <a:pt x="194" y="118"/>
                  </a:lnTo>
                  <a:lnTo>
                    <a:pt x="196" y="120"/>
                  </a:lnTo>
                  <a:lnTo>
                    <a:pt x="200" y="124"/>
                  </a:lnTo>
                  <a:lnTo>
                    <a:pt x="206" y="128"/>
                  </a:lnTo>
                  <a:lnTo>
                    <a:pt x="210" y="132"/>
                  </a:lnTo>
                  <a:lnTo>
                    <a:pt x="210" y="142"/>
                  </a:lnTo>
                  <a:lnTo>
                    <a:pt x="206" y="152"/>
                  </a:lnTo>
                  <a:lnTo>
                    <a:pt x="200" y="154"/>
                  </a:lnTo>
                  <a:lnTo>
                    <a:pt x="190" y="152"/>
                  </a:lnTo>
                  <a:lnTo>
                    <a:pt x="188" y="142"/>
                  </a:lnTo>
                  <a:lnTo>
                    <a:pt x="182" y="138"/>
                  </a:lnTo>
                  <a:lnTo>
                    <a:pt x="176" y="138"/>
                  </a:lnTo>
                  <a:lnTo>
                    <a:pt x="164" y="134"/>
                  </a:lnTo>
                  <a:lnTo>
                    <a:pt x="152" y="124"/>
                  </a:lnTo>
                  <a:lnTo>
                    <a:pt x="140" y="122"/>
                  </a:lnTo>
                  <a:lnTo>
                    <a:pt x="130" y="114"/>
                  </a:lnTo>
                  <a:lnTo>
                    <a:pt x="118" y="106"/>
                  </a:lnTo>
                  <a:lnTo>
                    <a:pt x="110" y="96"/>
                  </a:lnTo>
                  <a:lnTo>
                    <a:pt x="104" y="88"/>
                  </a:lnTo>
                  <a:lnTo>
                    <a:pt x="100" y="82"/>
                  </a:lnTo>
                  <a:lnTo>
                    <a:pt x="80" y="82"/>
                  </a:lnTo>
                  <a:lnTo>
                    <a:pt x="74" y="80"/>
                  </a:lnTo>
                  <a:lnTo>
                    <a:pt x="72" y="72"/>
                  </a:lnTo>
                  <a:lnTo>
                    <a:pt x="70" y="66"/>
                  </a:lnTo>
                  <a:lnTo>
                    <a:pt x="64" y="60"/>
                  </a:lnTo>
                  <a:lnTo>
                    <a:pt x="48" y="54"/>
                  </a:lnTo>
                  <a:lnTo>
                    <a:pt x="38" y="58"/>
                  </a:lnTo>
                  <a:lnTo>
                    <a:pt x="26" y="68"/>
                  </a:lnTo>
                  <a:lnTo>
                    <a:pt x="26" y="74"/>
                  </a:lnTo>
                  <a:lnTo>
                    <a:pt x="26" y="78"/>
                  </a:lnTo>
                  <a:lnTo>
                    <a:pt x="10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08" name="Freeform 235"/>
            <p:cNvSpPr/>
            <p:nvPr/>
          </p:nvSpPr>
          <p:spPr bwMode="auto">
            <a:xfrm>
              <a:off x="5602974" y="2970727"/>
              <a:ext cx="834851" cy="426109"/>
            </a:xfrm>
            <a:custGeom>
              <a:avLst/>
              <a:gdLst>
                <a:gd name="T0" fmla="*/ 2147483647 w 570"/>
                <a:gd name="T1" fmla="*/ 2147483647 h 270"/>
                <a:gd name="T2" fmla="*/ 2147483647 w 570"/>
                <a:gd name="T3" fmla="*/ 2147483647 h 270"/>
                <a:gd name="T4" fmla="*/ 2147483647 w 570"/>
                <a:gd name="T5" fmla="*/ 2147483647 h 270"/>
                <a:gd name="T6" fmla="*/ 2147483647 w 570"/>
                <a:gd name="T7" fmla="*/ 2147483647 h 270"/>
                <a:gd name="T8" fmla="*/ 2147483647 w 570"/>
                <a:gd name="T9" fmla="*/ 2147483647 h 270"/>
                <a:gd name="T10" fmla="*/ 2147483647 w 570"/>
                <a:gd name="T11" fmla="*/ 2147483647 h 270"/>
                <a:gd name="T12" fmla="*/ 2147483647 w 570"/>
                <a:gd name="T13" fmla="*/ 2147483647 h 270"/>
                <a:gd name="T14" fmla="*/ 2147483647 w 570"/>
                <a:gd name="T15" fmla="*/ 2147483647 h 270"/>
                <a:gd name="T16" fmla="*/ 2147483647 w 570"/>
                <a:gd name="T17" fmla="*/ 2147483647 h 270"/>
                <a:gd name="T18" fmla="*/ 2147483647 w 570"/>
                <a:gd name="T19" fmla="*/ 2147483647 h 270"/>
                <a:gd name="T20" fmla="*/ 0 w 570"/>
                <a:gd name="T21" fmla="*/ 2147483647 h 270"/>
                <a:gd name="T22" fmla="*/ 2147483647 w 570"/>
                <a:gd name="T23" fmla="*/ 2147483647 h 270"/>
                <a:gd name="T24" fmla="*/ 2147483647 w 570"/>
                <a:gd name="T25" fmla="*/ 2147483647 h 270"/>
                <a:gd name="T26" fmla="*/ 2147483647 w 570"/>
                <a:gd name="T27" fmla="*/ 2147483647 h 270"/>
                <a:gd name="T28" fmla="*/ 2147483647 w 570"/>
                <a:gd name="T29" fmla="*/ 2147483647 h 270"/>
                <a:gd name="T30" fmla="*/ 2147483647 w 570"/>
                <a:gd name="T31" fmla="*/ 2147483647 h 270"/>
                <a:gd name="T32" fmla="*/ 2147483647 w 570"/>
                <a:gd name="T33" fmla="*/ 2147483647 h 270"/>
                <a:gd name="T34" fmla="*/ 2147483647 w 570"/>
                <a:gd name="T35" fmla="*/ 2147483647 h 270"/>
                <a:gd name="T36" fmla="*/ 2147483647 w 570"/>
                <a:gd name="T37" fmla="*/ 2147483647 h 270"/>
                <a:gd name="T38" fmla="*/ 2147483647 w 570"/>
                <a:gd name="T39" fmla="*/ 2147483647 h 270"/>
                <a:gd name="T40" fmla="*/ 2147483647 w 570"/>
                <a:gd name="T41" fmla="*/ 2147483647 h 270"/>
                <a:gd name="T42" fmla="*/ 2147483647 w 570"/>
                <a:gd name="T43" fmla="*/ 2147483647 h 270"/>
                <a:gd name="T44" fmla="*/ 2147483647 w 570"/>
                <a:gd name="T45" fmla="*/ 2147483647 h 270"/>
                <a:gd name="T46" fmla="*/ 2147483647 w 570"/>
                <a:gd name="T47" fmla="*/ 2147483647 h 270"/>
                <a:gd name="T48" fmla="*/ 2147483647 w 570"/>
                <a:gd name="T49" fmla="*/ 2147483647 h 270"/>
                <a:gd name="T50" fmla="*/ 2147483647 w 570"/>
                <a:gd name="T51" fmla="*/ 2147483647 h 270"/>
                <a:gd name="T52" fmla="*/ 2147483647 w 570"/>
                <a:gd name="T53" fmla="*/ 2147483647 h 270"/>
                <a:gd name="T54" fmla="*/ 2147483647 w 570"/>
                <a:gd name="T55" fmla="*/ 2147483647 h 270"/>
                <a:gd name="T56" fmla="*/ 2147483647 w 570"/>
                <a:gd name="T57" fmla="*/ 2147483647 h 270"/>
                <a:gd name="T58" fmla="*/ 2147483647 w 570"/>
                <a:gd name="T59" fmla="*/ 2147483647 h 270"/>
                <a:gd name="T60" fmla="*/ 2147483647 w 570"/>
                <a:gd name="T61" fmla="*/ 2147483647 h 270"/>
                <a:gd name="T62" fmla="*/ 2147483647 w 570"/>
                <a:gd name="T63" fmla="*/ 2147483647 h 270"/>
                <a:gd name="T64" fmla="*/ 2147483647 w 570"/>
                <a:gd name="T65" fmla="*/ 2147483647 h 270"/>
                <a:gd name="T66" fmla="*/ 2147483647 w 570"/>
                <a:gd name="T67" fmla="*/ 2147483647 h 270"/>
                <a:gd name="T68" fmla="*/ 2147483647 w 570"/>
                <a:gd name="T69" fmla="*/ 2147483647 h 270"/>
                <a:gd name="T70" fmla="*/ 2147483647 w 570"/>
                <a:gd name="T71" fmla="*/ 2147483647 h 270"/>
                <a:gd name="T72" fmla="*/ 2147483647 w 570"/>
                <a:gd name="T73" fmla="*/ 2147483647 h 270"/>
                <a:gd name="T74" fmla="*/ 2147483647 w 570"/>
                <a:gd name="T75" fmla="*/ 2147483647 h 270"/>
                <a:gd name="T76" fmla="*/ 2147483647 w 570"/>
                <a:gd name="T77" fmla="*/ 2147483647 h 270"/>
                <a:gd name="T78" fmla="*/ 2147483647 w 570"/>
                <a:gd name="T79" fmla="*/ 2147483647 h 270"/>
                <a:gd name="T80" fmla="*/ 2147483647 w 570"/>
                <a:gd name="T81" fmla="*/ 2147483647 h 270"/>
                <a:gd name="T82" fmla="*/ 2147483647 w 570"/>
                <a:gd name="T83" fmla="*/ 2147483647 h 27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70"/>
                <a:gd name="T127" fmla="*/ 0 h 270"/>
                <a:gd name="T128" fmla="*/ 570 w 570"/>
                <a:gd name="T129" fmla="*/ 270 h 27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70" h="270">
                  <a:moveTo>
                    <a:pt x="118" y="238"/>
                  </a:moveTo>
                  <a:lnTo>
                    <a:pt x="110" y="240"/>
                  </a:lnTo>
                  <a:lnTo>
                    <a:pt x="108" y="248"/>
                  </a:lnTo>
                  <a:lnTo>
                    <a:pt x="108" y="252"/>
                  </a:lnTo>
                  <a:lnTo>
                    <a:pt x="104" y="248"/>
                  </a:lnTo>
                  <a:lnTo>
                    <a:pt x="102" y="236"/>
                  </a:lnTo>
                  <a:lnTo>
                    <a:pt x="102" y="230"/>
                  </a:lnTo>
                  <a:lnTo>
                    <a:pt x="92" y="224"/>
                  </a:lnTo>
                  <a:lnTo>
                    <a:pt x="84" y="222"/>
                  </a:lnTo>
                  <a:lnTo>
                    <a:pt x="72" y="210"/>
                  </a:lnTo>
                  <a:lnTo>
                    <a:pt x="62" y="200"/>
                  </a:lnTo>
                  <a:lnTo>
                    <a:pt x="58" y="194"/>
                  </a:lnTo>
                  <a:lnTo>
                    <a:pt x="64" y="194"/>
                  </a:lnTo>
                  <a:lnTo>
                    <a:pt x="76" y="196"/>
                  </a:lnTo>
                  <a:lnTo>
                    <a:pt x="70" y="184"/>
                  </a:lnTo>
                  <a:lnTo>
                    <a:pt x="82" y="182"/>
                  </a:lnTo>
                  <a:lnTo>
                    <a:pt x="94" y="182"/>
                  </a:lnTo>
                  <a:lnTo>
                    <a:pt x="92" y="168"/>
                  </a:lnTo>
                  <a:lnTo>
                    <a:pt x="92" y="158"/>
                  </a:lnTo>
                  <a:lnTo>
                    <a:pt x="88" y="152"/>
                  </a:lnTo>
                  <a:lnTo>
                    <a:pt x="80" y="152"/>
                  </a:lnTo>
                  <a:lnTo>
                    <a:pt x="74" y="156"/>
                  </a:lnTo>
                  <a:lnTo>
                    <a:pt x="70" y="154"/>
                  </a:lnTo>
                  <a:lnTo>
                    <a:pt x="64" y="152"/>
                  </a:lnTo>
                  <a:lnTo>
                    <a:pt x="52" y="152"/>
                  </a:lnTo>
                  <a:lnTo>
                    <a:pt x="42" y="162"/>
                  </a:lnTo>
                  <a:lnTo>
                    <a:pt x="36" y="152"/>
                  </a:lnTo>
                  <a:lnTo>
                    <a:pt x="24" y="136"/>
                  </a:lnTo>
                  <a:lnTo>
                    <a:pt x="10" y="136"/>
                  </a:lnTo>
                  <a:lnTo>
                    <a:pt x="10" y="126"/>
                  </a:lnTo>
                  <a:lnTo>
                    <a:pt x="4" y="128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10"/>
                  </a:lnTo>
                  <a:lnTo>
                    <a:pt x="0" y="96"/>
                  </a:lnTo>
                  <a:lnTo>
                    <a:pt x="10" y="88"/>
                  </a:lnTo>
                  <a:lnTo>
                    <a:pt x="18" y="98"/>
                  </a:lnTo>
                  <a:lnTo>
                    <a:pt x="26" y="94"/>
                  </a:lnTo>
                  <a:lnTo>
                    <a:pt x="24" y="82"/>
                  </a:lnTo>
                  <a:lnTo>
                    <a:pt x="48" y="62"/>
                  </a:lnTo>
                  <a:lnTo>
                    <a:pt x="68" y="66"/>
                  </a:lnTo>
                  <a:lnTo>
                    <a:pt x="86" y="72"/>
                  </a:lnTo>
                  <a:lnTo>
                    <a:pt x="102" y="84"/>
                  </a:lnTo>
                  <a:lnTo>
                    <a:pt x="110" y="82"/>
                  </a:lnTo>
                  <a:lnTo>
                    <a:pt x="122" y="86"/>
                  </a:lnTo>
                  <a:lnTo>
                    <a:pt x="128" y="78"/>
                  </a:lnTo>
                  <a:lnTo>
                    <a:pt x="160" y="78"/>
                  </a:lnTo>
                  <a:lnTo>
                    <a:pt x="170" y="86"/>
                  </a:lnTo>
                  <a:lnTo>
                    <a:pt x="176" y="86"/>
                  </a:lnTo>
                  <a:lnTo>
                    <a:pt x="186" y="84"/>
                  </a:lnTo>
                  <a:lnTo>
                    <a:pt x="202" y="84"/>
                  </a:lnTo>
                  <a:lnTo>
                    <a:pt x="204" y="70"/>
                  </a:lnTo>
                  <a:lnTo>
                    <a:pt x="180" y="62"/>
                  </a:lnTo>
                  <a:lnTo>
                    <a:pt x="184" y="56"/>
                  </a:lnTo>
                  <a:lnTo>
                    <a:pt x="186" y="44"/>
                  </a:lnTo>
                  <a:lnTo>
                    <a:pt x="200" y="42"/>
                  </a:lnTo>
                  <a:lnTo>
                    <a:pt x="188" y="36"/>
                  </a:lnTo>
                  <a:lnTo>
                    <a:pt x="182" y="26"/>
                  </a:lnTo>
                  <a:lnTo>
                    <a:pt x="204" y="24"/>
                  </a:lnTo>
                  <a:lnTo>
                    <a:pt x="270" y="10"/>
                  </a:lnTo>
                  <a:lnTo>
                    <a:pt x="280" y="0"/>
                  </a:lnTo>
                  <a:lnTo>
                    <a:pt x="308" y="4"/>
                  </a:lnTo>
                  <a:lnTo>
                    <a:pt x="320" y="22"/>
                  </a:lnTo>
                  <a:lnTo>
                    <a:pt x="354" y="26"/>
                  </a:lnTo>
                  <a:lnTo>
                    <a:pt x="352" y="32"/>
                  </a:lnTo>
                  <a:lnTo>
                    <a:pt x="370" y="32"/>
                  </a:lnTo>
                  <a:lnTo>
                    <a:pt x="388" y="18"/>
                  </a:lnTo>
                  <a:lnTo>
                    <a:pt x="396" y="18"/>
                  </a:lnTo>
                  <a:lnTo>
                    <a:pt x="396" y="28"/>
                  </a:lnTo>
                  <a:lnTo>
                    <a:pt x="412" y="34"/>
                  </a:lnTo>
                  <a:lnTo>
                    <a:pt x="464" y="82"/>
                  </a:lnTo>
                  <a:lnTo>
                    <a:pt x="472" y="84"/>
                  </a:lnTo>
                  <a:lnTo>
                    <a:pt x="472" y="74"/>
                  </a:lnTo>
                  <a:lnTo>
                    <a:pt x="484" y="76"/>
                  </a:lnTo>
                  <a:lnTo>
                    <a:pt x="486" y="84"/>
                  </a:lnTo>
                  <a:lnTo>
                    <a:pt x="506" y="86"/>
                  </a:lnTo>
                  <a:lnTo>
                    <a:pt x="510" y="78"/>
                  </a:lnTo>
                  <a:lnTo>
                    <a:pt x="534" y="94"/>
                  </a:lnTo>
                  <a:lnTo>
                    <a:pt x="550" y="104"/>
                  </a:lnTo>
                  <a:lnTo>
                    <a:pt x="570" y="108"/>
                  </a:lnTo>
                  <a:lnTo>
                    <a:pt x="564" y="112"/>
                  </a:lnTo>
                  <a:lnTo>
                    <a:pt x="562" y="116"/>
                  </a:lnTo>
                  <a:lnTo>
                    <a:pt x="558" y="120"/>
                  </a:lnTo>
                  <a:lnTo>
                    <a:pt x="544" y="130"/>
                  </a:lnTo>
                  <a:lnTo>
                    <a:pt x="556" y="144"/>
                  </a:lnTo>
                  <a:lnTo>
                    <a:pt x="548" y="152"/>
                  </a:lnTo>
                  <a:lnTo>
                    <a:pt x="540" y="154"/>
                  </a:lnTo>
                  <a:lnTo>
                    <a:pt x="532" y="152"/>
                  </a:lnTo>
                  <a:lnTo>
                    <a:pt x="518" y="148"/>
                  </a:lnTo>
                  <a:lnTo>
                    <a:pt x="522" y="160"/>
                  </a:lnTo>
                  <a:lnTo>
                    <a:pt x="522" y="176"/>
                  </a:lnTo>
                  <a:lnTo>
                    <a:pt x="520" y="184"/>
                  </a:lnTo>
                  <a:lnTo>
                    <a:pt x="510" y="186"/>
                  </a:lnTo>
                  <a:lnTo>
                    <a:pt x="498" y="182"/>
                  </a:lnTo>
                  <a:lnTo>
                    <a:pt x="500" y="190"/>
                  </a:lnTo>
                  <a:lnTo>
                    <a:pt x="510" y="210"/>
                  </a:lnTo>
                  <a:lnTo>
                    <a:pt x="512" y="224"/>
                  </a:lnTo>
                  <a:lnTo>
                    <a:pt x="506" y="234"/>
                  </a:lnTo>
                  <a:lnTo>
                    <a:pt x="492" y="228"/>
                  </a:lnTo>
                  <a:lnTo>
                    <a:pt x="480" y="228"/>
                  </a:lnTo>
                  <a:lnTo>
                    <a:pt x="460" y="228"/>
                  </a:lnTo>
                  <a:lnTo>
                    <a:pt x="448" y="228"/>
                  </a:lnTo>
                  <a:lnTo>
                    <a:pt x="428" y="222"/>
                  </a:lnTo>
                  <a:lnTo>
                    <a:pt x="418" y="226"/>
                  </a:lnTo>
                  <a:lnTo>
                    <a:pt x="418" y="234"/>
                  </a:lnTo>
                  <a:lnTo>
                    <a:pt x="398" y="228"/>
                  </a:lnTo>
                  <a:lnTo>
                    <a:pt x="386" y="230"/>
                  </a:lnTo>
                  <a:lnTo>
                    <a:pt x="386" y="242"/>
                  </a:lnTo>
                  <a:lnTo>
                    <a:pt x="380" y="242"/>
                  </a:lnTo>
                  <a:lnTo>
                    <a:pt x="360" y="260"/>
                  </a:lnTo>
                  <a:lnTo>
                    <a:pt x="358" y="264"/>
                  </a:lnTo>
                  <a:lnTo>
                    <a:pt x="354" y="270"/>
                  </a:lnTo>
                  <a:lnTo>
                    <a:pt x="348" y="268"/>
                  </a:lnTo>
                  <a:lnTo>
                    <a:pt x="346" y="260"/>
                  </a:lnTo>
                  <a:lnTo>
                    <a:pt x="326" y="260"/>
                  </a:lnTo>
                  <a:lnTo>
                    <a:pt x="322" y="246"/>
                  </a:lnTo>
                  <a:lnTo>
                    <a:pt x="314" y="244"/>
                  </a:lnTo>
                  <a:lnTo>
                    <a:pt x="310" y="234"/>
                  </a:lnTo>
                  <a:lnTo>
                    <a:pt x="288" y="214"/>
                  </a:lnTo>
                  <a:lnTo>
                    <a:pt x="244" y="218"/>
                  </a:lnTo>
                  <a:lnTo>
                    <a:pt x="226" y="196"/>
                  </a:lnTo>
                  <a:lnTo>
                    <a:pt x="186" y="178"/>
                  </a:lnTo>
                  <a:lnTo>
                    <a:pt x="152" y="188"/>
                  </a:lnTo>
                  <a:lnTo>
                    <a:pt x="162" y="254"/>
                  </a:lnTo>
                  <a:lnTo>
                    <a:pt x="154" y="254"/>
                  </a:lnTo>
                  <a:lnTo>
                    <a:pt x="140" y="242"/>
                  </a:lnTo>
                  <a:lnTo>
                    <a:pt x="130" y="238"/>
                  </a:lnTo>
                  <a:lnTo>
                    <a:pt x="118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09" name="Freeform 236"/>
            <p:cNvSpPr/>
            <p:nvPr/>
          </p:nvSpPr>
          <p:spPr bwMode="auto">
            <a:xfrm>
              <a:off x="5602974" y="3423385"/>
              <a:ext cx="34594" cy="21239"/>
            </a:xfrm>
            <a:custGeom>
              <a:avLst/>
              <a:gdLst>
                <a:gd name="T0" fmla="*/ 0 w 24"/>
                <a:gd name="T1" fmla="*/ 2147483647 h 14"/>
                <a:gd name="T2" fmla="*/ 2147483647 w 24"/>
                <a:gd name="T3" fmla="*/ 0 h 14"/>
                <a:gd name="T4" fmla="*/ 2147483647 w 24"/>
                <a:gd name="T5" fmla="*/ 2147483647 h 14"/>
                <a:gd name="T6" fmla="*/ 2147483647 w 24"/>
                <a:gd name="T7" fmla="*/ 2147483647 h 14"/>
                <a:gd name="T8" fmla="*/ 2147483647 w 24"/>
                <a:gd name="T9" fmla="*/ 2147483647 h 14"/>
                <a:gd name="T10" fmla="*/ 2147483647 w 24"/>
                <a:gd name="T11" fmla="*/ 2147483647 h 14"/>
                <a:gd name="T12" fmla="*/ 2147483647 w 24"/>
                <a:gd name="T13" fmla="*/ 2147483647 h 14"/>
                <a:gd name="T14" fmla="*/ 0 w 24"/>
                <a:gd name="T15" fmla="*/ 2147483647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"/>
                <a:gd name="T25" fmla="*/ 0 h 14"/>
                <a:gd name="T26" fmla="*/ 24 w 24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" h="14">
                  <a:moveTo>
                    <a:pt x="0" y="2"/>
                  </a:moveTo>
                  <a:lnTo>
                    <a:pt x="8" y="0"/>
                  </a:lnTo>
                  <a:lnTo>
                    <a:pt x="18" y="8"/>
                  </a:lnTo>
                  <a:lnTo>
                    <a:pt x="24" y="12"/>
                  </a:lnTo>
                  <a:lnTo>
                    <a:pt x="16" y="14"/>
                  </a:lnTo>
                  <a:lnTo>
                    <a:pt x="12" y="14"/>
                  </a:lnTo>
                  <a:lnTo>
                    <a:pt x="6" y="1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10" name="Freeform 237"/>
            <p:cNvSpPr/>
            <p:nvPr/>
          </p:nvSpPr>
          <p:spPr bwMode="auto">
            <a:xfrm>
              <a:off x="5117515" y="2417183"/>
              <a:ext cx="2878162" cy="955758"/>
            </a:xfrm>
            <a:custGeom>
              <a:avLst/>
              <a:gdLst>
                <a:gd name="T0" fmla="*/ 2147483647 w 1968"/>
                <a:gd name="T1" fmla="*/ 2147483647 h 606"/>
                <a:gd name="T2" fmla="*/ 2147483647 w 1968"/>
                <a:gd name="T3" fmla="*/ 2147483647 h 606"/>
                <a:gd name="T4" fmla="*/ 2147483647 w 1968"/>
                <a:gd name="T5" fmla="*/ 2147483647 h 606"/>
                <a:gd name="T6" fmla="*/ 2147483647 w 1968"/>
                <a:gd name="T7" fmla="*/ 2147483647 h 606"/>
                <a:gd name="T8" fmla="*/ 2147483647 w 1968"/>
                <a:gd name="T9" fmla="*/ 2147483647 h 606"/>
                <a:gd name="T10" fmla="*/ 2147483647 w 1968"/>
                <a:gd name="T11" fmla="*/ 2147483647 h 606"/>
                <a:gd name="T12" fmla="*/ 2147483647 w 1968"/>
                <a:gd name="T13" fmla="*/ 2147483647 h 606"/>
                <a:gd name="T14" fmla="*/ 2147483647 w 1968"/>
                <a:gd name="T15" fmla="*/ 2147483647 h 606"/>
                <a:gd name="T16" fmla="*/ 2147483647 w 1968"/>
                <a:gd name="T17" fmla="*/ 2147483647 h 606"/>
                <a:gd name="T18" fmla="*/ 2147483647 w 1968"/>
                <a:gd name="T19" fmla="*/ 2147483647 h 606"/>
                <a:gd name="T20" fmla="*/ 2147483647 w 1968"/>
                <a:gd name="T21" fmla="*/ 2147483647 h 606"/>
                <a:gd name="T22" fmla="*/ 2147483647 w 1968"/>
                <a:gd name="T23" fmla="*/ 2147483647 h 606"/>
                <a:gd name="T24" fmla="*/ 2147483647 w 1968"/>
                <a:gd name="T25" fmla="*/ 2147483647 h 606"/>
                <a:gd name="T26" fmla="*/ 2147483647 w 1968"/>
                <a:gd name="T27" fmla="*/ 2147483647 h 606"/>
                <a:gd name="T28" fmla="*/ 2147483647 w 1968"/>
                <a:gd name="T29" fmla="*/ 2147483647 h 606"/>
                <a:gd name="T30" fmla="*/ 2147483647 w 1968"/>
                <a:gd name="T31" fmla="*/ 2147483647 h 606"/>
                <a:gd name="T32" fmla="*/ 2147483647 w 1968"/>
                <a:gd name="T33" fmla="*/ 2147483647 h 606"/>
                <a:gd name="T34" fmla="*/ 2147483647 w 1968"/>
                <a:gd name="T35" fmla="*/ 2147483647 h 606"/>
                <a:gd name="T36" fmla="*/ 2147483647 w 1968"/>
                <a:gd name="T37" fmla="*/ 2147483647 h 606"/>
                <a:gd name="T38" fmla="*/ 2147483647 w 1968"/>
                <a:gd name="T39" fmla="*/ 2147483647 h 606"/>
                <a:gd name="T40" fmla="*/ 2147483647 w 1968"/>
                <a:gd name="T41" fmla="*/ 2147483647 h 606"/>
                <a:gd name="T42" fmla="*/ 2147483647 w 1968"/>
                <a:gd name="T43" fmla="*/ 2147483647 h 606"/>
                <a:gd name="T44" fmla="*/ 2147483647 w 1968"/>
                <a:gd name="T45" fmla="*/ 2147483647 h 606"/>
                <a:gd name="T46" fmla="*/ 2147483647 w 1968"/>
                <a:gd name="T47" fmla="*/ 2147483647 h 606"/>
                <a:gd name="T48" fmla="*/ 2147483647 w 1968"/>
                <a:gd name="T49" fmla="*/ 2147483647 h 606"/>
                <a:gd name="T50" fmla="*/ 2147483647 w 1968"/>
                <a:gd name="T51" fmla="*/ 2147483647 h 606"/>
                <a:gd name="T52" fmla="*/ 2147483647 w 1968"/>
                <a:gd name="T53" fmla="*/ 2147483647 h 606"/>
                <a:gd name="T54" fmla="*/ 2147483647 w 1968"/>
                <a:gd name="T55" fmla="*/ 2147483647 h 606"/>
                <a:gd name="T56" fmla="*/ 2147483647 w 1968"/>
                <a:gd name="T57" fmla="*/ 2147483647 h 606"/>
                <a:gd name="T58" fmla="*/ 2147483647 w 1968"/>
                <a:gd name="T59" fmla="*/ 2147483647 h 606"/>
                <a:gd name="T60" fmla="*/ 2147483647 w 1968"/>
                <a:gd name="T61" fmla="*/ 0 h 606"/>
                <a:gd name="T62" fmla="*/ 2147483647 w 1968"/>
                <a:gd name="T63" fmla="*/ 2147483647 h 606"/>
                <a:gd name="T64" fmla="*/ 2147483647 w 1968"/>
                <a:gd name="T65" fmla="*/ 2147483647 h 606"/>
                <a:gd name="T66" fmla="*/ 2147483647 w 1968"/>
                <a:gd name="T67" fmla="*/ 2147483647 h 606"/>
                <a:gd name="T68" fmla="*/ 2147483647 w 1968"/>
                <a:gd name="T69" fmla="*/ 2147483647 h 606"/>
                <a:gd name="T70" fmla="*/ 2147483647 w 1968"/>
                <a:gd name="T71" fmla="*/ 2147483647 h 606"/>
                <a:gd name="T72" fmla="*/ 2147483647 w 1968"/>
                <a:gd name="T73" fmla="*/ 2147483647 h 606"/>
                <a:gd name="T74" fmla="*/ 2147483647 w 1968"/>
                <a:gd name="T75" fmla="*/ 2147483647 h 606"/>
                <a:gd name="T76" fmla="*/ 2147483647 w 1968"/>
                <a:gd name="T77" fmla="*/ 2147483647 h 606"/>
                <a:gd name="T78" fmla="*/ 2147483647 w 1968"/>
                <a:gd name="T79" fmla="*/ 2147483647 h 606"/>
                <a:gd name="T80" fmla="*/ 2147483647 w 1968"/>
                <a:gd name="T81" fmla="*/ 2147483647 h 606"/>
                <a:gd name="T82" fmla="*/ 2147483647 w 1968"/>
                <a:gd name="T83" fmla="*/ 2147483647 h 606"/>
                <a:gd name="T84" fmla="*/ 2147483647 w 1968"/>
                <a:gd name="T85" fmla="*/ 2147483647 h 606"/>
                <a:gd name="T86" fmla="*/ 2147483647 w 1968"/>
                <a:gd name="T87" fmla="*/ 2147483647 h 606"/>
                <a:gd name="T88" fmla="*/ 2147483647 w 1968"/>
                <a:gd name="T89" fmla="*/ 2147483647 h 606"/>
                <a:gd name="T90" fmla="*/ 2147483647 w 1968"/>
                <a:gd name="T91" fmla="*/ 2147483647 h 606"/>
                <a:gd name="T92" fmla="*/ 2147483647 w 1968"/>
                <a:gd name="T93" fmla="*/ 2147483647 h 606"/>
                <a:gd name="T94" fmla="*/ 2147483647 w 1968"/>
                <a:gd name="T95" fmla="*/ 2147483647 h 606"/>
                <a:gd name="T96" fmla="*/ 2147483647 w 1968"/>
                <a:gd name="T97" fmla="*/ 2147483647 h 606"/>
                <a:gd name="T98" fmla="*/ 2147483647 w 1968"/>
                <a:gd name="T99" fmla="*/ 2147483647 h 606"/>
                <a:gd name="T100" fmla="*/ 2147483647 w 1968"/>
                <a:gd name="T101" fmla="*/ 2147483647 h 606"/>
                <a:gd name="T102" fmla="*/ 2147483647 w 1968"/>
                <a:gd name="T103" fmla="*/ 2147483647 h 606"/>
                <a:gd name="T104" fmla="*/ 2147483647 w 1968"/>
                <a:gd name="T105" fmla="*/ 2147483647 h 606"/>
                <a:gd name="T106" fmla="*/ 2147483647 w 1968"/>
                <a:gd name="T107" fmla="*/ 2147483647 h 606"/>
                <a:gd name="T108" fmla="*/ 2147483647 w 1968"/>
                <a:gd name="T109" fmla="*/ 2147483647 h 606"/>
                <a:gd name="T110" fmla="*/ 2147483647 w 1968"/>
                <a:gd name="T111" fmla="*/ 2147483647 h 606"/>
                <a:gd name="T112" fmla="*/ 2147483647 w 1968"/>
                <a:gd name="T113" fmla="*/ 2147483647 h 606"/>
                <a:gd name="T114" fmla="*/ 2147483647 w 1968"/>
                <a:gd name="T115" fmla="*/ 2147483647 h 606"/>
                <a:gd name="T116" fmla="*/ 2147483647 w 1968"/>
                <a:gd name="T117" fmla="*/ 2147483647 h 606"/>
                <a:gd name="T118" fmla="*/ 2147483647 w 1968"/>
                <a:gd name="T119" fmla="*/ 2147483647 h 6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968"/>
                <a:gd name="T181" fmla="*/ 0 h 606"/>
                <a:gd name="T182" fmla="*/ 1968 w 1968"/>
                <a:gd name="T183" fmla="*/ 606 h 60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968" h="606">
                  <a:moveTo>
                    <a:pt x="902" y="458"/>
                  </a:moveTo>
                  <a:lnTo>
                    <a:pt x="912" y="448"/>
                  </a:lnTo>
                  <a:lnTo>
                    <a:pt x="924" y="440"/>
                  </a:lnTo>
                  <a:lnTo>
                    <a:pt x="936" y="436"/>
                  </a:lnTo>
                  <a:lnTo>
                    <a:pt x="950" y="434"/>
                  </a:lnTo>
                  <a:lnTo>
                    <a:pt x="958" y="436"/>
                  </a:lnTo>
                  <a:lnTo>
                    <a:pt x="964" y="436"/>
                  </a:lnTo>
                  <a:lnTo>
                    <a:pt x="982" y="442"/>
                  </a:lnTo>
                  <a:lnTo>
                    <a:pt x="1000" y="448"/>
                  </a:lnTo>
                  <a:lnTo>
                    <a:pt x="1010" y="450"/>
                  </a:lnTo>
                  <a:lnTo>
                    <a:pt x="1020" y="450"/>
                  </a:lnTo>
                  <a:lnTo>
                    <a:pt x="1026" y="450"/>
                  </a:lnTo>
                  <a:lnTo>
                    <a:pt x="1030" y="448"/>
                  </a:lnTo>
                  <a:lnTo>
                    <a:pt x="1034" y="446"/>
                  </a:lnTo>
                  <a:lnTo>
                    <a:pt x="1036" y="442"/>
                  </a:lnTo>
                  <a:lnTo>
                    <a:pt x="1036" y="438"/>
                  </a:lnTo>
                  <a:lnTo>
                    <a:pt x="1034" y="436"/>
                  </a:lnTo>
                  <a:lnTo>
                    <a:pt x="1028" y="430"/>
                  </a:lnTo>
                  <a:lnTo>
                    <a:pt x="1024" y="424"/>
                  </a:lnTo>
                  <a:lnTo>
                    <a:pt x="1022" y="420"/>
                  </a:lnTo>
                  <a:lnTo>
                    <a:pt x="1020" y="416"/>
                  </a:lnTo>
                  <a:lnTo>
                    <a:pt x="1022" y="414"/>
                  </a:lnTo>
                  <a:lnTo>
                    <a:pt x="1024" y="414"/>
                  </a:lnTo>
                  <a:lnTo>
                    <a:pt x="1030" y="412"/>
                  </a:lnTo>
                  <a:lnTo>
                    <a:pt x="1048" y="412"/>
                  </a:lnTo>
                  <a:lnTo>
                    <a:pt x="1066" y="416"/>
                  </a:lnTo>
                  <a:lnTo>
                    <a:pt x="1076" y="420"/>
                  </a:lnTo>
                  <a:lnTo>
                    <a:pt x="1082" y="426"/>
                  </a:lnTo>
                  <a:lnTo>
                    <a:pt x="1088" y="434"/>
                  </a:lnTo>
                  <a:lnTo>
                    <a:pt x="1092" y="436"/>
                  </a:lnTo>
                  <a:lnTo>
                    <a:pt x="1094" y="438"/>
                  </a:lnTo>
                  <a:lnTo>
                    <a:pt x="1100" y="440"/>
                  </a:lnTo>
                  <a:lnTo>
                    <a:pt x="1108" y="438"/>
                  </a:lnTo>
                  <a:lnTo>
                    <a:pt x="1122" y="436"/>
                  </a:lnTo>
                  <a:lnTo>
                    <a:pt x="1136" y="438"/>
                  </a:lnTo>
                  <a:lnTo>
                    <a:pt x="1148" y="440"/>
                  </a:lnTo>
                  <a:lnTo>
                    <a:pt x="1160" y="446"/>
                  </a:lnTo>
                  <a:lnTo>
                    <a:pt x="1186" y="458"/>
                  </a:lnTo>
                  <a:lnTo>
                    <a:pt x="1200" y="460"/>
                  </a:lnTo>
                  <a:lnTo>
                    <a:pt x="1214" y="462"/>
                  </a:lnTo>
                  <a:lnTo>
                    <a:pt x="1222" y="462"/>
                  </a:lnTo>
                  <a:lnTo>
                    <a:pt x="1230" y="460"/>
                  </a:lnTo>
                  <a:lnTo>
                    <a:pt x="1240" y="452"/>
                  </a:lnTo>
                  <a:lnTo>
                    <a:pt x="1252" y="444"/>
                  </a:lnTo>
                  <a:lnTo>
                    <a:pt x="1258" y="442"/>
                  </a:lnTo>
                  <a:lnTo>
                    <a:pt x="1264" y="442"/>
                  </a:lnTo>
                  <a:lnTo>
                    <a:pt x="1272" y="442"/>
                  </a:lnTo>
                  <a:lnTo>
                    <a:pt x="1284" y="446"/>
                  </a:lnTo>
                  <a:lnTo>
                    <a:pt x="1306" y="454"/>
                  </a:lnTo>
                  <a:lnTo>
                    <a:pt x="1314" y="454"/>
                  </a:lnTo>
                  <a:lnTo>
                    <a:pt x="1324" y="452"/>
                  </a:lnTo>
                  <a:lnTo>
                    <a:pt x="1326" y="450"/>
                  </a:lnTo>
                  <a:lnTo>
                    <a:pt x="1328" y="446"/>
                  </a:lnTo>
                  <a:lnTo>
                    <a:pt x="1328" y="442"/>
                  </a:lnTo>
                  <a:lnTo>
                    <a:pt x="1328" y="436"/>
                  </a:lnTo>
                  <a:lnTo>
                    <a:pt x="1326" y="426"/>
                  </a:lnTo>
                  <a:lnTo>
                    <a:pt x="1324" y="416"/>
                  </a:lnTo>
                  <a:lnTo>
                    <a:pt x="1318" y="410"/>
                  </a:lnTo>
                  <a:lnTo>
                    <a:pt x="1314" y="406"/>
                  </a:lnTo>
                  <a:lnTo>
                    <a:pt x="1312" y="404"/>
                  </a:lnTo>
                  <a:lnTo>
                    <a:pt x="1312" y="398"/>
                  </a:lnTo>
                  <a:lnTo>
                    <a:pt x="1314" y="394"/>
                  </a:lnTo>
                  <a:lnTo>
                    <a:pt x="1318" y="390"/>
                  </a:lnTo>
                  <a:lnTo>
                    <a:pt x="1324" y="388"/>
                  </a:lnTo>
                  <a:lnTo>
                    <a:pt x="1334" y="386"/>
                  </a:lnTo>
                  <a:lnTo>
                    <a:pt x="1346" y="386"/>
                  </a:lnTo>
                  <a:lnTo>
                    <a:pt x="1368" y="388"/>
                  </a:lnTo>
                  <a:lnTo>
                    <a:pt x="1384" y="394"/>
                  </a:lnTo>
                  <a:lnTo>
                    <a:pt x="1396" y="402"/>
                  </a:lnTo>
                  <a:lnTo>
                    <a:pt x="1408" y="410"/>
                  </a:lnTo>
                  <a:lnTo>
                    <a:pt x="1430" y="432"/>
                  </a:lnTo>
                  <a:lnTo>
                    <a:pt x="1442" y="440"/>
                  </a:lnTo>
                  <a:lnTo>
                    <a:pt x="1452" y="448"/>
                  </a:lnTo>
                  <a:lnTo>
                    <a:pt x="1466" y="454"/>
                  </a:lnTo>
                  <a:lnTo>
                    <a:pt x="1480" y="458"/>
                  </a:lnTo>
                  <a:lnTo>
                    <a:pt x="1494" y="462"/>
                  </a:lnTo>
                  <a:lnTo>
                    <a:pt x="1506" y="466"/>
                  </a:lnTo>
                  <a:lnTo>
                    <a:pt x="1512" y="474"/>
                  </a:lnTo>
                  <a:lnTo>
                    <a:pt x="1518" y="482"/>
                  </a:lnTo>
                  <a:lnTo>
                    <a:pt x="1526" y="488"/>
                  </a:lnTo>
                  <a:lnTo>
                    <a:pt x="1532" y="490"/>
                  </a:lnTo>
                  <a:lnTo>
                    <a:pt x="1536" y="490"/>
                  </a:lnTo>
                  <a:lnTo>
                    <a:pt x="1548" y="488"/>
                  </a:lnTo>
                  <a:lnTo>
                    <a:pt x="1554" y="484"/>
                  </a:lnTo>
                  <a:lnTo>
                    <a:pt x="1560" y="478"/>
                  </a:lnTo>
                  <a:lnTo>
                    <a:pt x="1568" y="472"/>
                  </a:lnTo>
                  <a:lnTo>
                    <a:pt x="1576" y="486"/>
                  </a:lnTo>
                  <a:lnTo>
                    <a:pt x="1580" y="496"/>
                  </a:lnTo>
                  <a:lnTo>
                    <a:pt x="1582" y="510"/>
                  </a:lnTo>
                  <a:lnTo>
                    <a:pt x="1582" y="522"/>
                  </a:lnTo>
                  <a:lnTo>
                    <a:pt x="1582" y="528"/>
                  </a:lnTo>
                  <a:lnTo>
                    <a:pt x="1582" y="538"/>
                  </a:lnTo>
                  <a:lnTo>
                    <a:pt x="1574" y="532"/>
                  </a:lnTo>
                  <a:lnTo>
                    <a:pt x="1562" y="528"/>
                  </a:lnTo>
                  <a:lnTo>
                    <a:pt x="1562" y="544"/>
                  </a:lnTo>
                  <a:lnTo>
                    <a:pt x="1570" y="550"/>
                  </a:lnTo>
                  <a:lnTo>
                    <a:pt x="1576" y="558"/>
                  </a:lnTo>
                  <a:lnTo>
                    <a:pt x="1584" y="580"/>
                  </a:lnTo>
                  <a:lnTo>
                    <a:pt x="1590" y="576"/>
                  </a:lnTo>
                  <a:lnTo>
                    <a:pt x="1600" y="574"/>
                  </a:lnTo>
                  <a:lnTo>
                    <a:pt x="1612" y="576"/>
                  </a:lnTo>
                  <a:lnTo>
                    <a:pt x="1618" y="576"/>
                  </a:lnTo>
                  <a:lnTo>
                    <a:pt x="1624" y="574"/>
                  </a:lnTo>
                  <a:lnTo>
                    <a:pt x="1630" y="574"/>
                  </a:lnTo>
                  <a:lnTo>
                    <a:pt x="1634" y="570"/>
                  </a:lnTo>
                  <a:lnTo>
                    <a:pt x="1640" y="558"/>
                  </a:lnTo>
                  <a:lnTo>
                    <a:pt x="1640" y="546"/>
                  </a:lnTo>
                  <a:lnTo>
                    <a:pt x="1642" y="532"/>
                  </a:lnTo>
                  <a:lnTo>
                    <a:pt x="1642" y="518"/>
                  </a:lnTo>
                  <a:lnTo>
                    <a:pt x="1642" y="494"/>
                  </a:lnTo>
                  <a:lnTo>
                    <a:pt x="1640" y="476"/>
                  </a:lnTo>
                  <a:lnTo>
                    <a:pt x="1636" y="458"/>
                  </a:lnTo>
                  <a:lnTo>
                    <a:pt x="1628" y="436"/>
                  </a:lnTo>
                  <a:lnTo>
                    <a:pt x="1616" y="418"/>
                  </a:lnTo>
                  <a:lnTo>
                    <a:pt x="1604" y="402"/>
                  </a:lnTo>
                  <a:lnTo>
                    <a:pt x="1588" y="386"/>
                  </a:lnTo>
                  <a:lnTo>
                    <a:pt x="1580" y="382"/>
                  </a:lnTo>
                  <a:lnTo>
                    <a:pt x="1572" y="380"/>
                  </a:lnTo>
                  <a:lnTo>
                    <a:pt x="1562" y="376"/>
                  </a:lnTo>
                  <a:lnTo>
                    <a:pt x="1554" y="376"/>
                  </a:lnTo>
                  <a:lnTo>
                    <a:pt x="1550" y="376"/>
                  </a:lnTo>
                  <a:lnTo>
                    <a:pt x="1548" y="376"/>
                  </a:lnTo>
                  <a:lnTo>
                    <a:pt x="1544" y="382"/>
                  </a:lnTo>
                  <a:lnTo>
                    <a:pt x="1534" y="378"/>
                  </a:lnTo>
                  <a:lnTo>
                    <a:pt x="1530" y="370"/>
                  </a:lnTo>
                  <a:lnTo>
                    <a:pt x="1524" y="362"/>
                  </a:lnTo>
                  <a:lnTo>
                    <a:pt x="1516" y="354"/>
                  </a:lnTo>
                  <a:lnTo>
                    <a:pt x="1510" y="358"/>
                  </a:lnTo>
                  <a:lnTo>
                    <a:pt x="1502" y="362"/>
                  </a:lnTo>
                  <a:lnTo>
                    <a:pt x="1492" y="366"/>
                  </a:lnTo>
                  <a:lnTo>
                    <a:pt x="1492" y="354"/>
                  </a:lnTo>
                  <a:lnTo>
                    <a:pt x="1494" y="354"/>
                  </a:lnTo>
                  <a:lnTo>
                    <a:pt x="1496" y="350"/>
                  </a:lnTo>
                  <a:lnTo>
                    <a:pt x="1502" y="344"/>
                  </a:lnTo>
                  <a:lnTo>
                    <a:pt x="1504" y="340"/>
                  </a:lnTo>
                  <a:lnTo>
                    <a:pt x="1504" y="334"/>
                  </a:lnTo>
                  <a:lnTo>
                    <a:pt x="1504" y="324"/>
                  </a:lnTo>
                  <a:lnTo>
                    <a:pt x="1506" y="312"/>
                  </a:lnTo>
                  <a:lnTo>
                    <a:pt x="1506" y="308"/>
                  </a:lnTo>
                  <a:lnTo>
                    <a:pt x="1508" y="302"/>
                  </a:lnTo>
                  <a:lnTo>
                    <a:pt x="1516" y="296"/>
                  </a:lnTo>
                  <a:lnTo>
                    <a:pt x="1524" y="290"/>
                  </a:lnTo>
                  <a:lnTo>
                    <a:pt x="1534" y="286"/>
                  </a:lnTo>
                  <a:lnTo>
                    <a:pt x="1546" y="284"/>
                  </a:lnTo>
                  <a:lnTo>
                    <a:pt x="1570" y="286"/>
                  </a:lnTo>
                  <a:lnTo>
                    <a:pt x="1592" y="286"/>
                  </a:lnTo>
                  <a:lnTo>
                    <a:pt x="1610" y="288"/>
                  </a:lnTo>
                  <a:lnTo>
                    <a:pt x="1624" y="292"/>
                  </a:lnTo>
                  <a:lnTo>
                    <a:pt x="1636" y="296"/>
                  </a:lnTo>
                  <a:lnTo>
                    <a:pt x="1648" y="298"/>
                  </a:lnTo>
                  <a:lnTo>
                    <a:pt x="1656" y="296"/>
                  </a:lnTo>
                  <a:lnTo>
                    <a:pt x="1662" y="294"/>
                  </a:lnTo>
                  <a:lnTo>
                    <a:pt x="1668" y="290"/>
                  </a:lnTo>
                  <a:lnTo>
                    <a:pt x="1670" y="286"/>
                  </a:lnTo>
                  <a:lnTo>
                    <a:pt x="1666" y="284"/>
                  </a:lnTo>
                  <a:lnTo>
                    <a:pt x="1660" y="278"/>
                  </a:lnTo>
                  <a:lnTo>
                    <a:pt x="1656" y="272"/>
                  </a:lnTo>
                  <a:lnTo>
                    <a:pt x="1654" y="262"/>
                  </a:lnTo>
                  <a:lnTo>
                    <a:pt x="1654" y="254"/>
                  </a:lnTo>
                  <a:lnTo>
                    <a:pt x="1656" y="252"/>
                  </a:lnTo>
                  <a:lnTo>
                    <a:pt x="1658" y="248"/>
                  </a:lnTo>
                  <a:lnTo>
                    <a:pt x="1662" y="246"/>
                  </a:lnTo>
                  <a:lnTo>
                    <a:pt x="1668" y="246"/>
                  </a:lnTo>
                  <a:lnTo>
                    <a:pt x="1682" y="246"/>
                  </a:lnTo>
                  <a:lnTo>
                    <a:pt x="1694" y="250"/>
                  </a:lnTo>
                  <a:lnTo>
                    <a:pt x="1704" y="256"/>
                  </a:lnTo>
                  <a:lnTo>
                    <a:pt x="1714" y="262"/>
                  </a:lnTo>
                  <a:lnTo>
                    <a:pt x="1722" y="264"/>
                  </a:lnTo>
                  <a:lnTo>
                    <a:pt x="1722" y="256"/>
                  </a:lnTo>
                  <a:lnTo>
                    <a:pt x="1722" y="250"/>
                  </a:lnTo>
                  <a:lnTo>
                    <a:pt x="1724" y="244"/>
                  </a:lnTo>
                  <a:lnTo>
                    <a:pt x="1722" y="230"/>
                  </a:lnTo>
                  <a:lnTo>
                    <a:pt x="1738" y="230"/>
                  </a:lnTo>
                  <a:lnTo>
                    <a:pt x="1740" y="240"/>
                  </a:lnTo>
                  <a:lnTo>
                    <a:pt x="1744" y="246"/>
                  </a:lnTo>
                  <a:lnTo>
                    <a:pt x="1750" y="254"/>
                  </a:lnTo>
                  <a:lnTo>
                    <a:pt x="1754" y="260"/>
                  </a:lnTo>
                  <a:lnTo>
                    <a:pt x="1748" y="270"/>
                  </a:lnTo>
                  <a:lnTo>
                    <a:pt x="1740" y="284"/>
                  </a:lnTo>
                  <a:lnTo>
                    <a:pt x="1734" y="300"/>
                  </a:lnTo>
                  <a:lnTo>
                    <a:pt x="1732" y="314"/>
                  </a:lnTo>
                  <a:lnTo>
                    <a:pt x="1732" y="322"/>
                  </a:lnTo>
                  <a:lnTo>
                    <a:pt x="1736" y="330"/>
                  </a:lnTo>
                  <a:lnTo>
                    <a:pt x="1740" y="338"/>
                  </a:lnTo>
                  <a:lnTo>
                    <a:pt x="1746" y="346"/>
                  </a:lnTo>
                  <a:lnTo>
                    <a:pt x="1760" y="362"/>
                  </a:lnTo>
                  <a:lnTo>
                    <a:pt x="1776" y="378"/>
                  </a:lnTo>
                  <a:lnTo>
                    <a:pt x="1814" y="406"/>
                  </a:lnTo>
                  <a:lnTo>
                    <a:pt x="1830" y="420"/>
                  </a:lnTo>
                  <a:lnTo>
                    <a:pt x="1840" y="434"/>
                  </a:lnTo>
                  <a:lnTo>
                    <a:pt x="1846" y="424"/>
                  </a:lnTo>
                  <a:lnTo>
                    <a:pt x="1848" y="416"/>
                  </a:lnTo>
                  <a:lnTo>
                    <a:pt x="1846" y="410"/>
                  </a:lnTo>
                  <a:lnTo>
                    <a:pt x="1840" y="404"/>
                  </a:lnTo>
                  <a:lnTo>
                    <a:pt x="1838" y="400"/>
                  </a:lnTo>
                  <a:lnTo>
                    <a:pt x="1840" y="398"/>
                  </a:lnTo>
                  <a:lnTo>
                    <a:pt x="1844" y="394"/>
                  </a:lnTo>
                  <a:lnTo>
                    <a:pt x="1850" y="390"/>
                  </a:lnTo>
                  <a:lnTo>
                    <a:pt x="1842" y="384"/>
                  </a:lnTo>
                  <a:lnTo>
                    <a:pt x="1838" y="382"/>
                  </a:lnTo>
                  <a:lnTo>
                    <a:pt x="1838" y="376"/>
                  </a:lnTo>
                  <a:lnTo>
                    <a:pt x="1838" y="372"/>
                  </a:lnTo>
                  <a:lnTo>
                    <a:pt x="1840" y="368"/>
                  </a:lnTo>
                  <a:lnTo>
                    <a:pt x="1850" y="366"/>
                  </a:lnTo>
                  <a:lnTo>
                    <a:pt x="1850" y="364"/>
                  </a:lnTo>
                  <a:lnTo>
                    <a:pt x="1852" y="362"/>
                  </a:lnTo>
                  <a:lnTo>
                    <a:pt x="1852" y="358"/>
                  </a:lnTo>
                  <a:lnTo>
                    <a:pt x="1850" y="356"/>
                  </a:lnTo>
                  <a:lnTo>
                    <a:pt x="1846" y="354"/>
                  </a:lnTo>
                  <a:lnTo>
                    <a:pt x="1838" y="354"/>
                  </a:lnTo>
                  <a:lnTo>
                    <a:pt x="1828" y="354"/>
                  </a:lnTo>
                  <a:lnTo>
                    <a:pt x="1840" y="338"/>
                  </a:lnTo>
                  <a:lnTo>
                    <a:pt x="1828" y="328"/>
                  </a:lnTo>
                  <a:lnTo>
                    <a:pt x="1806" y="316"/>
                  </a:lnTo>
                  <a:lnTo>
                    <a:pt x="1798" y="308"/>
                  </a:lnTo>
                  <a:lnTo>
                    <a:pt x="1790" y="302"/>
                  </a:lnTo>
                  <a:lnTo>
                    <a:pt x="1784" y="296"/>
                  </a:lnTo>
                  <a:lnTo>
                    <a:pt x="1782" y="290"/>
                  </a:lnTo>
                  <a:lnTo>
                    <a:pt x="1784" y="282"/>
                  </a:lnTo>
                  <a:lnTo>
                    <a:pt x="1786" y="274"/>
                  </a:lnTo>
                  <a:lnTo>
                    <a:pt x="1792" y="270"/>
                  </a:lnTo>
                  <a:lnTo>
                    <a:pt x="1796" y="268"/>
                  </a:lnTo>
                  <a:lnTo>
                    <a:pt x="1828" y="268"/>
                  </a:lnTo>
                  <a:lnTo>
                    <a:pt x="1838" y="266"/>
                  </a:lnTo>
                  <a:lnTo>
                    <a:pt x="1850" y="262"/>
                  </a:lnTo>
                  <a:lnTo>
                    <a:pt x="1858" y="258"/>
                  </a:lnTo>
                  <a:lnTo>
                    <a:pt x="1868" y="252"/>
                  </a:lnTo>
                  <a:lnTo>
                    <a:pt x="1888" y="240"/>
                  </a:lnTo>
                  <a:lnTo>
                    <a:pt x="1898" y="234"/>
                  </a:lnTo>
                  <a:lnTo>
                    <a:pt x="1912" y="228"/>
                  </a:lnTo>
                  <a:lnTo>
                    <a:pt x="1906" y="218"/>
                  </a:lnTo>
                  <a:lnTo>
                    <a:pt x="1900" y="214"/>
                  </a:lnTo>
                  <a:lnTo>
                    <a:pt x="1892" y="210"/>
                  </a:lnTo>
                  <a:lnTo>
                    <a:pt x="1884" y="208"/>
                  </a:lnTo>
                  <a:lnTo>
                    <a:pt x="1864" y="206"/>
                  </a:lnTo>
                  <a:lnTo>
                    <a:pt x="1856" y="204"/>
                  </a:lnTo>
                  <a:lnTo>
                    <a:pt x="1846" y="198"/>
                  </a:lnTo>
                  <a:lnTo>
                    <a:pt x="1858" y="194"/>
                  </a:lnTo>
                  <a:lnTo>
                    <a:pt x="1868" y="190"/>
                  </a:lnTo>
                  <a:lnTo>
                    <a:pt x="1862" y="184"/>
                  </a:lnTo>
                  <a:lnTo>
                    <a:pt x="1858" y="178"/>
                  </a:lnTo>
                  <a:lnTo>
                    <a:pt x="1868" y="176"/>
                  </a:lnTo>
                  <a:lnTo>
                    <a:pt x="1882" y="180"/>
                  </a:lnTo>
                  <a:lnTo>
                    <a:pt x="1912" y="188"/>
                  </a:lnTo>
                  <a:lnTo>
                    <a:pt x="1940" y="194"/>
                  </a:lnTo>
                  <a:lnTo>
                    <a:pt x="1950" y="198"/>
                  </a:lnTo>
                  <a:lnTo>
                    <a:pt x="1962" y="198"/>
                  </a:lnTo>
                  <a:lnTo>
                    <a:pt x="1966" y="198"/>
                  </a:lnTo>
                  <a:lnTo>
                    <a:pt x="1968" y="196"/>
                  </a:lnTo>
                  <a:lnTo>
                    <a:pt x="1968" y="194"/>
                  </a:lnTo>
                  <a:lnTo>
                    <a:pt x="1968" y="190"/>
                  </a:lnTo>
                  <a:lnTo>
                    <a:pt x="1968" y="188"/>
                  </a:lnTo>
                  <a:lnTo>
                    <a:pt x="1962" y="182"/>
                  </a:lnTo>
                  <a:lnTo>
                    <a:pt x="1960" y="178"/>
                  </a:lnTo>
                  <a:lnTo>
                    <a:pt x="1956" y="174"/>
                  </a:lnTo>
                  <a:lnTo>
                    <a:pt x="1940" y="166"/>
                  </a:lnTo>
                  <a:lnTo>
                    <a:pt x="1924" y="164"/>
                  </a:lnTo>
                  <a:lnTo>
                    <a:pt x="1906" y="162"/>
                  </a:lnTo>
                  <a:lnTo>
                    <a:pt x="1896" y="162"/>
                  </a:lnTo>
                  <a:lnTo>
                    <a:pt x="1892" y="162"/>
                  </a:lnTo>
                  <a:lnTo>
                    <a:pt x="1888" y="164"/>
                  </a:lnTo>
                  <a:lnTo>
                    <a:pt x="1868" y="152"/>
                  </a:lnTo>
                  <a:lnTo>
                    <a:pt x="1844" y="142"/>
                  </a:lnTo>
                  <a:lnTo>
                    <a:pt x="1818" y="134"/>
                  </a:lnTo>
                  <a:lnTo>
                    <a:pt x="1788" y="126"/>
                  </a:lnTo>
                  <a:lnTo>
                    <a:pt x="1760" y="122"/>
                  </a:lnTo>
                  <a:lnTo>
                    <a:pt x="1730" y="118"/>
                  </a:lnTo>
                  <a:lnTo>
                    <a:pt x="1700" y="114"/>
                  </a:lnTo>
                  <a:lnTo>
                    <a:pt x="1674" y="114"/>
                  </a:lnTo>
                  <a:lnTo>
                    <a:pt x="1668" y="112"/>
                  </a:lnTo>
                  <a:lnTo>
                    <a:pt x="1656" y="110"/>
                  </a:lnTo>
                  <a:lnTo>
                    <a:pt x="1652" y="110"/>
                  </a:lnTo>
                  <a:lnTo>
                    <a:pt x="1650" y="114"/>
                  </a:lnTo>
                  <a:lnTo>
                    <a:pt x="1652" y="120"/>
                  </a:lnTo>
                  <a:lnTo>
                    <a:pt x="1660" y="130"/>
                  </a:lnTo>
                  <a:lnTo>
                    <a:pt x="1644" y="130"/>
                  </a:lnTo>
                  <a:lnTo>
                    <a:pt x="1636" y="124"/>
                  </a:lnTo>
                  <a:lnTo>
                    <a:pt x="1622" y="120"/>
                  </a:lnTo>
                  <a:lnTo>
                    <a:pt x="1610" y="118"/>
                  </a:lnTo>
                  <a:lnTo>
                    <a:pt x="1594" y="118"/>
                  </a:lnTo>
                  <a:lnTo>
                    <a:pt x="1562" y="120"/>
                  </a:lnTo>
                  <a:lnTo>
                    <a:pt x="1548" y="120"/>
                  </a:lnTo>
                  <a:lnTo>
                    <a:pt x="1534" y="118"/>
                  </a:lnTo>
                  <a:lnTo>
                    <a:pt x="1526" y="116"/>
                  </a:lnTo>
                  <a:lnTo>
                    <a:pt x="1520" y="112"/>
                  </a:lnTo>
                  <a:lnTo>
                    <a:pt x="1514" y="108"/>
                  </a:lnTo>
                  <a:lnTo>
                    <a:pt x="1508" y="102"/>
                  </a:lnTo>
                  <a:lnTo>
                    <a:pt x="1500" y="98"/>
                  </a:lnTo>
                  <a:lnTo>
                    <a:pt x="1480" y="96"/>
                  </a:lnTo>
                  <a:lnTo>
                    <a:pt x="1454" y="96"/>
                  </a:lnTo>
                  <a:lnTo>
                    <a:pt x="1418" y="100"/>
                  </a:lnTo>
                  <a:lnTo>
                    <a:pt x="1406" y="100"/>
                  </a:lnTo>
                  <a:lnTo>
                    <a:pt x="1394" y="96"/>
                  </a:lnTo>
                  <a:lnTo>
                    <a:pt x="1388" y="90"/>
                  </a:lnTo>
                  <a:lnTo>
                    <a:pt x="1378" y="84"/>
                  </a:lnTo>
                  <a:lnTo>
                    <a:pt x="1364" y="72"/>
                  </a:lnTo>
                  <a:lnTo>
                    <a:pt x="1354" y="68"/>
                  </a:lnTo>
                  <a:lnTo>
                    <a:pt x="1344" y="66"/>
                  </a:lnTo>
                  <a:lnTo>
                    <a:pt x="1340" y="68"/>
                  </a:lnTo>
                  <a:lnTo>
                    <a:pt x="1336" y="70"/>
                  </a:lnTo>
                  <a:lnTo>
                    <a:pt x="1334" y="78"/>
                  </a:lnTo>
                  <a:lnTo>
                    <a:pt x="1328" y="78"/>
                  </a:lnTo>
                  <a:lnTo>
                    <a:pt x="1312" y="80"/>
                  </a:lnTo>
                  <a:lnTo>
                    <a:pt x="1304" y="78"/>
                  </a:lnTo>
                  <a:lnTo>
                    <a:pt x="1292" y="76"/>
                  </a:lnTo>
                  <a:lnTo>
                    <a:pt x="1280" y="72"/>
                  </a:lnTo>
                  <a:lnTo>
                    <a:pt x="1266" y="66"/>
                  </a:lnTo>
                  <a:lnTo>
                    <a:pt x="1260" y="64"/>
                  </a:lnTo>
                  <a:lnTo>
                    <a:pt x="1256" y="64"/>
                  </a:lnTo>
                  <a:lnTo>
                    <a:pt x="1250" y="68"/>
                  </a:lnTo>
                  <a:lnTo>
                    <a:pt x="1246" y="74"/>
                  </a:lnTo>
                  <a:lnTo>
                    <a:pt x="1240" y="82"/>
                  </a:lnTo>
                  <a:lnTo>
                    <a:pt x="1236" y="88"/>
                  </a:lnTo>
                  <a:lnTo>
                    <a:pt x="1232" y="90"/>
                  </a:lnTo>
                  <a:lnTo>
                    <a:pt x="1224" y="94"/>
                  </a:lnTo>
                  <a:lnTo>
                    <a:pt x="1212" y="96"/>
                  </a:lnTo>
                  <a:lnTo>
                    <a:pt x="1190" y="98"/>
                  </a:lnTo>
                  <a:lnTo>
                    <a:pt x="1148" y="96"/>
                  </a:lnTo>
                  <a:lnTo>
                    <a:pt x="1136" y="94"/>
                  </a:lnTo>
                  <a:lnTo>
                    <a:pt x="1124" y="90"/>
                  </a:lnTo>
                  <a:lnTo>
                    <a:pt x="1114" y="84"/>
                  </a:lnTo>
                  <a:lnTo>
                    <a:pt x="1104" y="80"/>
                  </a:lnTo>
                  <a:lnTo>
                    <a:pt x="1094" y="72"/>
                  </a:lnTo>
                  <a:lnTo>
                    <a:pt x="1082" y="66"/>
                  </a:lnTo>
                  <a:lnTo>
                    <a:pt x="1066" y="62"/>
                  </a:lnTo>
                  <a:lnTo>
                    <a:pt x="1048" y="60"/>
                  </a:lnTo>
                  <a:lnTo>
                    <a:pt x="1038" y="58"/>
                  </a:lnTo>
                  <a:lnTo>
                    <a:pt x="1018" y="56"/>
                  </a:lnTo>
                  <a:lnTo>
                    <a:pt x="980" y="54"/>
                  </a:lnTo>
                  <a:lnTo>
                    <a:pt x="924" y="56"/>
                  </a:lnTo>
                  <a:lnTo>
                    <a:pt x="898" y="54"/>
                  </a:lnTo>
                  <a:lnTo>
                    <a:pt x="868" y="54"/>
                  </a:lnTo>
                  <a:lnTo>
                    <a:pt x="880" y="46"/>
                  </a:lnTo>
                  <a:lnTo>
                    <a:pt x="886" y="40"/>
                  </a:lnTo>
                  <a:lnTo>
                    <a:pt x="890" y="34"/>
                  </a:lnTo>
                  <a:lnTo>
                    <a:pt x="876" y="26"/>
                  </a:lnTo>
                  <a:lnTo>
                    <a:pt x="852" y="20"/>
                  </a:lnTo>
                  <a:lnTo>
                    <a:pt x="828" y="12"/>
                  </a:lnTo>
                  <a:lnTo>
                    <a:pt x="800" y="4"/>
                  </a:lnTo>
                  <a:lnTo>
                    <a:pt x="774" y="2"/>
                  </a:lnTo>
                  <a:lnTo>
                    <a:pt x="764" y="0"/>
                  </a:lnTo>
                  <a:lnTo>
                    <a:pt x="752" y="2"/>
                  </a:lnTo>
                  <a:lnTo>
                    <a:pt x="742" y="4"/>
                  </a:lnTo>
                  <a:lnTo>
                    <a:pt x="736" y="8"/>
                  </a:lnTo>
                  <a:lnTo>
                    <a:pt x="732" y="14"/>
                  </a:lnTo>
                  <a:lnTo>
                    <a:pt x="728" y="22"/>
                  </a:lnTo>
                  <a:lnTo>
                    <a:pt x="712" y="20"/>
                  </a:lnTo>
                  <a:lnTo>
                    <a:pt x="692" y="18"/>
                  </a:lnTo>
                  <a:lnTo>
                    <a:pt x="668" y="20"/>
                  </a:lnTo>
                  <a:lnTo>
                    <a:pt x="642" y="26"/>
                  </a:lnTo>
                  <a:lnTo>
                    <a:pt x="630" y="28"/>
                  </a:lnTo>
                  <a:lnTo>
                    <a:pt x="618" y="32"/>
                  </a:lnTo>
                  <a:lnTo>
                    <a:pt x="608" y="38"/>
                  </a:lnTo>
                  <a:lnTo>
                    <a:pt x="602" y="46"/>
                  </a:lnTo>
                  <a:lnTo>
                    <a:pt x="608" y="46"/>
                  </a:lnTo>
                  <a:lnTo>
                    <a:pt x="618" y="52"/>
                  </a:lnTo>
                  <a:lnTo>
                    <a:pt x="606" y="54"/>
                  </a:lnTo>
                  <a:lnTo>
                    <a:pt x="596" y="54"/>
                  </a:lnTo>
                  <a:lnTo>
                    <a:pt x="578" y="54"/>
                  </a:lnTo>
                  <a:lnTo>
                    <a:pt x="564" y="56"/>
                  </a:lnTo>
                  <a:lnTo>
                    <a:pt x="574" y="74"/>
                  </a:lnTo>
                  <a:lnTo>
                    <a:pt x="562" y="74"/>
                  </a:lnTo>
                  <a:lnTo>
                    <a:pt x="552" y="76"/>
                  </a:lnTo>
                  <a:lnTo>
                    <a:pt x="548" y="80"/>
                  </a:lnTo>
                  <a:lnTo>
                    <a:pt x="548" y="82"/>
                  </a:lnTo>
                  <a:lnTo>
                    <a:pt x="546" y="86"/>
                  </a:lnTo>
                  <a:lnTo>
                    <a:pt x="548" y="90"/>
                  </a:lnTo>
                  <a:lnTo>
                    <a:pt x="548" y="96"/>
                  </a:lnTo>
                  <a:lnTo>
                    <a:pt x="542" y="94"/>
                  </a:lnTo>
                  <a:lnTo>
                    <a:pt x="536" y="90"/>
                  </a:lnTo>
                  <a:lnTo>
                    <a:pt x="524" y="82"/>
                  </a:lnTo>
                  <a:lnTo>
                    <a:pt x="516" y="74"/>
                  </a:lnTo>
                  <a:lnTo>
                    <a:pt x="510" y="72"/>
                  </a:lnTo>
                  <a:lnTo>
                    <a:pt x="502" y="68"/>
                  </a:lnTo>
                  <a:lnTo>
                    <a:pt x="502" y="72"/>
                  </a:lnTo>
                  <a:lnTo>
                    <a:pt x="500" y="80"/>
                  </a:lnTo>
                  <a:lnTo>
                    <a:pt x="502" y="84"/>
                  </a:lnTo>
                  <a:lnTo>
                    <a:pt x="506" y="90"/>
                  </a:lnTo>
                  <a:lnTo>
                    <a:pt x="514" y="96"/>
                  </a:lnTo>
                  <a:lnTo>
                    <a:pt x="522" y="102"/>
                  </a:lnTo>
                  <a:lnTo>
                    <a:pt x="522" y="124"/>
                  </a:lnTo>
                  <a:lnTo>
                    <a:pt x="512" y="116"/>
                  </a:lnTo>
                  <a:lnTo>
                    <a:pt x="504" y="108"/>
                  </a:lnTo>
                  <a:lnTo>
                    <a:pt x="492" y="88"/>
                  </a:lnTo>
                  <a:lnTo>
                    <a:pt x="486" y="82"/>
                  </a:lnTo>
                  <a:lnTo>
                    <a:pt x="478" y="74"/>
                  </a:lnTo>
                  <a:lnTo>
                    <a:pt x="466" y="68"/>
                  </a:lnTo>
                  <a:lnTo>
                    <a:pt x="450" y="66"/>
                  </a:lnTo>
                  <a:lnTo>
                    <a:pt x="442" y="68"/>
                  </a:lnTo>
                  <a:lnTo>
                    <a:pt x="438" y="72"/>
                  </a:lnTo>
                  <a:lnTo>
                    <a:pt x="434" y="80"/>
                  </a:lnTo>
                  <a:lnTo>
                    <a:pt x="434" y="88"/>
                  </a:lnTo>
                  <a:lnTo>
                    <a:pt x="434" y="94"/>
                  </a:lnTo>
                  <a:lnTo>
                    <a:pt x="438" y="102"/>
                  </a:lnTo>
                  <a:lnTo>
                    <a:pt x="440" y="108"/>
                  </a:lnTo>
                  <a:lnTo>
                    <a:pt x="446" y="114"/>
                  </a:lnTo>
                  <a:lnTo>
                    <a:pt x="454" y="120"/>
                  </a:lnTo>
                  <a:lnTo>
                    <a:pt x="462" y="126"/>
                  </a:lnTo>
                  <a:lnTo>
                    <a:pt x="468" y="128"/>
                  </a:lnTo>
                  <a:lnTo>
                    <a:pt x="478" y="130"/>
                  </a:lnTo>
                  <a:lnTo>
                    <a:pt x="468" y="136"/>
                  </a:lnTo>
                  <a:lnTo>
                    <a:pt x="460" y="136"/>
                  </a:lnTo>
                  <a:lnTo>
                    <a:pt x="450" y="134"/>
                  </a:lnTo>
                  <a:lnTo>
                    <a:pt x="440" y="132"/>
                  </a:lnTo>
                  <a:lnTo>
                    <a:pt x="420" y="122"/>
                  </a:lnTo>
                  <a:lnTo>
                    <a:pt x="410" y="118"/>
                  </a:lnTo>
                  <a:lnTo>
                    <a:pt x="400" y="116"/>
                  </a:lnTo>
                  <a:lnTo>
                    <a:pt x="366" y="116"/>
                  </a:lnTo>
                  <a:lnTo>
                    <a:pt x="368" y="120"/>
                  </a:lnTo>
                  <a:lnTo>
                    <a:pt x="370" y="130"/>
                  </a:lnTo>
                  <a:lnTo>
                    <a:pt x="370" y="134"/>
                  </a:lnTo>
                  <a:lnTo>
                    <a:pt x="368" y="134"/>
                  </a:lnTo>
                  <a:lnTo>
                    <a:pt x="362" y="132"/>
                  </a:lnTo>
                  <a:lnTo>
                    <a:pt x="356" y="124"/>
                  </a:lnTo>
                  <a:lnTo>
                    <a:pt x="350" y="122"/>
                  </a:lnTo>
                  <a:lnTo>
                    <a:pt x="346" y="122"/>
                  </a:lnTo>
                  <a:lnTo>
                    <a:pt x="340" y="124"/>
                  </a:lnTo>
                  <a:lnTo>
                    <a:pt x="334" y="128"/>
                  </a:lnTo>
                  <a:lnTo>
                    <a:pt x="322" y="136"/>
                  </a:lnTo>
                  <a:lnTo>
                    <a:pt x="314" y="136"/>
                  </a:lnTo>
                  <a:lnTo>
                    <a:pt x="306" y="138"/>
                  </a:lnTo>
                  <a:lnTo>
                    <a:pt x="302" y="136"/>
                  </a:lnTo>
                  <a:lnTo>
                    <a:pt x="302" y="134"/>
                  </a:lnTo>
                  <a:lnTo>
                    <a:pt x="298" y="132"/>
                  </a:lnTo>
                  <a:lnTo>
                    <a:pt x="290" y="130"/>
                  </a:lnTo>
                  <a:lnTo>
                    <a:pt x="280" y="132"/>
                  </a:lnTo>
                  <a:lnTo>
                    <a:pt x="270" y="134"/>
                  </a:lnTo>
                  <a:lnTo>
                    <a:pt x="260" y="136"/>
                  </a:lnTo>
                  <a:lnTo>
                    <a:pt x="250" y="142"/>
                  </a:lnTo>
                  <a:lnTo>
                    <a:pt x="236" y="152"/>
                  </a:lnTo>
                  <a:lnTo>
                    <a:pt x="222" y="164"/>
                  </a:lnTo>
                  <a:lnTo>
                    <a:pt x="218" y="158"/>
                  </a:lnTo>
                  <a:lnTo>
                    <a:pt x="216" y="152"/>
                  </a:lnTo>
                  <a:lnTo>
                    <a:pt x="214" y="144"/>
                  </a:lnTo>
                  <a:lnTo>
                    <a:pt x="214" y="136"/>
                  </a:lnTo>
                  <a:lnTo>
                    <a:pt x="192" y="136"/>
                  </a:lnTo>
                  <a:lnTo>
                    <a:pt x="192" y="144"/>
                  </a:lnTo>
                  <a:lnTo>
                    <a:pt x="194" y="150"/>
                  </a:lnTo>
                  <a:lnTo>
                    <a:pt x="196" y="158"/>
                  </a:lnTo>
                  <a:lnTo>
                    <a:pt x="198" y="166"/>
                  </a:lnTo>
                  <a:lnTo>
                    <a:pt x="190" y="166"/>
                  </a:lnTo>
                  <a:lnTo>
                    <a:pt x="180" y="168"/>
                  </a:lnTo>
                  <a:lnTo>
                    <a:pt x="172" y="172"/>
                  </a:lnTo>
                  <a:lnTo>
                    <a:pt x="166" y="176"/>
                  </a:lnTo>
                  <a:lnTo>
                    <a:pt x="158" y="186"/>
                  </a:lnTo>
                  <a:lnTo>
                    <a:pt x="148" y="196"/>
                  </a:lnTo>
                  <a:lnTo>
                    <a:pt x="132" y="190"/>
                  </a:lnTo>
                  <a:lnTo>
                    <a:pt x="118" y="190"/>
                  </a:lnTo>
                  <a:lnTo>
                    <a:pt x="126" y="198"/>
                  </a:lnTo>
                  <a:lnTo>
                    <a:pt x="130" y="206"/>
                  </a:lnTo>
                  <a:lnTo>
                    <a:pt x="132" y="210"/>
                  </a:lnTo>
                  <a:lnTo>
                    <a:pt x="118" y="210"/>
                  </a:lnTo>
                  <a:lnTo>
                    <a:pt x="110" y="208"/>
                  </a:lnTo>
                  <a:lnTo>
                    <a:pt x="102" y="202"/>
                  </a:lnTo>
                  <a:lnTo>
                    <a:pt x="94" y="196"/>
                  </a:lnTo>
                  <a:lnTo>
                    <a:pt x="84" y="180"/>
                  </a:lnTo>
                  <a:lnTo>
                    <a:pt x="76" y="166"/>
                  </a:lnTo>
                  <a:lnTo>
                    <a:pt x="84" y="166"/>
                  </a:lnTo>
                  <a:lnTo>
                    <a:pt x="96" y="170"/>
                  </a:lnTo>
                  <a:lnTo>
                    <a:pt x="110" y="172"/>
                  </a:lnTo>
                  <a:lnTo>
                    <a:pt x="124" y="174"/>
                  </a:lnTo>
                  <a:lnTo>
                    <a:pt x="134" y="172"/>
                  </a:lnTo>
                  <a:lnTo>
                    <a:pt x="142" y="170"/>
                  </a:lnTo>
                  <a:lnTo>
                    <a:pt x="158" y="164"/>
                  </a:lnTo>
                  <a:lnTo>
                    <a:pt x="156" y="158"/>
                  </a:lnTo>
                  <a:lnTo>
                    <a:pt x="150" y="152"/>
                  </a:lnTo>
                  <a:lnTo>
                    <a:pt x="144" y="146"/>
                  </a:lnTo>
                  <a:lnTo>
                    <a:pt x="138" y="142"/>
                  </a:lnTo>
                  <a:lnTo>
                    <a:pt x="120" y="136"/>
                  </a:lnTo>
                  <a:lnTo>
                    <a:pt x="100" y="132"/>
                  </a:lnTo>
                  <a:lnTo>
                    <a:pt x="56" y="124"/>
                  </a:lnTo>
                  <a:lnTo>
                    <a:pt x="36" y="118"/>
                  </a:lnTo>
                  <a:lnTo>
                    <a:pt x="28" y="114"/>
                  </a:lnTo>
                  <a:lnTo>
                    <a:pt x="24" y="110"/>
                  </a:lnTo>
                  <a:lnTo>
                    <a:pt x="24" y="122"/>
                  </a:lnTo>
                  <a:lnTo>
                    <a:pt x="8" y="126"/>
                  </a:lnTo>
                  <a:lnTo>
                    <a:pt x="2" y="130"/>
                  </a:lnTo>
                  <a:lnTo>
                    <a:pt x="0" y="134"/>
                  </a:lnTo>
                  <a:lnTo>
                    <a:pt x="0" y="136"/>
                  </a:lnTo>
                  <a:lnTo>
                    <a:pt x="0" y="140"/>
                  </a:lnTo>
                  <a:lnTo>
                    <a:pt x="2" y="142"/>
                  </a:lnTo>
                  <a:lnTo>
                    <a:pt x="10" y="144"/>
                  </a:lnTo>
                  <a:lnTo>
                    <a:pt x="18" y="146"/>
                  </a:lnTo>
                  <a:lnTo>
                    <a:pt x="20" y="148"/>
                  </a:lnTo>
                  <a:lnTo>
                    <a:pt x="20" y="150"/>
                  </a:lnTo>
                  <a:lnTo>
                    <a:pt x="20" y="154"/>
                  </a:lnTo>
                  <a:lnTo>
                    <a:pt x="18" y="158"/>
                  </a:lnTo>
                  <a:lnTo>
                    <a:pt x="14" y="160"/>
                  </a:lnTo>
                  <a:lnTo>
                    <a:pt x="14" y="164"/>
                  </a:lnTo>
                  <a:lnTo>
                    <a:pt x="16" y="166"/>
                  </a:lnTo>
                  <a:lnTo>
                    <a:pt x="18" y="164"/>
                  </a:lnTo>
                  <a:lnTo>
                    <a:pt x="24" y="164"/>
                  </a:lnTo>
                  <a:lnTo>
                    <a:pt x="24" y="174"/>
                  </a:lnTo>
                  <a:lnTo>
                    <a:pt x="28" y="186"/>
                  </a:lnTo>
                  <a:lnTo>
                    <a:pt x="30" y="192"/>
                  </a:lnTo>
                  <a:lnTo>
                    <a:pt x="32" y="196"/>
                  </a:lnTo>
                  <a:lnTo>
                    <a:pt x="36" y="198"/>
                  </a:lnTo>
                  <a:lnTo>
                    <a:pt x="36" y="202"/>
                  </a:lnTo>
                  <a:lnTo>
                    <a:pt x="38" y="208"/>
                  </a:lnTo>
                  <a:lnTo>
                    <a:pt x="40" y="212"/>
                  </a:lnTo>
                  <a:lnTo>
                    <a:pt x="40" y="218"/>
                  </a:lnTo>
                  <a:lnTo>
                    <a:pt x="50" y="222"/>
                  </a:lnTo>
                  <a:lnTo>
                    <a:pt x="56" y="228"/>
                  </a:lnTo>
                  <a:lnTo>
                    <a:pt x="56" y="240"/>
                  </a:lnTo>
                  <a:lnTo>
                    <a:pt x="46" y="242"/>
                  </a:lnTo>
                  <a:lnTo>
                    <a:pt x="38" y="246"/>
                  </a:lnTo>
                  <a:lnTo>
                    <a:pt x="28" y="260"/>
                  </a:lnTo>
                  <a:lnTo>
                    <a:pt x="32" y="266"/>
                  </a:lnTo>
                  <a:lnTo>
                    <a:pt x="36" y="268"/>
                  </a:lnTo>
                  <a:lnTo>
                    <a:pt x="40" y="270"/>
                  </a:lnTo>
                  <a:lnTo>
                    <a:pt x="34" y="276"/>
                  </a:lnTo>
                  <a:lnTo>
                    <a:pt x="26" y="282"/>
                  </a:lnTo>
                  <a:lnTo>
                    <a:pt x="20" y="284"/>
                  </a:lnTo>
                  <a:lnTo>
                    <a:pt x="20" y="294"/>
                  </a:lnTo>
                  <a:lnTo>
                    <a:pt x="18" y="296"/>
                  </a:lnTo>
                  <a:lnTo>
                    <a:pt x="14" y="296"/>
                  </a:lnTo>
                  <a:lnTo>
                    <a:pt x="16" y="300"/>
                  </a:lnTo>
                  <a:lnTo>
                    <a:pt x="24" y="314"/>
                  </a:lnTo>
                  <a:lnTo>
                    <a:pt x="26" y="320"/>
                  </a:lnTo>
                  <a:lnTo>
                    <a:pt x="28" y="330"/>
                  </a:lnTo>
                  <a:lnTo>
                    <a:pt x="30" y="338"/>
                  </a:lnTo>
                  <a:lnTo>
                    <a:pt x="30" y="340"/>
                  </a:lnTo>
                  <a:lnTo>
                    <a:pt x="32" y="340"/>
                  </a:lnTo>
                  <a:lnTo>
                    <a:pt x="34" y="340"/>
                  </a:lnTo>
                  <a:lnTo>
                    <a:pt x="42" y="338"/>
                  </a:lnTo>
                  <a:lnTo>
                    <a:pt x="50" y="334"/>
                  </a:lnTo>
                  <a:lnTo>
                    <a:pt x="58" y="338"/>
                  </a:lnTo>
                  <a:lnTo>
                    <a:pt x="68" y="338"/>
                  </a:lnTo>
                  <a:lnTo>
                    <a:pt x="80" y="338"/>
                  </a:lnTo>
                  <a:lnTo>
                    <a:pt x="88" y="350"/>
                  </a:lnTo>
                  <a:lnTo>
                    <a:pt x="88" y="358"/>
                  </a:lnTo>
                  <a:lnTo>
                    <a:pt x="94" y="362"/>
                  </a:lnTo>
                  <a:lnTo>
                    <a:pt x="100" y="372"/>
                  </a:lnTo>
                  <a:lnTo>
                    <a:pt x="104" y="376"/>
                  </a:lnTo>
                  <a:lnTo>
                    <a:pt x="108" y="376"/>
                  </a:lnTo>
                  <a:lnTo>
                    <a:pt x="112" y="378"/>
                  </a:lnTo>
                  <a:lnTo>
                    <a:pt x="112" y="376"/>
                  </a:lnTo>
                  <a:lnTo>
                    <a:pt x="114" y="384"/>
                  </a:lnTo>
                  <a:lnTo>
                    <a:pt x="110" y="386"/>
                  </a:lnTo>
                  <a:lnTo>
                    <a:pt x="96" y="390"/>
                  </a:lnTo>
                  <a:lnTo>
                    <a:pt x="104" y="406"/>
                  </a:lnTo>
                  <a:lnTo>
                    <a:pt x="112" y="406"/>
                  </a:lnTo>
                  <a:lnTo>
                    <a:pt x="132" y="400"/>
                  </a:lnTo>
                  <a:lnTo>
                    <a:pt x="142" y="408"/>
                  </a:lnTo>
                  <a:lnTo>
                    <a:pt x="142" y="414"/>
                  </a:lnTo>
                  <a:lnTo>
                    <a:pt x="144" y="422"/>
                  </a:lnTo>
                  <a:lnTo>
                    <a:pt x="160" y="424"/>
                  </a:lnTo>
                  <a:lnTo>
                    <a:pt x="164" y="436"/>
                  </a:lnTo>
                  <a:lnTo>
                    <a:pt x="174" y="436"/>
                  </a:lnTo>
                  <a:lnTo>
                    <a:pt x="178" y="440"/>
                  </a:lnTo>
                  <a:lnTo>
                    <a:pt x="192" y="436"/>
                  </a:lnTo>
                  <a:lnTo>
                    <a:pt x="198" y="444"/>
                  </a:lnTo>
                  <a:lnTo>
                    <a:pt x="210" y="448"/>
                  </a:lnTo>
                  <a:lnTo>
                    <a:pt x="214" y="448"/>
                  </a:lnTo>
                  <a:lnTo>
                    <a:pt x="222" y="450"/>
                  </a:lnTo>
                  <a:lnTo>
                    <a:pt x="228" y="452"/>
                  </a:lnTo>
                  <a:lnTo>
                    <a:pt x="234" y="454"/>
                  </a:lnTo>
                  <a:lnTo>
                    <a:pt x="236" y="456"/>
                  </a:lnTo>
                  <a:lnTo>
                    <a:pt x="236" y="458"/>
                  </a:lnTo>
                  <a:lnTo>
                    <a:pt x="234" y="460"/>
                  </a:lnTo>
                  <a:lnTo>
                    <a:pt x="230" y="464"/>
                  </a:lnTo>
                  <a:lnTo>
                    <a:pt x="234" y="472"/>
                  </a:lnTo>
                  <a:lnTo>
                    <a:pt x="236" y="480"/>
                  </a:lnTo>
                  <a:lnTo>
                    <a:pt x="236" y="484"/>
                  </a:lnTo>
                  <a:lnTo>
                    <a:pt x="220" y="484"/>
                  </a:lnTo>
                  <a:lnTo>
                    <a:pt x="212" y="492"/>
                  </a:lnTo>
                  <a:lnTo>
                    <a:pt x="212" y="500"/>
                  </a:lnTo>
                  <a:lnTo>
                    <a:pt x="216" y="500"/>
                  </a:lnTo>
                  <a:lnTo>
                    <a:pt x="224" y="500"/>
                  </a:lnTo>
                  <a:lnTo>
                    <a:pt x="206" y="510"/>
                  </a:lnTo>
                  <a:lnTo>
                    <a:pt x="214" y="518"/>
                  </a:lnTo>
                  <a:lnTo>
                    <a:pt x="206" y="520"/>
                  </a:lnTo>
                  <a:lnTo>
                    <a:pt x="206" y="532"/>
                  </a:lnTo>
                  <a:lnTo>
                    <a:pt x="192" y="534"/>
                  </a:lnTo>
                  <a:lnTo>
                    <a:pt x="198" y="536"/>
                  </a:lnTo>
                  <a:lnTo>
                    <a:pt x="202" y="540"/>
                  </a:lnTo>
                  <a:lnTo>
                    <a:pt x="208" y="544"/>
                  </a:lnTo>
                  <a:lnTo>
                    <a:pt x="216" y="548"/>
                  </a:lnTo>
                  <a:lnTo>
                    <a:pt x="242" y="562"/>
                  </a:lnTo>
                  <a:lnTo>
                    <a:pt x="250" y="564"/>
                  </a:lnTo>
                  <a:lnTo>
                    <a:pt x="260" y="564"/>
                  </a:lnTo>
                  <a:lnTo>
                    <a:pt x="272" y="568"/>
                  </a:lnTo>
                  <a:lnTo>
                    <a:pt x="284" y="570"/>
                  </a:lnTo>
                  <a:lnTo>
                    <a:pt x="294" y="572"/>
                  </a:lnTo>
                  <a:lnTo>
                    <a:pt x="304" y="578"/>
                  </a:lnTo>
                  <a:lnTo>
                    <a:pt x="318" y="578"/>
                  </a:lnTo>
                  <a:lnTo>
                    <a:pt x="334" y="584"/>
                  </a:lnTo>
                  <a:lnTo>
                    <a:pt x="340" y="592"/>
                  </a:lnTo>
                  <a:lnTo>
                    <a:pt x="350" y="594"/>
                  </a:lnTo>
                  <a:lnTo>
                    <a:pt x="354" y="598"/>
                  </a:lnTo>
                  <a:lnTo>
                    <a:pt x="356" y="600"/>
                  </a:lnTo>
                  <a:lnTo>
                    <a:pt x="358" y="602"/>
                  </a:lnTo>
                  <a:lnTo>
                    <a:pt x="362" y="604"/>
                  </a:lnTo>
                  <a:lnTo>
                    <a:pt x="364" y="606"/>
                  </a:lnTo>
                  <a:lnTo>
                    <a:pt x="370" y="606"/>
                  </a:lnTo>
                  <a:lnTo>
                    <a:pt x="376" y="600"/>
                  </a:lnTo>
                  <a:lnTo>
                    <a:pt x="380" y="596"/>
                  </a:lnTo>
                  <a:lnTo>
                    <a:pt x="372" y="582"/>
                  </a:lnTo>
                  <a:lnTo>
                    <a:pt x="362" y="568"/>
                  </a:lnTo>
                  <a:lnTo>
                    <a:pt x="352" y="558"/>
                  </a:lnTo>
                  <a:lnTo>
                    <a:pt x="350" y="556"/>
                  </a:lnTo>
                  <a:lnTo>
                    <a:pt x="342" y="544"/>
                  </a:lnTo>
                  <a:lnTo>
                    <a:pt x="344" y="542"/>
                  </a:lnTo>
                  <a:lnTo>
                    <a:pt x="348" y="530"/>
                  </a:lnTo>
                  <a:lnTo>
                    <a:pt x="350" y="526"/>
                  </a:lnTo>
                  <a:lnTo>
                    <a:pt x="354" y="526"/>
                  </a:lnTo>
                  <a:lnTo>
                    <a:pt x="358" y="524"/>
                  </a:lnTo>
                  <a:lnTo>
                    <a:pt x="366" y="518"/>
                  </a:lnTo>
                  <a:lnTo>
                    <a:pt x="374" y="512"/>
                  </a:lnTo>
                  <a:lnTo>
                    <a:pt x="370" y="506"/>
                  </a:lnTo>
                  <a:lnTo>
                    <a:pt x="366" y="498"/>
                  </a:lnTo>
                  <a:lnTo>
                    <a:pt x="358" y="486"/>
                  </a:lnTo>
                  <a:lnTo>
                    <a:pt x="342" y="486"/>
                  </a:lnTo>
                  <a:lnTo>
                    <a:pt x="342" y="476"/>
                  </a:lnTo>
                  <a:lnTo>
                    <a:pt x="336" y="478"/>
                  </a:lnTo>
                  <a:lnTo>
                    <a:pt x="332" y="478"/>
                  </a:lnTo>
                  <a:lnTo>
                    <a:pt x="332" y="476"/>
                  </a:lnTo>
                  <a:lnTo>
                    <a:pt x="332" y="474"/>
                  </a:lnTo>
                  <a:lnTo>
                    <a:pt x="332" y="464"/>
                  </a:lnTo>
                  <a:lnTo>
                    <a:pt x="332" y="462"/>
                  </a:lnTo>
                  <a:lnTo>
                    <a:pt x="332" y="446"/>
                  </a:lnTo>
                  <a:lnTo>
                    <a:pt x="342" y="436"/>
                  </a:lnTo>
                  <a:lnTo>
                    <a:pt x="350" y="448"/>
                  </a:lnTo>
                  <a:lnTo>
                    <a:pt x="358" y="444"/>
                  </a:lnTo>
                  <a:lnTo>
                    <a:pt x="356" y="432"/>
                  </a:lnTo>
                  <a:lnTo>
                    <a:pt x="380" y="412"/>
                  </a:lnTo>
                  <a:lnTo>
                    <a:pt x="402" y="416"/>
                  </a:lnTo>
                  <a:lnTo>
                    <a:pt x="418" y="422"/>
                  </a:lnTo>
                  <a:lnTo>
                    <a:pt x="434" y="434"/>
                  </a:lnTo>
                  <a:lnTo>
                    <a:pt x="442" y="432"/>
                  </a:lnTo>
                  <a:lnTo>
                    <a:pt x="454" y="436"/>
                  </a:lnTo>
                  <a:lnTo>
                    <a:pt x="460" y="428"/>
                  </a:lnTo>
                  <a:lnTo>
                    <a:pt x="492" y="428"/>
                  </a:lnTo>
                  <a:lnTo>
                    <a:pt x="502" y="436"/>
                  </a:lnTo>
                  <a:lnTo>
                    <a:pt x="534" y="434"/>
                  </a:lnTo>
                  <a:lnTo>
                    <a:pt x="536" y="420"/>
                  </a:lnTo>
                  <a:lnTo>
                    <a:pt x="512" y="412"/>
                  </a:lnTo>
                  <a:lnTo>
                    <a:pt x="516" y="406"/>
                  </a:lnTo>
                  <a:lnTo>
                    <a:pt x="518" y="394"/>
                  </a:lnTo>
                  <a:lnTo>
                    <a:pt x="532" y="392"/>
                  </a:lnTo>
                  <a:lnTo>
                    <a:pt x="520" y="386"/>
                  </a:lnTo>
                  <a:lnTo>
                    <a:pt x="514" y="376"/>
                  </a:lnTo>
                  <a:lnTo>
                    <a:pt x="534" y="376"/>
                  </a:lnTo>
                  <a:lnTo>
                    <a:pt x="602" y="360"/>
                  </a:lnTo>
                  <a:lnTo>
                    <a:pt x="612" y="350"/>
                  </a:lnTo>
                  <a:lnTo>
                    <a:pt x="640" y="354"/>
                  </a:lnTo>
                  <a:lnTo>
                    <a:pt x="652" y="372"/>
                  </a:lnTo>
                  <a:lnTo>
                    <a:pt x="684" y="376"/>
                  </a:lnTo>
                  <a:lnTo>
                    <a:pt x="684" y="382"/>
                  </a:lnTo>
                  <a:lnTo>
                    <a:pt x="702" y="382"/>
                  </a:lnTo>
                  <a:lnTo>
                    <a:pt x="720" y="368"/>
                  </a:lnTo>
                  <a:lnTo>
                    <a:pt x="728" y="368"/>
                  </a:lnTo>
                  <a:lnTo>
                    <a:pt x="728" y="378"/>
                  </a:lnTo>
                  <a:lnTo>
                    <a:pt x="744" y="384"/>
                  </a:lnTo>
                  <a:lnTo>
                    <a:pt x="796" y="432"/>
                  </a:lnTo>
                  <a:lnTo>
                    <a:pt x="804" y="434"/>
                  </a:lnTo>
                  <a:lnTo>
                    <a:pt x="804" y="424"/>
                  </a:lnTo>
                  <a:lnTo>
                    <a:pt x="816" y="426"/>
                  </a:lnTo>
                  <a:lnTo>
                    <a:pt x="818" y="434"/>
                  </a:lnTo>
                  <a:lnTo>
                    <a:pt x="836" y="436"/>
                  </a:lnTo>
                  <a:lnTo>
                    <a:pt x="842" y="428"/>
                  </a:lnTo>
                  <a:lnTo>
                    <a:pt x="866" y="446"/>
                  </a:lnTo>
                  <a:lnTo>
                    <a:pt x="884" y="454"/>
                  </a:lnTo>
                  <a:lnTo>
                    <a:pt x="902" y="4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11" name="Freeform 238"/>
            <p:cNvSpPr/>
            <p:nvPr/>
          </p:nvSpPr>
          <p:spPr bwMode="auto">
            <a:xfrm>
              <a:off x="6109189" y="3386217"/>
              <a:ext cx="164895" cy="110178"/>
            </a:xfrm>
            <a:custGeom>
              <a:avLst/>
              <a:gdLst>
                <a:gd name="T0" fmla="*/ 0 w 112"/>
                <a:gd name="T1" fmla="*/ 2147483647 h 68"/>
                <a:gd name="T2" fmla="*/ 2147483647 w 112"/>
                <a:gd name="T3" fmla="*/ 2147483647 h 68"/>
                <a:gd name="T4" fmla="*/ 2147483647 w 112"/>
                <a:gd name="T5" fmla="*/ 2147483647 h 68"/>
                <a:gd name="T6" fmla="*/ 2147483647 w 112"/>
                <a:gd name="T7" fmla="*/ 2147483647 h 68"/>
                <a:gd name="T8" fmla="*/ 2147483647 w 112"/>
                <a:gd name="T9" fmla="*/ 2147483647 h 68"/>
                <a:gd name="T10" fmla="*/ 2147483647 w 112"/>
                <a:gd name="T11" fmla="*/ 2147483647 h 68"/>
                <a:gd name="T12" fmla="*/ 2147483647 w 112"/>
                <a:gd name="T13" fmla="*/ 0 h 68"/>
                <a:gd name="T14" fmla="*/ 2147483647 w 112"/>
                <a:gd name="T15" fmla="*/ 2147483647 h 68"/>
                <a:gd name="T16" fmla="*/ 2147483647 w 112"/>
                <a:gd name="T17" fmla="*/ 2147483647 h 68"/>
                <a:gd name="T18" fmla="*/ 2147483647 w 112"/>
                <a:gd name="T19" fmla="*/ 2147483647 h 68"/>
                <a:gd name="T20" fmla="*/ 2147483647 w 112"/>
                <a:gd name="T21" fmla="*/ 2147483647 h 68"/>
                <a:gd name="T22" fmla="*/ 2147483647 w 112"/>
                <a:gd name="T23" fmla="*/ 2147483647 h 68"/>
                <a:gd name="T24" fmla="*/ 2147483647 w 112"/>
                <a:gd name="T25" fmla="*/ 2147483647 h 68"/>
                <a:gd name="T26" fmla="*/ 2147483647 w 112"/>
                <a:gd name="T27" fmla="*/ 2147483647 h 68"/>
                <a:gd name="T28" fmla="*/ 2147483647 w 112"/>
                <a:gd name="T29" fmla="*/ 2147483647 h 68"/>
                <a:gd name="T30" fmla="*/ 2147483647 w 112"/>
                <a:gd name="T31" fmla="*/ 2147483647 h 68"/>
                <a:gd name="T32" fmla="*/ 2147483647 w 112"/>
                <a:gd name="T33" fmla="*/ 2147483647 h 68"/>
                <a:gd name="T34" fmla="*/ 2147483647 w 112"/>
                <a:gd name="T35" fmla="*/ 2147483647 h 68"/>
                <a:gd name="T36" fmla="*/ 2147483647 w 112"/>
                <a:gd name="T37" fmla="*/ 2147483647 h 68"/>
                <a:gd name="T38" fmla="*/ 2147483647 w 112"/>
                <a:gd name="T39" fmla="*/ 2147483647 h 68"/>
                <a:gd name="T40" fmla="*/ 2147483647 w 112"/>
                <a:gd name="T41" fmla="*/ 2147483647 h 68"/>
                <a:gd name="T42" fmla="*/ 2147483647 w 112"/>
                <a:gd name="T43" fmla="*/ 2147483647 h 68"/>
                <a:gd name="T44" fmla="*/ 2147483647 w 112"/>
                <a:gd name="T45" fmla="*/ 2147483647 h 68"/>
                <a:gd name="T46" fmla="*/ 2147483647 w 112"/>
                <a:gd name="T47" fmla="*/ 2147483647 h 68"/>
                <a:gd name="T48" fmla="*/ 2147483647 w 112"/>
                <a:gd name="T49" fmla="*/ 2147483647 h 68"/>
                <a:gd name="T50" fmla="*/ 2147483647 w 112"/>
                <a:gd name="T51" fmla="*/ 2147483647 h 68"/>
                <a:gd name="T52" fmla="*/ 2147483647 w 112"/>
                <a:gd name="T53" fmla="*/ 2147483647 h 68"/>
                <a:gd name="T54" fmla="*/ 2147483647 w 112"/>
                <a:gd name="T55" fmla="*/ 2147483647 h 68"/>
                <a:gd name="T56" fmla="*/ 2147483647 w 112"/>
                <a:gd name="T57" fmla="*/ 2147483647 h 68"/>
                <a:gd name="T58" fmla="*/ 2147483647 w 112"/>
                <a:gd name="T59" fmla="*/ 2147483647 h 68"/>
                <a:gd name="T60" fmla="*/ 2147483647 w 112"/>
                <a:gd name="T61" fmla="*/ 2147483647 h 68"/>
                <a:gd name="T62" fmla="*/ 2147483647 w 112"/>
                <a:gd name="T63" fmla="*/ 2147483647 h 68"/>
                <a:gd name="T64" fmla="*/ 2147483647 w 112"/>
                <a:gd name="T65" fmla="*/ 2147483647 h 68"/>
                <a:gd name="T66" fmla="*/ 2147483647 w 112"/>
                <a:gd name="T67" fmla="*/ 2147483647 h 68"/>
                <a:gd name="T68" fmla="*/ 2147483647 w 112"/>
                <a:gd name="T69" fmla="*/ 2147483647 h 68"/>
                <a:gd name="T70" fmla="*/ 2147483647 w 112"/>
                <a:gd name="T71" fmla="*/ 2147483647 h 68"/>
                <a:gd name="T72" fmla="*/ 2147483647 w 112"/>
                <a:gd name="T73" fmla="*/ 2147483647 h 68"/>
                <a:gd name="T74" fmla="*/ 2147483647 w 112"/>
                <a:gd name="T75" fmla="*/ 2147483647 h 68"/>
                <a:gd name="T76" fmla="*/ 2147483647 w 112"/>
                <a:gd name="T77" fmla="*/ 2147483647 h 68"/>
                <a:gd name="T78" fmla="*/ 2147483647 w 112"/>
                <a:gd name="T79" fmla="*/ 2147483647 h 68"/>
                <a:gd name="T80" fmla="*/ 2147483647 w 112"/>
                <a:gd name="T81" fmla="*/ 2147483647 h 68"/>
                <a:gd name="T82" fmla="*/ 2147483647 w 112"/>
                <a:gd name="T83" fmla="*/ 2147483647 h 68"/>
                <a:gd name="T84" fmla="*/ 2147483647 w 112"/>
                <a:gd name="T85" fmla="*/ 2147483647 h 68"/>
                <a:gd name="T86" fmla="*/ 2147483647 w 112"/>
                <a:gd name="T87" fmla="*/ 2147483647 h 68"/>
                <a:gd name="T88" fmla="*/ 2147483647 w 112"/>
                <a:gd name="T89" fmla="*/ 2147483647 h 68"/>
                <a:gd name="T90" fmla="*/ 2147483647 w 112"/>
                <a:gd name="T91" fmla="*/ 2147483647 h 68"/>
                <a:gd name="T92" fmla="*/ 0 w 112"/>
                <a:gd name="T93" fmla="*/ 2147483647 h 68"/>
                <a:gd name="T94" fmla="*/ 0 w 112"/>
                <a:gd name="T95" fmla="*/ 2147483647 h 6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2"/>
                <a:gd name="T145" fmla="*/ 0 h 68"/>
                <a:gd name="T146" fmla="*/ 112 w 112"/>
                <a:gd name="T147" fmla="*/ 68 h 6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2" h="68">
                  <a:moveTo>
                    <a:pt x="0" y="26"/>
                  </a:moveTo>
                  <a:lnTo>
                    <a:pt x="14" y="26"/>
                  </a:lnTo>
                  <a:lnTo>
                    <a:pt x="16" y="16"/>
                  </a:lnTo>
                  <a:lnTo>
                    <a:pt x="22" y="14"/>
                  </a:lnTo>
                  <a:lnTo>
                    <a:pt x="22" y="4"/>
                  </a:lnTo>
                  <a:lnTo>
                    <a:pt x="32" y="6"/>
                  </a:lnTo>
                  <a:lnTo>
                    <a:pt x="36" y="0"/>
                  </a:lnTo>
                  <a:lnTo>
                    <a:pt x="44" y="6"/>
                  </a:lnTo>
                  <a:lnTo>
                    <a:pt x="44" y="10"/>
                  </a:lnTo>
                  <a:lnTo>
                    <a:pt x="36" y="14"/>
                  </a:lnTo>
                  <a:lnTo>
                    <a:pt x="32" y="16"/>
                  </a:lnTo>
                  <a:lnTo>
                    <a:pt x="40" y="16"/>
                  </a:lnTo>
                  <a:lnTo>
                    <a:pt x="46" y="18"/>
                  </a:lnTo>
                  <a:lnTo>
                    <a:pt x="44" y="28"/>
                  </a:lnTo>
                  <a:lnTo>
                    <a:pt x="58" y="28"/>
                  </a:lnTo>
                  <a:lnTo>
                    <a:pt x="64" y="30"/>
                  </a:lnTo>
                  <a:lnTo>
                    <a:pt x="78" y="30"/>
                  </a:lnTo>
                  <a:lnTo>
                    <a:pt x="84" y="26"/>
                  </a:lnTo>
                  <a:lnTo>
                    <a:pt x="84" y="30"/>
                  </a:lnTo>
                  <a:lnTo>
                    <a:pt x="88" y="32"/>
                  </a:lnTo>
                  <a:lnTo>
                    <a:pt x="98" y="38"/>
                  </a:lnTo>
                  <a:lnTo>
                    <a:pt x="102" y="44"/>
                  </a:lnTo>
                  <a:lnTo>
                    <a:pt x="108" y="48"/>
                  </a:lnTo>
                  <a:lnTo>
                    <a:pt x="112" y="58"/>
                  </a:lnTo>
                  <a:lnTo>
                    <a:pt x="106" y="60"/>
                  </a:lnTo>
                  <a:lnTo>
                    <a:pt x="98" y="62"/>
                  </a:lnTo>
                  <a:lnTo>
                    <a:pt x="90" y="64"/>
                  </a:lnTo>
                  <a:lnTo>
                    <a:pt x="82" y="66"/>
                  </a:lnTo>
                  <a:lnTo>
                    <a:pt x="76" y="68"/>
                  </a:lnTo>
                  <a:lnTo>
                    <a:pt x="74" y="68"/>
                  </a:lnTo>
                  <a:lnTo>
                    <a:pt x="70" y="68"/>
                  </a:lnTo>
                  <a:lnTo>
                    <a:pt x="66" y="64"/>
                  </a:lnTo>
                  <a:lnTo>
                    <a:pt x="60" y="58"/>
                  </a:lnTo>
                  <a:lnTo>
                    <a:pt x="58" y="50"/>
                  </a:lnTo>
                  <a:lnTo>
                    <a:pt x="54" y="40"/>
                  </a:lnTo>
                  <a:lnTo>
                    <a:pt x="48" y="40"/>
                  </a:lnTo>
                  <a:lnTo>
                    <a:pt x="44" y="46"/>
                  </a:lnTo>
                  <a:lnTo>
                    <a:pt x="40" y="50"/>
                  </a:lnTo>
                  <a:lnTo>
                    <a:pt x="34" y="56"/>
                  </a:lnTo>
                  <a:lnTo>
                    <a:pt x="30" y="60"/>
                  </a:lnTo>
                  <a:lnTo>
                    <a:pt x="20" y="66"/>
                  </a:lnTo>
                  <a:lnTo>
                    <a:pt x="12" y="66"/>
                  </a:lnTo>
                  <a:lnTo>
                    <a:pt x="16" y="56"/>
                  </a:lnTo>
                  <a:lnTo>
                    <a:pt x="16" y="46"/>
                  </a:lnTo>
                  <a:lnTo>
                    <a:pt x="12" y="42"/>
                  </a:lnTo>
                  <a:lnTo>
                    <a:pt x="6" y="38"/>
                  </a:lnTo>
                  <a:lnTo>
                    <a:pt x="0" y="32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12" name="Freeform 239"/>
            <p:cNvSpPr/>
            <p:nvPr/>
          </p:nvSpPr>
          <p:spPr bwMode="auto">
            <a:xfrm>
              <a:off x="5471520" y="3305243"/>
              <a:ext cx="161435" cy="73009"/>
            </a:xfrm>
            <a:custGeom>
              <a:avLst/>
              <a:gdLst>
                <a:gd name="T0" fmla="*/ 2147483647 w 110"/>
                <a:gd name="T1" fmla="*/ 2147483647 h 46"/>
                <a:gd name="T2" fmla="*/ 2147483647 w 110"/>
                <a:gd name="T3" fmla="*/ 2147483647 h 46"/>
                <a:gd name="T4" fmla="*/ 2147483647 w 110"/>
                <a:gd name="T5" fmla="*/ 2147483647 h 46"/>
                <a:gd name="T6" fmla="*/ 2147483647 w 110"/>
                <a:gd name="T7" fmla="*/ 2147483647 h 46"/>
                <a:gd name="T8" fmla="*/ 2147483647 w 110"/>
                <a:gd name="T9" fmla="*/ 2147483647 h 46"/>
                <a:gd name="T10" fmla="*/ 2147483647 w 110"/>
                <a:gd name="T11" fmla="*/ 2147483647 h 46"/>
                <a:gd name="T12" fmla="*/ 2147483647 w 110"/>
                <a:gd name="T13" fmla="*/ 2147483647 h 46"/>
                <a:gd name="T14" fmla="*/ 2147483647 w 110"/>
                <a:gd name="T15" fmla="*/ 2147483647 h 46"/>
                <a:gd name="T16" fmla="*/ 2147483647 w 110"/>
                <a:gd name="T17" fmla="*/ 2147483647 h 46"/>
                <a:gd name="T18" fmla="*/ 2147483647 w 110"/>
                <a:gd name="T19" fmla="*/ 2147483647 h 46"/>
                <a:gd name="T20" fmla="*/ 2147483647 w 110"/>
                <a:gd name="T21" fmla="*/ 2147483647 h 46"/>
                <a:gd name="T22" fmla="*/ 2147483647 w 110"/>
                <a:gd name="T23" fmla="*/ 2147483647 h 46"/>
                <a:gd name="T24" fmla="*/ 2147483647 w 110"/>
                <a:gd name="T25" fmla="*/ 2147483647 h 46"/>
                <a:gd name="T26" fmla="*/ 2147483647 w 110"/>
                <a:gd name="T27" fmla="*/ 2147483647 h 46"/>
                <a:gd name="T28" fmla="*/ 2147483647 w 110"/>
                <a:gd name="T29" fmla="*/ 2147483647 h 46"/>
                <a:gd name="T30" fmla="*/ 2147483647 w 110"/>
                <a:gd name="T31" fmla="*/ 2147483647 h 46"/>
                <a:gd name="T32" fmla="*/ 2147483647 w 110"/>
                <a:gd name="T33" fmla="*/ 2147483647 h 46"/>
                <a:gd name="T34" fmla="*/ 2147483647 w 110"/>
                <a:gd name="T35" fmla="*/ 2147483647 h 46"/>
                <a:gd name="T36" fmla="*/ 2147483647 w 110"/>
                <a:gd name="T37" fmla="*/ 2147483647 h 46"/>
                <a:gd name="T38" fmla="*/ 2147483647 w 110"/>
                <a:gd name="T39" fmla="*/ 2147483647 h 46"/>
                <a:gd name="T40" fmla="*/ 2147483647 w 110"/>
                <a:gd name="T41" fmla="*/ 2147483647 h 46"/>
                <a:gd name="T42" fmla="*/ 2147483647 w 110"/>
                <a:gd name="T43" fmla="*/ 2147483647 h 46"/>
                <a:gd name="T44" fmla="*/ 2147483647 w 110"/>
                <a:gd name="T45" fmla="*/ 2147483647 h 46"/>
                <a:gd name="T46" fmla="*/ 2147483647 w 110"/>
                <a:gd name="T47" fmla="*/ 2147483647 h 46"/>
                <a:gd name="T48" fmla="*/ 0 w 110"/>
                <a:gd name="T49" fmla="*/ 0 h 46"/>
                <a:gd name="T50" fmla="*/ 2147483647 w 110"/>
                <a:gd name="T51" fmla="*/ 2147483647 h 46"/>
                <a:gd name="T52" fmla="*/ 2147483647 w 110"/>
                <a:gd name="T53" fmla="*/ 2147483647 h 46"/>
                <a:gd name="T54" fmla="*/ 2147483647 w 110"/>
                <a:gd name="T55" fmla="*/ 2147483647 h 46"/>
                <a:gd name="T56" fmla="*/ 2147483647 w 110"/>
                <a:gd name="T57" fmla="*/ 2147483647 h 46"/>
                <a:gd name="T58" fmla="*/ 2147483647 w 110"/>
                <a:gd name="T59" fmla="*/ 2147483647 h 46"/>
                <a:gd name="T60" fmla="*/ 2147483647 w 110"/>
                <a:gd name="T61" fmla="*/ 2147483647 h 46"/>
                <a:gd name="T62" fmla="*/ 2147483647 w 110"/>
                <a:gd name="T63" fmla="*/ 2147483647 h 46"/>
                <a:gd name="T64" fmla="*/ 2147483647 w 110"/>
                <a:gd name="T65" fmla="*/ 2147483647 h 46"/>
                <a:gd name="T66" fmla="*/ 2147483647 w 110"/>
                <a:gd name="T67" fmla="*/ 2147483647 h 46"/>
                <a:gd name="T68" fmla="*/ 2147483647 w 110"/>
                <a:gd name="T69" fmla="*/ 2147483647 h 46"/>
                <a:gd name="T70" fmla="*/ 2147483647 w 110"/>
                <a:gd name="T71" fmla="*/ 2147483647 h 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0"/>
                <a:gd name="T109" fmla="*/ 0 h 46"/>
                <a:gd name="T110" fmla="*/ 110 w 110"/>
                <a:gd name="T111" fmla="*/ 46 h 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0" h="46">
                  <a:moveTo>
                    <a:pt x="36" y="36"/>
                  </a:moveTo>
                  <a:lnTo>
                    <a:pt x="44" y="34"/>
                  </a:lnTo>
                  <a:lnTo>
                    <a:pt x="50" y="34"/>
                  </a:lnTo>
                  <a:lnTo>
                    <a:pt x="60" y="36"/>
                  </a:lnTo>
                  <a:lnTo>
                    <a:pt x="64" y="40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78" y="44"/>
                  </a:lnTo>
                  <a:lnTo>
                    <a:pt x="86" y="44"/>
                  </a:lnTo>
                  <a:lnTo>
                    <a:pt x="88" y="38"/>
                  </a:lnTo>
                  <a:lnTo>
                    <a:pt x="96" y="42"/>
                  </a:lnTo>
                  <a:lnTo>
                    <a:pt x="100" y="46"/>
                  </a:lnTo>
                  <a:lnTo>
                    <a:pt x="110" y="46"/>
                  </a:lnTo>
                  <a:lnTo>
                    <a:pt x="106" y="40"/>
                  </a:lnTo>
                  <a:lnTo>
                    <a:pt x="104" y="36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92" y="22"/>
                  </a:lnTo>
                  <a:lnTo>
                    <a:pt x="76" y="16"/>
                  </a:lnTo>
                  <a:lnTo>
                    <a:pt x="62" y="16"/>
                  </a:lnTo>
                  <a:lnTo>
                    <a:pt x="52" y="10"/>
                  </a:lnTo>
                  <a:lnTo>
                    <a:pt x="40" y="8"/>
                  </a:lnTo>
                  <a:lnTo>
                    <a:pt x="30" y="6"/>
                  </a:lnTo>
                  <a:lnTo>
                    <a:pt x="18" y="2"/>
                  </a:lnTo>
                  <a:lnTo>
                    <a:pt x="0" y="0"/>
                  </a:lnTo>
                  <a:lnTo>
                    <a:pt x="6" y="4"/>
                  </a:lnTo>
                  <a:lnTo>
                    <a:pt x="12" y="8"/>
                  </a:lnTo>
                  <a:lnTo>
                    <a:pt x="20" y="12"/>
                  </a:lnTo>
                  <a:lnTo>
                    <a:pt x="24" y="14"/>
                  </a:lnTo>
                  <a:lnTo>
                    <a:pt x="30" y="16"/>
                  </a:lnTo>
                  <a:lnTo>
                    <a:pt x="32" y="20"/>
                  </a:lnTo>
                  <a:lnTo>
                    <a:pt x="34" y="24"/>
                  </a:lnTo>
                  <a:lnTo>
                    <a:pt x="34" y="26"/>
                  </a:lnTo>
                  <a:lnTo>
                    <a:pt x="36" y="30"/>
                  </a:lnTo>
                  <a:lnTo>
                    <a:pt x="36" y="32"/>
                  </a:lnTo>
                  <a:lnTo>
                    <a:pt x="3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13" name="Freeform 240"/>
            <p:cNvSpPr/>
            <p:nvPr/>
          </p:nvSpPr>
          <p:spPr bwMode="auto">
            <a:xfrm>
              <a:off x="5568381" y="3372942"/>
              <a:ext cx="74952" cy="67700"/>
            </a:xfrm>
            <a:custGeom>
              <a:avLst/>
              <a:gdLst>
                <a:gd name="T0" fmla="*/ 0 w 52"/>
                <a:gd name="T1" fmla="*/ 0 h 42"/>
                <a:gd name="T2" fmla="*/ 2147483647 w 52"/>
                <a:gd name="T3" fmla="*/ 0 h 42"/>
                <a:gd name="T4" fmla="*/ 2147483647 w 52"/>
                <a:gd name="T5" fmla="*/ 2147483647 h 42"/>
                <a:gd name="T6" fmla="*/ 2147483647 w 52"/>
                <a:gd name="T7" fmla="*/ 2147483647 h 42"/>
                <a:gd name="T8" fmla="*/ 2147483647 w 52"/>
                <a:gd name="T9" fmla="*/ 2147483647 h 42"/>
                <a:gd name="T10" fmla="*/ 2147483647 w 52"/>
                <a:gd name="T11" fmla="*/ 2147483647 h 42"/>
                <a:gd name="T12" fmla="*/ 2147483647 w 52"/>
                <a:gd name="T13" fmla="*/ 2147483647 h 42"/>
                <a:gd name="T14" fmla="*/ 2147483647 w 52"/>
                <a:gd name="T15" fmla="*/ 2147483647 h 42"/>
                <a:gd name="T16" fmla="*/ 2147483647 w 52"/>
                <a:gd name="T17" fmla="*/ 2147483647 h 42"/>
                <a:gd name="T18" fmla="*/ 2147483647 w 52"/>
                <a:gd name="T19" fmla="*/ 2147483647 h 42"/>
                <a:gd name="T20" fmla="*/ 2147483647 w 52"/>
                <a:gd name="T21" fmla="*/ 2147483647 h 42"/>
                <a:gd name="T22" fmla="*/ 2147483647 w 52"/>
                <a:gd name="T23" fmla="*/ 2147483647 h 42"/>
                <a:gd name="T24" fmla="*/ 2147483647 w 52"/>
                <a:gd name="T25" fmla="*/ 2147483647 h 42"/>
                <a:gd name="T26" fmla="*/ 2147483647 w 52"/>
                <a:gd name="T27" fmla="*/ 2147483647 h 42"/>
                <a:gd name="T28" fmla="*/ 2147483647 w 52"/>
                <a:gd name="T29" fmla="*/ 2147483647 h 42"/>
                <a:gd name="T30" fmla="*/ 2147483647 w 52"/>
                <a:gd name="T31" fmla="*/ 2147483647 h 42"/>
                <a:gd name="T32" fmla="*/ 2147483647 w 52"/>
                <a:gd name="T33" fmla="*/ 2147483647 h 42"/>
                <a:gd name="T34" fmla="*/ 2147483647 w 52"/>
                <a:gd name="T35" fmla="*/ 2147483647 h 42"/>
                <a:gd name="T36" fmla="*/ 2147483647 w 52"/>
                <a:gd name="T37" fmla="*/ 2147483647 h 42"/>
                <a:gd name="T38" fmla="*/ 2147483647 w 52"/>
                <a:gd name="T39" fmla="*/ 2147483647 h 42"/>
                <a:gd name="T40" fmla="*/ 0 w 52"/>
                <a:gd name="T41" fmla="*/ 0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2"/>
                <a:gd name="T64" fmla="*/ 0 h 42"/>
                <a:gd name="T65" fmla="*/ 52 w 52"/>
                <a:gd name="T66" fmla="*/ 42 h 4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2" h="42">
                  <a:moveTo>
                    <a:pt x="0" y="0"/>
                  </a:moveTo>
                  <a:lnTo>
                    <a:pt x="20" y="0"/>
                  </a:lnTo>
                  <a:lnTo>
                    <a:pt x="26" y="6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8" y="22"/>
                  </a:lnTo>
                  <a:lnTo>
                    <a:pt x="40" y="22"/>
                  </a:lnTo>
                  <a:lnTo>
                    <a:pt x="48" y="26"/>
                  </a:lnTo>
                  <a:lnTo>
                    <a:pt x="52" y="38"/>
                  </a:lnTo>
                  <a:lnTo>
                    <a:pt x="48" y="42"/>
                  </a:lnTo>
                  <a:lnTo>
                    <a:pt x="42" y="38"/>
                  </a:lnTo>
                  <a:lnTo>
                    <a:pt x="38" y="34"/>
                  </a:lnTo>
                  <a:lnTo>
                    <a:pt x="32" y="30"/>
                  </a:lnTo>
                  <a:lnTo>
                    <a:pt x="24" y="32"/>
                  </a:lnTo>
                  <a:lnTo>
                    <a:pt x="20" y="26"/>
                  </a:lnTo>
                  <a:lnTo>
                    <a:pt x="16" y="22"/>
                  </a:lnTo>
                  <a:lnTo>
                    <a:pt x="12" y="20"/>
                  </a:lnTo>
                  <a:lnTo>
                    <a:pt x="2" y="18"/>
                  </a:lnTo>
                  <a:lnTo>
                    <a:pt x="2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14" name="Freeform 241"/>
            <p:cNvSpPr/>
            <p:nvPr/>
          </p:nvSpPr>
          <p:spPr bwMode="auto">
            <a:xfrm>
              <a:off x="5598362" y="3357013"/>
              <a:ext cx="113005" cy="92921"/>
            </a:xfrm>
            <a:custGeom>
              <a:avLst/>
              <a:gdLst>
                <a:gd name="T0" fmla="*/ 2147483647 w 78"/>
                <a:gd name="T1" fmla="*/ 2147483647 h 60"/>
                <a:gd name="T2" fmla="*/ 2147483647 w 78"/>
                <a:gd name="T3" fmla="*/ 2147483647 h 60"/>
                <a:gd name="T4" fmla="*/ 2147483647 w 78"/>
                <a:gd name="T5" fmla="*/ 2147483647 h 60"/>
                <a:gd name="T6" fmla="*/ 2147483647 w 78"/>
                <a:gd name="T7" fmla="*/ 2147483647 h 60"/>
                <a:gd name="T8" fmla="*/ 2147483647 w 78"/>
                <a:gd name="T9" fmla="*/ 2147483647 h 60"/>
                <a:gd name="T10" fmla="*/ 2147483647 w 78"/>
                <a:gd name="T11" fmla="*/ 2147483647 h 60"/>
                <a:gd name="T12" fmla="*/ 2147483647 w 78"/>
                <a:gd name="T13" fmla="*/ 0 h 60"/>
                <a:gd name="T14" fmla="*/ 2147483647 w 78"/>
                <a:gd name="T15" fmla="*/ 2147483647 h 60"/>
                <a:gd name="T16" fmla="*/ 2147483647 w 78"/>
                <a:gd name="T17" fmla="*/ 2147483647 h 60"/>
                <a:gd name="T18" fmla="*/ 2147483647 w 78"/>
                <a:gd name="T19" fmla="*/ 2147483647 h 60"/>
                <a:gd name="T20" fmla="*/ 2147483647 w 78"/>
                <a:gd name="T21" fmla="*/ 2147483647 h 60"/>
                <a:gd name="T22" fmla="*/ 2147483647 w 78"/>
                <a:gd name="T23" fmla="*/ 2147483647 h 60"/>
                <a:gd name="T24" fmla="*/ 2147483647 w 78"/>
                <a:gd name="T25" fmla="*/ 2147483647 h 60"/>
                <a:gd name="T26" fmla="*/ 2147483647 w 78"/>
                <a:gd name="T27" fmla="*/ 2147483647 h 60"/>
                <a:gd name="T28" fmla="*/ 0 w 78"/>
                <a:gd name="T29" fmla="*/ 2147483647 h 60"/>
                <a:gd name="T30" fmla="*/ 2147483647 w 78"/>
                <a:gd name="T31" fmla="*/ 2147483647 h 60"/>
                <a:gd name="T32" fmla="*/ 2147483647 w 78"/>
                <a:gd name="T33" fmla="*/ 2147483647 h 60"/>
                <a:gd name="T34" fmla="*/ 2147483647 w 78"/>
                <a:gd name="T35" fmla="*/ 2147483647 h 60"/>
                <a:gd name="T36" fmla="*/ 2147483647 w 78"/>
                <a:gd name="T37" fmla="*/ 2147483647 h 60"/>
                <a:gd name="T38" fmla="*/ 2147483647 w 78"/>
                <a:gd name="T39" fmla="*/ 2147483647 h 60"/>
                <a:gd name="T40" fmla="*/ 2147483647 w 78"/>
                <a:gd name="T41" fmla="*/ 2147483647 h 60"/>
                <a:gd name="T42" fmla="*/ 2147483647 w 78"/>
                <a:gd name="T43" fmla="*/ 2147483647 h 60"/>
                <a:gd name="T44" fmla="*/ 2147483647 w 78"/>
                <a:gd name="T45" fmla="*/ 2147483647 h 60"/>
                <a:gd name="T46" fmla="*/ 2147483647 w 78"/>
                <a:gd name="T47" fmla="*/ 2147483647 h 60"/>
                <a:gd name="T48" fmla="*/ 2147483647 w 78"/>
                <a:gd name="T49" fmla="*/ 2147483647 h 60"/>
                <a:gd name="T50" fmla="*/ 2147483647 w 78"/>
                <a:gd name="T51" fmla="*/ 2147483647 h 60"/>
                <a:gd name="T52" fmla="*/ 2147483647 w 78"/>
                <a:gd name="T53" fmla="*/ 2147483647 h 60"/>
                <a:gd name="T54" fmla="*/ 2147483647 w 78"/>
                <a:gd name="T55" fmla="*/ 2147483647 h 60"/>
                <a:gd name="T56" fmla="*/ 2147483647 w 78"/>
                <a:gd name="T57" fmla="*/ 2147483647 h 60"/>
                <a:gd name="T58" fmla="*/ 2147483647 w 78"/>
                <a:gd name="T59" fmla="*/ 2147483647 h 60"/>
                <a:gd name="T60" fmla="*/ 2147483647 w 78"/>
                <a:gd name="T61" fmla="*/ 2147483647 h 60"/>
                <a:gd name="T62" fmla="*/ 2147483647 w 78"/>
                <a:gd name="T63" fmla="*/ 2147483647 h 60"/>
                <a:gd name="T64" fmla="*/ 2147483647 w 78"/>
                <a:gd name="T65" fmla="*/ 2147483647 h 60"/>
                <a:gd name="T66" fmla="*/ 2147483647 w 78"/>
                <a:gd name="T67" fmla="*/ 2147483647 h 60"/>
                <a:gd name="T68" fmla="*/ 2147483647 w 78"/>
                <a:gd name="T69" fmla="*/ 2147483647 h 60"/>
                <a:gd name="T70" fmla="*/ 2147483647 w 78"/>
                <a:gd name="T71" fmla="*/ 2147483647 h 60"/>
                <a:gd name="T72" fmla="*/ 2147483647 w 78"/>
                <a:gd name="T73" fmla="*/ 2147483647 h 60"/>
                <a:gd name="T74" fmla="*/ 2147483647 w 78"/>
                <a:gd name="T75" fmla="*/ 2147483647 h 60"/>
                <a:gd name="T76" fmla="*/ 2147483647 w 78"/>
                <a:gd name="T77" fmla="*/ 2147483647 h 60"/>
                <a:gd name="T78" fmla="*/ 2147483647 w 78"/>
                <a:gd name="T79" fmla="*/ 2147483647 h 60"/>
                <a:gd name="T80" fmla="*/ 2147483647 w 78"/>
                <a:gd name="T81" fmla="*/ 2147483647 h 6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8"/>
                <a:gd name="T124" fmla="*/ 0 h 60"/>
                <a:gd name="T125" fmla="*/ 78 w 78"/>
                <a:gd name="T126" fmla="*/ 60 h 6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8" h="60">
                  <a:moveTo>
                    <a:pt x="52" y="2"/>
                  </a:moveTo>
                  <a:lnTo>
                    <a:pt x="48" y="6"/>
                  </a:lnTo>
                  <a:lnTo>
                    <a:pt x="42" y="12"/>
                  </a:lnTo>
                  <a:lnTo>
                    <a:pt x="36" y="12"/>
                  </a:lnTo>
                  <a:lnTo>
                    <a:pt x="32" y="8"/>
                  </a:lnTo>
                  <a:lnTo>
                    <a:pt x="28" y="6"/>
                  </a:lnTo>
                  <a:lnTo>
                    <a:pt x="22" y="0"/>
                  </a:lnTo>
                  <a:lnTo>
                    <a:pt x="18" y="4"/>
                  </a:lnTo>
                  <a:lnTo>
                    <a:pt x="20" y="8"/>
                  </a:lnTo>
                  <a:lnTo>
                    <a:pt x="24" y="14"/>
                  </a:lnTo>
                  <a:lnTo>
                    <a:pt x="20" y="14"/>
                  </a:lnTo>
                  <a:lnTo>
                    <a:pt x="14" y="14"/>
                  </a:lnTo>
                  <a:lnTo>
                    <a:pt x="10" y="10"/>
                  </a:lnTo>
                  <a:lnTo>
                    <a:pt x="2" y="6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8" y="18"/>
                  </a:lnTo>
                  <a:lnTo>
                    <a:pt x="10" y="24"/>
                  </a:lnTo>
                  <a:lnTo>
                    <a:pt x="12" y="28"/>
                  </a:lnTo>
                  <a:lnTo>
                    <a:pt x="14" y="30"/>
                  </a:lnTo>
                  <a:lnTo>
                    <a:pt x="20" y="34"/>
                  </a:lnTo>
                  <a:lnTo>
                    <a:pt x="28" y="38"/>
                  </a:lnTo>
                  <a:lnTo>
                    <a:pt x="32" y="50"/>
                  </a:lnTo>
                  <a:lnTo>
                    <a:pt x="36" y="46"/>
                  </a:lnTo>
                  <a:lnTo>
                    <a:pt x="42" y="42"/>
                  </a:lnTo>
                  <a:lnTo>
                    <a:pt x="46" y="38"/>
                  </a:lnTo>
                  <a:lnTo>
                    <a:pt x="54" y="38"/>
                  </a:lnTo>
                  <a:lnTo>
                    <a:pt x="54" y="44"/>
                  </a:lnTo>
                  <a:lnTo>
                    <a:pt x="56" y="46"/>
                  </a:lnTo>
                  <a:lnTo>
                    <a:pt x="56" y="52"/>
                  </a:lnTo>
                  <a:lnTo>
                    <a:pt x="58" y="54"/>
                  </a:lnTo>
                  <a:lnTo>
                    <a:pt x="60" y="56"/>
                  </a:lnTo>
                  <a:lnTo>
                    <a:pt x="64" y="56"/>
                  </a:lnTo>
                  <a:lnTo>
                    <a:pt x="68" y="60"/>
                  </a:lnTo>
                  <a:lnTo>
                    <a:pt x="72" y="28"/>
                  </a:lnTo>
                  <a:lnTo>
                    <a:pt x="78" y="28"/>
                  </a:lnTo>
                  <a:lnTo>
                    <a:pt x="64" y="18"/>
                  </a:lnTo>
                  <a:lnTo>
                    <a:pt x="62" y="14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15" name="Freeform 267"/>
            <p:cNvSpPr/>
            <p:nvPr/>
          </p:nvSpPr>
          <p:spPr bwMode="auto">
            <a:xfrm>
              <a:off x="7933409" y="4637995"/>
              <a:ext cx="222550" cy="241594"/>
            </a:xfrm>
            <a:custGeom>
              <a:avLst/>
              <a:gdLst>
                <a:gd name="T0" fmla="*/ 2147483647 w 152"/>
                <a:gd name="T1" fmla="*/ 2147483647 h 154"/>
                <a:gd name="T2" fmla="*/ 0 w 152"/>
                <a:gd name="T3" fmla="*/ 2147483647 h 154"/>
                <a:gd name="T4" fmla="*/ 2147483647 w 152"/>
                <a:gd name="T5" fmla="*/ 2147483647 h 154"/>
                <a:gd name="T6" fmla="*/ 2147483647 w 152"/>
                <a:gd name="T7" fmla="*/ 2147483647 h 154"/>
                <a:gd name="T8" fmla="*/ 2147483647 w 152"/>
                <a:gd name="T9" fmla="*/ 2147483647 h 154"/>
                <a:gd name="T10" fmla="*/ 2147483647 w 152"/>
                <a:gd name="T11" fmla="*/ 2147483647 h 154"/>
                <a:gd name="T12" fmla="*/ 2147483647 w 152"/>
                <a:gd name="T13" fmla="*/ 2147483647 h 154"/>
                <a:gd name="T14" fmla="*/ 2147483647 w 152"/>
                <a:gd name="T15" fmla="*/ 2147483647 h 154"/>
                <a:gd name="T16" fmla="*/ 2147483647 w 152"/>
                <a:gd name="T17" fmla="*/ 2147483647 h 154"/>
                <a:gd name="T18" fmla="*/ 2147483647 w 152"/>
                <a:gd name="T19" fmla="*/ 2147483647 h 154"/>
                <a:gd name="T20" fmla="*/ 2147483647 w 152"/>
                <a:gd name="T21" fmla="*/ 2147483647 h 154"/>
                <a:gd name="T22" fmla="*/ 2147483647 w 152"/>
                <a:gd name="T23" fmla="*/ 2147483647 h 154"/>
                <a:gd name="T24" fmla="*/ 2147483647 w 152"/>
                <a:gd name="T25" fmla="*/ 2147483647 h 154"/>
                <a:gd name="T26" fmla="*/ 2147483647 w 152"/>
                <a:gd name="T27" fmla="*/ 2147483647 h 154"/>
                <a:gd name="T28" fmla="*/ 2147483647 w 152"/>
                <a:gd name="T29" fmla="*/ 2147483647 h 154"/>
                <a:gd name="T30" fmla="*/ 2147483647 w 152"/>
                <a:gd name="T31" fmla="*/ 2147483647 h 154"/>
                <a:gd name="T32" fmla="*/ 2147483647 w 152"/>
                <a:gd name="T33" fmla="*/ 2147483647 h 154"/>
                <a:gd name="T34" fmla="*/ 2147483647 w 152"/>
                <a:gd name="T35" fmla="*/ 2147483647 h 154"/>
                <a:gd name="T36" fmla="*/ 2147483647 w 152"/>
                <a:gd name="T37" fmla="*/ 2147483647 h 154"/>
                <a:gd name="T38" fmla="*/ 2147483647 w 152"/>
                <a:gd name="T39" fmla="*/ 2147483647 h 154"/>
                <a:gd name="T40" fmla="*/ 2147483647 w 152"/>
                <a:gd name="T41" fmla="*/ 2147483647 h 154"/>
                <a:gd name="T42" fmla="*/ 2147483647 w 152"/>
                <a:gd name="T43" fmla="*/ 2147483647 h 154"/>
                <a:gd name="T44" fmla="*/ 2147483647 w 152"/>
                <a:gd name="T45" fmla="*/ 2147483647 h 154"/>
                <a:gd name="T46" fmla="*/ 2147483647 w 152"/>
                <a:gd name="T47" fmla="*/ 2147483647 h 154"/>
                <a:gd name="T48" fmla="*/ 2147483647 w 152"/>
                <a:gd name="T49" fmla="*/ 2147483647 h 154"/>
                <a:gd name="T50" fmla="*/ 2147483647 w 152"/>
                <a:gd name="T51" fmla="*/ 2147483647 h 154"/>
                <a:gd name="T52" fmla="*/ 2147483647 w 152"/>
                <a:gd name="T53" fmla="*/ 2147483647 h 154"/>
                <a:gd name="T54" fmla="*/ 2147483647 w 152"/>
                <a:gd name="T55" fmla="*/ 2147483647 h 154"/>
                <a:gd name="T56" fmla="*/ 2147483647 w 152"/>
                <a:gd name="T57" fmla="*/ 2147483647 h 154"/>
                <a:gd name="T58" fmla="*/ 2147483647 w 152"/>
                <a:gd name="T59" fmla="*/ 2147483647 h 154"/>
                <a:gd name="T60" fmla="*/ 2147483647 w 152"/>
                <a:gd name="T61" fmla="*/ 2147483647 h 154"/>
                <a:gd name="T62" fmla="*/ 2147483647 w 152"/>
                <a:gd name="T63" fmla="*/ 2147483647 h 154"/>
                <a:gd name="T64" fmla="*/ 2147483647 w 152"/>
                <a:gd name="T65" fmla="*/ 2147483647 h 154"/>
                <a:gd name="T66" fmla="*/ 2147483647 w 152"/>
                <a:gd name="T67" fmla="*/ 2147483647 h 154"/>
                <a:gd name="T68" fmla="*/ 2147483647 w 152"/>
                <a:gd name="T69" fmla="*/ 2147483647 h 154"/>
                <a:gd name="T70" fmla="*/ 2147483647 w 152"/>
                <a:gd name="T71" fmla="*/ 2147483647 h 154"/>
                <a:gd name="T72" fmla="*/ 2147483647 w 152"/>
                <a:gd name="T73" fmla="*/ 2147483647 h 154"/>
                <a:gd name="T74" fmla="*/ 2147483647 w 152"/>
                <a:gd name="T75" fmla="*/ 0 h 1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2"/>
                <a:gd name="T115" fmla="*/ 0 h 154"/>
                <a:gd name="T116" fmla="*/ 152 w 152"/>
                <a:gd name="T117" fmla="*/ 154 h 15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2" h="154">
                  <a:moveTo>
                    <a:pt x="4" y="0"/>
                  </a:moveTo>
                  <a:lnTo>
                    <a:pt x="4" y="76"/>
                  </a:lnTo>
                  <a:lnTo>
                    <a:pt x="0" y="80"/>
                  </a:lnTo>
                  <a:lnTo>
                    <a:pt x="0" y="84"/>
                  </a:lnTo>
                  <a:lnTo>
                    <a:pt x="4" y="88"/>
                  </a:lnTo>
                  <a:lnTo>
                    <a:pt x="4" y="126"/>
                  </a:lnTo>
                  <a:lnTo>
                    <a:pt x="14" y="130"/>
                  </a:lnTo>
                  <a:lnTo>
                    <a:pt x="24" y="130"/>
                  </a:lnTo>
                  <a:lnTo>
                    <a:pt x="28" y="130"/>
                  </a:lnTo>
                  <a:lnTo>
                    <a:pt x="32" y="126"/>
                  </a:lnTo>
                  <a:lnTo>
                    <a:pt x="36" y="122"/>
                  </a:lnTo>
                  <a:lnTo>
                    <a:pt x="38" y="118"/>
                  </a:lnTo>
                  <a:lnTo>
                    <a:pt x="32" y="118"/>
                  </a:lnTo>
                  <a:lnTo>
                    <a:pt x="42" y="118"/>
                  </a:lnTo>
                  <a:lnTo>
                    <a:pt x="42" y="110"/>
                  </a:lnTo>
                  <a:lnTo>
                    <a:pt x="42" y="104"/>
                  </a:lnTo>
                  <a:lnTo>
                    <a:pt x="46" y="98"/>
                  </a:lnTo>
                  <a:lnTo>
                    <a:pt x="52" y="98"/>
                  </a:lnTo>
                  <a:lnTo>
                    <a:pt x="68" y="98"/>
                  </a:lnTo>
                  <a:lnTo>
                    <a:pt x="82" y="106"/>
                  </a:lnTo>
                  <a:lnTo>
                    <a:pt x="86" y="110"/>
                  </a:lnTo>
                  <a:lnTo>
                    <a:pt x="88" y="114"/>
                  </a:lnTo>
                  <a:lnTo>
                    <a:pt x="90" y="120"/>
                  </a:lnTo>
                  <a:lnTo>
                    <a:pt x="92" y="126"/>
                  </a:lnTo>
                  <a:lnTo>
                    <a:pt x="90" y="124"/>
                  </a:lnTo>
                  <a:lnTo>
                    <a:pt x="92" y="130"/>
                  </a:lnTo>
                  <a:lnTo>
                    <a:pt x="96" y="134"/>
                  </a:lnTo>
                  <a:lnTo>
                    <a:pt x="98" y="138"/>
                  </a:lnTo>
                  <a:lnTo>
                    <a:pt x="104" y="142"/>
                  </a:lnTo>
                  <a:lnTo>
                    <a:pt x="120" y="146"/>
                  </a:lnTo>
                  <a:lnTo>
                    <a:pt x="132" y="150"/>
                  </a:lnTo>
                  <a:lnTo>
                    <a:pt x="136" y="152"/>
                  </a:lnTo>
                  <a:lnTo>
                    <a:pt x="138" y="154"/>
                  </a:lnTo>
                  <a:lnTo>
                    <a:pt x="142" y="154"/>
                  </a:lnTo>
                  <a:lnTo>
                    <a:pt x="148" y="154"/>
                  </a:lnTo>
                  <a:lnTo>
                    <a:pt x="150" y="152"/>
                  </a:lnTo>
                  <a:lnTo>
                    <a:pt x="152" y="150"/>
                  </a:lnTo>
                  <a:lnTo>
                    <a:pt x="150" y="146"/>
                  </a:lnTo>
                  <a:lnTo>
                    <a:pt x="148" y="142"/>
                  </a:lnTo>
                  <a:lnTo>
                    <a:pt x="144" y="138"/>
                  </a:lnTo>
                  <a:lnTo>
                    <a:pt x="142" y="134"/>
                  </a:lnTo>
                  <a:lnTo>
                    <a:pt x="136" y="132"/>
                  </a:lnTo>
                  <a:lnTo>
                    <a:pt x="132" y="130"/>
                  </a:lnTo>
                  <a:lnTo>
                    <a:pt x="130" y="122"/>
                  </a:lnTo>
                  <a:lnTo>
                    <a:pt x="128" y="120"/>
                  </a:lnTo>
                  <a:lnTo>
                    <a:pt x="124" y="118"/>
                  </a:lnTo>
                  <a:lnTo>
                    <a:pt x="122" y="118"/>
                  </a:lnTo>
                  <a:lnTo>
                    <a:pt x="118" y="116"/>
                  </a:lnTo>
                  <a:lnTo>
                    <a:pt x="114" y="108"/>
                  </a:lnTo>
                  <a:lnTo>
                    <a:pt x="112" y="104"/>
                  </a:lnTo>
                  <a:lnTo>
                    <a:pt x="112" y="98"/>
                  </a:lnTo>
                  <a:lnTo>
                    <a:pt x="108" y="98"/>
                  </a:lnTo>
                  <a:lnTo>
                    <a:pt x="102" y="94"/>
                  </a:lnTo>
                  <a:lnTo>
                    <a:pt x="96" y="84"/>
                  </a:lnTo>
                  <a:lnTo>
                    <a:pt x="102" y="84"/>
                  </a:lnTo>
                  <a:lnTo>
                    <a:pt x="112" y="84"/>
                  </a:lnTo>
                  <a:lnTo>
                    <a:pt x="118" y="84"/>
                  </a:lnTo>
                  <a:lnTo>
                    <a:pt x="122" y="82"/>
                  </a:lnTo>
                  <a:lnTo>
                    <a:pt x="124" y="80"/>
                  </a:lnTo>
                  <a:lnTo>
                    <a:pt x="126" y="76"/>
                  </a:lnTo>
                  <a:lnTo>
                    <a:pt x="122" y="74"/>
                  </a:lnTo>
                  <a:lnTo>
                    <a:pt x="116" y="72"/>
                  </a:lnTo>
                  <a:lnTo>
                    <a:pt x="104" y="66"/>
                  </a:lnTo>
                  <a:lnTo>
                    <a:pt x="96" y="62"/>
                  </a:lnTo>
                  <a:lnTo>
                    <a:pt x="94" y="60"/>
                  </a:lnTo>
                  <a:lnTo>
                    <a:pt x="90" y="58"/>
                  </a:lnTo>
                  <a:lnTo>
                    <a:pt x="86" y="58"/>
                  </a:lnTo>
                  <a:lnTo>
                    <a:pt x="82" y="58"/>
                  </a:lnTo>
                  <a:lnTo>
                    <a:pt x="82" y="56"/>
                  </a:lnTo>
                  <a:lnTo>
                    <a:pt x="80" y="52"/>
                  </a:lnTo>
                  <a:lnTo>
                    <a:pt x="80" y="46"/>
                  </a:lnTo>
                  <a:lnTo>
                    <a:pt x="80" y="44"/>
                  </a:lnTo>
                  <a:lnTo>
                    <a:pt x="78" y="38"/>
                  </a:lnTo>
                  <a:lnTo>
                    <a:pt x="56" y="22"/>
                  </a:lnTo>
                  <a:lnTo>
                    <a:pt x="32" y="12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16" name="Freeform 268"/>
            <p:cNvSpPr/>
            <p:nvPr/>
          </p:nvSpPr>
          <p:spPr bwMode="auto">
            <a:xfrm>
              <a:off x="6864476" y="4401710"/>
              <a:ext cx="257144" cy="325224"/>
            </a:xfrm>
            <a:custGeom>
              <a:avLst/>
              <a:gdLst>
                <a:gd name="T0" fmla="*/ 2147483647 w 176"/>
                <a:gd name="T1" fmla="*/ 2147483647 h 206"/>
                <a:gd name="T2" fmla="*/ 2147483647 w 176"/>
                <a:gd name="T3" fmla="*/ 2147483647 h 206"/>
                <a:gd name="T4" fmla="*/ 2147483647 w 176"/>
                <a:gd name="T5" fmla="*/ 2147483647 h 206"/>
                <a:gd name="T6" fmla="*/ 0 w 176"/>
                <a:gd name="T7" fmla="*/ 2147483647 h 206"/>
                <a:gd name="T8" fmla="*/ 2147483647 w 176"/>
                <a:gd name="T9" fmla="*/ 0 h 206"/>
                <a:gd name="T10" fmla="*/ 2147483647 w 176"/>
                <a:gd name="T11" fmla="*/ 0 h 206"/>
                <a:gd name="T12" fmla="*/ 2147483647 w 176"/>
                <a:gd name="T13" fmla="*/ 2147483647 h 206"/>
                <a:gd name="T14" fmla="*/ 2147483647 w 176"/>
                <a:gd name="T15" fmla="*/ 2147483647 h 206"/>
                <a:gd name="T16" fmla="*/ 2147483647 w 176"/>
                <a:gd name="T17" fmla="*/ 2147483647 h 206"/>
                <a:gd name="T18" fmla="*/ 2147483647 w 176"/>
                <a:gd name="T19" fmla="*/ 2147483647 h 206"/>
                <a:gd name="T20" fmla="*/ 2147483647 w 176"/>
                <a:gd name="T21" fmla="*/ 2147483647 h 206"/>
                <a:gd name="T22" fmla="*/ 2147483647 w 176"/>
                <a:gd name="T23" fmla="*/ 2147483647 h 206"/>
                <a:gd name="T24" fmla="*/ 2147483647 w 176"/>
                <a:gd name="T25" fmla="*/ 2147483647 h 206"/>
                <a:gd name="T26" fmla="*/ 2147483647 w 176"/>
                <a:gd name="T27" fmla="*/ 2147483647 h 206"/>
                <a:gd name="T28" fmla="*/ 2147483647 w 176"/>
                <a:gd name="T29" fmla="*/ 2147483647 h 206"/>
                <a:gd name="T30" fmla="*/ 2147483647 w 176"/>
                <a:gd name="T31" fmla="*/ 2147483647 h 206"/>
                <a:gd name="T32" fmla="*/ 2147483647 w 176"/>
                <a:gd name="T33" fmla="*/ 2147483647 h 206"/>
                <a:gd name="T34" fmla="*/ 2147483647 w 176"/>
                <a:gd name="T35" fmla="*/ 2147483647 h 206"/>
                <a:gd name="T36" fmla="*/ 2147483647 w 176"/>
                <a:gd name="T37" fmla="*/ 2147483647 h 206"/>
                <a:gd name="T38" fmla="*/ 2147483647 w 176"/>
                <a:gd name="T39" fmla="*/ 2147483647 h 206"/>
                <a:gd name="T40" fmla="*/ 2147483647 w 176"/>
                <a:gd name="T41" fmla="*/ 2147483647 h 206"/>
                <a:gd name="T42" fmla="*/ 2147483647 w 176"/>
                <a:gd name="T43" fmla="*/ 2147483647 h 206"/>
                <a:gd name="T44" fmla="*/ 2147483647 w 176"/>
                <a:gd name="T45" fmla="*/ 2147483647 h 206"/>
                <a:gd name="T46" fmla="*/ 2147483647 w 176"/>
                <a:gd name="T47" fmla="*/ 2147483647 h 206"/>
                <a:gd name="T48" fmla="*/ 2147483647 w 176"/>
                <a:gd name="T49" fmla="*/ 2147483647 h 206"/>
                <a:gd name="T50" fmla="*/ 2147483647 w 176"/>
                <a:gd name="T51" fmla="*/ 2147483647 h 206"/>
                <a:gd name="T52" fmla="*/ 2147483647 w 176"/>
                <a:gd name="T53" fmla="*/ 2147483647 h 206"/>
                <a:gd name="T54" fmla="*/ 2147483647 w 176"/>
                <a:gd name="T55" fmla="*/ 2147483647 h 206"/>
                <a:gd name="T56" fmla="*/ 2147483647 w 176"/>
                <a:gd name="T57" fmla="*/ 2147483647 h 206"/>
                <a:gd name="T58" fmla="*/ 2147483647 w 176"/>
                <a:gd name="T59" fmla="*/ 2147483647 h 206"/>
                <a:gd name="T60" fmla="*/ 2147483647 w 176"/>
                <a:gd name="T61" fmla="*/ 2147483647 h 206"/>
                <a:gd name="T62" fmla="*/ 2147483647 w 176"/>
                <a:gd name="T63" fmla="*/ 2147483647 h 206"/>
                <a:gd name="T64" fmla="*/ 2147483647 w 176"/>
                <a:gd name="T65" fmla="*/ 2147483647 h 206"/>
                <a:gd name="T66" fmla="*/ 2147483647 w 176"/>
                <a:gd name="T67" fmla="*/ 2147483647 h 206"/>
                <a:gd name="T68" fmla="*/ 2147483647 w 176"/>
                <a:gd name="T69" fmla="*/ 2147483647 h 206"/>
                <a:gd name="T70" fmla="*/ 2147483647 w 176"/>
                <a:gd name="T71" fmla="*/ 2147483647 h 206"/>
                <a:gd name="T72" fmla="*/ 2147483647 w 176"/>
                <a:gd name="T73" fmla="*/ 2147483647 h 206"/>
                <a:gd name="T74" fmla="*/ 2147483647 w 176"/>
                <a:gd name="T75" fmla="*/ 2147483647 h 206"/>
                <a:gd name="T76" fmla="*/ 2147483647 w 176"/>
                <a:gd name="T77" fmla="*/ 2147483647 h 206"/>
                <a:gd name="T78" fmla="*/ 2147483647 w 176"/>
                <a:gd name="T79" fmla="*/ 2147483647 h 206"/>
                <a:gd name="T80" fmla="*/ 2147483647 w 176"/>
                <a:gd name="T81" fmla="*/ 2147483647 h 206"/>
                <a:gd name="T82" fmla="*/ 2147483647 w 176"/>
                <a:gd name="T83" fmla="*/ 2147483647 h 206"/>
                <a:gd name="T84" fmla="*/ 2147483647 w 176"/>
                <a:gd name="T85" fmla="*/ 2147483647 h 206"/>
                <a:gd name="T86" fmla="*/ 2147483647 w 176"/>
                <a:gd name="T87" fmla="*/ 2147483647 h 2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6"/>
                <a:gd name="T133" fmla="*/ 0 h 206"/>
                <a:gd name="T134" fmla="*/ 176 w 176"/>
                <a:gd name="T135" fmla="*/ 206 h 20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6" h="206">
                  <a:moveTo>
                    <a:pt x="42" y="54"/>
                  </a:moveTo>
                  <a:lnTo>
                    <a:pt x="36" y="46"/>
                  </a:lnTo>
                  <a:lnTo>
                    <a:pt x="32" y="38"/>
                  </a:lnTo>
                  <a:lnTo>
                    <a:pt x="22" y="28"/>
                  </a:lnTo>
                  <a:lnTo>
                    <a:pt x="16" y="24"/>
                  </a:lnTo>
                  <a:lnTo>
                    <a:pt x="6" y="14"/>
                  </a:lnTo>
                  <a:lnTo>
                    <a:pt x="2" y="10"/>
                  </a:lnTo>
                  <a:lnTo>
                    <a:pt x="0" y="4"/>
                  </a:lnTo>
                  <a:lnTo>
                    <a:pt x="0" y="2"/>
                  </a:lnTo>
                  <a:lnTo>
                    <a:pt x="4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4"/>
                  </a:lnTo>
                  <a:lnTo>
                    <a:pt x="18" y="6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40" y="8"/>
                  </a:lnTo>
                  <a:lnTo>
                    <a:pt x="44" y="14"/>
                  </a:lnTo>
                  <a:lnTo>
                    <a:pt x="48" y="20"/>
                  </a:lnTo>
                  <a:lnTo>
                    <a:pt x="52" y="28"/>
                  </a:lnTo>
                  <a:lnTo>
                    <a:pt x="60" y="32"/>
                  </a:lnTo>
                  <a:lnTo>
                    <a:pt x="62" y="34"/>
                  </a:lnTo>
                  <a:lnTo>
                    <a:pt x="64" y="36"/>
                  </a:lnTo>
                  <a:lnTo>
                    <a:pt x="70" y="38"/>
                  </a:lnTo>
                  <a:lnTo>
                    <a:pt x="74" y="42"/>
                  </a:lnTo>
                  <a:lnTo>
                    <a:pt x="82" y="52"/>
                  </a:lnTo>
                  <a:lnTo>
                    <a:pt x="88" y="58"/>
                  </a:lnTo>
                  <a:lnTo>
                    <a:pt x="90" y="62"/>
                  </a:lnTo>
                  <a:lnTo>
                    <a:pt x="92" y="64"/>
                  </a:lnTo>
                  <a:lnTo>
                    <a:pt x="98" y="62"/>
                  </a:lnTo>
                  <a:lnTo>
                    <a:pt x="100" y="66"/>
                  </a:lnTo>
                  <a:lnTo>
                    <a:pt x="108" y="72"/>
                  </a:lnTo>
                  <a:lnTo>
                    <a:pt x="118" y="80"/>
                  </a:lnTo>
                  <a:lnTo>
                    <a:pt x="120" y="82"/>
                  </a:lnTo>
                  <a:lnTo>
                    <a:pt x="122" y="86"/>
                  </a:lnTo>
                  <a:lnTo>
                    <a:pt x="124" y="84"/>
                  </a:lnTo>
                  <a:lnTo>
                    <a:pt x="128" y="82"/>
                  </a:lnTo>
                  <a:lnTo>
                    <a:pt x="128" y="86"/>
                  </a:lnTo>
                  <a:lnTo>
                    <a:pt x="126" y="90"/>
                  </a:lnTo>
                  <a:lnTo>
                    <a:pt x="124" y="94"/>
                  </a:lnTo>
                  <a:lnTo>
                    <a:pt x="140" y="94"/>
                  </a:lnTo>
                  <a:lnTo>
                    <a:pt x="140" y="102"/>
                  </a:lnTo>
                  <a:lnTo>
                    <a:pt x="136" y="114"/>
                  </a:lnTo>
                  <a:lnTo>
                    <a:pt x="138" y="118"/>
                  </a:lnTo>
                  <a:lnTo>
                    <a:pt x="142" y="120"/>
                  </a:lnTo>
                  <a:lnTo>
                    <a:pt x="146" y="122"/>
                  </a:lnTo>
                  <a:lnTo>
                    <a:pt x="152" y="122"/>
                  </a:lnTo>
                  <a:lnTo>
                    <a:pt x="152" y="134"/>
                  </a:lnTo>
                  <a:lnTo>
                    <a:pt x="152" y="136"/>
                  </a:lnTo>
                  <a:lnTo>
                    <a:pt x="152" y="138"/>
                  </a:lnTo>
                  <a:lnTo>
                    <a:pt x="156" y="138"/>
                  </a:lnTo>
                  <a:lnTo>
                    <a:pt x="158" y="138"/>
                  </a:lnTo>
                  <a:lnTo>
                    <a:pt x="160" y="140"/>
                  </a:lnTo>
                  <a:lnTo>
                    <a:pt x="162" y="144"/>
                  </a:lnTo>
                  <a:lnTo>
                    <a:pt x="172" y="150"/>
                  </a:lnTo>
                  <a:lnTo>
                    <a:pt x="174" y="152"/>
                  </a:lnTo>
                  <a:lnTo>
                    <a:pt x="176" y="158"/>
                  </a:lnTo>
                  <a:lnTo>
                    <a:pt x="174" y="192"/>
                  </a:lnTo>
                  <a:lnTo>
                    <a:pt x="174" y="204"/>
                  </a:lnTo>
                  <a:lnTo>
                    <a:pt x="170" y="206"/>
                  </a:lnTo>
                  <a:lnTo>
                    <a:pt x="164" y="206"/>
                  </a:lnTo>
                  <a:lnTo>
                    <a:pt x="160" y="204"/>
                  </a:lnTo>
                  <a:lnTo>
                    <a:pt x="154" y="206"/>
                  </a:lnTo>
                  <a:lnTo>
                    <a:pt x="152" y="206"/>
                  </a:lnTo>
                  <a:lnTo>
                    <a:pt x="148" y="206"/>
                  </a:lnTo>
                  <a:lnTo>
                    <a:pt x="146" y="204"/>
                  </a:lnTo>
                  <a:lnTo>
                    <a:pt x="144" y="198"/>
                  </a:lnTo>
                  <a:lnTo>
                    <a:pt x="140" y="192"/>
                  </a:lnTo>
                  <a:lnTo>
                    <a:pt x="132" y="186"/>
                  </a:lnTo>
                  <a:lnTo>
                    <a:pt x="124" y="180"/>
                  </a:lnTo>
                  <a:lnTo>
                    <a:pt x="118" y="176"/>
                  </a:lnTo>
                  <a:lnTo>
                    <a:pt x="112" y="168"/>
                  </a:lnTo>
                  <a:lnTo>
                    <a:pt x="104" y="160"/>
                  </a:lnTo>
                  <a:lnTo>
                    <a:pt x="98" y="150"/>
                  </a:lnTo>
                  <a:lnTo>
                    <a:pt x="96" y="144"/>
                  </a:lnTo>
                  <a:lnTo>
                    <a:pt x="94" y="138"/>
                  </a:lnTo>
                  <a:lnTo>
                    <a:pt x="88" y="126"/>
                  </a:lnTo>
                  <a:lnTo>
                    <a:pt x="82" y="114"/>
                  </a:lnTo>
                  <a:lnTo>
                    <a:pt x="76" y="104"/>
                  </a:lnTo>
                  <a:lnTo>
                    <a:pt x="66" y="94"/>
                  </a:lnTo>
                  <a:lnTo>
                    <a:pt x="64" y="88"/>
                  </a:lnTo>
                  <a:lnTo>
                    <a:pt x="64" y="82"/>
                  </a:lnTo>
                  <a:lnTo>
                    <a:pt x="62" y="76"/>
                  </a:lnTo>
                  <a:lnTo>
                    <a:pt x="60" y="70"/>
                  </a:lnTo>
                  <a:lnTo>
                    <a:pt x="54" y="66"/>
                  </a:lnTo>
                  <a:lnTo>
                    <a:pt x="48" y="62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42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17" name="Freeform 269"/>
            <p:cNvSpPr/>
            <p:nvPr/>
          </p:nvSpPr>
          <p:spPr bwMode="auto">
            <a:xfrm>
              <a:off x="7194266" y="4449498"/>
              <a:ext cx="234082" cy="230974"/>
            </a:xfrm>
            <a:custGeom>
              <a:avLst/>
              <a:gdLst>
                <a:gd name="T0" fmla="*/ 2147483647 w 160"/>
                <a:gd name="T1" fmla="*/ 2147483647 h 146"/>
                <a:gd name="T2" fmla="*/ 2147483647 w 160"/>
                <a:gd name="T3" fmla="*/ 0 h 146"/>
                <a:gd name="T4" fmla="*/ 2147483647 w 160"/>
                <a:gd name="T5" fmla="*/ 2147483647 h 146"/>
                <a:gd name="T6" fmla="*/ 2147483647 w 160"/>
                <a:gd name="T7" fmla="*/ 2147483647 h 146"/>
                <a:gd name="T8" fmla="*/ 2147483647 w 160"/>
                <a:gd name="T9" fmla="*/ 2147483647 h 146"/>
                <a:gd name="T10" fmla="*/ 2147483647 w 160"/>
                <a:gd name="T11" fmla="*/ 2147483647 h 146"/>
                <a:gd name="T12" fmla="*/ 2147483647 w 160"/>
                <a:gd name="T13" fmla="*/ 2147483647 h 146"/>
                <a:gd name="T14" fmla="*/ 2147483647 w 160"/>
                <a:gd name="T15" fmla="*/ 2147483647 h 146"/>
                <a:gd name="T16" fmla="*/ 2147483647 w 160"/>
                <a:gd name="T17" fmla="*/ 2147483647 h 146"/>
                <a:gd name="T18" fmla="*/ 2147483647 w 160"/>
                <a:gd name="T19" fmla="*/ 2147483647 h 146"/>
                <a:gd name="T20" fmla="*/ 2147483647 w 160"/>
                <a:gd name="T21" fmla="*/ 2147483647 h 146"/>
                <a:gd name="T22" fmla="*/ 2147483647 w 160"/>
                <a:gd name="T23" fmla="*/ 2147483647 h 146"/>
                <a:gd name="T24" fmla="*/ 2147483647 w 160"/>
                <a:gd name="T25" fmla="*/ 2147483647 h 146"/>
                <a:gd name="T26" fmla="*/ 2147483647 w 160"/>
                <a:gd name="T27" fmla="*/ 2147483647 h 146"/>
                <a:gd name="T28" fmla="*/ 2147483647 w 160"/>
                <a:gd name="T29" fmla="*/ 2147483647 h 146"/>
                <a:gd name="T30" fmla="*/ 2147483647 w 160"/>
                <a:gd name="T31" fmla="*/ 2147483647 h 146"/>
                <a:gd name="T32" fmla="*/ 0 w 160"/>
                <a:gd name="T33" fmla="*/ 2147483647 h 146"/>
                <a:gd name="T34" fmla="*/ 2147483647 w 160"/>
                <a:gd name="T35" fmla="*/ 2147483647 h 146"/>
                <a:gd name="T36" fmla="*/ 2147483647 w 160"/>
                <a:gd name="T37" fmla="*/ 2147483647 h 146"/>
                <a:gd name="T38" fmla="*/ 2147483647 w 160"/>
                <a:gd name="T39" fmla="*/ 2147483647 h 146"/>
                <a:gd name="T40" fmla="*/ 2147483647 w 160"/>
                <a:gd name="T41" fmla="*/ 2147483647 h 146"/>
                <a:gd name="T42" fmla="*/ 2147483647 w 160"/>
                <a:gd name="T43" fmla="*/ 2147483647 h 146"/>
                <a:gd name="T44" fmla="*/ 2147483647 w 160"/>
                <a:gd name="T45" fmla="*/ 2147483647 h 146"/>
                <a:gd name="T46" fmla="*/ 2147483647 w 160"/>
                <a:gd name="T47" fmla="*/ 2147483647 h 146"/>
                <a:gd name="T48" fmla="*/ 2147483647 w 160"/>
                <a:gd name="T49" fmla="*/ 2147483647 h 146"/>
                <a:gd name="T50" fmla="*/ 2147483647 w 160"/>
                <a:gd name="T51" fmla="*/ 2147483647 h 146"/>
                <a:gd name="T52" fmla="*/ 2147483647 w 160"/>
                <a:gd name="T53" fmla="*/ 2147483647 h 146"/>
                <a:gd name="T54" fmla="*/ 2147483647 w 160"/>
                <a:gd name="T55" fmla="*/ 2147483647 h 146"/>
                <a:gd name="T56" fmla="*/ 2147483647 w 160"/>
                <a:gd name="T57" fmla="*/ 2147483647 h 146"/>
                <a:gd name="T58" fmla="*/ 2147483647 w 160"/>
                <a:gd name="T59" fmla="*/ 2147483647 h 146"/>
                <a:gd name="T60" fmla="*/ 2147483647 w 160"/>
                <a:gd name="T61" fmla="*/ 2147483647 h 146"/>
                <a:gd name="T62" fmla="*/ 2147483647 w 160"/>
                <a:gd name="T63" fmla="*/ 2147483647 h 146"/>
                <a:gd name="T64" fmla="*/ 2147483647 w 160"/>
                <a:gd name="T65" fmla="*/ 2147483647 h 146"/>
                <a:gd name="T66" fmla="*/ 2147483647 w 160"/>
                <a:gd name="T67" fmla="*/ 2147483647 h 146"/>
                <a:gd name="T68" fmla="*/ 2147483647 w 160"/>
                <a:gd name="T69" fmla="*/ 2147483647 h 146"/>
                <a:gd name="T70" fmla="*/ 2147483647 w 160"/>
                <a:gd name="T71" fmla="*/ 2147483647 h 146"/>
                <a:gd name="T72" fmla="*/ 2147483647 w 160"/>
                <a:gd name="T73" fmla="*/ 2147483647 h 146"/>
                <a:gd name="T74" fmla="*/ 2147483647 w 160"/>
                <a:gd name="T75" fmla="*/ 2147483647 h 146"/>
                <a:gd name="T76" fmla="*/ 2147483647 w 160"/>
                <a:gd name="T77" fmla="*/ 2147483647 h 146"/>
                <a:gd name="T78" fmla="*/ 2147483647 w 160"/>
                <a:gd name="T79" fmla="*/ 2147483647 h 146"/>
                <a:gd name="T80" fmla="*/ 2147483647 w 160"/>
                <a:gd name="T81" fmla="*/ 2147483647 h 146"/>
                <a:gd name="T82" fmla="*/ 2147483647 w 160"/>
                <a:gd name="T83" fmla="*/ 2147483647 h 146"/>
                <a:gd name="T84" fmla="*/ 2147483647 w 160"/>
                <a:gd name="T85" fmla="*/ 2147483647 h 146"/>
                <a:gd name="T86" fmla="*/ 2147483647 w 160"/>
                <a:gd name="T87" fmla="*/ 2147483647 h 146"/>
                <a:gd name="T88" fmla="*/ 2147483647 w 160"/>
                <a:gd name="T89" fmla="*/ 2147483647 h 146"/>
                <a:gd name="T90" fmla="*/ 2147483647 w 160"/>
                <a:gd name="T91" fmla="*/ 2147483647 h 146"/>
                <a:gd name="T92" fmla="*/ 2147483647 w 160"/>
                <a:gd name="T93" fmla="*/ 2147483647 h 146"/>
                <a:gd name="T94" fmla="*/ 2147483647 w 160"/>
                <a:gd name="T95" fmla="*/ 2147483647 h 146"/>
                <a:gd name="T96" fmla="*/ 2147483647 w 160"/>
                <a:gd name="T97" fmla="*/ 2147483647 h 146"/>
                <a:gd name="T98" fmla="*/ 2147483647 w 160"/>
                <a:gd name="T99" fmla="*/ 2147483647 h 146"/>
                <a:gd name="T100" fmla="*/ 2147483647 w 160"/>
                <a:gd name="T101" fmla="*/ 2147483647 h 146"/>
                <a:gd name="T102" fmla="*/ 2147483647 w 160"/>
                <a:gd name="T103" fmla="*/ 2147483647 h 14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60"/>
                <a:gd name="T157" fmla="*/ 0 h 146"/>
                <a:gd name="T158" fmla="*/ 160 w 160"/>
                <a:gd name="T159" fmla="*/ 146 h 14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60" h="146">
                  <a:moveTo>
                    <a:pt x="136" y="4"/>
                  </a:moveTo>
                  <a:lnTo>
                    <a:pt x="126" y="2"/>
                  </a:lnTo>
                  <a:lnTo>
                    <a:pt x="120" y="0"/>
                  </a:lnTo>
                  <a:lnTo>
                    <a:pt x="114" y="0"/>
                  </a:lnTo>
                  <a:lnTo>
                    <a:pt x="108" y="0"/>
                  </a:lnTo>
                  <a:lnTo>
                    <a:pt x="102" y="4"/>
                  </a:lnTo>
                  <a:lnTo>
                    <a:pt x="96" y="8"/>
                  </a:lnTo>
                  <a:lnTo>
                    <a:pt x="92" y="14"/>
                  </a:lnTo>
                  <a:lnTo>
                    <a:pt x="88" y="26"/>
                  </a:lnTo>
                  <a:lnTo>
                    <a:pt x="84" y="40"/>
                  </a:lnTo>
                  <a:lnTo>
                    <a:pt x="84" y="48"/>
                  </a:lnTo>
                  <a:lnTo>
                    <a:pt x="82" y="52"/>
                  </a:lnTo>
                  <a:lnTo>
                    <a:pt x="78" y="52"/>
                  </a:lnTo>
                  <a:lnTo>
                    <a:pt x="74" y="50"/>
                  </a:lnTo>
                  <a:lnTo>
                    <a:pt x="70" y="48"/>
                  </a:lnTo>
                  <a:lnTo>
                    <a:pt x="66" y="44"/>
                  </a:lnTo>
                  <a:lnTo>
                    <a:pt x="62" y="42"/>
                  </a:lnTo>
                  <a:lnTo>
                    <a:pt x="58" y="42"/>
                  </a:lnTo>
                  <a:lnTo>
                    <a:pt x="56" y="44"/>
                  </a:lnTo>
                  <a:lnTo>
                    <a:pt x="50" y="50"/>
                  </a:lnTo>
                  <a:lnTo>
                    <a:pt x="42" y="52"/>
                  </a:lnTo>
                  <a:lnTo>
                    <a:pt x="40" y="54"/>
                  </a:lnTo>
                  <a:lnTo>
                    <a:pt x="34" y="56"/>
                  </a:lnTo>
                  <a:lnTo>
                    <a:pt x="28" y="54"/>
                  </a:lnTo>
                  <a:lnTo>
                    <a:pt x="22" y="52"/>
                  </a:lnTo>
                  <a:lnTo>
                    <a:pt x="16" y="50"/>
                  </a:lnTo>
                  <a:lnTo>
                    <a:pt x="14" y="48"/>
                  </a:lnTo>
                  <a:lnTo>
                    <a:pt x="14" y="46"/>
                  </a:lnTo>
                  <a:lnTo>
                    <a:pt x="14" y="36"/>
                  </a:lnTo>
                  <a:lnTo>
                    <a:pt x="14" y="34"/>
                  </a:lnTo>
                  <a:lnTo>
                    <a:pt x="8" y="38"/>
                  </a:lnTo>
                  <a:lnTo>
                    <a:pt x="4" y="44"/>
                  </a:lnTo>
                  <a:lnTo>
                    <a:pt x="2" y="52"/>
                  </a:lnTo>
                  <a:lnTo>
                    <a:pt x="0" y="60"/>
                  </a:lnTo>
                  <a:lnTo>
                    <a:pt x="2" y="66"/>
                  </a:lnTo>
                  <a:lnTo>
                    <a:pt x="4" y="72"/>
                  </a:lnTo>
                  <a:lnTo>
                    <a:pt x="4" y="74"/>
                  </a:lnTo>
                  <a:lnTo>
                    <a:pt x="2" y="78"/>
                  </a:lnTo>
                  <a:lnTo>
                    <a:pt x="4" y="82"/>
                  </a:lnTo>
                  <a:lnTo>
                    <a:pt x="8" y="86"/>
                  </a:lnTo>
                  <a:lnTo>
                    <a:pt x="10" y="86"/>
                  </a:lnTo>
                  <a:lnTo>
                    <a:pt x="10" y="92"/>
                  </a:lnTo>
                  <a:lnTo>
                    <a:pt x="16" y="94"/>
                  </a:lnTo>
                  <a:lnTo>
                    <a:pt x="18" y="96"/>
                  </a:lnTo>
                  <a:lnTo>
                    <a:pt x="18" y="98"/>
                  </a:lnTo>
                  <a:lnTo>
                    <a:pt x="18" y="102"/>
                  </a:lnTo>
                  <a:lnTo>
                    <a:pt x="16" y="106"/>
                  </a:lnTo>
                  <a:lnTo>
                    <a:pt x="16" y="108"/>
                  </a:lnTo>
                  <a:lnTo>
                    <a:pt x="18" y="112"/>
                  </a:lnTo>
                  <a:lnTo>
                    <a:pt x="18" y="110"/>
                  </a:lnTo>
                  <a:lnTo>
                    <a:pt x="18" y="116"/>
                  </a:lnTo>
                  <a:lnTo>
                    <a:pt x="20" y="120"/>
                  </a:lnTo>
                  <a:lnTo>
                    <a:pt x="24" y="124"/>
                  </a:lnTo>
                  <a:lnTo>
                    <a:pt x="28" y="126"/>
                  </a:lnTo>
                  <a:lnTo>
                    <a:pt x="34" y="126"/>
                  </a:lnTo>
                  <a:lnTo>
                    <a:pt x="42" y="128"/>
                  </a:lnTo>
                  <a:lnTo>
                    <a:pt x="46" y="130"/>
                  </a:lnTo>
                  <a:lnTo>
                    <a:pt x="44" y="134"/>
                  </a:lnTo>
                  <a:lnTo>
                    <a:pt x="48" y="134"/>
                  </a:lnTo>
                  <a:lnTo>
                    <a:pt x="54" y="134"/>
                  </a:lnTo>
                  <a:lnTo>
                    <a:pt x="56" y="132"/>
                  </a:lnTo>
                  <a:lnTo>
                    <a:pt x="62" y="130"/>
                  </a:lnTo>
                  <a:lnTo>
                    <a:pt x="66" y="130"/>
                  </a:lnTo>
                  <a:lnTo>
                    <a:pt x="72" y="130"/>
                  </a:lnTo>
                  <a:lnTo>
                    <a:pt x="78" y="132"/>
                  </a:lnTo>
                  <a:lnTo>
                    <a:pt x="82" y="134"/>
                  </a:lnTo>
                  <a:lnTo>
                    <a:pt x="88" y="134"/>
                  </a:lnTo>
                  <a:lnTo>
                    <a:pt x="88" y="140"/>
                  </a:lnTo>
                  <a:lnTo>
                    <a:pt x="88" y="144"/>
                  </a:lnTo>
                  <a:lnTo>
                    <a:pt x="88" y="146"/>
                  </a:lnTo>
                  <a:lnTo>
                    <a:pt x="90" y="146"/>
                  </a:lnTo>
                  <a:lnTo>
                    <a:pt x="98" y="144"/>
                  </a:lnTo>
                  <a:lnTo>
                    <a:pt x="106" y="142"/>
                  </a:lnTo>
                  <a:lnTo>
                    <a:pt x="112" y="138"/>
                  </a:lnTo>
                  <a:lnTo>
                    <a:pt x="120" y="138"/>
                  </a:lnTo>
                  <a:lnTo>
                    <a:pt x="120" y="134"/>
                  </a:lnTo>
                  <a:lnTo>
                    <a:pt x="118" y="134"/>
                  </a:lnTo>
                  <a:lnTo>
                    <a:pt x="116" y="130"/>
                  </a:lnTo>
                  <a:lnTo>
                    <a:pt x="116" y="126"/>
                  </a:lnTo>
                  <a:lnTo>
                    <a:pt x="118" y="124"/>
                  </a:lnTo>
                  <a:lnTo>
                    <a:pt x="122" y="120"/>
                  </a:lnTo>
                  <a:lnTo>
                    <a:pt x="122" y="114"/>
                  </a:lnTo>
                  <a:lnTo>
                    <a:pt x="122" y="108"/>
                  </a:lnTo>
                  <a:lnTo>
                    <a:pt x="120" y="106"/>
                  </a:lnTo>
                  <a:lnTo>
                    <a:pt x="122" y="100"/>
                  </a:lnTo>
                  <a:lnTo>
                    <a:pt x="126" y="94"/>
                  </a:lnTo>
                  <a:lnTo>
                    <a:pt x="132" y="92"/>
                  </a:lnTo>
                  <a:lnTo>
                    <a:pt x="136" y="82"/>
                  </a:lnTo>
                  <a:lnTo>
                    <a:pt x="138" y="72"/>
                  </a:lnTo>
                  <a:lnTo>
                    <a:pt x="142" y="60"/>
                  </a:lnTo>
                  <a:lnTo>
                    <a:pt x="144" y="58"/>
                  </a:lnTo>
                  <a:lnTo>
                    <a:pt x="148" y="56"/>
                  </a:lnTo>
                  <a:lnTo>
                    <a:pt x="154" y="56"/>
                  </a:lnTo>
                  <a:lnTo>
                    <a:pt x="160" y="56"/>
                  </a:lnTo>
                  <a:lnTo>
                    <a:pt x="160" y="52"/>
                  </a:lnTo>
                  <a:lnTo>
                    <a:pt x="150" y="46"/>
                  </a:lnTo>
                  <a:lnTo>
                    <a:pt x="146" y="40"/>
                  </a:lnTo>
                  <a:lnTo>
                    <a:pt x="144" y="34"/>
                  </a:lnTo>
                  <a:lnTo>
                    <a:pt x="146" y="32"/>
                  </a:lnTo>
                  <a:lnTo>
                    <a:pt x="148" y="28"/>
                  </a:lnTo>
                  <a:lnTo>
                    <a:pt x="142" y="26"/>
                  </a:lnTo>
                  <a:lnTo>
                    <a:pt x="138" y="22"/>
                  </a:lnTo>
                  <a:lnTo>
                    <a:pt x="138" y="14"/>
                  </a:lnTo>
                  <a:lnTo>
                    <a:pt x="136" y="8"/>
                  </a:lnTo>
                  <a:lnTo>
                    <a:pt x="136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18" name="Freeform 270"/>
            <p:cNvSpPr/>
            <p:nvPr/>
          </p:nvSpPr>
          <p:spPr bwMode="auto">
            <a:xfrm>
              <a:off x="7190806" y="4879590"/>
              <a:ext cx="930560" cy="816377"/>
            </a:xfrm>
            <a:custGeom>
              <a:avLst/>
              <a:gdLst>
                <a:gd name="T0" fmla="*/ 2147483647 w 636"/>
                <a:gd name="T1" fmla="*/ 2147483647 h 516"/>
                <a:gd name="T2" fmla="*/ 2147483647 w 636"/>
                <a:gd name="T3" fmla="*/ 2147483647 h 516"/>
                <a:gd name="T4" fmla="*/ 2147483647 w 636"/>
                <a:gd name="T5" fmla="*/ 2147483647 h 516"/>
                <a:gd name="T6" fmla="*/ 2147483647 w 636"/>
                <a:gd name="T7" fmla="*/ 2147483647 h 516"/>
                <a:gd name="T8" fmla="*/ 2147483647 w 636"/>
                <a:gd name="T9" fmla="*/ 2147483647 h 516"/>
                <a:gd name="T10" fmla="*/ 2147483647 w 636"/>
                <a:gd name="T11" fmla="*/ 2147483647 h 516"/>
                <a:gd name="T12" fmla="*/ 2147483647 w 636"/>
                <a:gd name="T13" fmla="*/ 2147483647 h 516"/>
                <a:gd name="T14" fmla="*/ 2147483647 w 636"/>
                <a:gd name="T15" fmla="*/ 2147483647 h 516"/>
                <a:gd name="T16" fmla="*/ 2147483647 w 636"/>
                <a:gd name="T17" fmla="*/ 2147483647 h 516"/>
                <a:gd name="T18" fmla="*/ 2147483647 w 636"/>
                <a:gd name="T19" fmla="*/ 2147483647 h 516"/>
                <a:gd name="T20" fmla="*/ 2147483647 w 636"/>
                <a:gd name="T21" fmla="*/ 2147483647 h 516"/>
                <a:gd name="T22" fmla="*/ 2147483647 w 636"/>
                <a:gd name="T23" fmla="*/ 2147483647 h 516"/>
                <a:gd name="T24" fmla="*/ 2147483647 w 636"/>
                <a:gd name="T25" fmla="*/ 2147483647 h 516"/>
                <a:gd name="T26" fmla="*/ 2147483647 w 636"/>
                <a:gd name="T27" fmla="*/ 2147483647 h 516"/>
                <a:gd name="T28" fmla="*/ 2147483647 w 636"/>
                <a:gd name="T29" fmla="*/ 2147483647 h 516"/>
                <a:gd name="T30" fmla="*/ 2147483647 w 636"/>
                <a:gd name="T31" fmla="*/ 2147483647 h 516"/>
                <a:gd name="T32" fmla="*/ 2147483647 w 636"/>
                <a:gd name="T33" fmla="*/ 2147483647 h 516"/>
                <a:gd name="T34" fmla="*/ 2147483647 w 636"/>
                <a:gd name="T35" fmla="*/ 2147483647 h 516"/>
                <a:gd name="T36" fmla="*/ 2147483647 w 636"/>
                <a:gd name="T37" fmla="*/ 2147483647 h 516"/>
                <a:gd name="T38" fmla="*/ 2147483647 w 636"/>
                <a:gd name="T39" fmla="*/ 2147483647 h 516"/>
                <a:gd name="T40" fmla="*/ 2147483647 w 636"/>
                <a:gd name="T41" fmla="*/ 2147483647 h 516"/>
                <a:gd name="T42" fmla="*/ 2147483647 w 636"/>
                <a:gd name="T43" fmla="*/ 0 h 516"/>
                <a:gd name="T44" fmla="*/ 2147483647 w 636"/>
                <a:gd name="T45" fmla="*/ 2147483647 h 516"/>
                <a:gd name="T46" fmla="*/ 2147483647 w 636"/>
                <a:gd name="T47" fmla="*/ 2147483647 h 516"/>
                <a:gd name="T48" fmla="*/ 2147483647 w 636"/>
                <a:gd name="T49" fmla="*/ 2147483647 h 516"/>
                <a:gd name="T50" fmla="*/ 2147483647 w 636"/>
                <a:gd name="T51" fmla="*/ 2147483647 h 516"/>
                <a:gd name="T52" fmla="*/ 2147483647 w 636"/>
                <a:gd name="T53" fmla="*/ 2147483647 h 516"/>
                <a:gd name="T54" fmla="*/ 2147483647 w 636"/>
                <a:gd name="T55" fmla="*/ 2147483647 h 516"/>
                <a:gd name="T56" fmla="*/ 2147483647 w 636"/>
                <a:gd name="T57" fmla="*/ 2147483647 h 516"/>
                <a:gd name="T58" fmla="*/ 2147483647 w 636"/>
                <a:gd name="T59" fmla="*/ 2147483647 h 516"/>
                <a:gd name="T60" fmla="*/ 2147483647 w 636"/>
                <a:gd name="T61" fmla="*/ 2147483647 h 516"/>
                <a:gd name="T62" fmla="*/ 2147483647 w 636"/>
                <a:gd name="T63" fmla="*/ 2147483647 h 516"/>
                <a:gd name="T64" fmla="*/ 2147483647 w 636"/>
                <a:gd name="T65" fmla="*/ 2147483647 h 516"/>
                <a:gd name="T66" fmla="*/ 2147483647 w 636"/>
                <a:gd name="T67" fmla="*/ 2147483647 h 516"/>
                <a:gd name="T68" fmla="*/ 2147483647 w 636"/>
                <a:gd name="T69" fmla="*/ 2147483647 h 516"/>
                <a:gd name="T70" fmla="*/ 2147483647 w 636"/>
                <a:gd name="T71" fmla="*/ 2147483647 h 516"/>
                <a:gd name="T72" fmla="*/ 2147483647 w 636"/>
                <a:gd name="T73" fmla="*/ 2147483647 h 516"/>
                <a:gd name="T74" fmla="*/ 2147483647 w 636"/>
                <a:gd name="T75" fmla="*/ 2147483647 h 516"/>
                <a:gd name="T76" fmla="*/ 2147483647 w 636"/>
                <a:gd name="T77" fmla="*/ 2147483647 h 516"/>
                <a:gd name="T78" fmla="*/ 2147483647 w 636"/>
                <a:gd name="T79" fmla="*/ 2147483647 h 516"/>
                <a:gd name="T80" fmla="*/ 2147483647 w 636"/>
                <a:gd name="T81" fmla="*/ 2147483647 h 516"/>
                <a:gd name="T82" fmla="*/ 2147483647 w 636"/>
                <a:gd name="T83" fmla="*/ 2147483647 h 516"/>
                <a:gd name="T84" fmla="*/ 2147483647 w 636"/>
                <a:gd name="T85" fmla="*/ 2147483647 h 516"/>
                <a:gd name="T86" fmla="*/ 2147483647 w 636"/>
                <a:gd name="T87" fmla="*/ 2147483647 h 516"/>
                <a:gd name="T88" fmla="*/ 2147483647 w 636"/>
                <a:gd name="T89" fmla="*/ 2147483647 h 516"/>
                <a:gd name="T90" fmla="*/ 2147483647 w 636"/>
                <a:gd name="T91" fmla="*/ 2147483647 h 516"/>
                <a:gd name="T92" fmla="*/ 2147483647 w 636"/>
                <a:gd name="T93" fmla="*/ 2147483647 h 516"/>
                <a:gd name="T94" fmla="*/ 2147483647 w 636"/>
                <a:gd name="T95" fmla="*/ 2147483647 h 516"/>
                <a:gd name="T96" fmla="*/ 2147483647 w 636"/>
                <a:gd name="T97" fmla="*/ 2147483647 h 516"/>
                <a:gd name="T98" fmla="*/ 2147483647 w 636"/>
                <a:gd name="T99" fmla="*/ 2147483647 h 516"/>
                <a:gd name="T100" fmla="*/ 0 w 636"/>
                <a:gd name="T101" fmla="*/ 2147483647 h 516"/>
                <a:gd name="T102" fmla="*/ 2147483647 w 636"/>
                <a:gd name="T103" fmla="*/ 2147483647 h 516"/>
                <a:gd name="T104" fmla="*/ 2147483647 w 636"/>
                <a:gd name="T105" fmla="*/ 2147483647 h 516"/>
                <a:gd name="T106" fmla="*/ 2147483647 w 636"/>
                <a:gd name="T107" fmla="*/ 2147483647 h 516"/>
                <a:gd name="T108" fmla="*/ 2147483647 w 636"/>
                <a:gd name="T109" fmla="*/ 2147483647 h 516"/>
                <a:gd name="T110" fmla="*/ 2147483647 w 636"/>
                <a:gd name="T111" fmla="*/ 2147483647 h 516"/>
                <a:gd name="T112" fmla="*/ 2147483647 w 636"/>
                <a:gd name="T113" fmla="*/ 2147483647 h 516"/>
                <a:gd name="T114" fmla="*/ 2147483647 w 636"/>
                <a:gd name="T115" fmla="*/ 2147483647 h 516"/>
                <a:gd name="T116" fmla="*/ 2147483647 w 636"/>
                <a:gd name="T117" fmla="*/ 2147483647 h 516"/>
                <a:gd name="T118" fmla="*/ 2147483647 w 636"/>
                <a:gd name="T119" fmla="*/ 2147483647 h 5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36"/>
                <a:gd name="T181" fmla="*/ 0 h 516"/>
                <a:gd name="T182" fmla="*/ 636 w 636"/>
                <a:gd name="T183" fmla="*/ 516 h 51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36" h="516">
                  <a:moveTo>
                    <a:pt x="180" y="138"/>
                  </a:moveTo>
                  <a:lnTo>
                    <a:pt x="186" y="132"/>
                  </a:lnTo>
                  <a:lnTo>
                    <a:pt x="188" y="130"/>
                  </a:lnTo>
                  <a:lnTo>
                    <a:pt x="188" y="124"/>
                  </a:lnTo>
                  <a:lnTo>
                    <a:pt x="190" y="118"/>
                  </a:lnTo>
                  <a:lnTo>
                    <a:pt x="194" y="112"/>
                  </a:lnTo>
                  <a:lnTo>
                    <a:pt x="198" y="108"/>
                  </a:lnTo>
                  <a:lnTo>
                    <a:pt x="202" y="106"/>
                  </a:lnTo>
                  <a:lnTo>
                    <a:pt x="204" y="112"/>
                  </a:lnTo>
                  <a:lnTo>
                    <a:pt x="206" y="114"/>
                  </a:lnTo>
                  <a:lnTo>
                    <a:pt x="210" y="116"/>
                  </a:lnTo>
                  <a:lnTo>
                    <a:pt x="212" y="114"/>
                  </a:lnTo>
                  <a:lnTo>
                    <a:pt x="212" y="112"/>
                  </a:lnTo>
                  <a:lnTo>
                    <a:pt x="214" y="110"/>
                  </a:lnTo>
                  <a:lnTo>
                    <a:pt x="212" y="106"/>
                  </a:lnTo>
                  <a:lnTo>
                    <a:pt x="212" y="100"/>
                  </a:lnTo>
                  <a:lnTo>
                    <a:pt x="220" y="100"/>
                  </a:lnTo>
                  <a:lnTo>
                    <a:pt x="226" y="100"/>
                  </a:lnTo>
                  <a:lnTo>
                    <a:pt x="226" y="92"/>
                  </a:lnTo>
                  <a:lnTo>
                    <a:pt x="230" y="86"/>
                  </a:lnTo>
                  <a:lnTo>
                    <a:pt x="232" y="82"/>
                  </a:lnTo>
                  <a:lnTo>
                    <a:pt x="236" y="80"/>
                  </a:lnTo>
                  <a:lnTo>
                    <a:pt x="240" y="78"/>
                  </a:lnTo>
                  <a:lnTo>
                    <a:pt x="242" y="72"/>
                  </a:lnTo>
                  <a:lnTo>
                    <a:pt x="244" y="68"/>
                  </a:lnTo>
                  <a:lnTo>
                    <a:pt x="248" y="64"/>
                  </a:lnTo>
                  <a:lnTo>
                    <a:pt x="262" y="58"/>
                  </a:lnTo>
                  <a:lnTo>
                    <a:pt x="270" y="56"/>
                  </a:lnTo>
                  <a:lnTo>
                    <a:pt x="276" y="54"/>
                  </a:lnTo>
                  <a:lnTo>
                    <a:pt x="284" y="62"/>
                  </a:lnTo>
                  <a:lnTo>
                    <a:pt x="288" y="66"/>
                  </a:lnTo>
                  <a:lnTo>
                    <a:pt x="288" y="72"/>
                  </a:lnTo>
                  <a:lnTo>
                    <a:pt x="288" y="74"/>
                  </a:lnTo>
                  <a:lnTo>
                    <a:pt x="286" y="76"/>
                  </a:lnTo>
                  <a:lnTo>
                    <a:pt x="290" y="74"/>
                  </a:lnTo>
                  <a:lnTo>
                    <a:pt x="294" y="72"/>
                  </a:lnTo>
                  <a:lnTo>
                    <a:pt x="298" y="74"/>
                  </a:lnTo>
                  <a:lnTo>
                    <a:pt x="302" y="74"/>
                  </a:lnTo>
                  <a:lnTo>
                    <a:pt x="306" y="72"/>
                  </a:lnTo>
                  <a:lnTo>
                    <a:pt x="310" y="70"/>
                  </a:lnTo>
                  <a:lnTo>
                    <a:pt x="308" y="62"/>
                  </a:lnTo>
                  <a:lnTo>
                    <a:pt x="310" y="56"/>
                  </a:lnTo>
                  <a:lnTo>
                    <a:pt x="314" y="54"/>
                  </a:lnTo>
                  <a:lnTo>
                    <a:pt x="320" y="50"/>
                  </a:lnTo>
                  <a:lnTo>
                    <a:pt x="326" y="48"/>
                  </a:lnTo>
                  <a:lnTo>
                    <a:pt x="324" y="44"/>
                  </a:lnTo>
                  <a:lnTo>
                    <a:pt x="322" y="42"/>
                  </a:lnTo>
                  <a:lnTo>
                    <a:pt x="324" y="38"/>
                  </a:lnTo>
                  <a:lnTo>
                    <a:pt x="326" y="34"/>
                  </a:lnTo>
                  <a:lnTo>
                    <a:pt x="334" y="28"/>
                  </a:lnTo>
                  <a:lnTo>
                    <a:pt x="344" y="26"/>
                  </a:lnTo>
                  <a:lnTo>
                    <a:pt x="354" y="26"/>
                  </a:lnTo>
                  <a:lnTo>
                    <a:pt x="358" y="24"/>
                  </a:lnTo>
                  <a:lnTo>
                    <a:pt x="360" y="24"/>
                  </a:lnTo>
                  <a:lnTo>
                    <a:pt x="362" y="20"/>
                  </a:lnTo>
                  <a:lnTo>
                    <a:pt x="364" y="16"/>
                  </a:lnTo>
                  <a:lnTo>
                    <a:pt x="364" y="12"/>
                  </a:lnTo>
                  <a:lnTo>
                    <a:pt x="358" y="10"/>
                  </a:lnTo>
                  <a:lnTo>
                    <a:pt x="358" y="8"/>
                  </a:lnTo>
                  <a:lnTo>
                    <a:pt x="358" y="2"/>
                  </a:lnTo>
                  <a:lnTo>
                    <a:pt x="362" y="2"/>
                  </a:lnTo>
                  <a:lnTo>
                    <a:pt x="364" y="4"/>
                  </a:lnTo>
                  <a:lnTo>
                    <a:pt x="368" y="6"/>
                  </a:lnTo>
                  <a:lnTo>
                    <a:pt x="366" y="10"/>
                  </a:lnTo>
                  <a:lnTo>
                    <a:pt x="368" y="10"/>
                  </a:lnTo>
                  <a:lnTo>
                    <a:pt x="372" y="12"/>
                  </a:lnTo>
                  <a:lnTo>
                    <a:pt x="374" y="12"/>
                  </a:lnTo>
                  <a:lnTo>
                    <a:pt x="384" y="14"/>
                  </a:lnTo>
                  <a:lnTo>
                    <a:pt x="390" y="18"/>
                  </a:lnTo>
                  <a:lnTo>
                    <a:pt x="398" y="22"/>
                  </a:lnTo>
                  <a:lnTo>
                    <a:pt x="408" y="22"/>
                  </a:lnTo>
                  <a:lnTo>
                    <a:pt x="414" y="22"/>
                  </a:lnTo>
                  <a:lnTo>
                    <a:pt x="416" y="18"/>
                  </a:lnTo>
                  <a:lnTo>
                    <a:pt x="418" y="24"/>
                  </a:lnTo>
                  <a:lnTo>
                    <a:pt x="422" y="26"/>
                  </a:lnTo>
                  <a:lnTo>
                    <a:pt x="424" y="22"/>
                  </a:lnTo>
                  <a:lnTo>
                    <a:pt x="424" y="20"/>
                  </a:lnTo>
                  <a:lnTo>
                    <a:pt x="428" y="20"/>
                  </a:lnTo>
                  <a:lnTo>
                    <a:pt x="432" y="22"/>
                  </a:lnTo>
                  <a:lnTo>
                    <a:pt x="434" y="26"/>
                  </a:lnTo>
                  <a:lnTo>
                    <a:pt x="432" y="30"/>
                  </a:lnTo>
                  <a:lnTo>
                    <a:pt x="428" y="36"/>
                  </a:lnTo>
                  <a:lnTo>
                    <a:pt x="422" y="40"/>
                  </a:lnTo>
                  <a:lnTo>
                    <a:pt x="416" y="42"/>
                  </a:lnTo>
                  <a:lnTo>
                    <a:pt x="416" y="48"/>
                  </a:lnTo>
                  <a:lnTo>
                    <a:pt x="416" y="50"/>
                  </a:lnTo>
                  <a:lnTo>
                    <a:pt x="418" y="52"/>
                  </a:lnTo>
                  <a:lnTo>
                    <a:pt x="420" y="54"/>
                  </a:lnTo>
                  <a:lnTo>
                    <a:pt x="422" y="54"/>
                  </a:lnTo>
                  <a:lnTo>
                    <a:pt x="424" y="52"/>
                  </a:lnTo>
                  <a:lnTo>
                    <a:pt x="426" y="54"/>
                  </a:lnTo>
                  <a:lnTo>
                    <a:pt x="428" y="54"/>
                  </a:lnTo>
                  <a:lnTo>
                    <a:pt x="426" y="58"/>
                  </a:lnTo>
                  <a:lnTo>
                    <a:pt x="422" y="60"/>
                  </a:lnTo>
                  <a:lnTo>
                    <a:pt x="420" y="60"/>
                  </a:lnTo>
                  <a:lnTo>
                    <a:pt x="418" y="56"/>
                  </a:lnTo>
                  <a:lnTo>
                    <a:pt x="418" y="54"/>
                  </a:lnTo>
                  <a:lnTo>
                    <a:pt x="410" y="60"/>
                  </a:lnTo>
                  <a:lnTo>
                    <a:pt x="406" y="64"/>
                  </a:lnTo>
                  <a:lnTo>
                    <a:pt x="404" y="70"/>
                  </a:lnTo>
                  <a:lnTo>
                    <a:pt x="404" y="76"/>
                  </a:lnTo>
                  <a:lnTo>
                    <a:pt x="408" y="80"/>
                  </a:lnTo>
                  <a:lnTo>
                    <a:pt x="410" y="84"/>
                  </a:lnTo>
                  <a:lnTo>
                    <a:pt x="414" y="86"/>
                  </a:lnTo>
                  <a:lnTo>
                    <a:pt x="424" y="90"/>
                  </a:lnTo>
                  <a:lnTo>
                    <a:pt x="430" y="92"/>
                  </a:lnTo>
                  <a:lnTo>
                    <a:pt x="434" y="96"/>
                  </a:lnTo>
                  <a:lnTo>
                    <a:pt x="442" y="104"/>
                  </a:lnTo>
                  <a:lnTo>
                    <a:pt x="456" y="108"/>
                  </a:lnTo>
                  <a:lnTo>
                    <a:pt x="458" y="110"/>
                  </a:lnTo>
                  <a:lnTo>
                    <a:pt x="462" y="116"/>
                  </a:lnTo>
                  <a:lnTo>
                    <a:pt x="464" y="120"/>
                  </a:lnTo>
                  <a:lnTo>
                    <a:pt x="466" y="122"/>
                  </a:lnTo>
                  <a:lnTo>
                    <a:pt x="468" y="122"/>
                  </a:lnTo>
                  <a:lnTo>
                    <a:pt x="472" y="122"/>
                  </a:lnTo>
                  <a:lnTo>
                    <a:pt x="476" y="120"/>
                  </a:lnTo>
                  <a:lnTo>
                    <a:pt x="480" y="116"/>
                  </a:lnTo>
                  <a:lnTo>
                    <a:pt x="484" y="110"/>
                  </a:lnTo>
                  <a:lnTo>
                    <a:pt x="486" y="104"/>
                  </a:lnTo>
                  <a:lnTo>
                    <a:pt x="490" y="92"/>
                  </a:lnTo>
                  <a:lnTo>
                    <a:pt x="494" y="84"/>
                  </a:lnTo>
                  <a:lnTo>
                    <a:pt x="498" y="76"/>
                  </a:lnTo>
                  <a:lnTo>
                    <a:pt x="500" y="64"/>
                  </a:lnTo>
                  <a:lnTo>
                    <a:pt x="502" y="52"/>
                  </a:lnTo>
                  <a:lnTo>
                    <a:pt x="504" y="42"/>
                  </a:lnTo>
                  <a:lnTo>
                    <a:pt x="510" y="32"/>
                  </a:lnTo>
                  <a:lnTo>
                    <a:pt x="514" y="24"/>
                  </a:lnTo>
                  <a:lnTo>
                    <a:pt x="520" y="6"/>
                  </a:lnTo>
                  <a:lnTo>
                    <a:pt x="522" y="0"/>
                  </a:lnTo>
                  <a:lnTo>
                    <a:pt x="524" y="0"/>
                  </a:lnTo>
                  <a:lnTo>
                    <a:pt x="528" y="0"/>
                  </a:lnTo>
                  <a:lnTo>
                    <a:pt x="532" y="0"/>
                  </a:lnTo>
                  <a:lnTo>
                    <a:pt x="534" y="4"/>
                  </a:lnTo>
                  <a:lnTo>
                    <a:pt x="532" y="12"/>
                  </a:lnTo>
                  <a:lnTo>
                    <a:pt x="532" y="20"/>
                  </a:lnTo>
                  <a:lnTo>
                    <a:pt x="532" y="26"/>
                  </a:lnTo>
                  <a:lnTo>
                    <a:pt x="536" y="44"/>
                  </a:lnTo>
                  <a:lnTo>
                    <a:pt x="538" y="56"/>
                  </a:lnTo>
                  <a:lnTo>
                    <a:pt x="540" y="60"/>
                  </a:lnTo>
                  <a:lnTo>
                    <a:pt x="542" y="62"/>
                  </a:lnTo>
                  <a:lnTo>
                    <a:pt x="546" y="62"/>
                  </a:lnTo>
                  <a:lnTo>
                    <a:pt x="548" y="60"/>
                  </a:lnTo>
                  <a:lnTo>
                    <a:pt x="552" y="68"/>
                  </a:lnTo>
                  <a:lnTo>
                    <a:pt x="558" y="76"/>
                  </a:lnTo>
                  <a:lnTo>
                    <a:pt x="554" y="82"/>
                  </a:lnTo>
                  <a:lnTo>
                    <a:pt x="556" y="90"/>
                  </a:lnTo>
                  <a:lnTo>
                    <a:pt x="554" y="100"/>
                  </a:lnTo>
                  <a:lnTo>
                    <a:pt x="556" y="106"/>
                  </a:lnTo>
                  <a:lnTo>
                    <a:pt x="558" y="110"/>
                  </a:lnTo>
                  <a:lnTo>
                    <a:pt x="560" y="118"/>
                  </a:lnTo>
                  <a:lnTo>
                    <a:pt x="560" y="124"/>
                  </a:lnTo>
                  <a:lnTo>
                    <a:pt x="562" y="132"/>
                  </a:lnTo>
                  <a:lnTo>
                    <a:pt x="564" y="136"/>
                  </a:lnTo>
                  <a:lnTo>
                    <a:pt x="564" y="144"/>
                  </a:lnTo>
                  <a:lnTo>
                    <a:pt x="564" y="148"/>
                  </a:lnTo>
                  <a:lnTo>
                    <a:pt x="568" y="152"/>
                  </a:lnTo>
                  <a:lnTo>
                    <a:pt x="576" y="158"/>
                  </a:lnTo>
                  <a:lnTo>
                    <a:pt x="584" y="162"/>
                  </a:lnTo>
                  <a:lnTo>
                    <a:pt x="592" y="168"/>
                  </a:lnTo>
                  <a:lnTo>
                    <a:pt x="594" y="174"/>
                  </a:lnTo>
                  <a:lnTo>
                    <a:pt x="594" y="178"/>
                  </a:lnTo>
                  <a:lnTo>
                    <a:pt x="596" y="182"/>
                  </a:lnTo>
                  <a:lnTo>
                    <a:pt x="598" y="186"/>
                  </a:lnTo>
                  <a:lnTo>
                    <a:pt x="598" y="200"/>
                  </a:lnTo>
                  <a:lnTo>
                    <a:pt x="598" y="206"/>
                  </a:lnTo>
                  <a:lnTo>
                    <a:pt x="600" y="208"/>
                  </a:lnTo>
                  <a:lnTo>
                    <a:pt x="602" y="208"/>
                  </a:lnTo>
                  <a:lnTo>
                    <a:pt x="604" y="208"/>
                  </a:lnTo>
                  <a:lnTo>
                    <a:pt x="604" y="206"/>
                  </a:lnTo>
                  <a:lnTo>
                    <a:pt x="612" y="216"/>
                  </a:lnTo>
                  <a:lnTo>
                    <a:pt x="614" y="220"/>
                  </a:lnTo>
                  <a:lnTo>
                    <a:pt x="614" y="228"/>
                  </a:lnTo>
                  <a:lnTo>
                    <a:pt x="616" y="232"/>
                  </a:lnTo>
                  <a:lnTo>
                    <a:pt x="618" y="234"/>
                  </a:lnTo>
                  <a:lnTo>
                    <a:pt x="620" y="236"/>
                  </a:lnTo>
                  <a:lnTo>
                    <a:pt x="622" y="238"/>
                  </a:lnTo>
                  <a:lnTo>
                    <a:pt x="632" y="250"/>
                  </a:lnTo>
                  <a:lnTo>
                    <a:pt x="634" y="258"/>
                  </a:lnTo>
                  <a:lnTo>
                    <a:pt x="636" y="264"/>
                  </a:lnTo>
                  <a:lnTo>
                    <a:pt x="634" y="270"/>
                  </a:lnTo>
                  <a:lnTo>
                    <a:pt x="632" y="276"/>
                  </a:lnTo>
                  <a:lnTo>
                    <a:pt x="630" y="280"/>
                  </a:lnTo>
                  <a:lnTo>
                    <a:pt x="630" y="288"/>
                  </a:lnTo>
                  <a:lnTo>
                    <a:pt x="630" y="300"/>
                  </a:lnTo>
                  <a:lnTo>
                    <a:pt x="630" y="312"/>
                  </a:lnTo>
                  <a:lnTo>
                    <a:pt x="626" y="322"/>
                  </a:lnTo>
                  <a:lnTo>
                    <a:pt x="624" y="328"/>
                  </a:lnTo>
                  <a:lnTo>
                    <a:pt x="620" y="336"/>
                  </a:lnTo>
                  <a:lnTo>
                    <a:pt x="608" y="352"/>
                  </a:lnTo>
                  <a:lnTo>
                    <a:pt x="600" y="370"/>
                  </a:lnTo>
                  <a:lnTo>
                    <a:pt x="598" y="376"/>
                  </a:lnTo>
                  <a:lnTo>
                    <a:pt x="594" y="378"/>
                  </a:lnTo>
                  <a:lnTo>
                    <a:pt x="590" y="382"/>
                  </a:lnTo>
                  <a:lnTo>
                    <a:pt x="586" y="384"/>
                  </a:lnTo>
                  <a:lnTo>
                    <a:pt x="582" y="390"/>
                  </a:lnTo>
                  <a:lnTo>
                    <a:pt x="578" y="394"/>
                  </a:lnTo>
                  <a:lnTo>
                    <a:pt x="566" y="402"/>
                  </a:lnTo>
                  <a:lnTo>
                    <a:pt x="558" y="408"/>
                  </a:lnTo>
                  <a:lnTo>
                    <a:pt x="552" y="416"/>
                  </a:lnTo>
                  <a:lnTo>
                    <a:pt x="548" y="424"/>
                  </a:lnTo>
                  <a:lnTo>
                    <a:pt x="542" y="432"/>
                  </a:lnTo>
                  <a:lnTo>
                    <a:pt x="522" y="454"/>
                  </a:lnTo>
                  <a:lnTo>
                    <a:pt x="510" y="466"/>
                  </a:lnTo>
                  <a:lnTo>
                    <a:pt x="500" y="480"/>
                  </a:lnTo>
                  <a:lnTo>
                    <a:pt x="498" y="482"/>
                  </a:lnTo>
                  <a:lnTo>
                    <a:pt x="496" y="486"/>
                  </a:lnTo>
                  <a:lnTo>
                    <a:pt x="496" y="488"/>
                  </a:lnTo>
                  <a:lnTo>
                    <a:pt x="494" y="490"/>
                  </a:lnTo>
                  <a:lnTo>
                    <a:pt x="484" y="490"/>
                  </a:lnTo>
                  <a:lnTo>
                    <a:pt x="476" y="490"/>
                  </a:lnTo>
                  <a:lnTo>
                    <a:pt x="468" y="492"/>
                  </a:lnTo>
                  <a:lnTo>
                    <a:pt x="462" y="492"/>
                  </a:lnTo>
                  <a:lnTo>
                    <a:pt x="454" y="496"/>
                  </a:lnTo>
                  <a:lnTo>
                    <a:pt x="448" y="500"/>
                  </a:lnTo>
                  <a:lnTo>
                    <a:pt x="442" y="504"/>
                  </a:lnTo>
                  <a:lnTo>
                    <a:pt x="438" y="506"/>
                  </a:lnTo>
                  <a:lnTo>
                    <a:pt x="434" y="508"/>
                  </a:lnTo>
                  <a:lnTo>
                    <a:pt x="432" y="512"/>
                  </a:lnTo>
                  <a:lnTo>
                    <a:pt x="428" y="514"/>
                  </a:lnTo>
                  <a:lnTo>
                    <a:pt x="426" y="516"/>
                  </a:lnTo>
                  <a:lnTo>
                    <a:pt x="420" y="506"/>
                  </a:lnTo>
                  <a:lnTo>
                    <a:pt x="416" y="494"/>
                  </a:lnTo>
                  <a:lnTo>
                    <a:pt x="412" y="494"/>
                  </a:lnTo>
                  <a:lnTo>
                    <a:pt x="410" y="496"/>
                  </a:lnTo>
                  <a:lnTo>
                    <a:pt x="408" y="500"/>
                  </a:lnTo>
                  <a:lnTo>
                    <a:pt x="386" y="514"/>
                  </a:lnTo>
                  <a:lnTo>
                    <a:pt x="380" y="510"/>
                  </a:lnTo>
                  <a:lnTo>
                    <a:pt x="378" y="504"/>
                  </a:lnTo>
                  <a:lnTo>
                    <a:pt x="370" y="504"/>
                  </a:lnTo>
                  <a:lnTo>
                    <a:pt x="364" y="504"/>
                  </a:lnTo>
                  <a:lnTo>
                    <a:pt x="358" y="500"/>
                  </a:lnTo>
                  <a:lnTo>
                    <a:pt x="354" y="494"/>
                  </a:lnTo>
                  <a:lnTo>
                    <a:pt x="348" y="488"/>
                  </a:lnTo>
                  <a:lnTo>
                    <a:pt x="346" y="482"/>
                  </a:lnTo>
                  <a:lnTo>
                    <a:pt x="346" y="478"/>
                  </a:lnTo>
                  <a:lnTo>
                    <a:pt x="350" y="474"/>
                  </a:lnTo>
                  <a:lnTo>
                    <a:pt x="352" y="470"/>
                  </a:lnTo>
                  <a:lnTo>
                    <a:pt x="354" y="464"/>
                  </a:lnTo>
                  <a:lnTo>
                    <a:pt x="352" y="458"/>
                  </a:lnTo>
                  <a:lnTo>
                    <a:pt x="348" y="454"/>
                  </a:lnTo>
                  <a:lnTo>
                    <a:pt x="344" y="452"/>
                  </a:lnTo>
                  <a:lnTo>
                    <a:pt x="340" y="448"/>
                  </a:lnTo>
                  <a:lnTo>
                    <a:pt x="346" y="440"/>
                  </a:lnTo>
                  <a:lnTo>
                    <a:pt x="346" y="436"/>
                  </a:lnTo>
                  <a:lnTo>
                    <a:pt x="348" y="432"/>
                  </a:lnTo>
                  <a:lnTo>
                    <a:pt x="346" y="428"/>
                  </a:lnTo>
                  <a:lnTo>
                    <a:pt x="342" y="428"/>
                  </a:lnTo>
                  <a:lnTo>
                    <a:pt x="340" y="430"/>
                  </a:lnTo>
                  <a:lnTo>
                    <a:pt x="336" y="436"/>
                  </a:lnTo>
                  <a:lnTo>
                    <a:pt x="332" y="442"/>
                  </a:lnTo>
                  <a:lnTo>
                    <a:pt x="330" y="444"/>
                  </a:lnTo>
                  <a:lnTo>
                    <a:pt x="326" y="444"/>
                  </a:lnTo>
                  <a:lnTo>
                    <a:pt x="324" y="444"/>
                  </a:lnTo>
                  <a:lnTo>
                    <a:pt x="322" y="442"/>
                  </a:lnTo>
                  <a:lnTo>
                    <a:pt x="324" y="438"/>
                  </a:lnTo>
                  <a:lnTo>
                    <a:pt x="328" y="438"/>
                  </a:lnTo>
                  <a:lnTo>
                    <a:pt x="332" y="436"/>
                  </a:lnTo>
                  <a:lnTo>
                    <a:pt x="346" y="420"/>
                  </a:lnTo>
                  <a:lnTo>
                    <a:pt x="352" y="412"/>
                  </a:lnTo>
                  <a:lnTo>
                    <a:pt x="356" y="404"/>
                  </a:lnTo>
                  <a:lnTo>
                    <a:pt x="350" y="404"/>
                  </a:lnTo>
                  <a:lnTo>
                    <a:pt x="342" y="404"/>
                  </a:lnTo>
                  <a:lnTo>
                    <a:pt x="340" y="410"/>
                  </a:lnTo>
                  <a:lnTo>
                    <a:pt x="338" y="416"/>
                  </a:lnTo>
                  <a:lnTo>
                    <a:pt x="332" y="416"/>
                  </a:lnTo>
                  <a:lnTo>
                    <a:pt x="326" y="418"/>
                  </a:lnTo>
                  <a:lnTo>
                    <a:pt x="318" y="424"/>
                  </a:lnTo>
                  <a:lnTo>
                    <a:pt x="312" y="432"/>
                  </a:lnTo>
                  <a:lnTo>
                    <a:pt x="310" y="438"/>
                  </a:lnTo>
                  <a:lnTo>
                    <a:pt x="304" y="438"/>
                  </a:lnTo>
                  <a:lnTo>
                    <a:pt x="304" y="436"/>
                  </a:lnTo>
                  <a:lnTo>
                    <a:pt x="304" y="434"/>
                  </a:lnTo>
                  <a:lnTo>
                    <a:pt x="304" y="426"/>
                  </a:lnTo>
                  <a:lnTo>
                    <a:pt x="306" y="418"/>
                  </a:lnTo>
                  <a:lnTo>
                    <a:pt x="304" y="410"/>
                  </a:lnTo>
                  <a:lnTo>
                    <a:pt x="304" y="406"/>
                  </a:lnTo>
                  <a:lnTo>
                    <a:pt x="302" y="400"/>
                  </a:lnTo>
                  <a:lnTo>
                    <a:pt x="300" y="392"/>
                  </a:lnTo>
                  <a:lnTo>
                    <a:pt x="286" y="388"/>
                  </a:lnTo>
                  <a:lnTo>
                    <a:pt x="276" y="384"/>
                  </a:lnTo>
                  <a:lnTo>
                    <a:pt x="270" y="382"/>
                  </a:lnTo>
                  <a:lnTo>
                    <a:pt x="268" y="380"/>
                  </a:lnTo>
                  <a:lnTo>
                    <a:pt x="264" y="378"/>
                  </a:lnTo>
                  <a:lnTo>
                    <a:pt x="232" y="378"/>
                  </a:lnTo>
                  <a:lnTo>
                    <a:pt x="208" y="392"/>
                  </a:lnTo>
                  <a:lnTo>
                    <a:pt x="176" y="392"/>
                  </a:lnTo>
                  <a:lnTo>
                    <a:pt x="164" y="398"/>
                  </a:lnTo>
                  <a:lnTo>
                    <a:pt x="150" y="406"/>
                  </a:lnTo>
                  <a:lnTo>
                    <a:pt x="134" y="416"/>
                  </a:lnTo>
                  <a:lnTo>
                    <a:pt x="122" y="420"/>
                  </a:lnTo>
                  <a:lnTo>
                    <a:pt x="108" y="422"/>
                  </a:lnTo>
                  <a:lnTo>
                    <a:pt x="92" y="422"/>
                  </a:lnTo>
                  <a:lnTo>
                    <a:pt x="84" y="424"/>
                  </a:lnTo>
                  <a:lnTo>
                    <a:pt x="74" y="426"/>
                  </a:lnTo>
                  <a:lnTo>
                    <a:pt x="58" y="432"/>
                  </a:lnTo>
                  <a:lnTo>
                    <a:pt x="42" y="438"/>
                  </a:lnTo>
                  <a:lnTo>
                    <a:pt x="32" y="440"/>
                  </a:lnTo>
                  <a:lnTo>
                    <a:pt x="24" y="440"/>
                  </a:lnTo>
                  <a:lnTo>
                    <a:pt x="18" y="440"/>
                  </a:lnTo>
                  <a:lnTo>
                    <a:pt x="14" y="436"/>
                  </a:lnTo>
                  <a:lnTo>
                    <a:pt x="6" y="430"/>
                  </a:lnTo>
                  <a:lnTo>
                    <a:pt x="4" y="428"/>
                  </a:lnTo>
                  <a:lnTo>
                    <a:pt x="2" y="428"/>
                  </a:lnTo>
                  <a:lnTo>
                    <a:pt x="0" y="426"/>
                  </a:lnTo>
                  <a:lnTo>
                    <a:pt x="0" y="422"/>
                  </a:lnTo>
                  <a:lnTo>
                    <a:pt x="0" y="420"/>
                  </a:lnTo>
                  <a:lnTo>
                    <a:pt x="2" y="416"/>
                  </a:lnTo>
                  <a:lnTo>
                    <a:pt x="4" y="414"/>
                  </a:lnTo>
                  <a:lnTo>
                    <a:pt x="10" y="412"/>
                  </a:lnTo>
                  <a:lnTo>
                    <a:pt x="16" y="408"/>
                  </a:lnTo>
                  <a:lnTo>
                    <a:pt x="24" y="394"/>
                  </a:lnTo>
                  <a:lnTo>
                    <a:pt x="30" y="380"/>
                  </a:lnTo>
                  <a:lnTo>
                    <a:pt x="28" y="376"/>
                  </a:lnTo>
                  <a:lnTo>
                    <a:pt x="26" y="372"/>
                  </a:lnTo>
                  <a:lnTo>
                    <a:pt x="26" y="362"/>
                  </a:lnTo>
                  <a:lnTo>
                    <a:pt x="26" y="328"/>
                  </a:lnTo>
                  <a:lnTo>
                    <a:pt x="26" y="316"/>
                  </a:lnTo>
                  <a:lnTo>
                    <a:pt x="26" y="304"/>
                  </a:lnTo>
                  <a:lnTo>
                    <a:pt x="24" y="296"/>
                  </a:lnTo>
                  <a:lnTo>
                    <a:pt x="20" y="288"/>
                  </a:lnTo>
                  <a:lnTo>
                    <a:pt x="16" y="280"/>
                  </a:lnTo>
                  <a:lnTo>
                    <a:pt x="16" y="276"/>
                  </a:lnTo>
                  <a:lnTo>
                    <a:pt x="20" y="280"/>
                  </a:lnTo>
                  <a:lnTo>
                    <a:pt x="20" y="284"/>
                  </a:lnTo>
                  <a:lnTo>
                    <a:pt x="26" y="284"/>
                  </a:lnTo>
                  <a:lnTo>
                    <a:pt x="24" y="278"/>
                  </a:lnTo>
                  <a:lnTo>
                    <a:pt x="24" y="272"/>
                  </a:lnTo>
                  <a:lnTo>
                    <a:pt x="28" y="276"/>
                  </a:lnTo>
                  <a:lnTo>
                    <a:pt x="28" y="280"/>
                  </a:lnTo>
                  <a:lnTo>
                    <a:pt x="30" y="278"/>
                  </a:lnTo>
                  <a:lnTo>
                    <a:pt x="30" y="276"/>
                  </a:lnTo>
                  <a:lnTo>
                    <a:pt x="32" y="272"/>
                  </a:lnTo>
                  <a:lnTo>
                    <a:pt x="28" y="256"/>
                  </a:lnTo>
                  <a:lnTo>
                    <a:pt x="36" y="236"/>
                  </a:lnTo>
                  <a:lnTo>
                    <a:pt x="38" y="226"/>
                  </a:lnTo>
                  <a:lnTo>
                    <a:pt x="40" y="214"/>
                  </a:lnTo>
                  <a:lnTo>
                    <a:pt x="40" y="208"/>
                  </a:lnTo>
                  <a:lnTo>
                    <a:pt x="44" y="202"/>
                  </a:lnTo>
                  <a:lnTo>
                    <a:pt x="46" y="206"/>
                  </a:lnTo>
                  <a:lnTo>
                    <a:pt x="48" y="208"/>
                  </a:lnTo>
                  <a:lnTo>
                    <a:pt x="48" y="210"/>
                  </a:lnTo>
                  <a:lnTo>
                    <a:pt x="52" y="208"/>
                  </a:lnTo>
                  <a:lnTo>
                    <a:pt x="54" y="206"/>
                  </a:lnTo>
                  <a:lnTo>
                    <a:pt x="56" y="202"/>
                  </a:lnTo>
                  <a:lnTo>
                    <a:pt x="58" y="198"/>
                  </a:lnTo>
                  <a:lnTo>
                    <a:pt x="62" y="196"/>
                  </a:lnTo>
                  <a:lnTo>
                    <a:pt x="70" y="194"/>
                  </a:lnTo>
                  <a:lnTo>
                    <a:pt x="76" y="190"/>
                  </a:lnTo>
                  <a:lnTo>
                    <a:pt x="78" y="188"/>
                  </a:lnTo>
                  <a:lnTo>
                    <a:pt x="82" y="186"/>
                  </a:lnTo>
                  <a:lnTo>
                    <a:pt x="86" y="182"/>
                  </a:lnTo>
                  <a:lnTo>
                    <a:pt x="94" y="178"/>
                  </a:lnTo>
                  <a:lnTo>
                    <a:pt x="102" y="176"/>
                  </a:lnTo>
                  <a:lnTo>
                    <a:pt x="110" y="174"/>
                  </a:lnTo>
                  <a:lnTo>
                    <a:pt x="118" y="172"/>
                  </a:lnTo>
                  <a:lnTo>
                    <a:pt x="128" y="168"/>
                  </a:lnTo>
                  <a:lnTo>
                    <a:pt x="138" y="166"/>
                  </a:lnTo>
                  <a:lnTo>
                    <a:pt x="146" y="166"/>
                  </a:lnTo>
                  <a:lnTo>
                    <a:pt x="156" y="164"/>
                  </a:lnTo>
                  <a:lnTo>
                    <a:pt x="162" y="162"/>
                  </a:lnTo>
                  <a:lnTo>
                    <a:pt x="168" y="152"/>
                  </a:lnTo>
                  <a:lnTo>
                    <a:pt x="180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19" name="Freeform 272"/>
            <p:cNvSpPr/>
            <p:nvPr/>
          </p:nvSpPr>
          <p:spPr bwMode="auto">
            <a:xfrm>
              <a:off x="7515983" y="4807908"/>
              <a:ext cx="94555" cy="58407"/>
            </a:xfrm>
            <a:custGeom>
              <a:avLst/>
              <a:gdLst>
                <a:gd name="T0" fmla="*/ 2147483647 w 64"/>
                <a:gd name="T1" fmla="*/ 0 h 38"/>
                <a:gd name="T2" fmla="*/ 2147483647 w 64"/>
                <a:gd name="T3" fmla="*/ 2147483647 h 38"/>
                <a:gd name="T4" fmla="*/ 2147483647 w 64"/>
                <a:gd name="T5" fmla="*/ 2147483647 h 38"/>
                <a:gd name="T6" fmla="*/ 2147483647 w 64"/>
                <a:gd name="T7" fmla="*/ 2147483647 h 38"/>
                <a:gd name="T8" fmla="*/ 2147483647 w 64"/>
                <a:gd name="T9" fmla="*/ 2147483647 h 38"/>
                <a:gd name="T10" fmla="*/ 2147483647 w 64"/>
                <a:gd name="T11" fmla="*/ 2147483647 h 38"/>
                <a:gd name="T12" fmla="*/ 2147483647 w 64"/>
                <a:gd name="T13" fmla="*/ 2147483647 h 38"/>
                <a:gd name="T14" fmla="*/ 2147483647 w 64"/>
                <a:gd name="T15" fmla="*/ 2147483647 h 38"/>
                <a:gd name="T16" fmla="*/ 2147483647 w 64"/>
                <a:gd name="T17" fmla="*/ 2147483647 h 38"/>
                <a:gd name="T18" fmla="*/ 0 w 64"/>
                <a:gd name="T19" fmla="*/ 2147483647 h 38"/>
                <a:gd name="T20" fmla="*/ 0 w 64"/>
                <a:gd name="T21" fmla="*/ 2147483647 h 38"/>
                <a:gd name="T22" fmla="*/ 0 w 64"/>
                <a:gd name="T23" fmla="*/ 2147483647 h 38"/>
                <a:gd name="T24" fmla="*/ 2147483647 w 64"/>
                <a:gd name="T25" fmla="*/ 2147483647 h 38"/>
                <a:gd name="T26" fmla="*/ 2147483647 w 64"/>
                <a:gd name="T27" fmla="*/ 2147483647 h 38"/>
                <a:gd name="T28" fmla="*/ 2147483647 w 64"/>
                <a:gd name="T29" fmla="*/ 2147483647 h 38"/>
                <a:gd name="T30" fmla="*/ 2147483647 w 64"/>
                <a:gd name="T31" fmla="*/ 2147483647 h 38"/>
                <a:gd name="T32" fmla="*/ 2147483647 w 64"/>
                <a:gd name="T33" fmla="*/ 2147483647 h 38"/>
                <a:gd name="T34" fmla="*/ 2147483647 w 64"/>
                <a:gd name="T35" fmla="*/ 2147483647 h 38"/>
                <a:gd name="T36" fmla="*/ 2147483647 w 64"/>
                <a:gd name="T37" fmla="*/ 2147483647 h 38"/>
                <a:gd name="T38" fmla="*/ 2147483647 w 64"/>
                <a:gd name="T39" fmla="*/ 2147483647 h 38"/>
                <a:gd name="T40" fmla="*/ 2147483647 w 64"/>
                <a:gd name="T41" fmla="*/ 0 h 38"/>
                <a:gd name="T42" fmla="*/ 2147483647 w 64"/>
                <a:gd name="T43" fmla="*/ 0 h 38"/>
                <a:gd name="T44" fmla="*/ 2147483647 w 64"/>
                <a:gd name="T45" fmla="*/ 2147483647 h 38"/>
                <a:gd name="T46" fmla="*/ 2147483647 w 64"/>
                <a:gd name="T47" fmla="*/ 0 h 3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4"/>
                <a:gd name="T73" fmla="*/ 0 h 38"/>
                <a:gd name="T74" fmla="*/ 64 w 64"/>
                <a:gd name="T75" fmla="*/ 38 h 3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4" h="38">
                  <a:moveTo>
                    <a:pt x="64" y="0"/>
                  </a:moveTo>
                  <a:lnTo>
                    <a:pt x="52" y="10"/>
                  </a:lnTo>
                  <a:lnTo>
                    <a:pt x="36" y="16"/>
                  </a:lnTo>
                  <a:lnTo>
                    <a:pt x="32" y="18"/>
                  </a:lnTo>
                  <a:lnTo>
                    <a:pt x="28" y="20"/>
                  </a:lnTo>
                  <a:lnTo>
                    <a:pt x="22" y="28"/>
                  </a:lnTo>
                  <a:lnTo>
                    <a:pt x="14" y="36"/>
                  </a:lnTo>
                  <a:lnTo>
                    <a:pt x="8" y="38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2" y="26"/>
                  </a:lnTo>
                  <a:lnTo>
                    <a:pt x="10" y="20"/>
                  </a:lnTo>
                  <a:lnTo>
                    <a:pt x="26" y="14"/>
                  </a:lnTo>
                  <a:lnTo>
                    <a:pt x="28" y="12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6" y="4"/>
                  </a:lnTo>
                  <a:lnTo>
                    <a:pt x="46" y="2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20" name="Freeform 273"/>
            <p:cNvSpPr/>
            <p:nvPr/>
          </p:nvSpPr>
          <p:spPr bwMode="auto">
            <a:xfrm>
              <a:off x="7437572" y="4799943"/>
              <a:ext cx="72646" cy="15929"/>
            </a:xfrm>
            <a:custGeom>
              <a:avLst/>
              <a:gdLst>
                <a:gd name="T0" fmla="*/ 2147483647 w 50"/>
                <a:gd name="T1" fmla="*/ 2147483647 h 10"/>
                <a:gd name="T2" fmla="*/ 2147483647 w 50"/>
                <a:gd name="T3" fmla="*/ 2147483647 h 10"/>
                <a:gd name="T4" fmla="*/ 2147483647 w 50"/>
                <a:gd name="T5" fmla="*/ 2147483647 h 10"/>
                <a:gd name="T6" fmla="*/ 2147483647 w 50"/>
                <a:gd name="T7" fmla="*/ 2147483647 h 10"/>
                <a:gd name="T8" fmla="*/ 2147483647 w 50"/>
                <a:gd name="T9" fmla="*/ 2147483647 h 10"/>
                <a:gd name="T10" fmla="*/ 2147483647 w 50"/>
                <a:gd name="T11" fmla="*/ 2147483647 h 10"/>
                <a:gd name="T12" fmla="*/ 2147483647 w 50"/>
                <a:gd name="T13" fmla="*/ 2147483647 h 10"/>
                <a:gd name="T14" fmla="*/ 0 w 50"/>
                <a:gd name="T15" fmla="*/ 2147483647 h 10"/>
                <a:gd name="T16" fmla="*/ 2147483647 w 50"/>
                <a:gd name="T17" fmla="*/ 2147483647 h 10"/>
                <a:gd name="T18" fmla="*/ 2147483647 w 50"/>
                <a:gd name="T19" fmla="*/ 0 h 10"/>
                <a:gd name="T20" fmla="*/ 2147483647 w 50"/>
                <a:gd name="T21" fmla="*/ 2147483647 h 10"/>
                <a:gd name="T22" fmla="*/ 2147483647 w 50"/>
                <a:gd name="T23" fmla="*/ 2147483647 h 10"/>
                <a:gd name="T24" fmla="*/ 2147483647 w 50"/>
                <a:gd name="T25" fmla="*/ 2147483647 h 10"/>
                <a:gd name="T26" fmla="*/ 2147483647 w 50"/>
                <a:gd name="T27" fmla="*/ 2147483647 h 10"/>
                <a:gd name="T28" fmla="*/ 2147483647 w 50"/>
                <a:gd name="T29" fmla="*/ 2147483647 h 10"/>
                <a:gd name="T30" fmla="*/ 2147483647 w 50"/>
                <a:gd name="T31" fmla="*/ 2147483647 h 10"/>
                <a:gd name="T32" fmla="*/ 2147483647 w 50"/>
                <a:gd name="T33" fmla="*/ 2147483647 h 10"/>
                <a:gd name="T34" fmla="*/ 2147483647 w 50"/>
                <a:gd name="T35" fmla="*/ 2147483647 h 10"/>
                <a:gd name="T36" fmla="*/ 2147483647 w 50"/>
                <a:gd name="T37" fmla="*/ 2147483647 h 10"/>
                <a:gd name="T38" fmla="*/ 2147483647 w 50"/>
                <a:gd name="T39" fmla="*/ 2147483647 h 1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0"/>
                <a:gd name="T61" fmla="*/ 0 h 10"/>
                <a:gd name="T62" fmla="*/ 50 w 50"/>
                <a:gd name="T63" fmla="*/ 10 h 1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0" h="10">
                  <a:moveTo>
                    <a:pt x="40" y="8"/>
                  </a:moveTo>
                  <a:lnTo>
                    <a:pt x="34" y="10"/>
                  </a:lnTo>
                  <a:lnTo>
                    <a:pt x="28" y="10"/>
                  </a:lnTo>
                  <a:lnTo>
                    <a:pt x="22" y="8"/>
                  </a:lnTo>
                  <a:lnTo>
                    <a:pt x="10" y="10"/>
                  </a:lnTo>
                  <a:lnTo>
                    <a:pt x="4" y="10"/>
                  </a:lnTo>
                  <a:lnTo>
                    <a:pt x="2" y="8"/>
                  </a:lnTo>
                  <a:lnTo>
                    <a:pt x="0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4" y="8"/>
                  </a:lnTo>
                  <a:lnTo>
                    <a:pt x="42" y="6"/>
                  </a:lnTo>
                  <a:lnTo>
                    <a:pt x="50" y="4"/>
                  </a:lnTo>
                  <a:lnTo>
                    <a:pt x="46" y="8"/>
                  </a:lnTo>
                  <a:lnTo>
                    <a:pt x="44" y="10"/>
                  </a:lnTo>
                  <a:lnTo>
                    <a:pt x="38" y="10"/>
                  </a:lnTo>
                  <a:lnTo>
                    <a:pt x="4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21" name="Freeform 274"/>
            <p:cNvSpPr/>
            <p:nvPr/>
          </p:nvSpPr>
          <p:spPr bwMode="auto">
            <a:xfrm>
              <a:off x="7105476" y="4737554"/>
              <a:ext cx="235234" cy="78319"/>
            </a:xfrm>
            <a:custGeom>
              <a:avLst/>
              <a:gdLst>
                <a:gd name="T0" fmla="*/ 2147483647 w 162"/>
                <a:gd name="T1" fmla="*/ 2147483647 h 50"/>
                <a:gd name="T2" fmla="*/ 0 w 162"/>
                <a:gd name="T3" fmla="*/ 2147483647 h 50"/>
                <a:gd name="T4" fmla="*/ 2147483647 w 162"/>
                <a:gd name="T5" fmla="*/ 2147483647 h 50"/>
                <a:gd name="T6" fmla="*/ 2147483647 w 162"/>
                <a:gd name="T7" fmla="*/ 2147483647 h 50"/>
                <a:gd name="T8" fmla="*/ 2147483647 w 162"/>
                <a:gd name="T9" fmla="*/ 2147483647 h 50"/>
                <a:gd name="T10" fmla="*/ 2147483647 w 162"/>
                <a:gd name="T11" fmla="*/ 0 h 50"/>
                <a:gd name="T12" fmla="*/ 2147483647 w 162"/>
                <a:gd name="T13" fmla="*/ 2147483647 h 50"/>
                <a:gd name="T14" fmla="*/ 2147483647 w 162"/>
                <a:gd name="T15" fmla="*/ 2147483647 h 50"/>
                <a:gd name="T16" fmla="*/ 2147483647 w 162"/>
                <a:gd name="T17" fmla="*/ 2147483647 h 50"/>
                <a:gd name="T18" fmla="*/ 2147483647 w 162"/>
                <a:gd name="T19" fmla="*/ 2147483647 h 50"/>
                <a:gd name="T20" fmla="*/ 2147483647 w 162"/>
                <a:gd name="T21" fmla="*/ 2147483647 h 50"/>
                <a:gd name="T22" fmla="*/ 2147483647 w 162"/>
                <a:gd name="T23" fmla="*/ 2147483647 h 50"/>
                <a:gd name="T24" fmla="*/ 2147483647 w 162"/>
                <a:gd name="T25" fmla="*/ 2147483647 h 50"/>
                <a:gd name="T26" fmla="*/ 2147483647 w 162"/>
                <a:gd name="T27" fmla="*/ 2147483647 h 50"/>
                <a:gd name="T28" fmla="*/ 2147483647 w 162"/>
                <a:gd name="T29" fmla="*/ 2147483647 h 50"/>
                <a:gd name="T30" fmla="*/ 2147483647 w 162"/>
                <a:gd name="T31" fmla="*/ 2147483647 h 50"/>
                <a:gd name="T32" fmla="*/ 2147483647 w 162"/>
                <a:gd name="T33" fmla="*/ 2147483647 h 50"/>
                <a:gd name="T34" fmla="*/ 2147483647 w 162"/>
                <a:gd name="T35" fmla="*/ 2147483647 h 50"/>
                <a:gd name="T36" fmla="*/ 2147483647 w 162"/>
                <a:gd name="T37" fmla="*/ 2147483647 h 50"/>
                <a:gd name="T38" fmla="*/ 2147483647 w 162"/>
                <a:gd name="T39" fmla="*/ 2147483647 h 50"/>
                <a:gd name="T40" fmla="*/ 2147483647 w 162"/>
                <a:gd name="T41" fmla="*/ 2147483647 h 50"/>
                <a:gd name="T42" fmla="*/ 2147483647 w 162"/>
                <a:gd name="T43" fmla="*/ 2147483647 h 50"/>
                <a:gd name="T44" fmla="*/ 2147483647 w 162"/>
                <a:gd name="T45" fmla="*/ 2147483647 h 50"/>
                <a:gd name="T46" fmla="*/ 2147483647 w 162"/>
                <a:gd name="T47" fmla="*/ 2147483647 h 50"/>
                <a:gd name="T48" fmla="*/ 2147483647 w 162"/>
                <a:gd name="T49" fmla="*/ 2147483647 h 50"/>
                <a:gd name="T50" fmla="*/ 2147483647 w 162"/>
                <a:gd name="T51" fmla="*/ 2147483647 h 50"/>
                <a:gd name="T52" fmla="*/ 2147483647 w 162"/>
                <a:gd name="T53" fmla="*/ 2147483647 h 50"/>
                <a:gd name="T54" fmla="*/ 2147483647 w 162"/>
                <a:gd name="T55" fmla="*/ 2147483647 h 50"/>
                <a:gd name="T56" fmla="*/ 2147483647 w 162"/>
                <a:gd name="T57" fmla="*/ 2147483647 h 50"/>
                <a:gd name="T58" fmla="*/ 2147483647 w 162"/>
                <a:gd name="T59" fmla="*/ 2147483647 h 50"/>
                <a:gd name="T60" fmla="*/ 2147483647 w 162"/>
                <a:gd name="T61" fmla="*/ 2147483647 h 50"/>
                <a:gd name="T62" fmla="*/ 2147483647 w 162"/>
                <a:gd name="T63" fmla="*/ 2147483647 h 50"/>
                <a:gd name="T64" fmla="*/ 2147483647 w 162"/>
                <a:gd name="T65" fmla="*/ 2147483647 h 50"/>
                <a:gd name="T66" fmla="*/ 2147483647 w 162"/>
                <a:gd name="T67" fmla="*/ 2147483647 h 5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2"/>
                <a:gd name="T103" fmla="*/ 0 h 50"/>
                <a:gd name="T104" fmla="*/ 162 w 162"/>
                <a:gd name="T105" fmla="*/ 50 h 5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2" h="50">
                  <a:moveTo>
                    <a:pt x="16" y="16"/>
                  </a:moveTo>
                  <a:lnTo>
                    <a:pt x="8" y="16"/>
                  </a:lnTo>
                  <a:lnTo>
                    <a:pt x="4" y="14"/>
                  </a:lnTo>
                  <a:lnTo>
                    <a:pt x="0" y="12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2" y="2"/>
                  </a:lnTo>
                  <a:lnTo>
                    <a:pt x="36" y="2"/>
                  </a:lnTo>
                  <a:lnTo>
                    <a:pt x="48" y="4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4" y="12"/>
                  </a:lnTo>
                  <a:lnTo>
                    <a:pt x="56" y="14"/>
                  </a:lnTo>
                  <a:lnTo>
                    <a:pt x="62" y="16"/>
                  </a:lnTo>
                  <a:lnTo>
                    <a:pt x="70" y="16"/>
                  </a:lnTo>
                  <a:lnTo>
                    <a:pt x="78" y="14"/>
                  </a:lnTo>
                  <a:lnTo>
                    <a:pt x="84" y="12"/>
                  </a:lnTo>
                  <a:lnTo>
                    <a:pt x="88" y="10"/>
                  </a:lnTo>
                  <a:lnTo>
                    <a:pt x="90" y="8"/>
                  </a:lnTo>
                  <a:lnTo>
                    <a:pt x="92" y="10"/>
                  </a:lnTo>
                  <a:lnTo>
                    <a:pt x="94" y="10"/>
                  </a:lnTo>
                  <a:lnTo>
                    <a:pt x="100" y="12"/>
                  </a:lnTo>
                  <a:lnTo>
                    <a:pt x="102" y="16"/>
                  </a:lnTo>
                  <a:lnTo>
                    <a:pt x="106" y="16"/>
                  </a:lnTo>
                  <a:lnTo>
                    <a:pt x="114" y="18"/>
                  </a:lnTo>
                  <a:lnTo>
                    <a:pt x="118" y="20"/>
                  </a:lnTo>
                  <a:lnTo>
                    <a:pt x="118" y="22"/>
                  </a:lnTo>
                  <a:lnTo>
                    <a:pt x="118" y="30"/>
                  </a:lnTo>
                  <a:lnTo>
                    <a:pt x="124" y="32"/>
                  </a:lnTo>
                  <a:lnTo>
                    <a:pt x="132" y="32"/>
                  </a:lnTo>
                  <a:lnTo>
                    <a:pt x="146" y="34"/>
                  </a:lnTo>
                  <a:lnTo>
                    <a:pt x="150" y="36"/>
                  </a:lnTo>
                  <a:lnTo>
                    <a:pt x="162" y="40"/>
                  </a:lnTo>
                  <a:lnTo>
                    <a:pt x="162" y="42"/>
                  </a:lnTo>
                  <a:lnTo>
                    <a:pt x="160" y="46"/>
                  </a:lnTo>
                  <a:lnTo>
                    <a:pt x="156" y="48"/>
                  </a:lnTo>
                  <a:lnTo>
                    <a:pt x="152" y="48"/>
                  </a:lnTo>
                  <a:lnTo>
                    <a:pt x="150" y="46"/>
                  </a:lnTo>
                  <a:lnTo>
                    <a:pt x="146" y="40"/>
                  </a:lnTo>
                  <a:lnTo>
                    <a:pt x="144" y="46"/>
                  </a:lnTo>
                  <a:lnTo>
                    <a:pt x="144" y="48"/>
                  </a:lnTo>
                  <a:lnTo>
                    <a:pt x="142" y="50"/>
                  </a:lnTo>
                  <a:lnTo>
                    <a:pt x="136" y="48"/>
                  </a:lnTo>
                  <a:lnTo>
                    <a:pt x="130" y="46"/>
                  </a:lnTo>
                  <a:lnTo>
                    <a:pt x="126" y="44"/>
                  </a:lnTo>
                  <a:lnTo>
                    <a:pt x="118" y="42"/>
                  </a:lnTo>
                  <a:lnTo>
                    <a:pt x="92" y="42"/>
                  </a:lnTo>
                  <a:lnTo>
                    <a:pt x="90" y="40"/>
                  </a:lnTo>
                  <a:lnTo>
                    <a:pt x="84" y="40"/>
                  </a:lnTo>
                  <a:lnTo>
                    <a:pt x="82" y="38"/>
                  </a:lnTo>
                  <a:lnTo>
                    <a:pt x="80" y="36"/>
                  </a:lnTo>
                  <a:lnTo>
                    <a:pt x="74" y="34"/>
                  </a:lnTo>
                  <a:lnTo>
                    <a:pt x="64" y="32"/>
                  </a:lnTo>
                  <a:lnTo>
                    <a:pt x="56" y="32"/>
                  </a:lnTo>
                  <a:lnTo>
                    <a:pt x="48" y="32"/>
                  </a:lnTo>
                  <a:lnTo>
                    <a:pt x="40" y="32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2" y="26"/>
                  </a:lnTo>
                  <a:lnTo>
                    <a:pt x="24" y="26"/>
                  </a:lnTo>
                  <a:lnTo>
                    <a:pt x="20" y="26"/>
                  </a:lnTo>
                  <a:lnTo>
                    <a:pt x="18" y="22"/>
                  </a:lnTo>
                  <a:lnTo>
                    <a:pt x="16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22" name="Freeform 275"/>
            <p:cNvSpPr/>
            <p:nvPr/>
          </p:nvSpPr>
          <p:spPr bwMode="auto">
            <a:xfrm>
              <a:off x="7105476" y="4610119"/>
              <a:ext cx="33440" cy="41151"/>
            </a:xfrm>
            <a:custGeom>
              <a:avLst/>
              <a:gdLst>
                <a:gd name="T0" fmla="*/ 0 w 24"/>
                <a:gd name="T1" fmla="*/ 2147483647 h 26"/>
                <a:gd name="T2" fmla="*/ 2147483647 w 24"/>
                <a:gd name="T3" fmla="*/ 2147483647 h 26"/>
                <a:gd name="T4" fmla="*/ 2147483647 w 24"/>
                <a:gd name="T5" fmla="*/ 2147483647 h 26"/>
                <a:gd name="T6" fmla="*/ 2147483647 w 24"/>
                <a:gd name="T7" fmla="*/ 0 h 26"/>
                <a:gd name="T8" fmla="*/ 2147483647 w 24"/>
                <a:gd name="T9" fmla="*/ 0 h 26"/>
                <a:gd name="T10" fmla="*/ 2147483647 w 24"/>
                <a:gd name="T11" fmla="*/ 2147483647 h 26"/>
                <a:gd name="T12" fmla="*/ 2147483647 w 24"/>
                <a:gd name="T13" fmla="*/ 2147483647 h 26"/>
                <a:gd name="T14" fmla="*/ 2147483647 w 24"/>
                <a:gd name="T15" fmla="*/ 2147483647 h 26"/>
                <a:gd name="T16" fmla="*/ 2147483647 w 24"/>
                <a:gd name="T17" fmla="*/ 2147483647 h 26"/>
                <a:gd name="T18" fmla="*/ 2147483647 w 24"/>
                <a:gd name="T19" fmla="*/ 2147483647 h 26"/>
                <a:gd name="T20" fmla="*/ 2147483647 w 24"/>
                <a:gd name="T21" fmla="*/ 2147483647 h 26"/>
                <a:gd name="T22" fmla="*/ 2147483647 w 24"/>
                <a:gd name="T23" fmla="*/ 2147483647 h 26"/>
                <a:gd name="T24" fmla="*/ 2147483647 w 24"/>
                <a:gd name="T25" fmla="*/ 2147483647 h 26"/>
                <a:gd name="T26" fmla="*/ 2147483647 w 24"/>
                <a:gd name="T27" fmla="*/ 2147483647 h 26"/>
                <a:gd name="T28" fmla="*/ 2147483647 w 24"/>
                <a:gd name="T29" fmla="*/ 2147483647 h 26"/>
                <a:gd name="T30" fmla="*/ 2147483647 w 24"/>
                <a:gd name="T31" fmla="*/ 2147483647 h 26"/>
                <a:gd name="T32" fmla="*/ 2147483647 w 24"/>
                <a:gd name="T33" fmla="*/ 2147483647 h 26"/>
                <a:gd name="T34" fmla="*/ 2147483647 w 24"/>
                <a:gd name="T35" fmla="*/ 2147483647 h 26"/>
                <a:gd name="T36" fmla="*/ 0 w 24"/>
                <a:gd name="T37" fmla="*/ 2147483647 h 2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4"/>
                <a:gd name="T58" fmla="*/ 0 h 26"/>
                <a:gd name="T59" fmla="*/ 24 w 24"/>
                <a:gd name="T60" fmla="*/ 26 h 2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4" h="26">
                  <a:moveTo>
                    <a:pt x="0" y="6"/>
                  </a:moveTo>
                  <a:lnTo>
                    <a:pt x="4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6"/>
                  </a:lnTo>
                  <a:lnTo>
                    <a:pt x="18" y="12"/>
                  </a:lnTo>
                  <a:lnTo>
                    <a:pt x="24" y="18"/>
                  </a:lnTo>
                  <a:lnTo>
                    <a:pt x="24" y="24"/>
                  </a:lnTo>
                  <a:lnTo>
                    <a:pt x="22" y="26"/>
                  </a:lnTo>
                  <a:lnTo>
                    <a:pt x="14" y="22"/>
                  </a:lnTo>
                  <a:lnTo>
                    <a:pt x="12" y="18"/>
                  </a:lnTo>
                  <a:lnTo>
                    <a:pt x="10" y="16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6" y="8"/>
                  </a:lnTo>
                  <a:lnTo>
                    <a:pt x="2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23" name="Freeform 276"/>
            <p:cNvSpPr/>
            <p:nvPr/>
          </p:nvSpPr>
          <p:spPr bwMode="auto">
            <a:xfrm>
              <a:off x="7159672" y="4639322"/>
              <a:ext cx="17296" cy="15929"/>
            </a:xfrm>
            <a:custGeom>
              <a:avLst/>
              <a:gdLst>
                <a:gd name="T0" fmla="*/ 2147483647 w 12"/>
                <a:gd name="T1" fmla="*/ 2147483647 h 10"/>
                <a:gd name="T2" fmla="*/ 2147483647 w 12"/>
                <a:gd name="T3" fmla="*/ 2147483647 h 10"/>
                <a:gd name="T4" fmla="*/ 2147483647 w 12"/>
                <a:gd name="T5" fmla="*/ 2147483647 h 10"/>
                <a:gd name="T6" fmla="*/ 2147483647 w 12"/>
                <a:gd name="T7" fmla="*/ 2147483647 h 10"/>
                <a:gd name="T8" fmla="*/ 2147483647 w 12"/>
                <a:gd name="T9" fmla="*/ 2147483647 h 10"/>
                <a:gd name="T10" fmla="*/ 0 w 12"/>
                <a:gd name="T11" fmla="*/ 2147483647 h 10"/>
                <a:gd name="T12" fmla="*/ 2147483647 w 12"/>
                <a:gd name="T13" fmla="*/ 2147483647 h 10"/>
                <a:gd name="T14" fmla="*/ 2147483647 w 12"/>
                <a:gd name="T15" fmla="*/ 0 h 10"/>
                <a:gd name="T16" fmla="*/ 2147483647 w 12"/>
                <a:gd name="T17" fmla="*/ 2147483647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0"/>
                <a:gd name="T29" fmla="*/ 12 w 12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0">
                  <a:moveTo>
                    <a:pt x="12" y="2"/>
                  </a:moveTo>
                  <a:lnTo>
                    <a:pt x="10" y="6"/>
                  </a:lnTo>
                  <a:lnTo>
                    <a:pt x="10" y="10"/>
                  </a:lnTo>
                  <a:lnTo>
                    <a:pt x="4" y="10"/>
                  </a:lnTo>
                  <a:lnTo>
                    <a:pt x="2" y="8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1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24" name="Freeform 277"/>
            <p:cNvSpPr/>
            <p:nvPr/>
          </p:nvSpPr>
          <p:spPr bwMode="auto">
            <a:xfrm>
              <a:off x="6948653" y="4592862"/>
              <a:ext cx="13837" cy="17257"/>
            </a:xfrm>
            <a:custGeom>
              <a:avLst/>
              <a:gdLst>
                <a:gd name="T0" fmla="*/ 2147483647 w 10"/>
                <a:gd name="T1" fmla="*/ 0 h 12"/>
                <a:gd name="T2" fmla="*/ 2147483647 w 10"/>
                <a:gd name="T3" fmla="*/ 2147483647 h 12"/>
                <a:gd name="T4" fmla="*/ 2147483647 w 10"/>
                <a:gd name="T5" fmla="*/ 2147483647 h 12"/>
                <a:gd name="T6" fmla="*/ 2147483647 w 10"/>
                <a:gd name="T7" fmla="*/ 2147483647 h 12"/>
                <a:gd name="T8" fmla="*/ 2147483647 w 10"/>
                <a:gd name="T9" fmla="*/ 2147483647 h 12"/>
                <a:gd name="T10" fmla="*/ 2147483647 w 10"/>
                <a:gd name="T11" fmla="*/ 2147483647 h 12"/>
                <a:gd name="T12" fmla="*/ 2147483647 w 10"/>
                <a:gd name="T13" fmla="*/ 2147483647 h 12"/>
                <a:gd name="T14" fmla="*/ 0 w 10"/>
                <a:gd name="T15" fmla="*/ 2147483647 h 12"/>
                <a:gd name="T16" fmla="*/ 2147483647 w 10"/>
                <a:gd name="T17" fmla="*/ 0 h 12"/>
                <a:gd name="T18" fmla="*/ 2147483647 w 10"/>
                <a:gd name="T19" fmla="*/ 0 h 12"/>
                <a:gd name="T20" fmla="*/ 2147483647 w 10"/>
                <a:gd name="T21" fmla="*/ 0 h 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"/>
                <a:gd name="T34" fmla="*/ 0 h 12"/>
                <a:gd name="T35" fmla="*/ 10 w 10"/>
                <a:gd name="T36" fmla="*/ 12 h 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" h="12">
                  <a:moveTo>
                    <a:pt x="6" y="0"/>
                  </a:moveTo>
                  <a:lnTo>
                    <a:pt x="6" y="6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6" y="12"/>
                  </a:lnTo>
                  <a:lnTo>
                    <a:pt x="4" y="10"/>
                  </a:lnTo>
                  <a:lnTo>
                    <a:pt x="2" y="8"/>
                  </a:lnTo>
                  <a:lnTo>
                    <a:pt x="0" y="4"/>
                  </a:lnTo>
                  <a:lnTo>
                    <a:pt x="2" y="0"/>
                  </a:lnTo>
                  <a:lnTo>
                    <a:pt x="4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25" name="Freeform 278"/>
            <p:cNvSpPr/>
            <p:nvPr/>
          </p:nvSpPr>
          <p:spPr bwMode="auto">
            <a:xfrm>
              <a:off x="6917519" y="4522508"/>
              <a:ext cx="17296" cy="22567"/>
            </a:xfrm>
            <a:custGeom>
              <a:avLst/>
              <a:gdLst>
                <a:gd name="T0" fmla="*/ 2147483647 w 12"/>
                <a:gd name="T1" fmla="*/ 2147483647 h 14"/>
                <a:gd name="T2" fmla="*/ 2147483647 w 12"/>
                <a:gd name="T3" fmla="*/ 2147483647 h 14"/>
                <a:gd name="T4" fmla="*/ 2147483647 w 12"/>
                <a:gd name="T5" fmla="*/ 2147483647 h 14"/>
                <a:gd name="T6" fmla="*/ 2147483647 w 12"/>
                <a:gd name="T7" fmla="*/ 2147483647 h 14"/>
                <a:gd name="T8" fmla="*/ 0 w 12"/>
                <a:gd name="T9" fmla="*/ 2147483647 h 14"/>
                <a:gd name="T10" fmla="*/ 0 w 12"/>
                <a:gd name="T11" fmla="*/ 2147483647 h 14"/>
                <a:gd name="T12" fmla="*/ 0 w 12"/>
                <a:gd name="T13" fmla="*/ 0 h 14"/>
                <a:gd name="T14" fmla="*/ 2147483647 w 12"/>
                <a:gd name="T15" fmla="*/ 2147483647 h 14"/>
                <a:gd name="T16" fmla="*/ 2147483647 w 12"/>
                <a:gd name="T17" fmla="*/ 2147483647 h 14"/>
                <a:gd name="T18" fmla="*/ 2147483647 w 12"/>
                <a:gd name="T19" fmla="*/ 2147483647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4"/>
                <a:gd name="T32" fmla="*/ 12 w 12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4">
                  <a:moveTo>
                    <a:pt x="12" y="8"/>
                  </a:moveTo>
                  <a:lnTo>
                    <a:pt x="10" y="12"/>
                  </a:lnTo>
                  <a:lnTo>
                    <a:pt x="8" y="14"/>
                  </a:lnTo>
                  <a:lnTo>
                    <a:pt x="4" y="12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0"/>
                  </a:lnTo>
                  <a:lnTo>
                    <a:pt x="6" y="4"/>
                  </a:lnTo>
                  <a:lnTo>
                    <a:pt x="10" y="6"/>
                  </a:lnTo>
                  <a:lnTo>
                    <a:pt x="1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26" name="Freeform 279"/>
            <p:cNvSpPr/>
            <p:nvPr/>
          </p:nvSpPr>
          <p:spPr bwMode="auto">
            <a:xfrm>
              <a:off x="7673959" y="4888882"/>
              <a:ext cx="29981" cy="15929"/>
            </a:xfrm>
            <a:custGeom>
              <a:avLst/>
              <a:gdLst>
                <a:gd name="T0" fmla="*/ 0 w 20"/>
                <a:gd name="T1" fmla="*/ 0 h 10"/>
                <a:gd name="T2" fmla="*/ 0 w 20"/>
                <a:gd name="T3" fmla="*/ 2147483647 h 10"/>
                <a:gd name="T4" fmla="*/ 2147483647 w 20"/>
                <a:gd name="T5" fmla="*/ 2147483647 h 10"/>
                <a:gd name="T6" fmla="*/ 2147483647 w 20"/>
                <a:gd name="T7" fmla="*/ 2147483647 h 10"/>
                <a:gd name="T8" fmla="*/ 2147483647 w 20"/>
                <a:gd name="T9" fmla="*/ 2147483647 h 10"/>
                <a:gd name="T10" fmla="*/ 2147483647 w 20"/>
                <a:gd name="T11" fmla="*/ 2147483647 h 10"/>
                <a:gd name="T12" fmla="*/ 2147483647 w 20"/>
                <a:gd name="T13" fmla="*/ 2147483647 h 10"/>
                <a:gd name="T14" fmla="*/ 2147483647 w 20"/>
                <a:gd name="T15" fmla="*/ 0 h 10"/>
                <a:gd name="T16" fmla="*/ 2147483647 w 20"/>
                <a:gd name="T17" fmla="*/ 0 h 10"/>
                <a:gd name="T18" fmla="*/ 0 w 20"/>
                <a:gd name="T19" fmla="*/ 0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"/>
                <a:gd name="T31" fmla="*/ 0 h 10"/>
                <a:gd name="T32" fmla="*/ 20 w 20"/>
                <a:gd name="T33" fmla="*/ 10 h 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" h="10">
                  <a:moveTo>
                    <a:pt x="0" y="0"/>
                  </a:moveTo>
                  <a:lnTo>
                    <a:pt x="0" y="8"/>
                  </a:lnTo>
                  <a:lnTo>
                    <a:pt x="4" y="10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6" y="6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27" name="Freeform 280"/>
            <p:cNvSpPr/>
            <p:nvPr/>
          </p:nvSpPr>
          <p:spPr bwMode="auto">
            <a:xfrm>
              <a:off x="7730461" y="5734463"/>
              <a:ext cx="95708" cy="92921"/>
            </a:xfrm>
            <a:custGeom>
              <a:avLst/>
              <a:gdLst>
                <a:gd name="T0" fmla="*/ 2147483647 w 66"/>
                <a:gd name="T1" fmla="*/ 2147483647 h 58"/>
                <a:gd name="T2" fmla="*/ 2147483647 w 66"/>
                <a:gd name="T3" fmla="*/ 2147483647 h 58"/>
                <a:gd name="T4" fmla="*/ 2147483647 w 66"/>
                <a:gd name="T5" fmla="*/ 2147483647 h 58"/>
                <a:gd name="T6" fmla="*/ 2147483647 w 66"/>
                <a:gd name="T7" fmla="*/ 2147483647 h 58"/>
                <a:gd name="T8" fmla="*/ 2147483647 w 66"/>
                <a:gd name="T9" fmla="*/ 2147483647 h 58"/>
                <a:gd name="T10" fmla="*/ 2147483647 w 66"/>
                <a:gd name="T11" fmla="*/ 2147483647 h 58"/>
                <a:gd name="T12" fmla="*/ 2147483647 w 66"/>
                <a:gd name="T13" fmla="*/ 2147483647 h 58"/>
                <a:gd name="T14" fmla="*/ 2147483647 w 66"/>
                <a:gd name="T15" fmla="*/ 2147483647 h 58"/>
                <a:gd name="T16" fmla="*/ 2147483647 w 66"/>
                <a:gd name="T17" fmla="*/ 2147483647 h 58"/>
                <a:gd name="T18" fmla="*/ 2147483647 w 66"/>
                <a:gd name="T19" fmla="*/ 2147483647 h 58"/>
                <a:gd name="T20" fmla="*/ 2147483647 w 66"/>
                <a:gd name="T21" fmla="*/ 2147483647 h 58"/>
                <a:gd name="T22" fmla="*/ 2147483647 w 66"/>
                <a:gd name="T23" fmla="*/ 2147483647 h 58"/>
                <a:gd name="T24" fmla="*/ 2147483647 w 66"/>
                <a:gd name="T25" fmla="*/ 2147483647 h 58"/>
                <a:gd name="T26" fmla="*/ 2147483647 w 66"/>
                <a:gd name="T27" fmla="*/ 2147483647 h 58"/>
                <a:gd name="T28" fmla="*/ 2147483647 w 66"/>
                <a:gd name="T29" fmla="*/ 2147483647 h 58"/>
                <a:gd name="T30" fmla="*/ 2147483647 w 66"/>
                <a:gd name="T31" fmla="*/ 2147483647 h 58"/>
                <a:gd name="T32" fmla="*/ 2147483647 w 66"/>
                <a:gd name="T33" fmla="*/ 2147483647 h 58"/>
                <a:gd name="T34" fmla="*/ 2147483647 w 66"/>
                <a:gd name="T35" fmla="*/ 2147483647 h 58"/>
                <a:gd name="T36" fmla="*/ 2147483647 w 66"/>
                <a:gd name="T37" fmla="*/ 2147483647 h 58"/>
                <a:gd name="T38" fmla="*/ 2147483647 w 66"/>
                <a:gd name="T39" fmla="*/ 2147483647 h 58"/>
                <a:gd name="T40" fmla="*/ 2147483647 w 66"/>
                <a:gd name="T41" fmla="*/ 2147483647 h 58"/>
                <a:gd name="T42" fmla="*/ 2147483647 w 66"/>
                <a:gd name="T43" fmla="*/ 2147483647 h 58"/>
                <a:gd name="T44" fmla="*/ 2147483647 w 66"/>
                <a:gd name="T45" fmla="*/ 2147483647 h 58"/>
                <a:gd name="T46" fmla="*/ 2147483647 w 66"/>
                <a:gd name="T47" fmla="*/ 2147483647 h 58"/>
                <a:gd name="T48" fmla="*/ 2147483647 w 66"/>
                <a:gd name="T49" fmla="*/ 2147483647 h 58"/>
                <a:gd name="T50" fmla="*/ 0 w 66"/>
                <a:gd name="T51" fmla="*/ 2147483647 h 58"/>
                <a:gd name="T52" fmla="*/ 0 w 66"/>
                <a:gd name="T53" fmla="*/ 2147483647 h 58"/>
                <a:gd name="T54" fmla="*/ 0 w 66"/>
                <a:gd name="T55" fmla="*/ 2147483647 h 58"/>
                <a:gd name="T56" fmla="*/ 0 w 66"/>
                <a:gd name="T57" fmla="*/ 2147483647 h 58"/>
                <a:gd name="T58" fmla="*/ 2147483647 w 66"/>
                <a:gd name="T59" fmla="*/ 2147483647 h 58"/>
                <a:gd name="T60" fmla="*/ 2147483647 w 66"/>
                <a:gd name="T61" fmla="*/ 2147483647 h 58"/>
                <a:gd name="T62" fmla="*/ 2147483647 w 66"/>
                <a:gd name="T63" fmla="*/ 2147483647 h 58"/>
                <a:gd name="T64" fmla="*/ 2147483647 w 66"/>
                <a:gd name="T65" fmla="*/ 2147483647 h 58"/>
                <a:gd name="T66" fmla="*/ 2147483647 w 66"/>
                <a:gd name="T67" fmla="*/ 2147483647 h 58"/>
                <a:gd name="T68" fmla="*/ 2147483647 w 66"/>
                <a:gd name="T69" fmla="*/ 2147483647 h 58"/>
                <a:gd name="T70" fmla="*/ 2147483647 w 66"/>
                <a:gd name="T71" fmla="*/ 2147483647 h 58"/>
                <a:gd name="T72" fmla="*/ 2147483647 w 66"/>
                <a:gd name="T73" fmla="*/ 0 h 58"/>
                <a:gd name="T74" fmla="*/ 2147483647 w 66"/>
                <a:gd name="T75" fmla="*/ 2147483647 h 58"/>
                <a:gd name="T76" fmla="*/ 2147483647 w 66"/>
                <a:gd name="T77" fmla="*/ 2147483647 h 5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6"/>
                <a:gd name="T118" fmla="*/ 0 h 58"/>
                <a:gd name="T119" fmla="*/ 66 w 66"/>
                <a:gd name="T120" fmla="*/ 58 h 5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6" h="58">
                  <a:moveTo>
                    <a:pt x="18" y="2"/>
                  </a:moveTo>
                  <a:lnTo>
                    <a:pt x="24" y="8"/>
                  </a:lnTo>
                  <a:lnTo>
                    <a:pt x="28" y="10"/>
                  </a:lnTo>
                  <a:lnTo>
                    <a:pt x="32" y="12"/>
                  </a:lnTo>
                  <a:lnTo>
                    <a:pt x="40" y="12"/>
                  </a:lnTo>
                  <a:lnTo>
                    <a:pt x="46" y="10"/>
                  </a:lnTo>
                  <a:lnTo>
                    <a:pt x="58" y="6"/>
                  </a:lnTo>
                  <a:lnTo>
                    <a:pt x="66" y="6"/>
                  </a:lnTo>
                  <a:lnTo>
                    <a:pt x="66" y="8"/>
                  </a:lnTo>
                  <a:lnTo>
                    <a:pt x="64" y="12"/>
                  </a:lnTo>
                  <a:lnTo>
                    <a:pt x="60" y="16"/>
                  </a:lnTo>
                  <a:lnTo>
                    <a:pt x="56" y="24"/>
                  </a:lnTo>
                  <a:lnTo>
                    <a:pt x="54" y="32"/>
                  </a:lnTo>
                  <a:lnTo>
                    <a:pt x="50" y="34"/>
                  </a:lnTo>
                  <a:lnTo>
                    <a:pt x="46" y="36"/>
                  </a:lnTo>
                  <a:lnTo>
                    <a:pt x="42" y="42"/>
                  </a:lnTo>
                  <a:lnTo>
                    <a:pt x="38" y="48"/>
                  </a:lnTo>
                  <a:lnTo>
                    <a:pt x="34" y="50"/>
                  </a:lnTo>
                  <a:lnTo>
                    <a:pt x="32" y="52"/>
                  </a:lnTo>
                  <a:lnTo>
                    <a:pt x="30" y="50"/>
                  </a:lnTo>
                  <a:lnTo>
                    <a:pt x="28" y="46"/>
                  </a:lnTo>
                  <a:lnTo>
                    <a:pt x="18" y="54"/>
                  </a:lnTo>
                  <a:lnTo>
                    <a:pt x="16" y="56"/>
                  </a:lnTo>
                  <a:lnTo>
                    <a:pt x="10" y="58"/>
                  </a:lnTo>
                  <a:lnTo>
                    <a:pt x="4" y="56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8" y="28"/>
                  </a:lnTo>
                  <a:lnTo>
                    <a:pt x="6" y="20"/>
                  </a:lnTo>
                  <a:lnTo>
                    <a:pt x="8" y="16"/>
                  </a:lnTo>
                  <a:lnTo>
                    <a:pt x="12" y="8"/>
                  </a:lnTo>
                  <a:lnTo>
                    <a:pt x="18" y="0"/>
                  </a:lnTo>
                  <a:lnTo>
                    <a:pt x="18" y="4"/>
                  </a:lnTo>
                  <a:lnTo>
                    <a:pt x="1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28" name="Freeform 281"/>
            <p:cNvSpPr/>
            <p:nvPr/>
          </p:nvSpPr>
          <p:spPr bwMode="auto">
            <a:xfrm>
              <a:off x="8116753" y="5739773"/>
              <a:ext cx="267521" cy="179205"/>
            </a:xfrm>
            <a:custGeom>
              <a:avLst/>
              <a:gdLst>
                <a:gd name="T0" fmla="*/ 2147483647 w 184"/>
                <a:gd name="T1" fmla="*/ 2147483647 h 114"/>
                <a:gd name="T2" fmla="*/ 2147483647 w 184"/>
                <a:gd name="T3" fmla="*/ 2147483647 h 114"/>
                <a:gd name="T4" fmla="*/ 2147483647 w 184"/>
                <a:gd name="T5" fmla="*/ 2147483647 h 114"/>
                <a:gd name="T6" fmla="*/ 2147483647 w 184"/>
                <a:gd name="T7" fmla="*/ 2147483647 h 114"/>
                <a:gd name="T8" fmla="*/ 2147483647 w 184"/>
                <a:gd name="T9" fmla="*/ 2147483647 h 114"/>
                <a:gd name="T10" fmla="*/ 2147483647 w 184"/>
                <a:gd name="T11" fmla="*/ 2147483647 h 114"/>
                <a:gd name="T12" fmla="*/ 2147483647 w 184"/>
                <a:gd name="T13" fmla="*/ 2147483647 h 114"/>
                <a:gd name="T14" fmla="*/ 2147483647 w 184"/>
                <a:gd name="T15" fmla="*/ 0 h 114"/>
                <a:gd name="T16" fmla="*/ 2147483647 w 184"/>
                <a:gd name="T17" fmla="*/ 2147483647 h 114"/>
                <a:gd name="T18" fmla="*/ 2147483647 w 184"/>
                <a:gd name="T19" fmla="*/ 2147483647 h 114"/>
                <a:gd name="T20" fmla="*/ 2147483647 w 184"/>
                <a:gd name="T21" fmla="*/ 2147483647 h 114"/>
                <a:gd name="T22" fmla="*/ 2147483647 w 184"/>
                <a:gd name="T23" fmla="*/ 2147483647 h 114"/>
                <a:gd name="T24" fmla="*/ 2147483647 w 184"/>
                <a:gd name="T25" fmla="*/ 2147483647 h 114"/>
                <a:gd name="T26" fmla="*/ 2147483647 w 184"/>
                <a:gd name="T27" fmla="*/ 2147483647 h 114"/>
                <a:gd name="T28" fmla="*/ 2147483647 w 184"/>
                <a:gd name="T29" fmla="*/ 2147483647 h 114"/>
                <a:gd name="T30" fmla="*/ 2147483647 w 184"/>
                <a:gd name="T31" fmla="*/ 2147483647 h 114"/>
                <a:gd name="T32" fmla="*/ 2147483647 w 184"/>
                <a:gd name="T33" fmla="*/ 2147483647 h 114"/>
                <a:gd name="T34" fmla="*/ 2147483647 w 184"/>
                <a:gd name="T35" fmla="*/ 2147483647 h 114"/>
                <a:gd name="T36" fmla="*/ 2147483647 w 184"/>
                <a:gd name="T37" fmla="*/ 2147483647 h 114"/>
                <a:gd name="T38" fmla="*/ 2147483647 w 184"/>
                <a:gd name="T39" fmla="*/ 2147483647 h 114"/>
                <a:gd name="T40" fmla="*/ 2147483647 w 184"/>
                <a:gd name="T41" fmla="*/ 2147483647 h 114"/>
                <a:gd name="T42" fmla="*/ 2147483647 w 184"/>
                <a:gd name="T43" fmla="*/ 2147483647 h 114"/>
                <a:gd name="T44" fmla="*/ 2147483647 w 184"/>
                <a:gd name="T45" fmla="*/ 2147483647 h 114"/>
                <a:gd name="T46" fmla="*/ 2147483647 w 184"/>
                <a:gd name="T47" fmla="*/ 2147483647 h 114"/>
                <a:gd name="T48" fmla="*/ 2147483647 w 184"/>
                <a:gd name="T49" fmla="*/ 2147483647 h 114"/>
                <a:gd name="T50" fmla="*/ 2147483647 w 184"/>
                <a:gd name="T51" fmla="*/ 2147483647 h 114"/>
                <a:gd name="T52" fmla="*/ 2147483647 w 184"/>
                <a:gd name="T53" fmla="*/ 2147483647 h 114"/>
                <a:gd name="T54" fmla="*/ 2147483647 w 184"/>
                <a:gd name="T55" fmla="*/ 2147483647 h 114"/>
                <a:gd name="T56" fmla="*/ 2147483647 w 184"/>
                <a:gd name="T57" fmla="*/ 2147483647 h 114"/>
                <a:gd name="T58" fmla="*/ 2147483647 w 184"/>
                <a:gd name="T59" fmla="*/ 2147483647 h 114"/>
                <a:gd name="T60" fmla="*/ 2147483647 w 184"/>
                <a:gd name="T61" fmla="*/ 2147483647 h 114"/>
                <a:gd name="T62" fmla="*/ 2147483647 w 184"/>
                <a:gd name="T63" fmla="*/ 2147483647 h 114"/>
                <a:gd name="T64" fmla="*/ 2147483647 w 184"/>
                <a:gd name="T65" fmla="*/ 2147483647 h 114"/>
                <a:gd name="T66" fmla="*/ 2147483647 w 184"/>
                <a:gd name="T67" fmla="*/ 2147483647 h 114"/>
                <a:gd name="T68" fmla="*/ 2147483647 w 184"/>
                <a:gd name="T69" fmla="*/ 2147483647 h 114"/>
                <a:gd name="T70" fmla="*/ 2147483647 w 184"/>
                <a:gd name="T71" fmla="*/ 2147483647 h 114"/>
                <a:gd name="T72" fmla="*/ 2147483647 w 184"/>
                <a:gd name="T73" fmla="*/ 2147483647 h 114"/>
                <a:gd name="T74" fmla="*/ 2147483647 w 184"/>
                <a:gd name="T75" fmla="*/ 2147483647 h 114"/>
                <a:gd name="T76" fmla="*/ 2147483647 w 184"/>
                <a:gd name="T77" fmla="*/ 2147483647 h 114"/>
                <a:gd name="T78" fmla="*/ 2147483647 w 184"/>
                <a:gd name="T79" fmla="*/ 2147483647 h 114"/>
                <a:gd name="T80" fmla="*/ 2147483647 w 184"/>
                <a:gd name="T81" fmla="*/ 2147483647 h 114"/>
                <a:gd name="T82" fmla="*/ 2147483647 w 184"/>
                <a:gd name="T83" fmla="*/ 2147483647 h 114"/>
                <a:gd name="T84" fmla="*/ 0 w 184"/>
                <a:gd name="T85" fmla="*/ 2147483647 h 114"/>
                <a:gd name="T86" fmla="*/ 0 w 184"/>
                <a:gd name="T87" fmla="*/ 2147483647 h 114"/>
                <a:gd name="T88" fmla="*/ 2147483647 w 184"/>
                <a:gd name="T89" fmla="*/ 2147483647 h 114"/>
                <a:gd name="T90" fmla="*/ 2147483647 w 184"/>
                <a:gd name="T91" fmla="*/ 2147483647 h 114"/>
                <a:gd name="T92" fmla="*/ 2147483647 w 184"/>
                <a:gd name="T93" fmla="*/ 2147483647 h 114"/>
                <a:gd name="T94" fmla="*/ 2147483647 w 184"/>
                <a:gd name="T95" fmla="*/ 2147483647 h 114"/>
                <a:gd name="T96" fmla="*/ 2147483647 w 184"/>
                <a:gd name="T97" fmla="*/ 2147483647 h 114"/>
                <a:gd name="T98" fmla="*/ 2147483647 w 184"/>
                <a:gd name="T99" fmla="*/ 2147483647 h 114"/>
                <a:gd name="T100" fmla="*/ 2147483647 w 184"/>
                <a:gd name="T101" fmla="*/ 2147483647 h 114"/>
                <a:gd name="T102" fmla="*/ 2147483647 w 184"/>
                <a:gd name="T103" fmla="*/ 2147483647 h 114"/>
                <a:gd name="T104" fmla="*/ 2147483647 w 184"/>
                <a:gd name="T105" fmla="*/ 2147483647 h 114"/>
                <a:gd name="T106" fmla="*/ 2147483647 w 184"/>
                <a:gd name="T107" fmla="*/ 2147483647 h 11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84"/>
                <a:gd name="T163" fmla="*/ 0 h 114"/>
                <a:gd name="T164" fmla="*/ 184 w 184"/>
                <a:gd name="T165" fmla="*/ 114 h 11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84" h="114">
                  <a:moveTo>
                    <a:pt x="110" y="42"/>
                  </a:moveTo>
                  <a:lnTo>
                    <a:pt x="120" y="32"/>
                  </a:lnTo>
                  <a:lnTo>
                    <a:pt x="132" y="24"/>
                  </a:lnTo>
                  <a:lnTo>
                    <a:pt x="138" y="22"/>
                  </a:lnTo>
                  <a:lnTo>
                    <a:pt x="144" y="18"/>
                  </a:lnTo>
                  <a:lnTo>
                    <a:pt x="154" y="6"/>
                  </a:lnTo>
                  <a:lnTo>
                    <a:pt x="162" y="2"/>
                  </a:lnTo>
                  <a:lnTo>
                    <a:pt x="166" y="0"/>
                  </a:lnTo>
                  <a:lnTo>
                    <a:pt x="172" y="2"/>
                  </a:lnTo>
                  <a:lnTo>
                    <a:pt x="168" y="6"/>
                  </a:lnTo>
                  <a:lnTo>
                    <a:pt x="166" y="14"/>
                  </a:lnTo>
                  <a:lnTo>
                    <a:pt x="172" y="12"/>
                  </a:lnTo>
                  <a:lnTo>
                    <a:pt x="176" y="10"/>
                  </a:lnTo>
                  <a:lnTo>
                    <a:pt x="184" y="6"/>
                  </a:lnTo>
                  <a:lnTo>
                    <a:pt x="184" y="16"/>
                  </a:lnTo>
                  <a:lnTo>
                    <a:pt x="178" y="18"/>
                  </a:lnTo>
                  <a:lnTo>
                    <a:pt x="176" y="22"/>
                  </a:lnTo>
                  <a:lnTo>
                    <a:pt x="172" y="28"/>
                  </a:lnTo>
                  <a:lnTo>
                    <a:pt x="168" y="32"/>
                  </a:lnTo>
                  <a:lnTo>
                    <a:pt x="164" y="34"/>
                  </a:lnTo>
                  <a:lnTo>
                    <a:pt x="158" y="36"/>
                  </a:lnTo>
                  <a:lnTo>
                    <a:pt x="140" y="46"/>
                  </a:lnTo>
                  <a:lnTo>
                    <a:pt x="132" y="52"/>
                  </a:lnTo>
                  <a:lnTo>
                    <a:pt x="130" y="54"/>
                  </a:lnTo>
                  <a:lnTo>
                    <a:pt x="128" y="56"/>
                  </a:lnTo>
                  <a:lnTo>
                    <a:pt x="128" y="60"/>
                  </a:lnTo>
                  <a:lnTo>
                    <a:pt x="122" y="64"/>
                  </a:lnTo>
                  <a:lnTo>
                    <a:pt x="114" y="64"/>
                  </a:lnTo>
                  <a:lnTo>
                    <a:pt x="102" y="66"/>
                  </a:lnTo>
                  <a:lnTo>
                    <a:pt x="94" y="70"/>
                  </a:lnTo>
                  <a:lnTo>
                    <a:pt x="86" y="78"/>
                  </a:lnTo>
                  <a:lnTo>
                    <a:pt x="74" y="90"/>
                  </a:lnTo>
                  <a:lnTo>
                    <a:pt x="70" y="94"/>
                  </a:lnTo>
                  <a:lnTo>
                    <a:pt x="66" y="98"/>
                  </a:lnTo>
                  <a:lnTo>
                    <a:pt x="54" y="100"/>
                  </a:lnTo>
                  <a:lnTo>
                    <a:pt x="50" y="104"/>
                  </a:lnTo>
                  <a:lnTo>
                    <a:pt x="42" y="110"/>
                  </a:lnTo>
                  <a:lnTo>
                    <a:pt x="36" y="112"/>
                  </a:lnTo>
                  <a:lnTo>
                    <a:pt x="28" y="114"/>
                  </a:lnTo>
                  <a:lnTo>
                    <a:pt x="20" y="112"/>
                  </a:lnTo>
                  <a:lnTo>
                    <a:pt x="10" y="108"/>
                  </a:lnTo>
                  <a:lnTo>
                    <a:pt x="2" y="102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8" y="90"/>
                  </a:lnTo>
                  <a:lnTo>
                    <a:pt x="20" y="84"/>
                  </a:lnTo>
                  <a:lnTo>
                    <a:pt x="30" y="78"/>
                  </a:lnTo>
                  <a:lnTo>
                    <a:pt x="40" y="72"/>
                  </a:lnTo>
                  <a:lnTo>
                    <a:pt x="62" y="60"/>
                  </a:lnTo>
                  <a:lnTo>
                    <a:pt x="68" y="58"/>
                  </a:lnTo>
                  <a:lnTo>
                    <a:pt x="72" y="58"/>
                  </a:lnTo>
                  <a:lnTo>
                    <a:pt x="82" y="58"/>
                  </a:lnTo>
                  <a:lnTo>
                    <a:pt x="96" y="52"/>
                  </a:lnTo>
                  <a:lnTo>
                    <a:pt x="11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29" name="Freeform 282"/>
            <p:cNvSpPr/>
            <p:nvPr/>
          </p:nvSpPr>
          <p:spPr bwMode="auto">
            <a:xfrm>
              <a:off x="8391193" y="5565877"/>
              <a:ext cx="153364" cy="208409"/>
            </a:xfrm>
            <a:custGeom>
              <a:avLst/>
              <a:gdLst>
                <a:gd name="T0" fmla="*/ 2147483647 w 106"/>
                <a:gd name="T1" fmla="*/ 2147483647 h 132"/>
                <a:gd name="T2" fmla="*/ 0 w 106"/>
                <a:gd name="T3" fmla="*/ 2147483647 h 132"/>
                <a:gd name="T4" fmla="*/ 2147483647 w 106"/>
                <a:gd name="T5" fmla="*/ 2147483647 h 132"/>
                <a:gd name="T6" fmla="*/ 2147483647 w 106"/>
                <a:gd name="T7" fmla="*/ 2147483647 h 132"/>
                <a:gd name="T8" fmla="*/ 2147483647 w 106"/>
                <a:gd name="T9" fmla="*/ 2147483647 h 132"/>
                <a:gd name="T10" fmla="*/ 2147483647 w 106"/>
                <a:gd name="T11" fmla="*/ 2147483647 h 132"/>
                <a:gd name="T12" fmla="*/ 2147483647 w 106"/>
                <a:gd name="T13" fmla="*/ 2147483647 h 132"/>
                <a:gd name="T14" fmla="*/ 2147483647 w 106"/>
                <a:gd name="T15" fmla="*/ 2147483647 h 132"/>
                <a:gd name="T16" fmla="*/ 2147483647 w 106"/>
                <a:gd name="T17" fmla="*/ 2147483647 h 132"/>
                <a:gd name="T18" fmla="*/ 2147483647 w 106"/>
                <a:gd name="T19" fmla="*/ 2147483647 h 132"/>
                <a:gd name="T20" fmla="*/ 2147483647 w 106"/>
                <a:gd name="T21" fmla="*/ 2147483647 h 132"/>
                <a:gd name="T22" fmla="*/ 2147483647 w 106"/>
                <a:gd name="T23" fmla="*/ 2147483647 h 132"/>
                <a:gd name="T24" fmla="*/ 2147483647 w 106"/>
                <a:gd name="T25" fmla="*/ 2147483647 h 132"/>
                <a:gd name="T26" fmla="*/ 2147483647 w 106"/>
                <a:gd name="T27" fmla="*/ 2147483647 h 132"/>
                <a:gd name="T28" fmla="*/ 2147483647 w 106"/>
                <a:gd name="T29" fmla="*/ 2147483647 h 132"/>
                <a:gd name="T30" fmla="*/ 2147483647 w 106"/>
                <a:gd name="T31" fmla="*/ 2147483647 h 132"/>
                <a:gd name="T32" fmla="*/ 2147483647 w 106"/>
                <a:gd name="T33" fmla="*/ 2147483647 h 132"/>
                <a:gd name="T34" fmla="*/ 2147483647 w 106"/>
                <a:gd name="T35" fmla="*/ 0 h 132"/>
                <a:gd name="T36" fmla="*/ 2147483647 w 106"/>
                <a:gd name="T37" fmla="*/ 2147483647 h 132"/>
                <a:gd name="T38" fmla="*/ 2147483647 w 106"/>
                <a:gd name="T39" fmla="*/ 2147483647 h 132"/>
                <a:gd name="T40" fmla="*/ 2147483647 w 106"/>
                <a:gd name="T41" fmla="*/ 2147483647 h 132"/>
                <a:gd name="T42" fmla="*/ 2147483647 w 106"/>
                <a:gd name="T43" fmla="*/ 2147483647 h 132"/>
                <a:gd name="T44" fmla="*/ 2147483647 w 106"/>
                <a:gd name="T45" fmla="*/ 2147483647 h 132"/>
                <a:gd name="T46" fmla="*/ 2147483647 w 106"/>
                <a:gd name="T47" fmla="*/ 2147483647 h 132"/>
                <a:gd name="T48" fmla="*/ 2147483647 w 106"/>
                <a:gd name="T49" fmla="*/ 2147483647 h 132"/>
                <a:gd name="T50" fmla="*/ 2147483647 w 106"/>
                <a:gd name="T51" fmla="*/ 2147483647 h 132"/>
                <a:gd name="T52" fmla="*/ 2147483647 w 106"/>
                <a:gd name="T53" fmla="*/ 2147483647 h 132"/>
                <a:gd name="T54" fmla="*/ 2147483647 w 106"/>
                <a:gd name="T55" fmla="*/ 2147483647 h 132"/>
                <a:gd name="T56" fmla="*/ 2147483647 w 106"/>
                <a:gd name="T57" fmla="*/ 2147483647 h 132"/>
                <a:gd name="T58" fmla="*/ 2147483647 w 106"/>
                <a:gd name="T59" fmla="*/ 2147483647 h 132"/>
                <a:gd name="T60" fmla="*/ 2147483647 w 106"/>
                <a:gd name="T61" fmla="*/ 2147483647 h 132"/>
                <a:gd name="T62" fmla="*/ 2147483647 w 106"/>
                <a:gd name="T63" fmla="*/ 2147483647 h 132"/>
                <a:gd name="T64" fmla="*/ 2147483647 w 106"/>
                <a:gd name="T65" fmla="*/ 2147483647 h 132"/>
                <a:gd name="T66" fmla="*/ 2147483647 w 106"/>
                <a:gd name="T67" fmla="*/ 2147483647 h 132"/>
                <a:gd name="T68" fmla="*/ 2147483647 w 106"/>
                <a:gd name="T69" fmla="*/ 2147483647 h 132"/>
                <a:gd name="T70" fmla="*/ 2147483647 w 106"/>
                <a:gd name="T71" fmla="*/ 2147483647 h 132"/>
                <a:gd name="T72" fmla="*/ 2147483647 w 106"/>
                <a:gd name="T73" fmla="*/ 2147483647 h 132"/>
                <a:gd name="T74" fmla="*/ 2147483647 w 106"/>
                <a:gd name="T75" fmla="*/ 2147483647 h 132"/>
                <a:gd name="T76" fmla="*/ 2147483647 w 106"/>
                <a:gd name="T77" fmla="*/ 2147483647 h 132"/>
                <a:gd name="T78" fmla="*/ 2147483647 w 106"/>
                <a:gd name="T79" fmla="*/ 2147483647 h 132"/>
                <a:gd name="T80" fmla="*/ 2147483647 w 106"/>
                <a:gd name="T81" fmla="*/ 2147483647 h 13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06"/>
                <a:gd name="T124" fmla="*/ 0 h 132"/>
                <a:gd name="T125" fmla="*/ 106 w 106"/>
                <a:gd name="T126" fmla="*/ 132 h 13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06" h="132">
                  <a:moveTo>
                    <a:pt x="6" y="132"/>
                  </a:moveTo>
                  <a:lnTo>
                    <a:pt x="2" y="130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2" y="120"/>
                  </a:lnTo>
                  <a:lnTo>
                    <a:pt x="6" y="120"/>
                  </a:lnTo>
                  <a:lnTo>
                    <a:pt x="12" y="116"/>
                  </a:lnTo>
                  <a:lnTo>
                    <a:pt x="18" y="114"/>
                  </a:lnTo>
                  <a:lnTo>
                    <a:pt x="22" y="110"/>
                  </a:lnTo>
                  <a:lnTo>
                    <a:pt x="24" y="104"/>
                  </a:lnTo>
                  <a:lnTo>
                    <a:pt x="16" y="98"/>
                  </a:lnTo>
                  <a:lnTo>
                    <a:pt x="12" y="94"/>
                  </a:lnTo>
                  <a:lnTo>
                    <a:pt x="12" y="90"/>
                  </a:lnTo>
                  <a:lnTo>
                    <a:pt x="14" y="86"/>
                  </a:lnTo>
                  <a:lnTo>
                    <a:pt x="16" y="84"/>
                  </a:lnTo>
                  <a:lnTo>
                    <a:pt x="18" y="84"/>
                  </a:lnTo>
                  <a:lnTo>
                    <a:pt x="20" y="84"/>
                  </a:lnTo>
                  <a:lnTo>
                    <a:pt x="26" y="84"/>
                  </a:lnTo>
                  <a:lnTo>
                    <a:pt x="30" y="82"/>
                  </a:lnTo>
                  <a:lnTo>
                    <a:pt x="34" y="78"/>
                  </a:lnTo>
                  <a:lnTo>
                    <a:pt x="40" y="70"/>
                  </a:lnTo>
                  <a:lnTo>
                    <a:pt x="44" y="68"/>
                  </a:lnTo>
                  <a:lnTo>
                    <a:pt x="48" y="62"/>
                  </a:lnTo>
                  <a:lnTo>
                    <a:pt x="52" y="54"/>
                  </a:lnTo>
                  <a:lnTo>
                    <a:pt x="54" y="44"/>
                  </a:lnTo>
                  <a:lnTo>
                    <a:pt x="58" y="34"/>
                  </a:lnTo>
                  <a:lnTo>
                    <a:pt x="54" y="32"/>
                  </a:lnTo>
                  <a:lnTo>
                    <a:pt x="52" y="30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4" y="20"/>
                  </a:lnTo>
                  <a:lnTo>
                    <a:pt x="52" y="16"/>
                  </a:lnTo>
                  <a:lnTo>
                    <a:pt x="52" y="14"/>
                  </a:lnTo>
                  <a:lnTo>
                    <a:pt x="54" y="4"/>
                  </a:lnTo>
                  <a:lnTo>
                    <a:pt x="56" y="2"/>
                  </a:lnTo>
                  <a:lnTo>
                    <a:pt x="58" y="0"/>
                  </a:lnTo>
                  <a:lnTo>
                    <a:pt x="60" y="4"/>
                  </a:lnTo>
                  <a:lnTo>
                    <a:pt x="64" y="8"/>
                  </a:lnTo>
                  <a:lnTo>
                    <a:pt x="68" y="14"/>
                  </a:lnTo>
                  <a:lnTo>
                    <a:pt x="70" y="20"/>
                  </a:lnTo>
                  <a:lnTo>
                    <a:pt x="70" y="24"/>
                  </a:lnTo>
                  <a:lnTo>
                    <a:pt x="68" y="26"/>
                  </a:lnTo>
                  <a:lnTo>
                    <a:pt x="64" y="28"/>
                  </a:lnTo>
                  <a:lnTo>
                    <a:pt x="62" y="30"/>
                  </a:lnTo>
                  <a:lnTo>
                    <a:pt x="62" y="34"/>
                  </a:lnTo>
                  <a:lnTo>
                    <a:pt x="60" y="38"/>
                  </a:lnTo>
                  <a:lnTo>
                    <a:pt x="58" y="44"/>
                  </a:lnTo>
                  <a:lnTo>
                    <a:pt x="60" y="46"/>
                  </a:lnTo>
                  <a:lnTo>
                    <a:pt x="62" y="48"/>
                  </a:lnTo>
                  <a:lnTo>
                    <a:pt x="66" y="46"/>
                  </a:lnTo>
                  <a:lnTo>
                    <a:pt x="68" y="44"/>
                  </a:lnTo>
                  <a:lnTo>
                    <a:pt x="74" y="38"/>
                  </a:lnTo>
                  <a:lnTo>
                    <a:pt x="74" y="40"/>
                  </a:lnTo>
                  <a:lnTo>
                    <a:pt x="74" y="44"/>
                  </a:lnTo>
                  <a:lnTo>
                    <a:pt x="72" y="48"/>
                  </a:lnTo>
                  <a:lnTo>
                    <a:pt x="70" y="52"/>
                  </a:lnTo>
                  <a:lnTo>
                    <a:pt x="70" y="56"/>
                  </a:lnTo>
                  <a:lnTo>
                    <a:pt x="72" y="60"/>
                  </a:lnTo>
                  <a:lnTo>
                    <a:pt x="76" y="62"/>
                  </a:lnTo>
                  <a:lnTo>
                    <a:pt x="78" y="64"/>
                  </a:lnTo>
                  <a:lnTo>
                    <a:pt x="84" y="62"/>
                  </a:lnTo>
                  <a:lnTo>
                    <a:pt x="88" y="60"/>
                  </a:lnTo>
                  <a:lnTo>
                    <a:pt x="92" y="58"/>
                  </a:lnTo>
                  <a:lnTo>
                    <a:pt x="96" y="56"/>
                  </a:lnTo>
                  <a:lnTo>
                    <a:pt x="102" y="58"/>
                  </a:lnTo>
                  <a:lnTo>
                    <a:pt x="104" y="60"/>
                  </a:lnTo>
                  <a:lnTo>
                    <a:pt x="106" y="62"/>
                  </a:lnTo>
                  <a:lnTo>
                    <a:pt x="104" y="64"/>
                  </a:lnTo>
                  <a:lnTo>
                    <a:pt x="102" y="68"/>
                  </a:lnTo>
                  <a:lnTo>
                    <a:pt x="96" y="70"/>
                  </a:lnTo>
                  <a:lnTo>
                    <a:pt x="80" y="86"/>
                  </a:lnTo>
                  <a:lnTo>
                    <a:pt x="76" y="88"/>
                  </a:lnTo>
                  <a:lnTo>
                    <a:pt x="72" y="86"/>
                  </a:lnTo>
                  <a:lnTo>
                    <a:pt x="68" y="86"/>
                  </a:lnTo>
                  <a:lnTo>
                    <a:pt x="64" y="86"/>
                  </a:lnTo>
                  <a:lnTo>
                    <a:pt x="58" y="92"/>
                  </a:lnTo>
                  <a:lnTo>
                    <a:pt x="54" y="98"/>
                  </a:lnTo>
                  <a:lnTo>
                    <a:pt x="44" y="108"/>
                  </a:lnTo>
                  <a:lnTo>
                    <a:pt x="30" y="118"/>
                  </a:lnTo>
                  <a:lnTo>
                    <a:pt x="18" y="128"/>
                  </a:lnTo>
                  <a:lnTo>
                    <a:pt x="12" y="130"/>
                  </a:lnTo>
                  <a:lnTo>
                    <a:pt x="6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30" name="Freeform 283"/>
            <p:cNvSpPr/>
            <p:nvPr/>
          </p:nvSpPr>
          <p:spPr bwMode="auto">
            <a:xfrm>
              <a:off x="8418868" y="5151716"/>
              <a:ext cx="56503" cy="70354"/>
            </a:xfrm>
            <a:custGeom>
              <a:avLst/>
              <a:gdLst>
                <a:gd name="T0" fmla="*/ 2147483647 w 38"/>
                <a:gd name="T1" fmla="*/ 2147483647 h 44"/>
                <a:gd name="T2" fmla="*/ 2147483647 w 38"/>
                <a:gd name="T3" fmla="*/ 2147483647 h 44"/>
                <a:gd name="T4" fmla="*/ 2147483647 w 38"/>
                <a:gd name="T5" fmla="*/ 2147483647 h 44"/>
                <a:gd name="T6" fmla="*/ 2147483647 w 38"/>
                <a:gd name="T7" fmla="*/ 2147483647 h 44"/>
                <a:gd name="T8" fmla="*/ 2147483647 w 38"/>
                <a:gd name="T9" fmla="*/ 2147483647 h 44"/>
                <a:gd name="T10" fmla="*/ 2147483647 w 38"/>
                <a:gd name="T11" fmla="*/ 2147483647 h 44"/>
                <a:gd name="T12" fmla="*/ 0 w 38"/>
                <a:gd name="T13" fmla="*/ 2147483647 h 44"/>
                <a:gd name="T14" fmla="*/ 0 w 38"/>
                <a:gd name="T15" fmla="*/ 0 h 44"/>
                <a:gd name="T16" fmla="*/ 2147483647 w 38"/>
                <a:gd name="T17" fmla="*/ 2147483647 h 44"/>
                <a:gd name="T18" fmla="*/ 2147483647 w 38"/>
                <a:gd name="T19" fmla="*/ 2147483647 h 44"/>
                <a:gd name="T20" fmla="*/ 2147483647 w 38"/>
                <a:gd name="T21" fmla="*/ 2147483647 h 44"/>
                <a:gd name="T22" fmla="*/ 2147483647 w 38"/>
                <a:gd name="T23" fmla="*/ 2147483647 h 44"/>
                <a:gd name="T24" fmla="*/ 2147483647 w 38"/>
                <a:gd name="T25" fmla="*/ 2147483647 h 44"/>
                <a:gd name="T26" fmla="*/ 2147483647 w 38"/>
                <a:gd name="T27" fmla="*/ 2147483647 h 44"/>
                <a:gd name="T28" fmla="*/ 2147483647 w 38"/>
                <a:gd name="T29" fmla="*/ 2147483647 h 44"/>
                <a:gd name="T30" fmla="*/ 2147483647 w 38"/>
                <a:gd name="T31" fmla="*/ 2147483647 h 44"/>
                <a:gd name="T32" fmla="*/ 2147483647 w 38"/>
                <a:gd name="T33" fmla="*/ 2147483647 h 4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"/>
                <a:gd name="T52" fmla="*/ 0 h 44"/>
                <a:gd name="T53" fmla="*/ 38 w 38"/>
                <a:gd name="T54" fmla="*/ 44 h 4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" h="44">
                  <a:moveTo>
                    <a:pt x="38" y="42"/>
                  </a:moveTo>
                  <a:lnTo>
                    <a:pt x="36" y="44"/>
                  </a:lnTo>
                  <a:lnTo>
                    <a:pt x="32" y="42"/>
                  </a:lnTo>
                  <a:lnTo>
                    <a:pt x="26" y="40"/>
                  </a:lnTo>
                  <a:lnTo>
                    <a:pt x="14" y="32"/>
                  </a:lnTo>
                  <a:lnTo>
                    <a:pt x="6" y="20"/>
                  </a:lnTo>
                  <a:lnTo>
                    <a:pt x="0" y="12"/>
                  </a:lnTo>
                  <a:lnTo>
                    <a:pt x="0" y="0"/>
                  </a:lnTo>
                  <a:lnTo>
                    <a:pt x="8" y="4"/>
                  </a:lnTo>
                  <a:lnTo>
                    <a:pt x="12" y="10"/>
                  </a:lnTo>
                  <a:lnTo>
                    <a:pt x="16" y="16"/>
                  </a:lnTo>
                  <a:lnTo>
                    <a:pt x="20" y="22"/>
                  </a:lnTo>
                  <a:lnTo>
                    <a:pt x="24" y="24"/>
                  </a:lnTo>
                  <a:lnTo>
                    <a:pt x="28" y="26"/>
                  </a:lnTo>
                  <a:lnTo>
                    <a:pt x="32" y="28"/>
                  </a:lnTo>
                  <a:lnTo>
                    <a:pt x="34" y="32"/>
                  </a:lnTo>
                  <a:lnTo>
                    <a:pt x="38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31" name="Freeform 284"/>
            <p:cNvSpPr/>
            <p:nvPr/>
          </p:nvSpPr>
          <p:spPr bwMode="auto">
            <a:xfrm>
              <a:off x="8116753" y="4691093"/>
              <a:ext cx="92249" cy="59734"/>
            </a:xfrm>
            <a:custGeom>
              <a:avLst/>
              <a:gdLst>
                <a:gd name="T0" fmla="*/ 2147483647 w 64"/>
                <a:gd name="T1" fmla="*/ 2147483647 h 38"/>
                <a:gd name="T2" fmla="*/ 2147483647 w 64"/>
                <a:gd name="T3" fmla="*/ 2147483647 h 38"/>
                <a:gd name="T4" fmla="*/ 2147483647 w 64"/>
                <a:gd name="T5" fmla="*/ 2147483647 h 38"/>
                <a:gd name="T6" fmla="*/ 2147483647 w 64"/>
                <a:gd name="T7" fmla="*/ 2147483647 h 38"/>
                <a:gd name="T8" fmla="*/ 2147483647 w 64"/>
                <a:gd name="T9" fmla="*/ 2147483647 h 38"/>
                <a:gd name="T10" fmla="*/ 2147483647 w 64"/>
                <a:gd name="T11" fmla="*/ 2147483647 h 38"/>
                <a:gd name="T12" fmla="*/ 0 w 64"/>
                <a:gd name="T13" fmla="*/ 2147483647 h 38"/>
                <a:gd name="T14" fmla="*/ 0 w 64"/>
                <a:gd name="T15" fmla="*/ 2147483647 h 38"/>
                <a:gd name="T16" fmla="*/ 0 w 64"/>
                <a:gd name="T17" fmla="*/ 2147483647 h 38"/>
                <a:gd name="T18" fmla="*/ 2147483647 w 64"/>
                <a:gd name="T19" fmla="*/ 2147483647 h 38"/>
                <a:gd name="T20" fmla="*/ 2147483647 w 64"/>
                <a:gd name="T21" fmla="*/ 2147483647 h 38"/>
                <a:gd name="T22" fmla="*/ 2147483647 w 64"/>
                <a:gd name="T23" fmla="*/ 2147483647 h 38"/>
                <a:gd name="T24" fmla="*/ 2147483647 w 64"/>
                <a:gd name="T25" fmla="*/ 2147483647 h 38"/>
                <a:gd name="T26" fmla="*/ 2147483647 w 64"/>
                <a:gd name="T27" fmla="*/ 2147483647 h 38"/>
                <a:gd name="T28" fmla="*/ 2147483647 w 64"/>
                <a:gd name="T29" fmla="*/ 2147483647 h 38"/>
                <a:gd name="T30" fmla="*/ 2147483647 w 64"/>
                <a:gd name="T31" fmla="*/ 2147483647 h 38"/>
                <a:gd name="T32" fmla="*/ 2147483647 w 64"/>
                <a:gd name="T33" fmla="*/ 2147483647 h 38"/>
                <a:gd name="T34" fmla="*/ 2147483647 w 64"/>
                <a:gd name="T35" fmla="*/ 2147483647 h 38"/>
                <a:gd name="T36" fmla="*/ 2147483647 w 64"/>
                <a:gd name="T37" fmla="*/ 0 h 38"/>
                <a:gd name="T38" fmla="*/ 2147483647 w 64"/>
                <a:gd name="T39" fmla="*/ 0 h 38"/>
                <a:gd name="T40" fmla="*/ 2147483647 w 64"/>
                <a:gd name="T41" fmla="*/ 2147483647 h 38"/>
                <a:gd name="T42" fmla="*/ 2147483647 w 64"/>
                <a:gd name="T43" fmla="*/ 2147483647 h 38"/>
                <a:gd name="T44" fmla="*/ 2147483647 w 64"/>
                <a:gd name="T45" fmla="*/ 2147483647 h 38"/>
                <a:gd name="T46" fmla="*/ 2147483647 w 64"/>
                <a:gd name="T47" fmla="*/ 2147483647 h 38"/>
                <a:gd name="T48" fmla="*/ 2147483647 w 64"/>
                <a:gd name="T49" fmla="*/ 2147483647 h 38"/>
                <a:gd name="T50" fmla="*/ 2147483647 w 64"/>
                <a:gd name="T51" fmla="*/ 2147483647 h 38"/>
                <a:gd name="T52" fmla="*/ 2147483647 w 64"/>
                <a:gd name="T53" fmla="*/ 2147483647 h 38"/>
                <a:gd name="T54" fmla="*/ 2147483647 w 64"/>
                <a:gd name="T55" fmla="*/ 2147483647 h 38"/>
                <a:gd name="T56" fmla="*/ 2147483647 w 64"/>
                <a:gd name="T57" fmla="*/ 2147483647 h 38"/>
                <a:gd name="T58" fmla="*/ 2147483647 w 64"/>
                <a:gd name="T59" fmla="*/ 2147483647 h 38"/>
                <a:gd name="T60" fmla="*/ 2147483647 w 64"/>
                <a:gd name="T61" fmla="*/ 2147483647 h 38"/>
                <a:gd name="T62" fmla="*/ 2147483647 w 64"/>
                <a:gd name="T63" fmla="*/ 2147483647 h 38"/>
                <a:gd name="T64" fmla="*/ 2147483647 w 64"/>
                <a:gd name="T65" fmla="*/ 2147483647 h 3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4"/>
                <a:gd name="T100" fmla="*/ 0 h 38"/>
                <a:gd name="T101" fmla="*/ 64 w 64"/>
                <a:gd name="T102" fmla="*/ 38 h 3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4" h="38">
                  <a:moveTo>
                    <a:pt x="36" y="38"/>
                  </a:moveTo>
                  <a:lnTo>
                    <a:pt x="34" y="38"/>
                  </a:lnTo>
                  <a:lnTo>
                    <a:pt x="30" y="38"/>
                  </a:lnTo>
                  <a:lnTo>
                    <a:pt x="22" y="38"/>
                  </a:lnTo>
                  <a:lnTo>
                    <a:pt x="10" y="36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4" y="22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8" y="22"/>
                  </a:lnTo>
                  <a:lnTo>
                    <a:pt x="42" y="18"/>
                  </a:lnTo>
                  <a:lnTo>
                    <a:pt x="46" y="14"/>
                  </a:lnTo>
                  <a:lnTo>
                    <a:pt x="52" y="10"/>
                  </a:lnTo>
                  <a:lnTo>
                    <a:pt x="52" y="4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2"/>
                  </a:lnTo>
                  <a:lnTo>
                    <a:pt x="60" y="4"/>
                  </a:lnTo>
                  <a:lnTo>
                    <a:pt x="62" y="8"/>
                  </a:lnTo>
                  <a:lnTo>
                    <a:pt x="64" y="10"/>
                  </a:lnTo>
                  <a:lnTo>
                    <a:pt x="62" y="12"/>
                  </a:lnTo>
                  <a:lnTo>
                    <a:pt x="60" y="16"/>
                  </a:lnTo>
                  <a:lnTo>
                    <a:pt x="58" y="18"/>
                  </a:lnTo>
                  <a:lnTo>
                    <a:pt x="58" y="20"/>
                  </a:lnTo>
                  <a:lnTo>
                    <a:pt x="54" y="26"/>
                  </a:lnTo>
                  <a:lnTo>
                    <a:pt x="46" y="32"/>
                  </a:lnTo>
                  <a:lnTo>
                    <a:pt x="40" y="36"/>
                  </a:lnTo>
                  <a:lnTo>
                    <a:pt x="34" y="38"/>
                  </a:lnTo>
                  <a:lnTo>
                    <a:pt x="36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32" name="Freeform 285"/>
            <p:cNvSpPr/>
            <p:nvPr/>
          </p:nvSpPr>
          <p:spPr bwMode="auto">
            <a:xfrm>
              <a:off x="7778892" y="4725607"/>
              <a:ext cx="17296" cy="25221"/>
            </a:xfrm>
            <a:custGeom>
              <a:avLst/>
              <a:gdLst>
                <a:gd name="T0" fmla="*/ 2147483647 w 12"/>
                <a:gd name="T1" fmla="*/ 2147483647 h 16"/>
                <a:gd name="T2" fmla="*/ 2147483647 w 12"/>
                <a:gd name="T3" fmla="*/ 2147483647 h 16"/>
                <a:gd name="T4" fmla="*/ 2147483647 w 12"/>
                <a:gd name="T5" fmla="*/ 2147483647 h 16"/>
                <a:gd name="T6" fmla="*/ 2147483647 w 12"/>
                <a:gd name="T7" fmla="*/ 2147483647 h 16"/>
                <a:gd name="T8" fmla="*/ 2147483647 w 12"/>
                <a:gd name="T9" fmla="*/ 2147483647 h 16"/>
                <a:gd name="T10" fmla="*/ 0 w 12"/>
                <a:gd name="T11" fmla="*/ 2147483647 h 16"/>
                <a:gd name="T12" fmla="*/ 2147483647 w 12"/>
                <a:gd name="T13" fmla="*/ 2147483647 h 16"/>
                <a:gd name="T14" fmla="*/ 2147483647 w 12"/>
                <a:gd name="T15" fmla="*/ 0 h 16"/>
                <a:gd name="T16" fmla="*/ 2147483647 w 12"/>
                <a:gd name="T17" fmla="*/ 2147483647 h 16"/>
                <a:gd name="T18" fmla="*/ 2147483647 w 12"/>
                <a:gd name="T19" fmla="*/ 2147483647 h 16"/>
                <a:gd name="T20" fmla="*/ 2147483647 w 12"/>
                <a:gd name="T21" fmla="*/ 2147483647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"/>
                <a:gd name="T34" fmla="*/ 0 h 16"/>
                <a:gd name="T35" fmla="*/ 12 w 12"/>
                <a:gd name="T36" fmla="*/ 16 h 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" h="16">
                  <a:moveTo>
                    <a:pt x="12" y="10"/>
                  </a:moveTo>
                  <a:lnTo>
                    <a:pt x="12" y="14"/>
                  </a:lnTo>
                  <a:lnTo>
                    <a:pt x="12" y="16"/>
                  </a:lnTo>
                  <a:lnTo>
                    <a:pt x="6" y="16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2" y="4"/>
                  </a:lnTo>
                  <a:lnTo>
                    <a:pt x="8" y="0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33" name="Freeform 286"/>
            <p:cNvSpPr/>
            <p:nvPr/>
          </p:nvSpPr>
          <p:spPr bwMode="auto">
            <a:xfrm>
              <a:off x="7703940" y="4773395"/>
              <a:ext cx="17296" cy="29203"/>
            </a:xfrm>
            <a:custGeom>
              <a:avLst/>
              <a:gdLst>
                <a:gd name="T0" fmla="*/ 2147483647 w 12"/>
                <a:gd name="T1" fmla="*/ 2147483647 h 20"/>
                <a:gd name="T2" fmla="*/ 2147483647 w 12"/>
                <a:gd name="T3" fmla="*/ 2147483647 h 20"/>
                <a:gd name="T4" fmla="*/ 2147483647 w 12"/>
                <a:gd name="T5" fmla="*/ 0 h 20"/>
                <a:gd name="T6" fmla="*/ 2147483647 w 12"/>
                <a:gd name="T7" fmla="*/ 2147483647 h 20"/>
                <a:gd name="T8" fmla="*/ 2147483647 w 12"/>
                <a:gd name="T9" fmla="*/ 2147483647 h 20"/>
                <a:gd name="T10" fmla="*/ 2147483647 w 12"/>
                <a:gd name="T11" fmla="*/ 2147483647 h 20"/>
                <a:gd name="T12" fmla="*/ 2147483647 w 12"/>
                <a:gd name="T13" fmla="*/ 2147483647 h 20"/>
                <a:gd name="T14" fmla="*/ 0 w 12"/>
                <a:gd name="T15" fmla="*/ 2147483647 h 20"/>
                <a:gd name="T16" fmla="*/ 0 w 12"/>
                <a:gd name="T17" fmla="*/ 2147483647 h 20"/>
                <a:gd name="T18" fmla="*/ 2147483647 w 12"/>
                <a:gd name="T19" fmla="*/ 2147483647 h 20"/>
                <a:gd name="T20" fmla="*/ 2147483647 w 12"/>
                <a:gd name="T21" fmla="*/ 2147483647 h 20"/>
                <a:gd name="T22" fmla="*/ 2147483647 w 12"/>
                <a:gd name="T23" fmla="*/ 2147483647 h 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"/>
                <a:gd name="T37" fmla="*/ 0 h 20"/>
                <a:gd name="T38" fmla="*/ 12 w 12"/>
                <a:gd name="T39" fmla="*/ 20 h 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" h="20">
                  <a:moveTo>
                    <a:pt x="6" y="2"/>
                  </a:moveTo>
                  <a:lnTo>
                    <a:pt x="8" y="2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0" y="6"/>
                  </a:lnTo>
                  <a:lnTo>
                    <a:pt x="8" y="12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34" name="Freeform 287"/>
            <p:cNvSpPr/>
            <p:nvPr/>
          </p:nvSpPr>
          <p:spPr bwMode="auto">
            <a:xfrm>
              <a:off x="7635907" y="4645960"/>
              <a:ext cx="73799" cy="34513"/>
            </a:xfrm>
            <a:custGeom>
              <a:avLst/>
              <a:gdLst>
                <a:gd name="T0" fmla="*/ 2147483647 w 50"/>
                <a:gd name="T1" fmla="*/ 2147483647 h 22"/>
                <a:gd name="T2" fmla="*/ 2147483647 w 50"/>
                <a:gd name="T3" fmla="*/ 2147483647 h 22"/>
                <a:gd name="T4" fmla="*/ 2147483647 w 50"/>
                <a:gd name="T5" fmla="*/ 2147483647 h 22"/>
                <a:gd name="T6" fmla="*/ 2147483647 w 50"/>
                <a:gd name="T7" fmla="*/ 2147483647 h 22"/>
                <a:gd name="T8" fmla="*/ 2147483647 w 50"/>
                <a:gd name="T9" fmla="*/ 2147483647 h 22"/>
                <a:gd name="T10" fmla="*/ 2147483647 w 50"/>
                <a:gd name="T11" fmla="*/ 2147483647 h 22"/>
                <a:gd name="T12" fmla="*/ 2147483647 w 50"/>
                <a:gd name="T13" fmla="*/ 2147483647 h 22"/>
                <a:gd name="T14" fmla="*/ 2147483647 w 50"/>
                <a:gd name="T15" fmla="*/ 2147483647 h 22"/>
                <a:gd name="T16" fmla="*/ 2147483647 w 50"/>
                <a:gd name="T17" fmla="*/ 2147483647 h 22"/>
                <a:gd name="T18" fmla="*/ 0 w 50"/>
                <a:gd name="T19" fmla="*/ 2147483647 h 22"/>
                <a:gd name="T20" fmla="*/ 2147483647 w 50"/>
                <a:gd name="T21" fmla="*/ 2147483647 h 22"/>
                <a:gd name="T22" fmla="*/ 2147483647 w 50"/>
                <a:gd name="T23" fmla="*/ 2147483647 h 22"/>
                <a:gd name="T24" fmla="*/ 2147483647 w 50"/>
                <a:gd name="T25" fmla="*/ 2147483647 h 22"/>
                <a:gd name="T26" fmla="*/ 2147483647 w 50"/>
                <a:gd name="T27" fmla="*/ 2147483647 h 22"/>
                <a:gd name="T28" fmla="*/ 2147483647 w 50"/>
                <a:gd name="T29" fmla="*/ 0 h 22"/>
                <a:gd name="T30" fmla="*/ 2147483647 w 50"/>
                <a:gd name="T31" fmla="*/ 2147483647 h 22"/>
                <a:gd name="T32" fmla="*/ 2147483647 w 50"/>
                <a:gd name="T33" fmla="*/ 2147483647 h 22"/>
                <a:gd name="T34" fmla="*/ 2147483647 w 50"/>
                <a:gd name="T35" fmla="*/ 0 h 22"/>
                <a:gd name="T36" fmla="*/ 2147483647 w 50"/>
                <a:gd name="T37" fmla="*/ 2147483647 h 22"/>
                <a:gd name="T38" fmla="*/ 2147483647 w 50"/>
                <a:gd name="T39" fmla="*/ 2147483647 h 22"/>
                <a:gd name="T40" fmla="*/ 2147483647 w 50"/>
                <a:gd name="T41" fmla="*/ 2147483647 h 22"/>
                <a:gd name="T42" fmla="*/ 2147483647 w 50"/>
                <a:gd name="T43" fmla="*/ 2147483647 h 22"/>
                <a:gd name="T44" fmla="*/ 2147483647 w 50"/>
                <a:gd name="T45" fmla="*/ 2147483647 h 22"/>
                <a:gd name="T46" fmla="*/ 2147483647 w 50"/>
                <a:gd name="T47" fmla="*/ 2147483647 h 22"/>
                <a:gd name="T48" fmla="*/ 2147483647 w 50"/>
                <a:gd name="T49" fmla="*/ 2147483647 h 2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0"/>
                <a:gd name="T76" fmla="*/ 0 h 22"/>
                <a:gd name="T77" fmla="*/ 50 w 50"/>
                <a:gd name="T78" fmla="*/ 22 h 2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0" h="22">
                  <a:moveTo>
                    <a:pt x="42" y="22"/>
                  </a:moveTo>
                  <a:lnTo>
                    <a:pt x="40" y="20"/>
                  </a:lnTo>
                  <a:lnTo>
                    <a:pt x="38" y="16"/>
                  </a:lnTo>
                  <a:lnTo>
                    <a:pt x="34" y="14"/>
                  </a:lnTo>
                  <a:lnTo>
                    <a:pt x="30" y="14"/>
                  </a:lnTo>
                  <a:lnTo>
                    <a:pt x="24" y="12"/>
                  </a:lnTo>
                  <a:lnTo>
                    <a:pt x="16" y="12"/>
                  </a:lnTo>
                  <a:lnTo>
                    <a:pt x="10" y="12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8" y="4"/>
                  </a:lnTo>
                  <a:lnTo>
                    <a:pt x="14" y="4"/>
                  </a:lnTo>
                  <a:lnTo>
                    <a:pt x="18" y="2"/>
                  </a:lnTo>
                  <a:lnTo>
                    <a:pt x="24" y="2"/>
                  </a:lnTo>
                  <a:lnTo>
                    <a:pt x="28" y="0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4" y="0"/>
                  </a:lnTo>
                  <a:lnTo>
                    <a:pt x="38" y="2"/>
                  </a:lnTo>
                  <a:lnTo>
                    <a:pt x="44" y="6"/>
                  </a:lnTo>
                  <a:lnTo>
                    <a:pt x="48" y="10"/>
                  </a:lnTo>
                  <a:lnTo>
                    <a:pt x="50" y="16"/>
                  </a:lnTo>
                  <a:lnTo>
                    <a:pt x="48" y="18"/>
                  </a:lnTo>
                  <a:lnTo>
                    <a:pt x="46" y="20"/>
                  </a:lnTo>
                  <a:lnTo>
                    <a:pt x="4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35" name="Freeform 288"/>
            <p:cNvSpPr/>
            <p:nvPr/>
          </p:nvSpPr>
          <p:spPr bwMode="auto">
            <a:xfrm>
              <a:off x="7633600" y="4510561"/>
              <a:ext cx="28828" cy="66372"/>
            </a:xfrm>
            <a:custGeom>
              <a:avLst/>
              <a:gdLst>
                <a:gd name="T0" fmla="*/ 2147483647 w 20"/>
                <a:gd name="T1" fmla="*/ 2147483647 h 42"/>
                <a:gd name="T2" fmla="*/ 2147483647 w 20"/>
                <a:gd name="T3" fmla="*/ 2147483647 h 42"/>
                <a:gd name="T4" fmla="*/ 2147483647 w 20"/>
                <a:gd name="T5" fmla="*/ 2147483647 h 42"/>
                <a:gd name="T6" fmla="*/ 0 w 20"/>
                <a:gd name="T7" fmla="*/ 2147483647 h 42"/>
                <a:gd name="T8" fmla="*/ 2147483647 w 20"/>
                <a:gd name="T9" fmla="*/ 2147483647 h 42"/>
                <a:gd name="T10" fmla="*/ 0 w 20"/>
                <a:gd name="T11" fmla="*/ 0 h 42"/>
                <a:gd name="T12" fmla="*/ 2147483647 w 20"/>
                <a:gd name="T13" fmla="*/ 0 h 42"/>
                <a:gd name="T14" fmla="*/ 2147483647 w 20"/>
                <a:gd name="T15" fmla="*/ 2147483647 h 42"/>
                <a:gd name="T16" fmla="*/ 2147483647 w 20"/>
                <a:gd name="T17" fmla="*/ 2147483647 h 42"/>
                <a:gd name="T18" fmla="*/ 2147483647 w 20"/>
                <a:gd name="T19" fmla="*/ 2147483647 h 42"/>
                <a:gd name="T20" fmla="*/ 2147483647 w 20"/>
                <a:gd name="T21" fmla="*/ 2147483647 h 42"/>
                <a:gd name="T22" fmla="*/ 2147483647 w 20"/>
                <a:gd name="T23" fmla="*/ 2147483647 h 42"/>
                <a:gd name="T24" fmla="*/ 2147483647 w 20"/>
                <a:gd name="T25" fmla="*/ 2147483647 h 42"/>
                <a:gd name="T26" fmla="*/ 2147483647 w 20"/>
                <a:gd name="T27" fmla="*/ 2147483647 h 42"/>
                <a:gd name="T28" fmla="*/ 2147483647 w 20"/>
                <a:gd name="T29" fmla="*/ 2147483647 h 42"/>
                <a:gd name="T30" fmla="*/ 2147483647 w 20"/>
                <a:gd name="T31" fmla="*/ 2147483647 h 42"/>
                <a:gd name="T32" fmla="*/ 2147483647 w 20"/>
                <a:gd name="T33" fmla="*/ 2147483647 h 42"/>
                <a:gd name="T34" fmla="*/ 2147483647 w 20"/>
                <a:gd name="T35" fmla="*/ 2147483647 h 42"/>
                <a:gd name="T36" fmla="*/ 2147483647 w 20"/>
                <a:gd name="T37" fmla="*/ 2147483647 h 42"/>
                <a:gd name="T38" fmla="*/ 2147483647 w 20"/>
                <a:gd name="T39" fmla="*/ 2147483647 h 42"/>
                <a:gd name="T40" fmla="*/ 2147483647 w 20"/>
                <a:gd name="T41" fmla="*/ 2147483647 h 42"/>
                <a:gd name="T42" fmla="*/ 2147483647 w 20"/>
                <a:gd name="T43" fmla="*/ 2147483647 h 42"/>
                <a:gd name="T44" fmla="*/ 2147483647 w 20"/>
                <a:gd name="T45" fmla="*/ 2147483647 h 42"/>
                <a:gd name="T46" fmla="*/ 2147483647 w 20"/>
                <a:gd name="T47" fmla="*/ 2147483647 h 42"/>
                <a:gd name="T48" fmla="*/ 2147483647 w 20"/>
                <a:gd name="T49" fmla="*/ 2147483647 h 42"/>
                <a:gd name="T50" fmla="*/ 2147483647 w 20"/>
                <a:gd name="T51" fmla="*/ 2147483647 h 42"/>
                <a:gd name="T52" fmla="*/ 2147483647 w 20"/>
                <a:gd name="T53" fmla="*/ 2147483647 h 42"/>
                <a:gd name="T54" fmla="*/ 2147483647 w 20"/>
                <a:gd name="T55" fmla="*/ 2147483647 h 42"/>
                <a:gd name="T56" fmla="*/ 2147483647 w 20"/>
                <a:gd name="T57" fmla="*/ 2147483647 h 42"/>
                <a:gd name="T58" fmla="*/ 2147483647 w 20"/>
                <a:gd name="T59" fmla="*/ 2147483647 h 4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0"/>
                <a:gd name="T91" fmla="*/ 0 h 42"/>
                <a:gd name="T92" fmla="*/ 20 w 20"/>
                <a:gd name="T93" fmla="*/ 42 h 4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0" h="42">
                  <a:moveTo>
                    <a:pt x="2" y="22"/>
                  </a:moveTo>
                  <a:lnTo>
                    <a:pt x="2" y="18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2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6" y="8"/>
                  </a:lnTo>
                  <a:lnTo>
                    <a:pt x="4" y="16"/>
                  </a:lnTo>
                  <a:lnTo>
                    <a:pt x="8" y="16"/>
                  </a:lnTo>
                  <a:lnTo>
                    <a:pt x="8" y="8"/>
                  </a:lnTo>
                  <a:lnTo>
                    <a:pt x="16" y="8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20" y="32"/>
                  </a:lnTo>
                  <a:lnTo>
                    <a:pt x="16" y="32"/>
                  </a:lnTo>
                  <a:lnTo>
                    <a:pt x="14" y="30"/>
                  </a:lnTo>
                  <a:lnTo>
                    <a:pt x="12" y="28"/>
                  </a:lnTo>
                  <a:lnTo>
                    <a:pt x="8" y="28"/>
                  </a:lnTo>
                  <a:lnTo>
                    <a:pt x="6" y="28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4" y="38"/>
                  </a:lnTo>
                  <a:lnTo>
                    <a:pt x="6" y="42"/>
                  </a:lnTo>
                  <a:lnTo>
                    <a:pt x="2" y="40"/>
                  </a:lnTo>
                  <a:lnTo>
                    <a:pt x="2" y="34"/>
                  </a:lnTo>
                  <a:lnTo>
                    <a:pt x="2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36" name="Freeform 289"/>
            <p:cNvSpPr/>
            <p:nvPr/>
          </p:nvSpPr>
          <p:spPr bwMode="auto">
            <a:xfrm>
              <a:off x="7596701" y="4655252"/>
              <a:ext cx="24215" cy="25221"/>
            </a:xfrm>
            <a:custGeom>
              <a:avLst/>
              <a:gdLst>
                <a:gd name="T0" fmla="*/ 2147483647 w 18"/>
                <a:gd name="T1" fmla="*/ 2147483647 h 16"/>
                <a:gd name="T2" fmla="*/ 2147483647 w 18"/>
                <a:gd name="T3" fmla="*/ 2147483647 h 16"/>
                <a:gd name="T4" fmla="*/ 2147483647 w 18"/>
                <a:gd name="T5" fmla="*/ 2147483647 h 16"/>
                <a:gd name="T6" fmla="*/ 2147483647 w 18"/>
                <a:gd name="T7" fmla="*/ 2147483647 h 16"/>
                <a:gd name="T8" fmla="*/ 2147483647 w 18"/>
                <a:gd name="T9" fmla="*/ 2147483647 h 16"/>
                <a:gd name="T10" fmla="*/ 2147483647 w 18"/>
                <a:gd name="T11" fmla="*/ 2147483647 h 16"/>
                <a:gd name="T12" fmla="*/ 2147483647 w 18"/>
                <a:gd name="T13" fmla="*/ 2147483647 h 16"/>
                <a:gd name="T14" fmla="*/ 0 w 18"/>
                <a:gd name="T15" fmla="*/ 2147483647 h 16"/>
                <a:gd name="T16" fmla="*/ 0 w 18"/>
                <a:gd name="T17" fmla="*/ 2147483647 h 16"/>
                <a:gd name="T18" fmla="*/ 2147483647 w 18"/>
                <a:gd name="T19" fmla="*/ 0 h 16"/>
                <a:gd name="T20" fmla="*/ 2147483647 w 18"/>
                <a:gd name="T21" fmla="*/ 2147483647 h 16"/>
                <a:gd name="T22" fmla="*/ 2147483647 w 18"/>
                <a:gd name="T23" fmla="*/ 2147483647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"/>
                <a:gd name="T37" fmla="*/ 0 h 16"/>
                <a:gd name="T38" fmla="*/ 18 w 18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" h="16">
                  <a:moveTo>
                    <a:pt x="16" y="4"/>
                  </a:moveTo>
                  <a:lnTo>
                    <a:pt x="18" y="6"/>
                  </a:lnTo>
                  <a:lnTo>
                    <a:pt x="18" y="10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0" y="16"/>
                  </a:lnTo>
                  <a:lnTo>
                    <a:pt x="2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10" y="0"/>
                  </a:lnTo>
                  <a:lnTo>
                    <a:pt x="18" y="4"/>
                  </a:lnTo>
                  <a:lnTo>
                    <a:pt x="16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37" name="Freeform 290"/>
            <p:cNvSpPr/>
            <p:nvPr/>
          </p:nvSpPr>
          <p:spPr bwMode="auto">
            <a:xfrm>
              <a:off x="7349935" y="4798616"/>
              <a:ext cx="73799" cy="25221"/>
            </a:xfrm>
            <a:custGeom>
              <a:avLst/>
              <a:gdLst>
                <a:gd name="T0" fmla="*/ 2147483647 w 50"/>
                <a:gd name="T1" fmla="*/ 2147483647 h 16"/>
                <a:gd name="T2" fmla="*/ 2147483647 w 50"/>
                <a:gd name="T3" fmla="*/ 2147483647 h 16"/>
                <a:gd name="T4" fmla="*/ 2147483647 w 50"/>
                <a:gd name="T5" fmla="*/ 2147483647 h 16"/>
                <a:gd name="T6" fmla="*/ 2147483647 w 50"/>
                <a:gd name="T7" fmla="*/ 2147483647 h 16"/>
                <a:gd name="T8" fmla="*/ 2147483647 w 50"/>
                <a:gd name="T9" fmla="*/ 2147483647 h 16"/>
                <a:gd name="T10" fmla="*/ 2147483647 w 50"/>
                <a:gd name="T11" fmla="*/ 2147483647 h 16"/>
                <a:gd name="T12" fmla="*/ 2147483647 w 50"/>
                <a:gd name="T13" fmla="*/ 2147483647 h 16"/>
                <a:gd name="T14" fmla="*/ 2147483647 w 50"/>
                <a:gd name="T15" fmla="*/ 2147483647 h 16"/>
                <a:gd name="T16" fmla="*/ 2147483647 w 50"/>
                <a:gd name="T17" fmla="*/ 2147483647 h 16"/>
                <a:gd name="T18" fmla="*/ 2147483647 w 50"/>
                <a:gd name="T19" fmla="*/ 2147483647 h 16"/>
                <a:gd name="T20" fmla="*/ 2147483647 w 50"/>
                <a:gd name="T21" fmla="*/ 2147483647 h 16"/>
                <a:gd name="T22" fmla="*/ 2147483647 w 50"/>
                <a:gd name="T23" fmla="*/ 2147483647 h 16"/>
                <a:gd name="T24" fmla="*/ 2147483647 w 50"/>
                <a:gd name="T25" fmla="*/ 2147483647 h 16"/>
                <a:gd name="T26" fmla="*/ 0 w 50"/>
                <a:gd name="T27" fmla="*/ 2147483647 h 16"/>
                <a:gd name="T28" fmla="*/ 2147483647 w 50"/>
                <a:gd name="T29" fmla="*/ 2147483647 h 16"/>
                <a:gd name="T30" fmla="*/ 2147483647 w 50"/>
                <a:gd name="T31" fmla="*/ 2147483647 h 16"/>
                <a:gd name="T32" fmla="*/ 2147483647 w 50"/>
                <a:gd name="T33" fmla="*/ 2147483647 h 16"/>
                <a:gd name="T34" fmla="*/ 2147483647 w 50"/>
                <a:gd name="T35" fmla="*/ 2147483647 h 16"/>
                <a:gd name="T36" fmla="*/ 2147483647 w 50"/>
                <a:gd name="T37" fmla="*/ 2147483647 h 16"/>
                <a:gd name="T38" fmla="*/ 2147483647 w 50"/>
                <a:gd name="T39" fmla="*/ 2147483647 h 16"/>
                <a:gd name="T40" fmla="*/ 2147483647 w 50"/>
                <a:gd name="T41" fmla="*/ 2147483647 h 16"/>
                <a:gd name="T42" fmla="*/ 2147483647 w 50"/>
                <a:gd name="T43" fmla="*/ 2147483647 h 16"/>
                <a:gd name="T44" fmla="*/ 2147483647 w 50"/>
                <a:gd name="T45" fmla="*/ 2147483647 h 16"/>
                <a:gd name="T46" fmla="*/ 2147483647 w 50"/>
                <a:gd name="T47" fmla="*/ 2147483647 h 16"/>
                <a:gd name="T48" fmla="*/ 2147483647 w 50"/>
                <a:gd name="T49" fmla="*/ 0 h 16"/>
                <a:gd name="T50" fmla="*/ 2147483647 w 50"/>
                <a:gd name="T51" fmla="*/ 2147483647 h 16"/>
                <a:gd name="T52" fmla="*/ 2147483647 w 50"/>
                <a:gd name="T53" fmla="*/ 2147483647 h 16"/>
                <a:gd name="T54" fmla="*/ 2147483647 w 50"/>
                <a:gd name="T55" fmla="*/ 2147483647 h 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0"/>
                <a:gd name="T85" fmla="*/ 0 h 16"/>
                <a:gd name="T86" fmla="*/ 50 w 50"/>
                <a:gd name="T87" fmla="*/ 16 h 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0" h="16">
                  <a:moveTo>
                    <a:pt x="50" y="12"/>
                  </a:moveTo>
                  <a:lnTo>
                    <a:pt x="48" y="12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4" y="14"/>
                  </a:lnTo>
                  <a:lnTo>
                    <a:pt x="30" y="16"/>
                  </a:lnTo>
                  <a:lnTo>
                    <a:pt x="20" y="16"/>
                  </a:lnTo>
                  <a:lnTo>
                    <a:pt x="16" y="16"/>
                  </a:lnTo>
                  <a:lnTo>
                    <a:pt x="14" y="14"/>
                  </a:lnTo>
                  <a:lnTo>
                    <a:pt x="12" y="10"/>
                  </a:lnTo>
                  <a:lnTo>
                    <a:pt x="8" y="12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2" y="6"/>
                  </a:lnTo>
                  <a:lnTo>
                    <a:pt x="6" y="4"/>
                  </a:lnTo>
                  <a:lnTo>
                    <a:pt x="10" y="2"/>
                  </a:lnTo>
                  <a:lnTo>
                    <a:pt x="14" y="2"/>
                  </a:lnTo>
                  <a:lnTo>
                    <a:pt x="14" y="6"/>
                  </a:lnTo>
                  <a:lnTo>
                    <a:pt x="32" y="10"/>
                  </a:lnTo>
                  <a:lnTo>
                    <a:pt x="38" y="10"/>
                  </a:lnTo>
                  <a:lnTo>
                    <a:pt x="34" y="6"/>
                  </a:lnTo>
                  <a:lnTo>
                    <a:pt x="32" y="4"/>
                  </a:lnTo>
                  <a:lnTo>
                    <a:pt x="34" y="2"/>
                  </a:lnTo>
                  <a:lnTo>
                    <a:pt x="38" y="0"/>
                  </a:lnTo>
                  <a:lnTo>
                    <a:pt x="42" y="4"/>
                  </a:lnTo>
                  <a:lnTo>
                    <a:pt x="50" y="8"/>
                  </a:lnTo>
                  <a:lnTo>
                    <a:pt x="5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38" name="Freeform 291"/>
            <p:cNvSpPr/>
            <p:nvPr/>
          </p:nvSpPr>
          <p:spPr bwMode="auto">
            <a:xfrm>
              <a:off x="7494074" y="4279585"/>
              <a:ext cx="110698" cy="122125"/>
            </a:xfrm>
            <a:custGeom>
              <a:avLst/>
              <a:gdLst>
                <a:gd name="T0" fmla="*/ 2147483647 w 76"/>
                <a:gd name="T1" fmla="*/ 2147483647 h 78"/>
                <a:gd name="T2" fmla="*/ 2147483647 w 76"/>
                <a:gd name="T3" fmla="*/ 2147483647 h 78"/>
                <a:gd name="T4" fmla="*/ 2147483647 w 76"/>
                <a:gd name="T5" fmla="*/ 2147483647 h 78"/>
                <a:gd name="T6" fmla="*/ 2147483647 w 76"/>
                <a:gd name="T7" fmla="*/ 2147483647 h 78"/>
                <a:gd name="T8" fmla="*/ 2147483647 w 76"/>
                <a:gd name="T9" fmla="*/ 2147483647 h 78"/>
                <a:gd name="T10" fmla="*/ 2147483647 w 76"/>
                <a:gd name="T11" fmla="*/ 2147483647 h 78"/>
                <a:gd name="T12" fmla="*/ 2147483647 w 76"/>
                <a:gd name="T13" fmla="*/ 2147483647 h 78"/>
                <a:gd name="T14" fmla="*/ 2147483647 w 76"/>
                <a:gd name="T15" fmla="*/ 2147483647 h 78"/>
                <a:gd name="T16" fmla="*/ 2147483647 w 76"/>
                <a:gd name="T17" fmla="*/ 2147483647 h 78"/>
                <a:gd name="T18" fmla="*/ 2147483647 w 76"/>
                <a:gd name="T19" fmla="*/ 2147483647 h 78"/>
                <a:gd name="T20" fmla="*/ 2147483647 w 76"/>
                <a:gd name="T21" fmla="*/ 2147483647 h 78"/>
                <a:gd name="T22" fmla="*/ 2147483647 w 76"/>
                <a:gd name="T23" fmla="*/ 2147483647 h 78"/>
                <a:gd name="T24" fmla="*/ 2147483647 w 76"/>
                <a:gd name="T25" fmla="*/ 2147483647 h 78"/>
                <a:gd name="T26" fmla="*/ 2147483647 w 76"/>
                <a:gd name="T27" fmla="*/ 2147483647 h 78"/>
                <a:gd name="T28" fmla="*/ 2147483647 w 76"/>
                <a:gd name="T29" fmla="*/ 2147483647 h 78"/>
                <a:gd name="T30" fmla="*/ 2147483647 w 76"/>
                <a:gd name="T31" fmla="*/ 2147483647 h 78"/>
                <a:gd name="T32" fmla="*/ 0 w 76"/>
                <a:gd name="T33" fmla="*/ 2147483647 h 78"/>
                <a:gd name="T34" fmla="*/ 2147483647 w 76"/>
                <a:gd name="T35" fmla="*/ 2147483647 h 78"/>
                <a:gd name="T36" fmla="*/ 0 w 76"/>
                <a:gd name="T37" fmla="*/ 2147483647 h 78"/>
                <a:gd name="T38" fmla="*/ 2147483647 w 76"/>
                <a:gd name="T39" fmla="*/ 2147483647 h 78"/>
                <a:gd name="T40" fmla="*/ 2147483647 w 76"/>
                <a:gd name="T41" fmla="*/ 2147483647 h 78"/>
                <a:gd name="T42" fmla="*/ 2147483647 w 76"/>
                <a:gd name="T43" fmla="*/ 2147483647 h 78"/>
                <a:gd name="T44" fmla="*/ 2147483647 w 76"/>
                <a:gd name="T45" fmla="*/ 2147483647 h 78"/>
                <a:gd name="T46" fmla="*/ 2147483647 w 76"/>
                <a:gd name="T47" fmla="*/ 2147483647 h 78"/>
                <a:gd name="T48" fmla="*/ 2147483647 w 76"/>
                <a:gd name="T49" fmla="*/ 2147483647 h 78"/>
                <a:gd name="T50" fmla="*/ 2147483647 w 76"/>
                <a:gd name="T51" fmla="*/ 2147483647 h 78"/>
                <a:gd name="T52" fmla="*/ 2147483647 w 76"/>
                <a:gd name="T53" fmla="*/ 2147483647 h 78"/>
                <a:gd name="T54" fmla="*/ 2147483647 w 76"/>
                <a:gd name="T55" fmla="*/ 2147483647 h 78"/>
                <a:gd name="T56" fmla="*/ 2147483647 w 76"/>
                <a:gd name="T57" fmla="*/ 0 h 78"/>
                <a:gd name="T58" fmla="*/ 2147483647 w 76"/>
                <a:gd name="T59" fmla="*/ 2147483647 h 78"/>
                <a:gd name="T60" fmla="*/ 2147483647 w 76"/>
                <a:gd name="T61" fmla="*/ 2147483647 h 78"/>
                <a:gd name="T62" fmla="*/ 2147483647 w 76"/>
                <a:gd name="T63" fmla="*/ 2147483647 h 78"/>
                <a:gd name="T64" fmla="*/ 2147483647 w 76"/>
                <a:gd name="T65" fmla="*/ 2147483647 h 78"/>
                <a:gd name="T66" fmla="*/ 2147483647 w 76"/>
                <a:gd name="T67" fmla="*/ 2147483647 h 78"/>
                <a:gd name="T68" fmla="*/ 2147483647 w 76"/>
                <a:gd name="T69" fmla="*/ 2147483647 h 7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6"/>
                <a:gd name="T106" fmla="*/ 0 h 78"/>
                <a:gd name="T107" fmla="*/ 76 w 76"/>
                <a:gd name="T108" fmla="*/ 78 h 7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6" h="78">
                  <a:moveTo>
                    <a:pt x="64" y="56"/>
                  </a:moveTo>
                  <a:lnTo>
                    <a:pt x="60" y="52"/>
                  </a:lnTo>
                  <a:lnTo>
                    <a:pt x="56" y="54"/>
                  </a:lnTo>
                  <a:lnTo>
                    <a:pt x="54" y="58"/>
                  </a:lnTo>
                  <a:lnTo>
                    <a:pt x="56" y="62"/>
                  </a:lnTo>
                  <a:lnTo>
                    <a:pt x="58" y="64"/>
                  </a:lnTo>
                  <a:lnTo>
                    <a:pt x="60" y="68"/>
                  </a:lnTo>
                  <a:lnTo>
                    <a:pt x="62" y="72"/>
                  </a:lnTo>
                  <a:lnTo>
                    <a:pt x="60" y="78"/>
                  </a:lnTo>
                  <a:lnTo>
                    <a:pt x="58" y="78"/>
                  </a:lnTo>
                  <a:lnTo>
                    <a:pt x="54" y="78"/>
                  </a:lnTo>
                  <a:lnTo>
                    <a:pt x="52" y="78"/>
                  </a:lnTo>
                  <a:lnTo>
                    <a:pt x="52" y="74"/>
                  </a:lnTo>
                  <a:lnTo>
                    <a:pt x="48" y="76"/>
                  </a:lnTo>
                  <a:lnTo>
                    <a:pt x="46" y="76"/>
                  </a:lnTo>
                  <a:lnTo>
                    <a:pt x="42" y="74"/>
                  </a:lnTo>
                  <a:lnTo>
                    <a:pt x="36" y="70"/>
                  </a:lnTo>
                  <a:lnTo>
                    <a:pt x="34" y="62"/>
                  </a:lnTo>
                  <a:lnTo>
                    <a:pt x="32" y="54"/>
                  </a:lnTo>
                  <a:lnTo>
                    <a:pt x="34" y="52"/>
                  </a:lnTo>
                  <a:lnTo>
                    <a:pt x="36" y="50"/>
                  </a:lnTo>
                  <a:lnTo>
                    <a:pt x="32" y="44"/>
                  </a:lnTo>
                  <a:lnTo>
                    <a:pt x="24" y="44"/>
                  </a:lnTo>
                  <a:lnTo>
                    <a:pt x="24" y="48"/>
                  </a:lnTo>
                  <a:lnTo>
                    <a:pt x="20" y="48"/>
                  </a:lnTo>
                  <a:lnTo>
                    <a:pt x="18" y="46"/>
                  </a:lnTo>
                  <a:lnTo>
                    <a:pt x="16" y="48"/>
                  </a:lnTo>
                  <a:lnTo>
                    <a:pt x="12" y="44"/>
                  </a:lnTo>
                  <a:lnTo>
                    <a:pt x="10" y="50"/>
                  </a:lnTo>
                  <a:lnTo>
                    <a:pt x="8" y="56"/>
                  </a:lnTo>
                  <a:lnTo>
                    <a:pt x="6" y="64"/>
                  </a:lnTo>
                  <a:lnTo>
                    <a:pt x="4" y="66"/>
                  </a:lnTo>
                  <a:lnTo>
                    <a:pt x="2" y="68"/>
                  </a:lnTo>
                  <a:lnTo>
                    <a:pt x="0" y="66"/>
                  </a:lnTo>
                  <a:lnTo>
                    <a:pt x="0" y="62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0" y="42"/>
                  </a:lnTo>
                  <a:lnTo>
                    <a:pt x="2" y="34"/>
                  </a:lnTo>
                  <a:lnTo>
                    <a:pt x="6" y="34"/>
                  </a:lnTo>
                  <a:lnTo>
                    <a:pt x="10" y="32"/>
                  </a:lnTo>
                  <a:lnTo>
                    <a:pt x="14" y="28"/>
                  </a:lnTo>
                  <a:lnTo>
                    <a:pt x="16" y="24"/>
                  </a:lnTo>
                  <a:lnTo>
                    <a:pt x="18" y="24"/>
                  </a:lnTo>
                  <a:lnTo>
                    <a:pt x="20" y="22"/>
                  </a:lnTo>
                  <a:lnTo>
                    <a:pt x="26" y="24"/>
                  </a:lnTo>
                  <a:lnTo>
                    <a:pt x="28" y="26"/>
                  </a:lnTo>
                  <a:lnTo>
                    <a:pt x="30" y="28"/>
                  </a:lnTo>
                  <a:lnTo>
                    <a:pt x="32" y="30"/>
                  </a:lnTo>
                  <a:lnTo>
                    <a:pt x="36" y="30"/>
                  </a:lnTo>
                  <a:lnTo>
                    <a:pt x="36" y="26"/>
                  </a:lnTo>
                  <a:lnTo>
                    <a:pt x="40" y="24"/>
                  </a:lnTo>
                  <a:lnTo>
                    <a:pt x="42" y="20"/>
                  </a:lnTo>
                  <a:lnTo>
                    <a:pt x="44" y="18"/>
                  </a:lnTo>
                  <a:lnTo>
                    <a:pt x="48" y="16"/>
                  </a:lnTo>
                  <a:lnTo>
                    <a:pt x="52" y="14"/>
                  </a:lnTo>
                  <a:lnTo>
                    <a:pt x="52" y="6"/>
                  </a:lnTo>
                  <a:lnTo>
                    <a:pt x="54" y="0"/>
                  </a:lnTo>
                  <a:lnTo>
                    <a:pt x="58" y="2"/>
                  </a:lnTo>
                  <a:lnTo>
                    <a:pt x="62" y="6"/>
                  </a:lnTo>
                  <a:lnTo>
                    <a:pt x="68" y="14"/>
                  </a:lnTo>
                  <a:lnTo>
                    <a:pt x="70" y="26"/>
                  </a:lnTo>
                  <a:lnTo>
                    <a:pt x="76" y="50"/>
                  </a:lnTo>
                  <a:lnTo>
                    <a:pt x="74" y="52"/>
                  </a:lnTo>
                  <a:lnTo>
                    <a:pt x="72" y="56"/>
                  </a:lnTo>
                  <a:lnTo>
                    <a:pt x="70" y="62"/>
                  </a:lnTo>
                  <a:lnTo>
                    <a:pt x="70" y="68"/>
                  </a:lnTo>
                  <a:lnTo>
                    <a:pt x="68" y="66"/>
                  </a:lnTo>
                  <a:lnTo>
                    <a:pt x="66" y="60"/>
                  </a:lnTo>
                  <a:lnTo>
                    <a:pt x="62" y="52"/>
                  </a:lnTo>
                  <a:lnTo>
                    <a:pt x="64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39" name="Freeform 292"/>
            <p:cNvSpPr/>
            <p:nvPr/>
          </p:nvSpPr>
          <p:spPr bwMode="auto">
            <a:xfrm>
              <a:off x="7379916" y="4251709"/>
              <a:ext cx="57656" cy="66372"/>
            </a:xfrm>
            <a:custGeom>
              <a:avLst/>
              <a:gdLst>
                <a:gd name="T0" fmla="*/ 2147483647 w 38"/>
                <a:gd name="T1" fmla="*/ 2147483647 h 42"/>
                <a:gd name="T2" fmla="*/ 0 w 38"/>
                <a:gd name="T3" fmla="*/ 2147483647 h 42"/>
                <a:gd name="T4" fmla="*/ 2147483647 w 38"/>
                <a:gd name="T5" fmla="*/ 2147483647 h 42"/>
                <a:gd name="T6" fmla="*/ 2147483647 w 38"/>
                <a:gd name="T7" fmla="*/ 2147483647 h 42"/>
                <a:gd name="T8" fmla="*/ 2147483647 w 38"/>
                <a:gd name="T9" fmla="*/ 2147483647 h 42"/>
                <a:gd name="T10" fmla="*/ 2147483647 w 38"/>
                <a:gd name="T11" fmla="*/ 2147483647 h 42"/>
                <a:gd name="T12" fmla="*/ 2147483647 w 38"/>
                <a:gd name="T13" fmla="*/ 2147483647 h 42"/>
                <a:gd name="T14" fmla="*/ 2147483647 w 38"/>
                <a:gd name="T15" fmla="*/ 2147483647 h 42"/>
                <a:gd name="T16" fmla="*/ 2147483647 w 38"/>
                <a:gd name="T17" fmla="*/ 0 h 42"/>
                <a:gd name="T18" fmla="*/ 2147483647 w 38"/>
                <a:gd name="T19" fmla="*/ 2147483647 h 42"/>
                <a:gd name="T20" fmla="*/ 2147483647 w 38"/>
                <a:gd name="T21" fmla="*/ 2147483647 h 42"/>
                <a:gd name="T22" fmla="*/ 2147483647 w 38"/>
                <a:gd name="T23" fmla="*/ 2147483647 h 42"/>
                <a:gd name="T24" fmla="*/ 2147483647 w 38"/>
                <a:gd name="T25" fmla="*/ 2147483647 h 42"/>
                <a:gd name="T26" fmla="*/ 2147483647 w 38"/>
                <a:gd name="T27" fmla="*/ 2147483647 h 42"/>
                <a:gd name="T28" fmla="*/ 2147483647 w 38"/>
                <a:gd name="T29" fmla="*/ 2147483647 h 42"/>
                <a:gd name="T30" fmla="*/ 2147483647 w 38"/>
                <a:gd name="T31" fmla="*/ 2147483647 h 42"/>
                <a:gd name="T32" fmla="*/ 2147483647 w 38"/>
                <a:gd name="T33" fmla="*/ 2147483647 h 42"/>
                <a:gd name="T34" fmla="*/ 2147483647 w 38"/>
                <a:gd name="T35" fmla="*/ 2147483647 h 42"/>
                <a:gd name="T36" fmla="*/ 2147483647 w 38"/>
                <a:gd name="T37" fmla="*/ 2147483647 h 42"/>
                <a:gd name="T38" fmla="*/ 2147483647 w 38"/>
                <a:gd name="T39" fmla="*/ 2147483647 h 42"/>
                <a:gd name="T40" fmla="*/ 2147483647 w 38"/>
                <a:gd name="T41" fmla="*/ 2147483647 h 4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8"/>
                <a:gd name="T64" fmla="*/ 0 h 42"/>
                <a:gd name="T65" fmla="*/ 38 w 38"/>
                <a:gd name="T66" fmla="*/ 42 h 4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8" h="42">
                  <a:moveTo>
                    <a:pt x="4" y="42"/>
                  </a:moveTo>
                  <a:lnTo>
                    <a:pt x="0" y="42"/>
                  </a:lnTo>
                  <a:lnTo>
                    <a:pt x="2" y="38"/>
                  </a:lnTo>
                  <a:lnTo>
                    <a:pt x="6" y="34"/>
                  </a:lnTo>
                  <a:lnTo>
                    <a:pt x="14" y="24"/>
                  </a:lnTo>
                  <a:lnTo>
                    <a:pt x="24" y="16"/>
                  </a:lnTo>
                  <a:lnTo>
                    <a:pt x="30" y="8"/>
                  </a:lnTo>
                  <a:lnTo>
                    <a:pt x="32" y="4"/>
                  </a:lnTo>
                  <a:lnTo>
                    <a:pt x="34" y="0"/>
                  </a:lnTo>
                  <a:lnTo>
                    <a:pt x="34" y="4"/>
                  </a:lnTo>
                  <a:lnTo>
                    <a:pt x="36" y="6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2" y="14"/>
                  </a:lnTo>
                  <a:lnTo>
                    <a:pt x="32" y="16"/>
                  </a:lnTo>
                  <a:lnTo>
                    <a:pt x="30" y="18"/>
                  </a:lnTo>
                  <a:lnTo>
                    <a:pt x="22" y="18"/>
                  </a:lnTo>
                  <a:lnTo>
                    <a:pt x="20" y="28"/>
                  </a:lnTo>
                  <a:lnTo>
                    <a:pt x="14" y="36"/>
                  </a:lnTo>
                  <a:lnTo>
                    <a:pt x="10" y="40"/>
                  </a:lnTo>
                  <a:lnTo>
                    <a:pt x="4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40" name="Freeform 293"/>
            <p:cNvSpPr/>
            <p:nvPr/>
          </p:nvSpPr>
          <p:spPr bwMode="auto">
            <a:xfrm>
              <a:off x="7423734" y="4031354"/>
              <a:ext cx="107239" cy="171240"/>
            </a:xfrm>
            <a:custGeom>
              <a:avLst/>
              <a:gdLst>
                <a:gd name="T0" fmla="*/ 2147483647 w 74"/>
                <a:gd name="T1" fmla="*/ 2147483647 h 110"/>
                <a:gd name="T2" fmla="*/ 2147483647 w 74"/>
                <a:gd name="T3" fmla="*/ 2147483647 h 110"/>
                <a:gd name="T4" fmla="*/ 2147483647 w 74"/>
                <a:gd name="T5" fmla="*/ 2147483647 h 110"/>
                <a:gd name="T6" fmla="*/ 2147483647 w 74"/>
                <a:gd name="T7" fmla="*/ 0 h 110"/>
                <a:gd name="T8" fmla="*/ 2147483647 w 74"/>
                <a:gd name="T9" fmla="*/ 2147483647 h 110"/>
                <a:gd name="T10" fmla="*/ 2147483647 w 74"/>
                <a:gd name="T11" fmla="*/ 2147483647 h 110"/>
                <a:gd name="T12" fmla="*/ 2147483647 w 74"/>
                <a:gd name="T13" fmla="*/ 2147483647 h 110"/>
                <a:gd name="T14" fmla="*/ 2147483647 w 74"/>
                <a:gd name="T15" fmla="*/ 2147483647 h 110"/>
                <a:gd name="T16" fmla="*/ 2147483647 w 74"/>
                <a:gd name="T17" fmla="*/ 2147483647 h 110"/>
                <a:gd name="T18" fmla="*/ 2147483647 w 74"/>
                <a:gd name="T19" fmla="*/ 2147483647 h 110"/>
                <a:gd name="T20" fmla="*/ 2147483647 w 74"/>
                <a:gd name="T21" fmla="*/ 2147483647 h 110"/>
                <a:gd name="T22" fmla="*/ 2147483647 w 74"/>
                <a:gd name="T23" fmla="*/ 2147483647 h 110"/>
                <a:gd name="T24" fmla="*/ 2147483647 w 74"/>
                <a:gd name="T25" fmla="*/ 2147483647 h 110"/>
                <a:gd name="T26" fmla="*/ 2147483647 w 74"/>
                <a:gd name="T27" fmla="*/ 2147483647 h 110"/>
                <a:gd name="T28" fmla="*/ 2147483647 w 74"/>
                <a:gd name="T29" fmla="*/ 2147483647 h 110"/>
                <a:gd name="T30" fmla="*/ 2147483647 w 74"/>
                <a:gd name="T31" fmla="*/ 2147483647 h 110"/>
                <a:gd name="T32" fmla="*/ 2147483647 w 74"/>
                <a:gd name="T33" fmla="*/ 2147483647 h 110"/>
                <a:gd name="T34" fmla="*/ 2147483647 w 74"/>
                <a:gd name="T35" fmla="*/ 2147483647 h 110"/>
                <a:gd name="T36" fmla="*/ 2147483647 w 74"/>
                <a:gd name="T37" fmla="*/ 2147483647 h 110"/>
                <a:gd name="T38" fmla="*/ 2147483647 w 74"/>
                <a:gd name="T39" fmla="*/ 2147483647 h 110"/>
                <a:gd name="T40" fmla="*/ 2147483647 w 74"/>
                <a:gd name="T41" fmla="*/ 2147483647 h 110"/>
                <a:gd name="T42" fmla="*/ 2147483647 w 74"/>
                <a:gd name="T43" fmla="*/ 2147483647 h 110"/>
                <a:gd name="T44" fmla="*/ 2147483647 w 74"/>
                <a:gd name="T45" fmla="*/ 2147483647 h 110"/>
                <a:gd name="T46" fmla="*/ 2147483647 w 74"/>
                <a:gd name="T47" fmla="*/ 2147483647 h 110"/>
                <a:gd name="T48" fmla="*/ 2147483647 w 74"/>
                <a:gd name="T49" fmla="*/ 2147483647 h 110"/>
                <a:gd name="T50" fmla="*/ 2147483647 w 74"/>
                <a:gd name="T51" fmla="*/ 2147483647 h 110"/>
                <a:gd name="T52" fmla="*/ 2147483647 w 74"/>
                <a:gd name="T53" fmla="*/ 2147483647 h 110"/>
                <a:gd name="T54" fmla="*/ 2147483647 w 74"/>
                <a:gd name="T55" fmla="*/ 2147483647 h 110"/>
                <a:gd name="T56" fmla="*/ 2147483647 w 74"/>
                <a:gd name="T57" fmla="*/ 2147483647 h 110"/>
                <a:gd name="T58" fmla="*/ 2147483647 w 74"/>
                <a:gd name="T59" fmla="*/ 2147483647 h 110"/>
                <a:gd name="T60" fmla="*/ 2147483647 w 74"/>
                <a:gd name="T61" fmla="*/ 2147483647 h 110"/>
                <a:gd name="T62" fmla="*/ 2147483647 w 74"/>
                <a:gd name="T63" fmla="*/ 2147483647 h 110"/>
                <a:gd name="T64" fmla="*/ 2147483647 w 74"/>
                <a:gd name="T65" fmla="*/ 2147483647 h 110"/>
                <a:gd name="T66" fmla="*/ 2147483647 w 74"/>
                <a:gd name="T67" fmla="*/ 2147483647 h 110"/>
                <a:gd name="T68" fmla="*/ 2147483647 w 74"/>
                <a:gd name="T69" fmla="*/ 2147483647 h 110"/>
                <a:gd name="T70" fmla="*/ 2147483647 w 74"/>
                <a:gd name="T71" fmla="*/ 2147483647 h 110"/>
                <a:gd name="T72" fmla="*/ 2147483647 w 74"/>
                <a:gd name="T73" fmla="*/ 2147483647 h 110"/>
                <a:gd name="T74" fmla="*/ 0 w 74"/>
                <a:gd name="T75" fmla="*/ 2147483647 h 110"/>
                <a:gd name="T76" fmla="*/ 2147483647 w 74"/>
                <a:gd name="T77" fmla="*/ 2147483647 h 11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4"/>
                <a:gd name="T118" fmla="*/ 0 h 110"/>
                <a:gd name="T119" fmla="*/ 74 w 74"/>
                <a:gd name="T120" fmla="*/ 110 h 11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4" h="110">
                  <a:moveTo>
                    <a:pt x="4" y="46"/>
                  </a:moveTo>
                  <a:lnTo>
                    <a:pt x="8" y="38"/>
                  </a:lnTo>
                  <a:lnTo>
                    <a:pt x="8" y="30"/>
                  </a:lnTo>
                  <a:lnTo>
                    <a:pt x="6" y="20"/>
                  </a:lnTo>
                  <a:lnTo>
                    <a:pt x="4" y="12"/>
                  </a:lnTo>
                  <a:lnTo>
                    <a:pt x="6" y="4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4" y="6"/>
                  </a:lnTo>
                  <a:lnTo>
                    <a:pt x="16" y="10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4" y="8"/>
                  </a:lnTo>
                  <a:lnTo>
                    <a:pt x="28" y="4"/>
                  </a:lnTo>
                  <a:lnTo>
                    <a:pt x="28" y="8"/>
                  </a:lnTo>
                  <a:lnTo>
                    <a:pt x="30" y="12"/>
                  </a:lnTo>
                  <a:lnTo>
                    <a:pt x="32" y="18"/>
                  </a:lnTo>
                  <a:lnTo>
                    <a:pt x="34" y="22"/>
                  </a:lnTo>
                  <a:lnTo>
                    <a:pt x="36" y="30"/>
                  </a:lnTo>
                  <a:lnTo>
                    <a:pt x="36" y="36"/>
                  </a:lnTo>
                  <a:lnTo>
                    <a:pt x="36" y="44"/>
                  </a:lnTo>
                  <a:lnTo>
                    <a:pt x="32" y="48"/>
                  </a:lnTo>
                  <a:lnTo>
                    <a:pt x="28" y="54"/>
                  </a:lnTo>
                  <a:lnTo>
                    <a:pt x="26" y="62"/>
                  </a:lnTo>
                  <a:lnTo>
                    <a:pt x="28" y="70"/>
                  </a:lnTo>
                  <a:lnTo>
                    <a:pt x="32" y="76"/>
                  </a:lnTo>
                  <a:lnTo>
                    <a:pt x="36" y="82"/>
                  </a:lnTo>
                  <a:lnTo>
                    <a:pt x="40" y="86"/>
                  </a:lnTo>
                  <a:lnTo>
                    <a:pt x="40" y="84"/>
                  </a:lnTo>
                  <a:lnTo>
                    <a:pt x="42" y="80"/>
                  </a:lnTo>
                  <a:lnTo>
                    <a:pt x="46" y="80"/>
                  </a:lnTo>
                  <a:lnTo>
                    <a:pt x="50" y="82"/>
                  </a:lnTo>
                  <a:lnTo>
                    <a:pt x="54" y="86"/>
                  </a:lnTo>
                  <a:lnTo>
                    <a:pt x="56" y="90"/>
                  </a:lnTo>
                  <a:lnTo>
                    <a:pt x="60" y="92"/>
                  </a:lnTo>
                  <a:lnTo>
                    <a:pt x="62" y="90"/>
                  </a:lnTo>
                  <a:lnTo>
                    <a:pt x="64" y="88"/>
                  </a:lnTo>
                  <a:lnTo>
                    <a:pt x="66" y="90"/>
                  </a:lnTo>
                  <a:lnTo>
                    <a:pt x="64" y="94"/>
                  </a:lnTo>
                  <a:lnTo>
                    <a:pt x="64" y="96"/>
                  </a:lnTo>
                  <a:lnTo>
                    <a:pt x="64" y="98"/>
                  </a:lnTo>
                  <a:lnTo>
                    <a:pt x="66" y="96"/>
                  </a:lnTo>
                  <a:lnTo>
                    <a:pt x="68" y="100"/>
                  </a:lnTo>
                  <a:lnTo>
                    <a:pt x="74" y="102"/>
                  </a:lnTo>
                  <a:lnTo>
                    <a:pt x="74" y="106"/>
                  </a:lnTo>
                  <a:lnTo>
                    <a:pt x="74" y="110"/>
                  </a:lnTo>
                  <a:lnTo>
                    <a:pt x="72" y="110"/>
                  </a:lnTo>
                  <a:lnTo>
                    <a:pt x="70" y="108"/>
                  </a:lnTo>
                  <a:lnTo>
                    <a:pt x="68" y="106"/>
                  </a:lnTo>
                  <a:lnTo>
                    <a:pt x="64" y="100"/>
                  </a:lnTo>
                  <a:lnTo>
                    <a:pt x="60" y="98"/>
                  </a:lnTo>
                  <a:lnTo>
                    <a:pt x="54" y="94"/>
                  </a:lnTo>
                  <a:lnTo>
                    <a:pt x="50" y="90"/>
                  </a:lnTo>
                  <a:lnTo>
                    <a:pt x="48" y="92"/>
                  </a:lnTo>
                  <a:lnTo>
                    <a:pt x="48" y="96"/>
                  </a:lnTo>
                  <a:lnTo>
                    <a:pt x="50" y="100"/>
                  </a:lnTo>
                  <a:lnTo>
                    <a:pt x="44" y="100"/>
                  </a:lnTo>
                  <a:lnTo>
                    <a:pt x="42" y="94"/>
                  </a:lnTo>
                  <a:lnTo>
                    <a:pt x="38" y="90"/>
                  </a:lnTo>
                  <a:lnTo>
                    <a:pt x="34" y="88"/>
                  </a:lnTo>
                  <a:lnTo>
                    <a:pt x="30" y="90"/>
                  </a:lnTo>
                  <a:lnTo>
                    <a:pt x="26" y="92"/>
                  </a:lnTo>
                  <a:lnTo>
                    <a:pt x="22" y="90"/>
                  </a:lnTo>
                  <a:lnTo>
                    <a:pt x="20" y="88"/>
                  </a:lnTo>
                  <a:lnTo>
                    <a:pt x="16" y="84"/>
                  </a:lnTo>
                  <a:lnTo>
                    <a:pt x="18" y="80"/>
                  </a:lnTo>
                  <a:lnTo>
                    <a:pt x="20" y="76"/>
                  </a:lnTo>
                  <a:lnTo>
                    <a:pt x="20" y="72"/>
                  </a:lnTo>
                  <a:lnTo>
                    <a:pt x="16" y="72"/>
                  </a:lnTo>
                  <a:lnTo>
                    <a:pt x="14" y="74"/>
                  </a:lnTo>
                  <a:lnTo>
                    <a:pt x="12" y="74"/>
                  </a:lnTo>
                  <a:lnTo>
                    <a:pt x="6" y="72"/>
                  </a:lnTo>
                  <a:lnTo>
                    <a:pt x="2" y="70"/>
                  </a:lnTo>
                  <a:lnTo>
                    <a:pt x="0" y="66"/>
                  </a:lnTo>
                  <a:lnTo>
                    <a:pt x="0" y="52"/>
                  </a:lnTo>
                  <a:lnTo>
                    <a:pt x="2" y="46"/>
                  </a:lnTo>
                  <a:lnTo>
                    <a:pt x="4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41" name="Freeform 294"/>
            <p:cNvSpPr/>
            <p:nvPr/>
          </p:nvSpPr>
          <p:spPr bwMode="auto">
            <a:xfrm>
              <a:off x="7536739" y="4206577"/>
              <a:ext cx="34594" cy="65044"/>
            </a:xfrm>
            <a:custGeom>
              <a:avLst/>
              <a:gdLst>
                <a:gd name="T0" fmla="*/ 2147483647 w 24"/>
                <a:gd name="T1" fmla="*/ 2147483647 h 42"/>
                <a:gd name="T2" fmla="*/ 2147483647 w 24"/>
                <a:gd name="T3" fmla="*/ 2147483647 h 42"/>
                <a:gd name="T4" fmla="*/ 2147483647 w 24"/>
                <a:gd name="T5" fmla="*/ 2147483647 h 42"/>
                <a:gd name="T6" fmla="*/ 2147483647 w 24"/>
                <a:gd name="T7" fmla="*/ 2147483647 h 42"/>
                <a:gd name="T8" fmla="*/ 2147483647 w 24"/>
                <a:gd name="T9" fmla="*/ 2147483647 h 42"/>
                <a:gd name="T10" fmla="*/ 2147483647 w 24"/>
                <a:gd name="T11" fmla="*/ 2147483647 h 42"/>
                <a:gd name="T12" fmla="*/ 2147483647 w 24"/>
                <a:gd name="T13" fmla="*/ 2147483647 h 42"/>
                <a:gd name="T14" fmla="*/ 2147483647 w 24"/>
                <a:gd name="T15" fmla="*/ 2147483647 h 42"/>
                <a:gd name="T16" fmla="*/ 2147483647 w 24"/>
                <a:gd name="T17" fmla="*/ 2147483647 h 42"/>
                <a:gd name="T18" fmla="*/ 2147483647 w 24"/>
                <a:gd name="T19" fmla="*/ 2147483647 h 42"/>
                <a:gd name="T20" fmla="*/ 2147483647 w 24"/>
                <a:gd name="T21" fmla="*/ 2147483647 h 42"/>
                <a:gd name="T22" fmla="*/ 2147483647 w 24"/>
                <a:gd name="T23" fmla="*/ 2147483647 h 42"/>
                <a:gd name="T24" fmla="*/ 2147483647 w 24"/>
                <a:gd name="T25" fmla="*/ 2147483647 h 42"/>
                <a:gd name="T26" fmla="*/ 2147483647 w 24"/>
                <a:gd name="T27" fmla="*/ 2147483647 h 42"/>
                <a:gd name="T28" fmla="*/ 2147483647 w 24"/>
                <a:gd name="T29" fmla="*/ 2147483647 h 42"/>
                <a:gd name="T30" fmla="*/ 2147483647 w 24"/>
                <a:gd name="T31" fmla="*/ 2147483647 h 42"/>
                <a:gd name="T32" fmla="*/ 2147483647 w 24"/>
                <a:gd name="T33" fmla="*/ 2147483647 h 42"/>
                <a:gd name="T34" fmla="*/ 2147483647 w 24"/>
                <a:gd name="T35" fmla="*/ 2147483647 h 42"/>
                <a:gd name="T36" fmla="*/ 2147483647 w 24"/>
                <a:gd name="T37" fmla="*/ 2147483647 h 42"/>
                <a:gd name="T38" fmla="*/ 2147483647 w 24"/>
                <a:gd name="T39" fmla="*/ 2147483647 h 42"/>
                <a:gd name="T40" fmla="*/ 2147483647 w 24"/>
                <a:gd name="T41" fmla="*/ 2147483647 h 42"/>
                <a:gd name="T42" fmla="*/ 0 w 24"/>
                <a:gd name="T43" fmla="*/ 2147483647 h 42"/>
                <a:gd name="T44" fmla="*/ 2147483647 w 24"/>
                <a:gd name="T45" fmla="*/ 0 h 42"/>
                <a:gd name="T46" fmla="*/ 2147483647 w 24"/>
                <a:gd name="T47" fmla="*/ 0 h 42"/>
                <a:gd name="T48" fmla="*/ 2147483647 w 24"/>
                <a:gd name="T49" fmla="*/ 2147483647 h 42"/>
                <a:gd name="T50" fmla="*/ 2147483647 w 24"/>
                <a:gd name="T51" fmla="*/ 2147483647 h 42"/>
                <a:gd name="T52" fmla="*/ 2147483647 w 24"/>
                <a:gd name="T53" fmla="*/ 2147483647 h 42"/>
                <a:gd name="T54" fmla="*/ 2147483647 w 24"/>
                <a:gd name="T55" fmla="*/ 2147483647 h 42"/>
                <a:gd name="T56" fmla="*/ 2147483647 w 24"/>
                <a:gd name="T57" fmla="*/ 2147483647 h 42"/>
                <a:gd name="T58" fmla="*/ 2147483647 w 24"/>
                <a:gd name="T59" fmla="*/ 2147483647 h 4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4"/>
                <a:gd name="T91" fmla="*/ 0 h 42"/>
                <a:gd name="T92" fmla="*/ 24 w 24"/>
                <a:gd name="T93" fmla="*/ 42 h 4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4" h="42">
                  <a:moveTo>
                    <a:pt x="22" y="28"/>
                  </a:moveTo>
                  <a:lnTo>
                    <a:pt x="14" y="28"/>
                  </a:lnTo>
                  <a:lnTo>
                    <a:pt x="14" y="36"/>
                  </a:lnTo>
                  <a:lnTo>
                    <a:pt x="18" y="40"/>
                  </a:lnTo>
                  <a:lnTo>
                    <a:pt x="18" y="42"/>
                  </a:lnTo>
                  <a:lnTo>
                    <a:pt x="14" y="42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10" y="38"/>
                  </a:lnTo>
                  <a:lnTo>
                    <a:pt x="12" y="36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6" y="30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10" y="22"/>
                  </a:lnTo>
                  <a:lnTo>
                    <a:pt x="12" y="20"/>
                  </a:lnTo>
                  <a:lnTo>
                    <a:pt x="14" y="18"/>
                  </a:lnTo>
                  <a:lnTo>
                    <a:pt x="12" y="14"/>
                  </a:lnTo>
                  <a:lnTo>
                    <a:pt x="6" y="10"/>
                  </a:lnTo>
                  <a:lnTo>
                    <a:pt x="2" y="6"/>
                  </a:lnTo>
                  <a:lnTo>
                    <a:pt x="0" y="2"/>
                  </a:lnTo>
                  <a:lnTo>
                    <a:pt x="4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8"/>
                  </a:lnTo>
                  <a:lnTo>
                    <a:pt x="20" y="8"/>
                  </a:lnTo>
                  <a:lnTo>
                    <a:pt x="20" y="16"/>
                  </a:lnTo>
                  <a:lnTo>
                    <a:pt x="24" y="22"/>
                  </a:lnTo>
                  <a:lnTo>
                    <a:pt x="22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42" name="Freeform 295"/>
            <p:cNvSpPr/>
            <p:nvPr/>
          </p:nvSpPr>
          <p:spPr bwMode="auto">
            <a:xfrm>
              <a:off x="7480236" y="4225161"/>
              <a:ext cx="33440" cy="45133"/>
            </a:xfrm>
            <a:custGeom>
              <a:avLst/>
              <a:gdLst>
                <a:gd name="T0" fmla="*/ 2147483647 w 22"/>
                <a:gd name="T1" fmla="*/ 2147483647 h 28"/>
                <a:gd name="T2" fmla="*/ 2147483647 w 22"/>
                <a:gd name="T3" fmla="*/ 2147483647 h 28"/>
                <a:gd name="T4" fmla="*/ 2147483647 w 22"/>
                <a:gd name="T5" fmla="*/ 2147483647 h 28"/>
                <a:gd name="T6" fmla="*/ 2147483647 w 22"/>
                <a:gd name="T7" fmla="*/ 2147483647 h 28"/>
                <a:gd name="T8" fmla="*/ 2147483647 w 22"/>
                <a:gd name="T9" fmla="*/ 2147483647 h 28"/>
                <a:gd name="T10" fmla="*/ 2147483647 w 22"/>
                <a:gd name="T11" fmla="*/ 2147483647 h 28"/>
                <a:gd name="T12" fmla="*/ 2147483647 w 22"/>
                <a:gd name="T13" fmla="*/ 2147483647 h 28"/>
                <a:gd name="T14" fmla="*/ 2147483647 w 22"/>
                <a:gd name="T15" fmla="*/ 2147483647 h 28"/>
                <a:gd name="T16" fmla="*/ 2147483647 w 22"/>
                <a:gd name="T17" fmla="*/ 2147483647 h 28"/>
                <a:gd name="T18" fmla="*/ 0 w 22"/>
                <a:gd name="T19" fmla="*/ 2147483647 h 28"/>
                <a:gd name="T20" fmla="*/ 2147483647 w 22"/>
                <a:gd name="T21" fmla="*/ 2147483647 h 28"/>
                <a:gd name="T22" fmla="*/ 2147483647 w 22"/>
                <a:gd name="T23" fmla="*/ 0 h 28"/>
                <a:gd name="T24" fmla="*/ 2147483647 w 22"/>
                <a:gd name="T25" fmla="*/ 2147483647 h 28"/>
                <a:gd name="T26" fmla="*/ 2147483647 w 22"/>
                <a:gd name="T27" fmla="*/ 2147483647 h 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2"/>
                <a:gd name="T43" fmla="*/ 0 h 28"/>
                <a:gd name="T44" fmla="*/ 22 w 22"/>
                <a:gd name="T45" fmla="*/ 28 h 2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2" h="28">
                  <a:moveTo>
                    <a:pt x="10" y="4"/>
                  </a:moveTo>
                  <a:lnTo>
                    <a:pt x="12" y="4"/>
                  </a:lnTo>
                  <a:lnTo>
                    <a:pt x="14" y="4"/>
                  </a:lnTo>
                  <a:lnTo>
                    <a:pt x="20" y="6"/>
                  </a:lnTo>
                  <a:lnTo>
                    <a:pt x="22" y="10"/>
                  </a:lnTo>
                  <a:lnTo>
                    <a:pt x="20" y="16"/>
                  </a:lnTo>
                  <a:lnTo>
                    <a:pt x="14" y="22"/>
                  </a:lnTo>
                  <a:lnTo>
                    <a:pt x="2" y="28"/>
                  </a:lnTo>
                  <a:lnTo>
                    <a:pt x="2" y="14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8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43" name="Freeform 296"/>
            <p:cNvSpPr/>
            <p:nvPr/>
          </p:nvSpPr>
          <p:spPr bwMode="auto">
            <a:xfrm>
              <a:off x="8264352" y="4721624"/>
              <a:ext cx="24215" cy="47788"/>
            </a:xfrm>
            <a:custGeom>
              <a:avLst/>
              <a:gdLst>
                <a:gd name="T0" fmla="*/ 2147483647 w 16"/>
                <a:gd name="T1" fmla="*/ 2147483647 h 30"/>
                <a:gd name="T2" fmla="*/ 2147483647 w 16"/>
                <a:gd name="T3" fmla="*/ 2147483647 h 30"/>
                <a:gd name="T4" fmla="*/ 2147483647 w 16"/>
                <a:gd name="T5" fmla="*/ 2147483647 h 30"/>
                <a:gd name="T6" fmla="*/ 2147483647 w 16"/>
                <a:gd name="T7" fmla="*/ 2147483647 h 30"/>
                <a:gd name="T8" fmla="*/ 2147483647 w 16"/>
                <a:gd name="T9" fmla="*/ 2147483647 h 30"/>
                <a:gd name="T10" fmla="*/ 2147483647 w 16"/>
                <a:gd name="T11" fmla="*/ 2147483647 h 30"/>
                <a:gd name="T12" fmla="*/ 2147483647 w 16"/>
                <a:gd name="T13" fmla="*/ 2147483647 h 30"/>
                <a:gd name="T14" fmla="*/ 2147483647 w 16"/>
                <a:gd name="T15" fmla="*/ 2147483647 h 30"/>
                <a:gd name="T16" fmla="*/ 2147483647 w 16"/>
                <a:gd name="T17" fmla="*/ 2147483647 h 30"/>
                <a:gd name="T18" fmla="*/ 0 w 16"/>
                <a:gd name="T19" fmla="*/ 2147483647 h 30"/>
                <a:gd name="T20" fmla="*/ 0 w 16"/>
                <a:gd name="T21" fmla="*/ 0 h 30"/>
                <a:gd name="T22" fmla="*/ 2147483647 w 16"/>
                <a:gd name="T23" fmla="*/ 2147483647 h 30"/>
                <a:gd name="T24" fmla="*/ 2147483647 w 16"/>
                <a:gd name="T25" fmla="*/ 2147483647 h 30"/>
                <a:gd name="T26" fmla="*/ 2147483647 w 16"/>
                <a:gd name="T27" fmla="*/ 2147483647 h 30"/>
                <a:gd name="T28" fmla="*/ 2147483647 w 16"/>
                <a:gd name="T29" fmla="*/ 2147483647 h 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"/>
                <a:gd name="T46" fmla="*/ 0 h 30"/>
                <a:gd name="T47" fmla="*/ 16 w 16"/>
                <a:gd name="T48" fmla="*/ 30 h 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" h="30">
                  <a:moveTo>
                    <a:pt x="16" y="18"/>
                  </a:moveTo>
                  <a:lnTo>
                    <a:pt x="16" y="24"/>
                  </a:lnTo>
                  <a:lnTo>
                    <a:pt x="14" y="28"/>
                  </a:lnTo>
                  <a:lnTo>
                    <a:pt x="12" y="30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6" y="26"/>
                  </a:lnTo>
                  <a:lnTo>
                    <a:pt x="4" y="18"/>
                  </a:lnTo>
                  <a:lnTo>
                    <a:pt x="2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8" y="12"/>
                  </a:lnTo>
                  <a:lnTo>
                    <a:pt x="10" y="18"/>
                  </a:lnTo>
                  <a:lnTo>
                    <a:pt x="14" y="18"/>
                  </a:lnTo>
                  <a:lnTo>
                    <a:pt x="16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44" name="Freeform 297"/>
            <p:cNvSpPr/>
            <p:nvPr/>
          </p:nvSpPr>
          <p:spPr bwMode="auto">
            <a:xfrm>
              <a:off x="8346222" y="4786669"/>
              <a:ext cx="32287" cy="27876"/>
            </a:xfrm>
            <a:custGeom>
              <a:avLst/>
              <a:gdLst>
                <a:gd name="T0" fmla="*/ 2147483647 w 22"/>
                <a:gd name="T1" fmla="*/ 2147483647 h 16"/>
                <a:gd name="T2" fmla="*/ 2147483647 w 22"/>
                <a:gd name="T3" fmla="*/ 2147483647 h 16"/>
                <a:gd name="T4" fmla="*/ 2147483647 w 22"/>
                <a:gd name="T5" fmla="*/ 2147483647 h 16"/>
                <a:gd name="T6" fmla="*/ 2147483647 w 22"/>
                <a:gd name="T7" fmla="*/ 2147483647 h 16"/>
                <a:gd name="T8" fmla="*/ 2147483647 w 22"/>
                <a:gd name="T9" fmla="*/ 2147483647 h 16"/>
                <a:gd name="T10" fmla="*/ 0 w 22"/>
                <a:gd name="T11" fmla="*/ 2147483647 h 16"/>
                <a:gd name="T12" fmla="*/ 0 w 22"/>
                <a:gd name="T13" fmla="*/ 0 h 16"/>
                <a:gd name="T14" fmla="*/ 2147483647 w 22"/>
                <a:gd name="T15" fmla="*/ 2147483647 h 16"/>
                <a:gd name="T16" fmla="*/ 2147483647 w 22"/>
                <a:gd name="T17" fmla="*/ 2147483647 h 16"/>
                <a:gd name="T18" fmla="*/ 2147483647 w 22"/>
                <a:gd name="T19" fmla="*/ 2147483647 h 16"/>
                <a:gd name="T20" fmla="*/ 2147483647 w 22"/>
                <a:gd name="T21" fmla="*/ 2147483647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2"/>
                <a:gd name="T34" fmla="*/ 0 h 16"/>
                <a:gd name="T35" fmla="*/ 22 w 22"/>
                <a:gd name="T36" fmla="*/ 16 h 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2" h="16">
                  <a:moveTo>
                    <a:pt x="22" y="14"/>
                  </a:moveTo>
                  <a:lnTo>
                    <a:pt x="20" y="16"/>
                  </a:lnTo>
                  <a:lnTo>
                    <a:pt x="18" y="16"/>
                  </a:lnTo>
                  <a:lnTo>
                    <a:pt x="12" y="14"/>
                  </a:lnTo>
                  <a:lnTo>
                    <a:pt x="6" y="10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2"/>
                  </a:lnTo>
                  <a:lnTo>
                    <a:pt x="12" y="4"/>
                  </a:lnTo>
                  <a:lnTo>
                    <a:pt x="20" y="8"/>
                  </a:lnTo>
                  <a:lnTo>
                    <a:pt x="2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45" name="Freeform 298"/>
            <p:cNvSpPr/>
            <p:nvPr/>
          </p:nvSpPr>
          <p:spPr bwMode="auto">
            <a:xfrm>
              <a:off x="8396959" y="4810562"/>
              <a:ext cx="19603" cy="38495"/>
            </a:xfrm>
            <a:custGeom>
              <a:avLst/>
              <a:gdLst>
                <a:gd name="T0" fmla="*/ 2147483647 w 14"/>
                <a:gd name="T1" fmla="*/ 0 h 24"/>
                <a:gd name="T2" fmla="*/ 2147483647 w 14"/>
                <a:gd name="T3" fmla="*/ 2147483647 h 24"/>
                <a:gd name="T4" fmla="*/ 2147483647 w 14"/>
                <a:gd name="T5" fmla="*/ 2147483647 h 24"/>
                <a:gd name="T6" fmla="*/ 2147483647 w 14"/>
                <a:gd name="T7" fmla="*/ 2147483647 h 24"/>
                <a:gd name="T8" fmla="*/ 2147483647 w 14"/>
                <a:gd name="T9" fmla="*/ 2147483647 h 24"/>
                <a:gd name="T10" fmla="*/ 2147483647 w 14"/>
                <a:gd name="T11" fmla="*/ 2147483647 h 24"/>
                <a:gd name="T12" fmla="*/ 2147483647 w 14"/>
                <a:gd name="T13" fmla="*/ 2147483647 h 24"/>
                <a:gd name="T14" fmla="*/ 2147483647 w 14"/>
                <a:gd name="T15" fmla="*/ 2147483647 h 24"/>
                <a:gd name="T16" fmla="*/ 0 w 14"/>
                <a:gd name="T17" fmla="*/ 2147483647 h 24"/>
                <a:gd name="T18" fmla="*/ 0 w 14"/>
                <a:gd name="T19" fmla="*/ 2147483647 h 24"/>
                <a:gd name="T20" fmla="*/ 0 w 14"/>
                <a:gd name="T21" fmla="*/ 2147483647 h 24"/>
                <a:gd name="T22" fmla="*/ 2147483647 w 14"/>
                <a:gd name="T23" fmla="*/ 2147483647 h 24"/>
                <a:gd name="T24" fmla="*/ 2147483647 w 14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"/>
                <a:gd name="T40" fmla="*/ 0 h 24"/>
                <a:gd name="T41" fmla="*/ 14 w 14"/>
                <a:gd name="T42" fmla="*/ 24 h 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" h="24">
                  <a:moveTo>
                    <a:pt x="2" y="0"/>
                  </a:moveTo>
                  <a:lnTo>
                    <a:pt x="6" y="6"/>
                  </a:lnTo>
                  <a:lnTo>
                    <a:pt x="10" y="12"/>
                  </a:lnTo>
                  <a:lnTo>
                    <a:pt x="12" y="18"/>
                  </a:lnTo>
                  <a:lnTo>
                    <a:pt x="14" y="24"/>
                  </a:lnTo>
                  <a:lnTo>
                    <a:pt x="12" y="24"/>
                  </a:lnTo>
                  <a:lnTo>
                    <a:pt x="8" y="22"/>
                  </a:lnTo>
                  <a:lnTo>
                    <a:pt x="2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2"/>
                  </a:lnTo>
                  <a:lnTo>
                    <a:pt x="4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46" name="Freeform 299"/>
            <p:cNvSpPr/>
            <p:nvPr/>
          </p:nvSpPr>
          <p:spPr bwMode="auto">
            <a:xfrm>
              <a:off x="8408490" y="4866315"/>
              <a:ext cx="25369" cy="15929"/>
            </a:xfrm>
            <a:custGeom>
              <a:avLst/>
              <a:gdLst>
                <a:gd name="T0" fmla="*/ 2147483647 w 18"/>
                <a:gd name="T1" fmla="*/ 2147483647 h 10"/>
                <a:gd name="T2" fmla="*/ 2147483647 w 18"/>
                <a:gd name="T3" fmla="*/ 2147483647 h 10"/>
                <a:gd name="T4" fmla="*/ 2147483647 w 18"/>
                <a:gd name="T5" fmla="*/ 2147483647 h 10"/>
                <a:gd name="T6" fmla="*/ 0 w 18"/>
                <a:gd name="T7" fmla="*/ 2147483647 h 10"/>
                <a:gd name="T8" fmla="*/ 0 w 18"/>
                <a:gd name="T9" fmla="*/ 0 h 10"/>
                <a:gd name="T10" fmla="*/ 2147483647 w 18"/>
                <a:gd name="T11" fmla="*/ 0 h 10"/>
                <a:gd name="T12" fmla="*/ 2147483647 w 18"/>
                <a:gd name="T13" fmla="*/ 2147483647 h 10"/>
                <a:gd name="T14" fmla="*/ 2147483647 w 18"/>
                <a:gd name="T15" fmla="*/ 2147483647 h 10"/>
                <a:gd name="T16" fmla="*/ 2147483647 w 18"/>
                <a:gd name="T17" fmla="*/ 2147483647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"/>
                <a:gd name="T28" fmla="*/ 0 h 10"/>
                <a:gd name="T29" fmla="*/ 18 w 18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" h="10">
                  <a:moveTo>
                    <a:pt x="18" y="10"/>
                  </a:moveTo>
                  <a:lnTo>
                    <a:pt x="10" y="10"/>
                  </a:lnTo>
                  <a:lnTo>
                    <a:pt x="4" y="8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4"/>
                  </a:lnTo>
                  <a:lnTo>
                    <a:pt x="16" y="6"/>
                  </a:lnTo>
                  <a:lnTo>
                    <a:pt x="18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47" name="Freeform 300"/>
            <p:cNvSpPr/>
            <p:nvPr/>
          </p:nvSpPr>
          <p:spPr bwMode="auto">
            <a:xfrm>
              <a:off x="8302403" y="4790651"/>
              <a:ext cx="34594" cy="33186"/>
            </a:xfrm>
            <a:custGeom>
              <a:avLst/>
              <a:gdLst>
                <a:gd name="T0" fmla="*/ 2147483647 w 24"/>
                <a:gd name="T1" fmla="*/ 0 h 20"/>
                <a:gd name="T2" fmla="*/ 2147483647 w 24"/>
                <a:gd name="T3" fmla="*/ 2147483647 h 20"/>
                <a:gd name="T4" fmla="*/ 2147483647 w 24"/>
                <a:gd name="T5" fmla="*/ 2147483647 h 20"/>
                <a:gd name="T6" fmla="*/ 2147483647 w 24"/>
                <a:gd name="T7" fmla="*/ 2147483647 h 20"/>
                <a:gd name="T8" fmla="*/ 2147483647 w 24"/>
                <a:gd name="T9" fmla="*/ 2147483647 h 20"/>
                <a:gd name="T10" fmla="*/ 2147483647 w 24"/>
                <a:gd name="T11" fmla="*/ 2147483647 h 20"/>
                <a:gd name="T12" fmla="*/ 2147483647 w 24"/>
                <a:gd name="T13" fmla="*/ 2147483647 h 20"/>
                <a:gd name="T14" fmla="*/ 2147483647 w 24"/>
                <a:gd name="T15" fmla="*/ 2147483647 h 20"/>
                <a:gd name="T16" fmla="*/ 2147483647 w 24"/>
                <a:gd name="T17" fmla="*/ 2147483647 h 20"/>
                <a:gd name="T18" fmla="*/ 2147483647 w 24"/>
                <a:gd name="T19" fmla="*/ 2147483647 h 20"/>
                <a:gd name="T20" fmla="*/ 2147483647 w 24"/>
                <a:gd name="T21" fmla="*/ 2147483647 h 20"/>
                <a:gd name="T22" fmla="*/ 2147483647 w 24"/>
                <a:gd name="T23" fmla="*/ 2147483647 h 20"/>
                <a:gd name="T24" fmla="*/ 2147483647 w 24"/>
                <a:gd name="T25" fmla="*/ 2147483647 h 20"/>
                <a:gd name="T26" fmla="*/ 2147483647 w 24"/>
                <a:gd name="T27" fmla="*/ 2147483647 h 20"/>
                <a:gd name="T28" fmla="*/ 2147483647 w 24"/>
                <a:gd name="T29" fmla="*/ 2147483647 h 20"/>
                <a:gd name="T30" fmla="*/ 2147483647 w 24"/>
                <a:gd name="T31" fmla="*/ 2147483647 h 20"/>
                <a:gd name="T32" fmla="*/ 0 w 24"/>
                <a:gd name="T33" fmla="*/ 2147483647 h 20"/>
                <a:gd name="T34" fmla="*/ 0 w 24"/>
                <a:gd name="T35" fmla="*/ 0 h 20"/>
                <a:gd name="T36" fmla="*/ 2147483647 w 24"/>
                <a:gd name="T37" fmla="*/ 0 h 2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4"/>
                <a:gd name="T58" fmla="*/ 0 h 20"/>
                <a:gd name="T59" fmla="*/ 24 w 24"/>
                <a:gd name="T60" fmla="*/ 20 h 2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4" h="20">
                  <a:moveTo>
                    <a:pt x="6" y="0"/>
                  </a:moveTo>
                  <a:lnTo>
                    <a:pt x="6" y="2"/>
                  </a:lnTo>
                  <a:lnTo>
                    <a:pt x="8" y="4"/>
                  </a:lnTo>
                  <a:lnTo>
                    <a:pt x="14" y="8"/>
                  </a:lnTo>
                  <a:lnTo>
                    <a:pt x="20" y="12"/>
                  </a:lnTo>
                  <a:lnTo>
                    <a:pt x="24" y="14"/>
                  </a:lnTo>
                  <a:lnTo>
                    <a:pt x="24" y="16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6" y="18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8" y="8"/>
                  </a:lnTo>
                  <a:lnTo>
                    <a:pt x="6" y="8"/>
                  </a:ln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48" name="Freeform 301"/>
            <p:cNvSpPr/>
            <p:nvPr/>
          </p:nvSpPr>
          <p:spPr bwMode="auto">
            <a:xfrm>
              <a:off x="8515729" y="5032246"/>
              <a:ext cx="18450" cy="17257"/>
            </a:xfrm>
            <a:custGeom>
              <a:avLst/>
              <a:gdLst>
                <a:gd name="T0" fmla="*/ 2147483647 w 12"/>
                <a:gd name="T1" fmla="*/ 2147483647 h 12"/>
                <a:gd name="T2" fmla="*/ 2147483647 w 12"/>
                <a:gd name="T3" fmla="*/ 2147483647 h 12"/>
                <a:gd name="T4" fmla="*/ 2147483647 w 12"/>
                <a:gd name="T5" fmla="*/ 2147483647 h 12"/>
                <a:gd name="T6" fmla="*/ 2147483647 w 12"/>
                <a:gd name="T7" fmla="*/ 2147483647 h 12"/>
                <a:gd name="T8" fmla="*/ 2147483647 w 12"/>
                <a:gd name="T9" fmla="*/ 2147483647 h 12"/>
                <a:gd name="T10" fmla="*/ 0 w 12"/>
                <a:gd name="T11" fmla="*/ 0 h 12"/>
                <a:gd name="T12" fmla="*/ 2147483647 w 12"/>
                <a:gd name="T13" fmla="*/ 0 h 12"/>
                <a:gd name="T14" fmla="*/ 2147483647 w 12"/>
                <a:gd name="T15" fmla="*/ 2147483647 h 12"/>
                <a:gd name="T16" fmla="*/ 2147483647 w 12"/>
                <a:gd name="T17" fmla="*/ 2147483647 h 12"/>
                <a:gd name="T18" fmla="*/ 2147483647 w 12"/>
                <a:gd name="T19" fmla="*/ 2147483647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2"/>
                <a:gd name="T32" fmla="*/ 12 w 12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2">
                  <a:moveTo>
                    <a:pt x="12" y="8"/>
                  </a:moveTo>
                  <a:lnTo>
                    <a:pt x="10" y="10"/>
                  </a:lnTo>
                  <a:lnTo>
                    <a:pt x="8" y="12"/>
                  </a:lnTo>
                  <a:lnTo>
                    <a:pt x="4" y="12"/>
                  </a:lnTo>
                  <a:lnTo>
                    <a:pt x="2" y="8"/>
                  </a:lnTo>
                  <a:lnTo>
                    <a:pt x="0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10" y="6"/>
                  </a:lnTo>
                  <a:lnTo>
                    <a:pt x="1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49" name="Freeform 302"/>
            <p:cNvSpPr/>
            <p:nvPr/>
          </p:nvSpPr>
          <p:spPr bwMode="auto">
            <a:xfrm>
              <a:off x="8741739" y="5073396"/>
              <a:ext cx="35746" cy="23894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2147483647 h 16"/>
                <a:gd name="T4" fmla="*/ 2147483647 w 24"/>
                <a:gd name="T5" fmla="*/ 2147483647 h 16"/>
                <a:gd name="T6" fmla="*/ 2147483647 w 24"/>
                <a:gd name="T7" fmla="*/ 2147483647 h 16"/>
                <a:gd name="T8" fmla="*/ 2147483647 w 24"/>
                <a:gd name="T9" fmla="*/ 2147483647 h 16"/>
                <a:gd name="T10" fmla="*/ 2147483647 w 24"/>
                <a:gd name="T11" fmla="*/ 2147483647 h 16"/>
                <a:gd name="T12" fmla="*/ 2147483647 w 24"/>
                <a:gd name="T13" fmla="*/ 2147483647 h 16"/>
                <a:gd name="T14" fmla="*/ 0 w 24"/>
                <a:gd name="T15" fmla="*/ 2147483647 h 16"/>
                <a:gd name="T16" fmla="*/ 2147483647 w 24"/>
                <a:gd name="T17" fmla="*/ 2147483647 h 16"/>
                <a:gd name="T18" fmla="*/ 2147483647 w 24"/>
                <a:gd name="T19" fmla="*/ 2147483647 h 16"/>
                <a:gd name="T20" fmla="*/ 2147483647 w 24"/>
                <a:gd name="T21" fmla="*/ 2147483647 h 16"/>
                <a:gd name="T22" fmla="*/ 2147483647 w 24"/>
                <a:gd name="T23" fmla="*/ 0 h 16"/>
                <a:gd name="T24" fmla="*/ 2147483647 w 24"/>
                <a:gd name="T25" fmla="*/ 0 h 16"/>
                <a:gd name="T26" fmla="*/ 2147483647 w 24"/>
                <a:gd name="T27" fmla="*/ 2147483647 h 16"/>
                <a:gd name="T28" fmla="*/ 2147483647 w 24"/>
                <a:gd name="T29" fmla="*/ 2147483647 h 16"/>
                <a:gd name="T30" fmla="*/ 2147483647 w 24"/>
                <a:gd name="T31" fmla="*/ 2147483647 h 1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4"/>
                <a:gd name="T49" fmla="*/ 0 h 16"/>
                <a:gd name="T50" fmla="*/ 24 w 24"/>
                <a:gd name="T51" fmla="*/ 16 h 1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4" h="16">
                  <a:moveTo>
                    <a:pt x="24" y="8"/>
                  </a:moveTo>
                  <a:lnTo>
                    <a:pt x="22" y="12"/>
                  </a:lnTo>
                  <a:lnTo>
                    <a:pt x="20" y="14"/>
                  </a:lnTo>
                  <a:lnTo>
                    <a:pt x="16" y="16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4" y="4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50" name="Freeform 303"/>
            <p:cNvSpPr/>
            <p:nvPr/>
          </p:nvSpPr>
          <p:spPr bwMode="auto">
            <a:xfrm>
              <a:off x="8779791" y="5040210"/>
              <a:ext cx="40359" cy="23894"/>
            </a:xfrm>
            <a:custGeom>
              <a:avLst/>
              <a:gdLst>
                <a:gd name="T0" fmla="*/ 2147483647 w 28"/>
                <a:gd name="T1" fmla="*/ 2147483647 h 14"/>
                <a:gd name="T2" fmla="*/ 2147483647 w 28"/>
                <a:gd name="T3" fmla="*/ 2147483647 h 14"/>
                <a:gd name="T4" fmla="*/ 2147483647 w 28"/>
                <a:gd name="T5" fmla="*/ 2147483647 h 14"/>
                <a:gd name="T6" fmla="*/ 2147483647 w 28"/>
                <a:gd name="T7" fmla="*/ 2147483647 h 14"/>
                <a:gd name="T8" fmla="*/ 2147483647 w 28"/>
                <a:gd name="T9" fmla="*/ 2147483647 h 14"/>
                <a:gd name="T10" fmla="*/ 2147483647 w 28"/>
                <a:gd name="T11" fmla="*/ 2147483647 h 14"/>
                <a:gd name="T12" fmla="*/ 0 w 28"/>
                <a:gd name="T13" fmla="*/ 2147483647 h 14"/>
                <a:gd name="T14" fmla="*/ 0 w 28"/>
                <a:gd name="T15" fmla="*/ 2147483647 h 14"/>
                <a:gd name="T16" fmla="*/ 2147483647 w 28"/>
                <a:gd name="T17" fmla="*/ 2147483647 h 14"/>
                <a:gd name="T18" fmla="*/ 2147483647 w 28"/>
                <a:gd name="T19" fmla="*/ 2147483647 h 14"/>
                <a:gd name="T20" fmla="*/ 2147483647 w 28"/>
                <a:gd name="T21" fmla="*/ 0 h 14"/>
                <a:gd name="T22" fmla="*/ 2147483647 w 28"/>
                <a:gd name="T23" fmla="*/ 0 h 14"/>
                <a:gd name="T24" fmla="*/ 2147483647 w 28"/>
                <a:gd name="T25" fmla="*/ 0 h 14"/>
                <a:gd name="T26" fmla="*/ 2147483647 w 28"/>
                <a:gd name="T27" fmla="*/ 2147483647 h 14"/>
                <a:gd name="T28" fmla="*/ 2147483647 w 28"/>
                <a:gd name="T29" fmla="*/ 2147483647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"/>
                <a:gd name="T46" fmla="*/ 0 h 14"/>
                <a:gd name="T47" fmla="*/ 28 w 28"/>
                <a:gd name="T48" fmla="*/ 14 h 1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" h="14">
                  <a:moveTo>
                    <a:pt x="26" y="4"/>
                  </a:moveTo>
                  <a:lnTo>
                    <a:pt x="22" y="6"/>
                  </a:lnTo>
                  <a:lnTo>
                    <a:pt x="18" y="10"/>
                  </a:lnTo>
                  <a:lnTo>
                    <a:pt x="10" y="12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51" name="Freeform 304"/>
            <p:cNvSpPr/>
            <p:nvPr/>
          </p:nvSpPr>
          <p:spPr bwMode="auto">
            <a:xfrm>
              <a:off x="7428346" y="4515871"/>
              <a:ext cx="145292" cy="215046"/>
            </a:xfrm>
            <a:custGeom>
              <a:avLst/>
              <a:gdLst>
                <a:gd name="T0" fmla="*/ 2147483647 w 100"/>
                <a:gd name="T1" fmla="*/ 2147483647 h 136"/>
                <a:gd name="T2" fmla="*/ 2147483647 w 100"/>
                <a:gd name="T3" fmla="*/ 2147483647 h 136"/>
                <a:gd name="T4" fmla="*/ 2147483647 w 100"/>
                <a:gd name="T5" fmla="*/ 2147483647 h 136"/>
                <a:gd name="T6" fmla="*/ 2147483647 w 100"/>
                <a:gd name="T7" fmla="*/ 2147483647 h 136"/>
                <a:gd name="T8" fmla="*/ 2147483647 w 100"/>
                <a:gd name="T9" fmla="*/ 2147483647 h 136"/>
                <a:gd name="T10" fmla="*/ 2147483647 w 100"/>
                <a:gd name="T11" fmla="*/ 2147483647 h 136"/>
                <a:gd name="T12" fmla="*/ 2147483647 w 100"/>
                <a:gd name="T13" fmla="*/ 2147483647 h 136"/>
                <a:gd name="T14" fmla="*/ 2147483647 w 100"/>
                <a:gd name="T15" fmla="*/ 2147483647 h 136"/>
                <a:gd name="T16" fmla="*/ 2147483647 w 100"/>
                <a:gd name="T17" fmla="*/ 0 h 136"/>
                <a:gd name="T18" fmla="*/ 2147483647 w 100"/>
                <a:gd name="T19" fmla="*/ 2147483647 h 136"/>
                <a:gd name="T20" fmla="*/ 2147483647 w 100"/>
                <a:gd name="T21" fmla="*/ 2147483647 h 136"/>
                <a:gd name="T22" fmla="*/ 2147483647 w 100"/>
                <a:gd name="T23" fmla="*/ 2147483647 h 136"/>
                <a:gd name="T24" fmla="*/ 2147483647 w 100"/>
                <a:gd name="T25" fmla="*/ 2147483647 h 136"/>
                <a:gd name="T26" fmla="*/ 2147483647 w 100"/>
                <a:gd name="T27" fmla="*/ 2147483647 h 136"/>
                <a:gd name="T28" fmla="*/ 2147483647 w 100"/>
                <a:gd name="T29" fmla="*/ 2147483647 h 136"/>
                <a:gd name="T30" fmla="*/ 2147483647 w 100"/>
                <a:gd name="T31" fmla="*/ 2147483647 h 136"/>
                <a:gd name="T32" fmla="*/ 2147483647 w 100"/>
                <a:gd name="T33" fmla="*/ 2147483647 h 136"/>
                <a:gd name="T34" fmla="*/ 2147483647 w 100"/>
                <a:gd name="T35" fmla="*/ 2147483647 h 136"/>
                <a:gd name="T36" fmla="*/ 2147483647 w 100"/>
                <a:gd name="T37" fmla="*/ 2147483647 h 136"/>
                <a:gd name="T38" fmla="*/ 2147483647 w 100"/>
                <a:gd name="T39" fmla="*/ 2147483647 h 136"/>
                <a:gd name="T40" fmla="*/ 2147483647 w 100"/>
                <a:gd name="T41" fmla="*/ 2147483647 h 136"/>
                <a:gd name="T42" fmla="*/ 2147483647 w 100"/>
                <a:gd name="T43" fmla="*/ 2147483647 h 136"/>
                <a:gd name="T44" fmla="*/ 2147483647 w 100"/>
                <a:gd name="T45" fmla="*/ 2147483647 h 136"/>
                <a:gd name="T46" fmla="*/ 2147483647 w 100"/>
                <a:gd name="T47" fmla="*/ 2147483647 h 136"/>
                <a:gd name="T48" fmla="*/ 2147483647 w 100"/>
                <a:gd name="T49" fmla="*/ 2147483647 h 136"/>
                <a:gd name="T50" fmla="*/ 2147483647 w 100"/>
                <a:gd name="T51" fmla="*/ 2147483647 h 136"/>
                <a:gd name="T52" fmla="*/ 2147483647 w 100"/>
                <a:gd name="T53" fmla="*/ 2147483647 h 136"/>
                <a:gd name="T54" fmla="*/ 2147483647 w 100"/>
                <a:gd name="T55" fmla="*/ 2147483647 h 136"/>
                <a:gd name="T56" fmla="*/ 2147483647 w 100"/>
                <a:gd name="T57" fmla="*/ 2147483647 h 136"/>
                <a:gd name="T58" fmla="*/ 2147483647 w 100"/>
                <a:gd name="T59" fmla="*/ 2147483647 h 136"/>
                <a:gd name="T60" fmla="*/ 2147483647 w 100"/>
                <a:gd name="T61" fmla="*/ 2147483647 h 136"/>
                <a:gd name="T62" fmla="*/ 2147483647 w 100"/>
                <a:gd name="T63" fmla="*/ 2147483647 h 136"/>
                <a:gd name="T64" fmla="*/ 2147483647 w 100"/>
                <a:gd name="T65" fmla="*/ 2147483647 h 136"/>
                <a:gd name="T66" fmla="*/ 2147483647 w 100"/>
                <a:gd name="T67" fmla="*/ 2147483647 h 136"/>
                <a:gd name="T68" fmla="*/ 2147483647 w 100"/>
                <a:gd name="T69" fmla="*/ 2147483647 h 136"/>
                <a:gd name="T70" fmla="*/ 2147483647 w 100"/>
                <a:gd name="T71" fmla="*/ 2147483647 h 136"/>
                <a:gd name="T72" fmla="*/ 2147483647 w 100"/>
                <a:gd name="T73" fmla="*/ 2147483647 h 136"/>
                <a:gd name="T74" fmla="*/ 2147483647 w 100"/>
                <a:gd name="T75" fmla="*/ 2147483647 h 136"/>
                <a:gd name="T76" fmla="*/ 2147483647 w 100"/>
                <a:gd name="T77" fmla="*/ 2147483647 h 136"/>
                <a:gd name="T78" fmla="*/ 2147483647 w 100"/>
                <a:gd name="T79" fmla="*/ 2147483647 h 136"/>
                <a:gd name="T80" fmla="*/ 0 w 100"/>
                <a:gd name="T81" fmla="*/ 2147483647 h 136"/>
                <a:gd name="T82" fmla="*/ 2147483647 w 100"/>
                <a:gd name="T83" fmla="*/ 2147483647 h 136"/>
                <a:gd name="T84" fmla="*/ 2147483647 w 100"/>
                <a:gd name="T85" fmla="*/ 2147483647 h 1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0"/>
                <a:gd name="T130" fmla="*/ 0 h 136"/>
                <a:gd name="T131" fmla="*/ 100 w 100"/>
                <a:gd name="T132" fmla="*/ 136 h 1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0" h="136">
                  <a:moveTo>
                    <a:pt x="12" y="46"/>
                  </a:moveTo>
                  <a:lnTo>
                    <a:pt x="12" y="28"/>
                  </a:lnTo>
                  <a:lnTo>
                    <a:pt x="16" y="26"/>
                  </a:lnTo>
                  <a:lnTo>
                    <a:pt x="18" y="22"/>
                  </a:lnTo>
                  <a:lnTo>
                    <a:pt x="24" y="14"/>
                  </a:lnTo>
                  <a:lnTo>
                    <a:pt x="28" y="10"/>
                  </a:lnTo>
                  <a:lnTo>
                    <a:pt x="32" y="8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8" y="8"/>
                  </a:lnTo>
                  <a:lnTo>
                    <a:pt x="42" y="10"/>
                  </a:lnTo>
                  <a:lnTo>
                    <a:pt x="60" y="12"/>
                  </a:lnTo>
                  <a:lnTo>
                    <a:pt x="80" y="14"/>
                  </a:lnTo>
                  <a:lnTo>
                    <a:pt x="84" y="12"/>
                  </a:lnTo>
                  <a:lnTo>
                    <a:pt x="88" y="12"/>
                  </a:lnTo>
                  <a:lnTo>
                    <a:pt x="90" y="8"/>
                  </a:lnTo>
                  <a:lnTo>
                    <a:pt x="94" y="2"/>
                  </a:lnTo>
                  <a:lnTo>
                    <a:pt x="100" y="0"/>
                  </a:lnTo>
                  <a:lnTo>
                    <a:pt x="100" y="6"/>
                  </a:lnTo>
                  <a:lnTo>
                    <a:pt x="90" y="16"/>
                  </a:lnTo>
                  <a:lnTo>
                    <a:pt x="86" y="22"/>
                  </a:lnTo>
                  <a:lnTo>
                    <a:pt x="82" y="24"/>
                  </a:lnTo>
                  <a:lnTo>
                    <a:pt x="76" y="24"/>
                  </a:lnTo>
                  <a:lnTo>
                    <a:pt x="70" y="24"/>
                  </a:lnTo>
                  <a:lnTo>
                    <a:pt x="64" y="22"/>
                  </a:lnTo>
                  <a:lnTo>
                    <a:pt x="26" y="22"/>
                  </a:lnTo>
                  <a:lnTo>
                    <a:pt x="22" y="24"/>
                  </a:lnTo>
                  <a:lnTo>
                    <a:pt x="22" y="26"/>
                  </a:lnTo>
                  <a:lnTo>
                    <a:pt x="20" y="34"/>
                  </a:lnTo>
                  <a:lnTo>
                    <a:pt x="22" y="38"/>
                  </a:lnTo>
                  <a:lnTo>
                    <a:pt x="24" y="46"/>
                  </a:lnTo>
                  <a:lnTo>
                    <a:pt x="28" y="52"/>
                  </a:lnTo>
                  <a:lnTo>
                    <a:pt x="32" y="54"/>
                  </a:lnTo>
                  <a:lnTo>
                    <a:pt x="34" y="54"/>
                  </a:lnTo>
                  <a:lnTo>
                    <a:pt x="36" y="52"/>
                  </a:lnTo>
                  <a:lnTo>
                    <a:pt x="40" y="50"/>
                  </a:lnTo>
                  <a:lnTo>
                    <a:pt x="46" y="46"/>
                  </a:lnTo>
                  <a:lnTo>
                    <a:pt x="54" y="44"/>
                  </a:lnTo>
                  <a:lnTo>
                    <a:pt x="62" y="42"/>
                  </a:lnTo>
                  <a:lnTo>
                    <a:pt x="68" y="40"/>
                  </a:lnTo>
                  <a:lnTo>
                    <a:pt x="74" y="40"/>
                  </a:lnTo>
                  <a:lnTo>
                    <a:pt x="72" y="42"/>
                  </a:lnTo>
                  <a:lnTo>
                    <a:pt x="68" y="44"/>
                  </a:lnTo>
                  <a:lnTo>
                    <a:pt x="62" y="48"/>
                  </a:lnTo>
                  <a:lnTo>
                    <a:pt x="56" y="50"/>
                  </a:lnTo>
                  <a:lnTo>
                    <a:pt x="50" y="56"/>
                  </a:lnTo>
                  <a:lnTo>
                    <a:pt x="42" y="66"/>
                  </a:lnTo>
                  <a:lnTo>
                    <a:pt x="44" y="66"/>
                  </a:lnTo>
                  <a:lnTo>
                    <a:pt x="46" y="70"/>
                  </a:lnTo>
                  <a:lnTo>
                    <a:pt x="48" y="76"/>
                  </a:lnTo>
                  <a:lnTo>
                    <a:pt x="54" y="84"/>
                  </a:lnTo>
                  <a:lnTo>
                    <a:pt x="54" y="98"/>
                  </a:lnTo>
                  <a:lnTo>
                    <a:pt x="56" y="102"/>
                  </a:lnTo>
                  <a:lnTo>
                    <a:pt x="60" y="104"/>
                  </a:lnTo>
                  <a:lnTo>
                    <a:pt x="64" y="104"/>
                  </a:lnTo>
                  <a:lnTo>
                    <a:pt x="64" y="106"/>
                  </a:lnTo>
                  <a:lnTo>
                    <a:pt x="60" y="110"/>
                  </a:lnTo>
                  <a:lnTo>
                    <a:pt x="54" y="114"/>
                  </a:lnTo>
                  <a:lnTo>
                    <a:pt x="50" y="118"/>
                  </a:lnTo>
                  <a:lnTo>
                    <a:pt x="44" y="118"/>
                  </a:lnTo>
                  <a:lnTo>
                    <a:pt x="32" y="92"/>
                  </a:lnTo>
                  <a:lnTo>
                    <a:pt x="32" y="88"/>
                  </a:lnTo>
                  <a:lnTo>
                    <a:pt x="34" y="84"/>
                  </a:lnTo>
                  <a:lnTo>
                    <a:pt x="32" y="78"/>
                  </a:lnTo>
                  <a:lnTo>
                    <a:pt x="28" y="80"/>
                  </a:lnTo>
                  <a:lnTo>
                    <a:pt x="24" y="78"/>
                  </a:lnTo>
                  <a:lnTo>
                    <a:pt x="22" y="106"/>
                  </a:lnTo>
                  <a:lnTo>
                    <a:pt x="22" y="120"/>
                  </a:lnTo>
                  <a:lnTo>
                    <a:pt x="20" y="126"/>
                  </a:lnTo>
                  <a:lnTo>
                    <a:pt x="18" y="132"/>
                  </a:lnTo>
                  <a:lnTo>
                    <a:pt x="14" y="134"/>
                  </a:lnTo>
                  <a:lnTo>
                    <a:pt x="8" y="136"/>
                  </a:lnTo>
                  <a:lnTo>
                    <a:pt x="6" y="134"/>
                  </a:lnTo>
                  <a:lnTo>
                    <a:pt x="6" y="130"/>
                  </a:lnTo>
                  <a:lnTo>
                    <a:pt x="6" y="120"/>
                  </a:lnTo>
                  <a:lnTo>
                    <a:pt x="6" y="116"/>
                  </a:lnTo>
                  <a:lnTo>
                    <a:pt x="8" y="110"/>
                  </a:lnTo>
                  <a:lnTo>
                    <a:pt x="10" y="102"/>
                  </a:lnTo>
                  <a:lnTo>
                    <a:pt x="10" y="94"/>
                  </a:lnTo>
                  <a:lnTo>
                    <a:pt x="4" y="94"/>
                  </a:lnTo>
                  <a:lnTo>
                    <a:pt x="0" y="92"/>
                  </a:lnTo>
                  <a:lnTo>
                    <a:pt x="0" y="90"/>
                  </a:lnTo>
                  <a:lnTo>
                    <a:pt x="0" y="78"/>
                  </a:lnTo>
                  <a:lnTo>
                    <a:pt x="4" y="66"/>
                  </a:lnTo>
                  <a:lnTo>
                    <a:pt x="8" y="54"/>
                  </a:lnTo>
                  <a:lnTo>
                    <a:pt x="12" y="44"/>
                  </a:lnTo>
                  <a:lnTo>
                    <a:pt x="1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52" name="Freeform 305"/>
            <p:cNvSpPr/>
            <p:nvPr/>
          </p:nvSpPr>
          <p:spPr bwMode="auto">
            <a:xfrm>
              <a:off x="7216174" y="4360560"/>
              <a:ext cx="221397" cy="177877"/>
            </a:xfrm>
            <a:custGeom>
              <a:avLst/>
              <a:gdLst>
                <a:gd name="T0" fmla="*/ 2147483647 w 152"/>
                <a:gd name="T1" fmla="*/ 2147483647 h 112"/>
                <a:gd name="T2" fmla="*/ 2147483647 w 152"/>
                <a:gd name="T3" fmla="*/ 2147483647 h 112"/>
                <a:gd name="T4" fmla="*/ 2147483647 w 152"/>
                <a:gd name="T5" fmla="*/ 2147483647 h 112"/>
                <a:gd name="T6" fmla="*/ 2147483647 w 152"/>
                <a:gd name="T7" fmla="*/ 2147483647 h 112"/>
                <a:gd name="T8" fmla="*/ 2147483647 w 152"/>
                <a:gd name="T9" fmla="*/ 2147483647 h 112"/>
                <a:gd name="T10" fmla="*/ 2147483647 w 152"/>
                <a:gd name="T11" fmla="*/ 2147483647 h 112"/>
                <a:gd name="T12" fmla="*/ 2147483647 w 152"/>
                <a:gd name="T13" fmla="*/ 2147483647 h 112"/>
                <a:gd name="T14" fmla="*/ 2147483647 w 152"/>
                <a:gd name="T15" fmla="*/ 2147483647 h 112"/>
                <a:gd name="T16" fmla="*/ 2147483647 w 152"/>
                <a:gd name="T17" fmla="*/ 2147483647 h 112"/>
                <a:gd name="T18" fmla="*/ 2147483647 w 152"/>
                <a:gd name="T19" fmla="*/ 0 h 112"/>
                <a:gd name="T20" fmla="*/ 2147483647 w 152"/>
                <a:gd name="T21" fmla="*/ 2147483647 h 112"/>
                <a:gd name="T22" fmla="*/ 2147483647 w 152"/>
                <a:gd name="T23" fmla="*/ 2147483647 h 112"/>
                <a:gd name="T24" fmla="*/ 2147483647 w 152"/>
                <a:gd name="T25" fmla="*/ 2147483647 h 112"/>
                <a:gd name="T26" fmla="*/ 2147483647 w 152"/>
                <a:gd name="T27" fmla="*/ 2147483647 h 112"/>
                <a:gd name="T28" fmla="*/ 2147483647 w 152"/>
                <a:gd name="T29" fmla="*/ 2147483647 h 112"/>
                <a:gd name="T30" fmla="*/ 2147483647 w 152"/>
                <a:gd name="T31" fmla="*/ 2147483647 h 112"/>
                <a:gd name="T32" fmla="*/ 2147483647 w 152"/>
                <a:gd name="T33" fmla="*/ 2147483647 h 112"/>
                <a:gd name="T34" fmla="*/ 2147483647 w 152"/>
                <a:gd name="T35" fmla="*/ 2147483647 h 112"/>
                <a:gd name="T36" fmla="*/ 2147483647 w 152"/>
                <a:gd name="T37" fmla="*/ 2147483647 h 112"/>
                <a:gd name="T38" fmla="*/ 2147483647 w 152"/>
                <a:gd name="T39" fmla="*/ 2147483647 h 112"/>
                <a:gd name="T40" fmla="*/ 2147483647 w 152"/>
                <a:gd name="T41" fmla="*/ 2147483647 h 112"/>
                <a:gd name="T42" fmla="*/ 2147483647 w 152"/>
                <a:gd name="T43" fmla="*/ 2147483647 h 112"/>
                <a:gd name="T44" fmla="*/ 2147483647 w 152"/>
                <a:gd name="T45" fmla="*/ 2147483647 h 112"/>
                <a:gd name="T46" fmla="*/ 2147483647 w 152"/>
                <a:gd name="T47" fmla="*/ 2147483647 h 112"/>
                <a:gd name="T48" fmla="*/ 2147483647 w 152"/>
                <a:gd name="T49" fmla="*/ 2147483647 h 112"/>
                <a:gd name="T50" fmla="*/ 2147483647 w 152"/>
                <a:gd name="T51" fmla="*/ 2147483647 h 112"/>
                <a:gd name="T52" fmla="*/ 2147483647 w 152"/>
                <a:gd name="T53" fmla="*/ 2147483647 h 112"/>
                <a:gd name="T54" fmla="*/ 2147483647 w 152"/>
                <a:gd name="T55" fmla="*/ 2147483647 h 112"/>
                <a:gd name="T56" fmla="*/ 2147483647 w 152"/>
                <a:gd name="T57" fmla="*/ 2147483647 h 112"/>
                <a:gd name="T58" fmla="*/ 2147483647 w 152"/>
                <a:gd name="T59" fmla="*/ 2147483647 h 112"/>
                <a:gd name="T60" fmla="*/ 2147483647 w 152"/>
                <a:gd name="T61" fmla="*/ 2147483647 h 112"/>
                <a:gd name="T62" fmla="*/ 2147483647 w 152"/>
                <a:gd name="T63" fmla="*/ 2147483647 h 112"/>
                <a:gd name="T64" fmla="*/ 0 w 152"/>
                <a:gd name="T65" fmla="*/ 2147483647 h 112"/>
                <a:gd name="T66" fmla="*/ 0 w 152"/>
                <a:gd name="T67" fmla="*/ 2147483647 h 112"/>
                <a:gd name="T68" fmla="*/ 0 w 152"/>
                <a:gd name="T69" fmla="*/ 2147483647 h 112"/>
                <a:gd name="T70" fmla="*/ 2147483647 w 152"/>
                <a:gd name="T71" fmla="*/ 2147483647 h 112"/>
                <a:gd name="T72" fmla="*/ 2147483647 w 152"/>
                <a:gd name="T73" fmla="*/ 2147483647 h 112"/>
                <a:gd name="T74" fmla="*/ 2147483647 w 152"/>
                <a:gd name="T75" fmla="*/ 2147483647 h 112"/>
                <a:gd name="T76" fmla="*/ 2147483647 w 152"/>
                <a:gd name="T77" fmla="*/ 2147483647 h 112"/>
                <a:gd name="T78" fmla="*/ 2147483647 w 152"/>
                <a:gd name="T79" fmla="*/ 2147483647 h 112"/>
                <a:gd name="T80" fmla="*/ 2147483647 w 152"/>
                <a:gd name="T81" fmla="*/ 2147483647 h 1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52"/>
                <a:gd name="T124" fmla="*/ 0 h 112"/>
                <a:gd name="T125" fmla="*/ 152 w 152"/>
                <a:gd name="T126" fmla="*/ 112 h 1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52" h="112">
                  <a:moveTo>
                    <a:pt x="58" y="58"/>
                  </a:moveTo>
                  <a:lnTo>
                    <a:pt x="68" y="62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68" y="54"/>
                  </a:lnTo>
                  <a:lnTo>
                    <a:pt x="70" y="56"/>
                  </a:lnTo>
                  <a:lnTo>
                    <a:pt x="74" y="58"/>
                  </a:lnTo>
                  <a:lnTo>
                    <a:pt x="74" y="54"/>
                  </a:lnTo>
                  <a:lnTo>
                    <a:pt x="70" y="52"/>
                  </a:lnTo>
                  <a:lnTo>
                    <a:pt x="70" y="48"/>
                  </a:lnTo>
                  <a:lnTo>
                    <a:pt x="68" y="48"/>
                  </a:lnTo>
                  <a:lnTo>
                    <a:pt x="76" y="42"/>
                  </a:lnTo>
                  <a:lnTo>
                    <a:pt x="80" y="40"/>
                  </a:lnTo>
                  <a:lnTo>
                    <a:pt x="86" y="40"/>
                  </a:lnTo>
                  <a:lnTo>
                    <a:pt x="88" y="36"/>
                  </a:lnTo>
                  <a:lnTo>
                    <a:pt x="92" y="26"/>
                  </a:lnTo>
                  <a:lnTo>
                    <a:pt x="98" y="16"/>
                  </a:lnTo>
                  <a:lnTo>
                    <a:pt x="106" y="4"/>
                  </a:lnTo>
                  <a:lnTo>
                    <a:pt x="110" y="0"/>
                  </a:lnTo>
                  <a:lnTo>
                    <a:pt x="114" y="0"/>
                  </a:lnTo>
                  <a:lnTo>
                    <a:pt x="118" y="2"/>
                  </a:lnTo>
                  <a:lnTo>
                    <a:pt x="122" y="8"/>
                  </a:lnTo>
                  <a:lnTo>
                    <a:pt x="124" y="14"/>
                  </a:lnTo>
                  <a:lnTo>
                    <a:pt x="124" y="20"/>
                  </a:lnTo>
                  <a:lnTo>
                    <a:pt x="132" y="22"/>
                  </a:lnTo>
                  <a:lnTo>
                    <a:pt x="138" y="26"/>
                  </a:lnTo>
                  <a:lnTo>
                    <a:pt x="144" y="26"/>
                  </a:lnTo>
                  <a:lnTo>
                    <a:pt x="152" y="28"/>
                  </a:lnTo>
                  <a:lnTo>
                    <a:pt x="152" y="32"/>
                  </a:lnTo>
                  <a:lnTo>
                    <a:pt x="150" y="34"/>
                  </a:lnTo>
                  <a:lnTo>
                    <a:pt x="148" y="36"/>
                  </a:lnTo>
                  <a:lnTo>
                    <a:pt x="140" y="36"/>
                  </a:lnTo>
                  <a:lnTo>
                    <a:pt x="134" y="36"/>
                  </a:lnTo>
                  <a:lnTo>
                    <a:pt x="132" y="38"/>
                  </a:lnTo>
                  <a:lnTo>
                    <a:pt x="130" y="40"/>
                  </a:lnTo>
                  <a:lnTo>
                    <a:pt x="138" y="44"/>
                  </a:lnTo>
                  <a:lnTo>
                    <a:pt x="138" y="46"/>
                  </a:lnTo>
                  <a:lnTo>
                    <a:pt x="132" y="48"/>
                  </a:lnTo>
                  <a:lnTo>
                    <a:pt x="124" y="54"/>
                  </a:lnTo>
                  <a:lnTo>
                    <a:pt x="122" y="60"/>
                  </a:lnTo>
                  <a:lnTo>
                    <a:pt x="112" y="58"/>
                  </a:lnTo>
                  <a:lnTo>
                    <a:pt x="106" y="56"/>
                  </a:lnTo>
                  <a:lnTo>
                    <a:pt x="100" y="56"/>
                  </a:lnTo>
                  <a:lnTo>
                    <a:pt x="94" y="56"/>
                  </a:lnTo>
                  <a:lnTo>
                    <a:pt x="88" y="60"/>
                  </a:lnTo>
                  <a:lnTo>
                    <a:pt x="82" y="64"/>
                  </a:lnTo>
                  <a:lnTo>
                    <a:pt x="78" y="70"/>
                  </a:lnTo>
                  <a:lnTo>
                    <a:pt x="74" y="82"/>
                  </a:lnTo>
                  <a:lnTo>
                    <a:pt x="70" y="96"/>
                  </a:lnTo>
                  <a:lnTo>
                    <a:pt x="70" y="104"/>
                  </a:lnTo>
                  <a:lnTo>
                    <a:pt x="68" y="108"/>
                  </a:lnTo>
                  <a:lnTo>
                    <a:pt x="64" y="108"/>
                  </a:lnTo>
                  <a:lnTo>
                    <a:pt x="60" y="106"/>
                  </a:lnTo>
                  <a:lnTo>
                    <a:pt x="56" y="104"/>
                  </a:lnTo>
                  <a:lnTo>
                    <a:pt x="52" y="100"/>
                  </a:lnTo>
                  <a:lnTo>
                    <a:pt x="48" y="98"/>
                  </a:lnTo>
                  <a:lnTo>
                    <a:pt x="44" y="98"/>
                  </a:lnTo>
                  <a:lnTo>
                    <a:pt x="42" y="100"/>
                  </a:lnTo>
                  <a:lnTo>
                    <a:pt x="36" y="106"/>
                  </a:lnTo>
                  <a:lnTo>
                    <a:pt x="28" y="108"/>
                  </a:lnTo>
                  <a:lnTo>
                    <a:pt x="26" y="110"/>
                  </a:lnTo>
                  <a:lnTo>
                    <a:pt x="20" y="112"/>
                  </a:lnTo>
                  <a:lnTo>
                    <a:pt x="14" y="110"/>
                  </a:lnTo>
                  <a:lnTo>
                    <a:pt x="8" y="108"/>
                  </a:lnTo>
                  <a:lnTo>
                    <a:pt x="2" y="106"/>
                  </a:lnTo>
                  <a:lnTo>
                    <a:pt x="0" y="104"/>
                  </a:lnTo>
                  <a:lnTo>
                    <a:pt x="0" y="102"/>
                  </a:lnTo>
                  <a:lnTo>
                    <a:pt x="0" y="92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2" y="96"/>
                  </a:lnTo>
                  <a:lnTo>
                    <a:pt x="8" y="100"/>
                  </a:lnTo>
                  <a:lnTo>
                    <a:pt x="20" y="100"/>
                  </a:lnTo>
                  <a:lnTo>
                    <a:pt x="20" y="90"/>
                  </a:lnTo>
                  <a:lnTo>
                    <a:pt x="26" y="82"/>
                  </a:lnTo>
                  <a:lnTo>
                    <a:pt x="30" y="78"/>
                  </a:lnTo>
                  <a:lnTo>
                    <a:pt x="34" y="76"/>
                  </a:lnTo>
                  <a:lnTo>
                    <a:pt x="46" y="72"/>
                  </a:lnTo>
                  <a:lnTo>
                    <a:pt x="50" y="70"/>
                  </a:lnTo>
                  <a:lnTo>
                    <a:pt x="54" y="66"/>
                  </a:lnTo>
                  <a:lnTo>
                    <a:pt x="60" y="56"/>
                  </a:lnTo>
                  <a:lnTo>
                    <a:pt x="58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53" name="Freeform 306"/>
            <p:cNvSpPr/>
            <p:nvPr/>
          </p:nvSpPr>
          <p:spPr bwMode="auto">
            <a:xfrm>
              <a:off x="7300352" y="4437551"/>
              <a:ext cx="23062" cy="23894"/>
            </a:xfrm>
            <a:custGeom>
              <a:avLst/>
              <a:gdLst>
                <a:gd name="T0" fmla="*/ 2147483647 w 16"/>
                <a:gd name="T1" fmla="*/ 0 h 14"/>
                <a:gd name="T2" fmla="*/ 2147483647 w 16"/>
                <a:gd name="T3" fmla="*/ 2147483647 h 14"/>
                <a:gd name="T4" fmla="*/ 2147483647 w 16"/>
                <a:gd name="T5" fmla="*/ 2147483647 h 14"/>
                <a:gd name="T6" fmla="*/ 2147483647 w 16"/>
                <a:gd name="T7" fmla="*/ 2147483647 h 14"/>
                <a:gd name="T8" fmla="*/ 2147483647 w 16"/>
                <a:gd name="T9" fmla="*/ 2147483647 h 14"/>
                <a:gd name="T10" fmla="*/ 2147483647 w 16"/>
                <a:gd name="T11" fmla="*/ 2147483647 h 14"/>
                <a:gd name="T12" fmla="*/ 2147483647 w 16"/>
                <a:gd name="T13" fmla="*/ 2147483647 h 14"/>
                <a:gd name="T14" fmla="*/ 2147483647 w 16"/>
                <a:gd name="T15" fmla="*/ 2147483647 h 14"/>
                <a:gd name="T16" fmla="*/ 2147483647 w 16"/>
                <a:gd name="T17" fmla="*/ 2147483647 h 14"/>
                <a:gd name="T18" fmla="*/ 0 w 16"/>
                <a:gd name="T19" fmla="*/ 2147483647 h 14"/>
                <a:gd name="T20" fmla="*/ 2147483647 w 16"/>
                <a:gd name="T21" fmla="*/ 0 h 14"/>
                <a:gd name="T22" fmla="*/ 2147483647 w 16"/>
                <a:gd name="T23" fmla="*/ 0 h 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"/>
                <a:gd name="T37" fmla="*/ 0 h 14"/>
                <a:gd name="T38" fmla="*/ 16 w 16"/>
                <a:gd name="T39" fmla="*/ 14 h 1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" h="14">
                  <a:moveTo>
                    <a:pt x="12" y="0"/>
                  </a:moveTo>
                  <a:lnTo>
                    <a:pt x="12" y="4"/>
                  </a:lnTo>
                  <a:lnTo>
                    <a:pt x="16" y="6"/>
                  </a:lnTo>
                  <a:lnTo>
                    <a:pt x="16" y="10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10"/>
                  </a:lnTo>
                  <a:lnTo>
                    <a:pt x="12" y="12"/>
                  </a:lnTo>
                  <a:lnTo>
                    <a:pt x="10" y="14"/>
                  </a:lnTo>
                  <a:lnTo>
                    <a:pt x="0" y="10"/>
                  </a:lnTo>
                  <a:lnTo>
                    <a:pt x="10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54" name="Freeform 307"/>
            <p:cNvSpPr/>
            <p:nvPr/>
          </p:nvSpPr>
          <p:spPr bwMode="auto">
            <a:xfrm>
              <a:off x="7707399" y="4576933"/>
              <a:ext cx="232928" cy="260179"/>
            </a:xfrm>
            <a:custGeom>
              <a:avLst/>
              <a:gdLst>
                <a:gd name="T0" fmla="*/ 2147483647 w 160"/>
                <a:gd name="T1" fmla="*/ 2147483647 h 164"/>
                <a:gd name="T2" fmla="*/ 2147483647 w 160"/>
                <a:gd name="T3" fmla="*/ 2147483647 h 164"/>
                <a:gd name="T4" fmla="*/ 2147483647 w 160"/>
                <a:gd name="T5" fmla="*/ 2147483647 h 164"/>
                <a:gd name="T6" fmla="*/ 2147483647 w 160"/>
                <a:gd name="T7" fmla="*/ 2147483647 h 164"/>
                <a:gd name="T8" fmla="*/ 2147483647 w 160"/>
                <a:gd name="T9" fmla="*/ 2147483647 h 164"/>
                <a:gd name="T10" fmla="*/ 2147483647 w 160"/>
                <a:gd name="T11" fmla="*/ 2147483647 h 164"/>
                <a:gd name="T12" fmla="*/ 2147483647 w 160"/>
                <a:gd name="T13" fmla="*/ 2147483647 h 164"/>
                <a:gd name="T14" fmla="*/ 2147483647 w 160"/>
                <a:gd name="T15" fmla="*/ 2147483647 h 164"/>
                <a:gd name="T16" fmla="*/ 2147483647 w 160"/>
                <a:gd name="T17" fmla="*/ 2147483647 h 164"/>
                <a:gd name="T18" fmla="*/ 2147483647 w 160"/>
                <a:gd name="T19" fmla="*/ 2147483647 h 164"/>
                <a:gd name="T20" fmla="*/ 2147483647 w 160"/>
                <a:gd name="T21" fmla="*/ 2147483647 h 164"/>
                <a:gd name="T22" fmla="*/ 2147483647 w 160"/>
                <a:gd name="T23" fmla="*/ 2147483647 h 164"/>
                <a:gd name="T24" fmla="*/ 2147483647 w 160"/>
                <a:gd name="T25" fmla="*/ 2147483647 h 164"/>
                <a:gd name="T26" fmla="*/ 2147483647 w 160"/>
                <a:gd name="T27" fmla="*/ 2147483647 h 164"/>
                <a:gd name="T28" fmla="*/ 2147483647 w 160"/>
                <a:gd name="T29" fmla="*/ 2147483647 h 164"/>
                <a:gd name="T30" fmla="*/ 2147483647 w 160"/>
                <a:gd name="T31" fmla="*/ 2147483647 h 164"/>
                <a:gd name="T32" fmla="*/ 2147483647 w 160"/>
                <a:gd name="T33" fmla="*/ 2147483647 h 164"/>
                <a:gd name="T34" fmla="*/ 2147483647 w 160"/>
                <a:gd name="T35" fmla="*/ 2147483647 h 164"/>
                <a:gd name="T36" fmla="*/ 2147483647 w 160"/>
                <a:gd name="T37" fmla="*/ 2147483647 h 164"/>
                <a:gd name="T38" fmla="*/ 2147483647 w 160"/>
                <a:gd name="T39" fmla="*/ 2147483647 h 164"/>
                <a:gd name="T40" fmla="*/ 2147483647 w 160"/>
                <a:gd name="T41" fmla="*/ 2147483647 h 164"/>
                <a:gd name="T42" fmla="*/ 2147483647 w 160"/>
                <a:gd name="T43" fmla="*/ 2147483647 h 164"/>
                <a:gd name="T44" fmla="*/ 2147483647 w 160"/>
                <a:gd name="T45" fmla="*/ 2147483647 h 164"/>
                <a:gd name="T46" fmla="*/ 2147483647 w 160"/>
                <a:gd name="T47" fmla="*/ 2147483647 h 164"/>
                <a:gd name="T48" fmla="*/ 2147483647 w 160"/>
                <a:gd name="T49" fmla="*/ 2147483647 h 164"/>
                <a:gd name="T50" fmla="*/ 2147483647 w 160"/>
                <a:gd name="T51" fmla="*/ 2147483647 h 164"/>
                <a:gd name="T52" fmla="*/ 2147483647 w 160"/>
                <a:gd name="T53" fmla="*/ 2147483647 h 164"/>
                <a:gd name="T54" fmla="*/ 2147483647 w 160"/>
                <a:gd name="T55" fmla="*/ 2147483647 h 164"/>
                <a:gd name="T56" fmla="*/ 2147483647 w 160"/>
                <a:gd name="T57" fmla="*/ 2147483647 h 164"/>
                <a:gd name="T58" fmla="*/ 2147483647 w 160"/>
                <a:gd name="T59" fmla="*/ 2147483647 h 164"/>
                <a:gd name="T60" fmla="*/ 2147483647 w 160"/>
                <a:gd name="T61" fmla="*/ 2147483647 h 164"/>
                <a:gd name="T62" fmla="*/ 2147483647 w 160"/>
                <a:gd name="T63" fmla="*/ 2147483647 h 164"/>
                <a:gd name="T64" fmla="*/ 0 w 160"/>
                <a:gd name="T65" fmla="*/ 2147483647 h 164"/>
                <a:gd name="T66" fmla="*/ 2147483647 w 160"/>
                <a:gd name="T67" fmla="*/ 2147483647 h 164"/>
                <a:gd name="T68" fmla="*/ 2147483647 w 160"/>
                <a:gd name="T69" fmla="*/ 0 h 164"/>
                <a:gd name="T70" fmla="*/ 2147483647 w 160"/>
                <a:gd name="T71" fmla="*/ 2147483647 h 164"/>
                <a:gd name="T72" fmla="*/ 2147483647 w 160"/>
                <a:gd name="T73" fmla="*/ 2147483647 h 164"/>
                <a:gd name="T74" fmla="*/ 2147483647 w 160"/>
                <a:gd name="T75" fmla="*/ 2147483647 h 164"/>
                <a:gd name="T76" fmla="*/ 2147483647 w 160"/>
                <a:gd name="T77" fmla="*/ 2147483647 h 164"/>
                <a:gd name="T78" fmla="*/ 2147483647 w 160"/>
                <a:gd name="T79" fmla="*/ 2147483647 h 164"/>
                <a:gd name="T80" fmla="*/ 2147483647 w 160"/>
                <a:gd name="T81" fmla="*/ 2147483647 h 164"/>
                <a:gd name="T82" fmla="*/ 2147483647 w 160"/>
                <a:gd name="T83" fmla="*/ 2147483647 h 164"/>
                <a:gd name="T84" fmla="*/ 2147483647 w 160"/>
                <a:gd name="T85" fmla="*/ 2147483647 h 164"/>
                <a:gd name="T86" fmla="*/ 2147483647 w 160"/>
                <a:gd name="T87" fmla="*/ 2147483647 h 164"/>
                <a:gd name="T88" fmla="*/ 2147483647 w 160"/>
                <a:gd name="T89" fmla="*/ 2147483647 h 164"/>
                <a:gd name="T90" fmla="*/ 2147483647 w 160"/>
                <a:gd name="T91" fmla="*/ 2147483647 h 164"/>
                <a:gd name="T92" fmla="*/ 2147483647 w 160"/>
                <a:gd name="T93" fmla="*/ 2147483647 h 164"/>
                <a:gd name="T94" fmla="*/ 2147483647 w 160"/>
                <a:gd name="T95" fmla="*/ 2147483647 h 164"/>
                <a:gd name="T96" fmla="*/ 2147483647 w 160"/>
                <a:gd name="T97" fmla="*/ 2147483647 h 164"/>
                <a:gd name="T98" fmla="*/ 2147483647 w 160"/>
                <a:gd name="T99" fmla="*/ 2147483647 h 1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60"/>
                <a:gd name="T151" fmla="*/ 0 h 164"/>
                <a:gd name="T152" fmla="*/ 160 w 160"/>
                <a:gd name="T153" fmla="*/ 164 h 1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60" h="164">
                  <a:moveTo>
                    <a:pt x="160" y="38"/>
                  </a:moveTo>
                  <a:lnTo>
                    <a:pt x="160" y="114"/>
                  </a:lnTo>
                  <a:lnTo>
                    <a:pt x="156" y="118"/>
                  </a:lnTo>
                  <a:lnTo>
                    <a:pt x="156" y="122"/>
                  </a:lnTo>
                  <a:lnTo>
                    <a:pt x="160" y="126"/>
                  </a:lnTo>
                  <a:lnTo>
                    <a:pt x="160" y="164"/>
                  </a:lnTo>
                  <a:lnTo>
                    <a:pt x="154" y="164"/>
                  </a:lnTo>
                  <a:lnTo>
                    <a:pt x="148" y="158"/>
                  </a:lnTo>
                  <a:lnTo>
                    <a:pt x="144" y="152"/>
                  </a:lnTo>
                  <a:lnTo>
                    <a:pt x="144" y="144"/>
                  </a:lnTo>
                  <a:lnTo>
                    <a:pt x="126" y="144"/>
                  </a:lnTo>
                  <a:lnTo>
                    <a:pt x="120" y="148"/>
                  </a:lnTo>
                  <a:lnTo>
                    <a:pt x="112" y="148"/>
                  </a:lnTo>
                  <a:lnTo>
                    <a:pt x="104" y="148"/>
                  </a:lnTo>
                  <a:lnTo>
                    <a:pt x="102" y="146"/>
                  </a:lnTo>
                  <a:lnTo>
                    <a:pt x="102" y="144"/>
                  </a:lnTo>
                  <a:lnTo>
                    <a:pt x="104" y="138"/>
                  </a:lnTo>
                  <a:lnTo>
                    <a:pt x="110" y="134"/>
                  </a:lnTo>
                  <a:lnTo>
                    <a:pt x="116" y="128"/>
                  </a:lnTo>
                  <a:lnTo>
                    <a:pt x="120" y="126"/>
                  </a:lnTo>
                  <a:lnTo>
                    <a:pt x="118" y="118"/>
                  </a:lnTo>
                  <a:lnTo>
                    <a:pt x="118" y="112"/>
                  </a:lnTo>
                  <a:lnTo>
                    <a:pt x="116" y="106"/>
                  </a:lnTo>
                  <a:lnTo>
                    <a:pt x="116" y="100"/>
                  </a:lnTo>
                  <a:lnTo>
                    <a:pt x="112" y="94"/>
                  </a:lnTo>
                  <a:lnTo>
                    <a:pt x="104" y="90"/>
                  </a:lnTo>
                  <a:lnTo>
                    <a:pt x="90" y="84"/>
                  </a:lnTo>
                  <a:lnTo>
                    <a:pt x="74" y="80"/>
                  </a:lnTo>
                  <a:lnTo>
                    <a:pt x="68" y="74"/>
                  </a:lnTo>
                  <a:lnTo>
                    <a:pt x="62" y="70"/>
                  </a:lnTo>
                  <a:lnTo>
                    <a:pt x="58" y="68"/>
                  </a:lnTo>
                  <a:lnTo>
                    <a:pt x="54" y="66"/>
                  </a:lnTo>
                  <a:lnTo>
                    <a:pt x="44" y="66"/>
                  </a:lnTo>
                  <a:lnTo>
                    <a:pt x="46" y="60"/>
                  </a:lnTo>
                  <a:lnTo>
                    <a:pt x="48" y="58"/>
                  </a:lnTo>
                  <a:lnTo>
                    <a:pt x="42" y="66"/>
                  </a:lnTo>
                  <a:lnTo>
                    <a:pt x="38" y="70"/>
                  </a:lnTo>
                  <a:lnTo>
                    <a:pt x="34" y="72"/>
                  </a:lnTo>
                  <a:lnTo>
                    <a:pt x="32" y="72"/>
                  </a:lnTo>
                  <a:lnTo>
                    <a:pt x="32" y="66"/>
                  </a:lnTo>
                  <a:lnTo>
                    <a:pt x="32" y="64"/>
                  </a:lnTo>
                  <a:lnTo>
                    <a:pt x="26" y="54"/>
                  </a:lnTo>
                  <a:lnTo>
                    <a:pt x="24" y="50"/>
                  </a:lnTo>
                  <a:lnTo>
                    <a:pt x="20" y="48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4" y="42"/>
                  </a:lnTo>
                  <a:lnTo>
                    <a:pt x="28" y="42"/>
                  </a:lnTo>
                  <a:lnTo>
                    <a:pt x="32" y="44"/>
                  </a:lnTo>
                  <a:lnTo>
                    <a:pt x="34" y="42"/>
                  </a:lnTo>
                  <a:lnTo>
                    <a:pt x="38" y="38"/>
                  </a:lnTo>
                  <a:lnTo>
                    <a:pt x="46" y="40"/>
                  </a:lnTo>
                  <a:lnTo>
                    <a:pt x="50" y="38"/>
                  </a:lnTo>
                  <a:lnTo>
                    <a:pt x="54" y="36"/>
                  </a:lnTo>
                  <a:lnTo>
                    <a:pt x="50" y="36"/>
                  </a:lnTo>
                  <a:lnTo>
                    <a:pt x="40" y="36"/>
                  </a:lnTo>
                  <a:lnTo>
                    <a:pt x="32" y="38"/>
                  </a:lnTo>
                  <a:lnTo>
                    <a:pt x="26" y="38"/>
                  </a:lnTo>
                  <a:lnTo>
                    <a:pt x="22" y="36"/>
                  </a:lnTo>
                  <a:lnTo>
                    <a:pt x="18" y="32"/>
                  </a:lnTo>
                  <a:lnTo>
                    <a:pt x="18" y="28"/>
                  </a:lnTo>
                  <a:lnTo>
                    <a:pt x="16" y="28"/>
                  </a:lnTo>
                  <a:lnTo>
                    <a:pt x="14" y="26"/>
                  </a:lnTo>
                  <a:lnTo>
                    <a:pt x="6" y="22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6" y="8"/>
                  </a:lnTo>
                  <a:lnTo>
                    <a:pt x="14" y="4"/>
                  </a:lnTo>
                  <a:lnTo>
                    <a:pt x="22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44" y="4"/>
                  </a:lnTo>
                  <a:lnTo>
                    <a:pt x="50" y="4"/>
                  </a:lnTo>
                  <a:lnTo>
                    <a:pt x="54" y="10"/>
                  </a:lnTo>
                  <a:lnTo>
                    <a:pt x="56" y="16"/>
                  </a:lnTo>
                  <a:lnTo>
                    <a:pt x="56" y="32"/>
                  </a:lnTo>
                  <a:lnTo>
                    <a:pt x="58" y="38"/>
                  </a:lnTo>
                  <a:lnTo>
                    <a:pt x="60" y="40"/>
                  </a:lnTo>
                  <a:lnTo>
                    <a:pt x="62" y="40"/>
                  </a:lnTo>
                  <a:lnTo>
                    <a:pt x="64" y="48"/>
                  </a:lnTo>
                  <a:lnTo>
                    <a:pt x="66" y="54"/>
                  </a:lnTo>
                  <a:lnTo>
                    <a:pt x="70" y="54"/>
                  </a:lnTo>
                  <a:lnTo>
                    <a:pt x="72" y="54"/>
                  </a:lnTo>
                  <a:lnTo>
                    <a:pt x="76" y="52"/>
                  </a:lnTo>
                  <a:lnTo>
                    <a:pt x="78" y="48"/>
                  </a:lnTo>
                  <a:lnTo>
                    <a:pt x="84" y="42"/>
                  </a:lnTo>
                  <a:lnTo>
                    <a:pt x="88" y="38"/>
                  </a:lnTo>
                  <a:lnTo>
                    <a:pt x="94" y="34"/>
                  </a:lnTo>
                  <a:lnTo>
                    <a:pt x="100" y="28"/>
                  </a:lnTo>
                  <a:lnTo>
                    <a:pt x="106" y="22"/>
                  </a:lnTo>
                  <a:lnTo>
                    <a:pt x="108" y="20"/>
                  </a:lnTo>
                  <a:lnTo>
                    <a:pt x="112" y="18"/>
                  </a:lnTo>
                  <a:lnTo>
                    <a:pt x="116" y="20"/>
                  </a:lnTo>
                  <a:lnTo>
                    <a:pt x="120" y="22"/>
                  </a:lnTo>
                  <a:lnTo>
                    <a:pt x="128" y="26"/>
                  </a:lnTo>
                  <a:lnTo>
                    <a:pt x="136" y="30"/>
                  </a:lnTo>
                  <a:lnTo>
                    <a:pt x="142" y="34"/>
                  </a:lnTo>
                  <a:lnTo>
                    <a:pt x="150" y="36"/>
                  </a:lnTo>
                  <a:lnTo>
                    <a:pt x="16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55" name="Freeform 308"/>
            <p:cNvSpPr/>
            <p:nvPr/>
          </p:nvSpPr>
          <p:spPr bwMode="auto">
            <a:xfrm>
              <a:off x="7420275" y="4837111"/>
              <a:ext cx="34594" cy="19911"/>
            </a:xfrm>
            <a:custGeom>
              <a:avLst/>
              <a:gdLst>
                <a:gd name="T0" fmla="*/ 2147483647 w 24"/>
                <a:gd name="T1" fmla="*/ 2147483647 h 14"/>
                <a:gd name="T2" fmla="*/ 2147483647 w 24"/>
                <a:gd name="T3" fmla="*/ 2147483647 h 14"/>
                <a:gd name="T4" fmla="*/ 0 w 24"/>
                <a:gd name="T5" fmla="*/ 2147483647 h 14"/>
                <a:gd name="T6" fmla="*/ 2147483647 w 24"/>
                <a:gd name="T7" fmla="*/ 0 h 14"/>
                <a:gd name="T8" fmla="*/ 2147483647 w 24"/>
                <a:gd name="T9" fmla="*/ 0 h 14"/>
                <a:gd name="T10" fmla="*/ 2147483647 w 24"/>
                <a:gd name="T11" fmla="*/ 0 h 14"/>
                <a:gd name="T12" fmla="*/ 2147483647 w 24"/>
                <a:gd name="T13" fmla="*/ 0 h 14"/>
                <a:gd name="T14" fmla="*/ 2147483647 w 24"/>
                <a:gd name="T15" fmla="*/ 2147483647 h 14"/>
                <a:gd name="T16" fmla="*/ 2147483647 w 24"/>
                <a:gd name="T17" fmla="*/ 2147483647 h 14"/>
                <a:gd name="T18" fmla="*/ 2147483647 w 24"/>
                <a:gd name="T19" fmla="*/ 2147483647 h 14"/>
                <a:gd name="T20" fmla="*/ 2147483647 w 24"/>
                <a:gd name="T21" fmla="*/ 2147483647 h 14"/>
                <a:gd name="T22" fmla="*/ 2147483647 w 24"/>
                <a:gd name="T23" fmla="*/ 2147483647 h 14"/>
                <a:gd name="T24" fmla="*/ 2147483647 w 24"/>
                <a:gd name="T25" fmla="*/ 2147483647 h 14"/>
                <a:gd name="T26" fmla="*/ 2147483647 w 24"/>
                <a:gd name="T27" fmla="*/ 2147483647 h 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4"/>
                <a:gd name="T43" fmla="*/ 0 h 14"/>
                <a:gd name="T44" fmla="*/ 24 w 24"/>
                <a:gd name="T45" fmla="*/ 14 h 1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4" h="14">
                  <a:moveTo>
                    <a:pt x="16" y="12"/>
                  </a:moveTo>
                  <a:lnTo>
                    <a:pt x="8" y="8"/>
                  </a:lnTo>
                  <a:lnTo>
                    <a:pt x="0" y="2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18" y="4"/>
                  </a:lnTo>
                  <a:lnTo>
                    <a:pt x="22" y="4"/>
                  </a:lnTo>
                  <a:lnTo>
                    <a:pt x="24" y="10"/>
                  </a:lnTo>
                  <a:lnTo>
                    <a:pt x="22" y="12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56" name="Freeform 309"/>
            <p:cNvSpPr/>
            <p:nvPr/>
          </p:nvSpPr>
          <p:spPr bwMode="auto">
            <a:xfrm>
              <a:off x="7645131" y="5597736"/>
              <a:ext cx="31134" cy="11947"/>
            </a:xfrm>
            <a:custGeom>
              <a:avLst/>
              <a:gdLst>
                <a:gd name="T0" fmla="*/ 2147483647 w 22"/>
                <a:gd name="T1" fmla="*/ 2147483647 h 8"/>
                <a:gd name="T2" fmla="*/ 2147483647 w 22"/>
                <a:gd name="T3" fmla="*/ 2147483647 h 8"/>
                <a:gd name="T4" fmla="*/ 2147483647 w 22"/>
                <a:gd name="T5" fmla="*/ 2147483647 h 8"/>
                <a:gd name="T6" fmla="*/ 0 w 22"/>
                <a:gd name="T7" fmla="*/ 2147483647 h 8"/>
                <a:gd name="T8" fmla="*/ 2147483647 w 22"/>
                <a:gd name="T9" fmla="*/ 2147483647 h 8"/>
                <a:gd name="T10" fmla="*/ 2147483647 w 22"/>
                <a:gd name="T11" fmla="*/ 2147483647 h 8"/>
                <a:gd name="T12" fmla="*/ 2147483647 w 22"/>
                <a:gd name="T13" fmla="*/ 2147483647 h 8"/>
                <a:gd name="T14" fmla="*/ 2147483647 w 22"/>
                <a:gd name="T15" fmla="*/ 2147483647 h 8"/>
                <a:gd name="T16" fmla="*/ 2147483647 w 22"/>
                <a:gd name="T17" fmla="*/ 2147483647 h 8"/>
                <a:gd name="T18" fmla="*/ 2147483647 w 22"/>
                <a:gd name="T19" fmla="*/ 0 h 8"/>
                <a:gd name="T20" fmla="*/ 2147483647 w 22"/>
                <a:gd name="T21" fmla="*/ 0 h 8"/>
                <a:gd name="T22" fmla="*/ 2147483647 w 22"/>
                <a:gd name="T23" fmla="*/ 2147483647 h 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8"/>
                <a:gd name="T38" fmla="*/ 22 w 22"/>
                <a:gd name="T39" fmla="*/ 8 h 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8">
                  <a:moveTo>
                    <a:pt x="8" y="2"/>
                  </a:moveTo>
                  <a:lnTo>
                    <a:pt x="4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4" y="8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6" y="6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57" name="Freeform 310"/>
            <p:cNvSpPr/>
            <p:nvPr/>
          </p:nvSpPr>
          <p:spPr bwMode="auto">
            <a:xfrm>
              <a:off x="8187093" y="4648614"/>
              <a:ext cx="42665" cy="58407"/>
            </a:xfrm>
            <a:custGeom>
              <a:avLst/>
              <a:gdLst>
                <a:gd name="T0" fmla="*/ 2147483647 w 30"/>
                <a:gd name="T1" fmla="*/ 2147483647 h 36"/>
                <a:gd name="T2" fmla="*/ 2147483647 w 30"/>
                <a:gd name="T3" fmla="*/ 2147483647 h 36"/>
                <a:gd name="T4" fmla="*/ 2147483647 w 30"/>
                <a:gd name="T5" fmla="*/ 2147483647 h 36"/>
                <a:gd name="T6" fmla="*/ 2147483647 w 30"/>
                <a:gd name="T7" fmla="*/ 2147483647 h 36"/>
                <a:gd name="T8" fmla="*/ 2147483647 w 30"/>
                <a:gd name="T9" fmla="*/ 2147483647 h 36"/>
                <a:gd name="T10" fmla="*/ 2147483647 w 30"/>
                <a:gd name="T11" fmla="*/ 2147483647 h 36"/>
                <a:gd name="T12" fmla="*/ 2147483647 w 30"/>
                <a:gd name="T13" fmla="*/ 2147483647 h 36"/>
                <a:gd name="T14" fmla="*/ 2147483647 w 30"/>
                <a:gd name="T15" fmla="*/ 2147483647 h 36"/>
                <a:gd name="T16" fmla="*/ 0 w 30"/>
                <a:gd name="T17" fmla="*/ 2147483647 h 36"/>
                <a:gd name="T18" fmla="*/ 0 w 30"/>
                <a:gd name="T19" fmla="*/ 0 h 36"/>
                <a:gd name="T20" fmla="*/ 2147483647 w 30"/>
                <a:gd name="T21" fmla="*/ 2147483647 h 36"/>
                <a:gd name="T22" fmla="*/ 2147483647 w 30"/>
                <a:gd name="T23" fmla="*/ 2147483647 h 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0"/>
                <a:gd name="T37" fmla="*/ 0 h 36"/>
                <a:gd name="T38" fmla="*/ 30 w 30"/>
                <a:gd name="T39" fmla="*/ 36 h 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0" h="36">
                  <a:moveTo>
                    <a:pt x="30" y="26"/>
                  </a:moveTo>
                  <a:lnTo>
                    <a:pt x="30" y="36"/>
                  </a:lnTo>
                  <a:lnTo>
                    <a:pt x="26" y="36"/>
                  </a:lnTo>
                  <a:lnTo>
                    <a:pt x="22" y="32"/>
                  </a:lnTo>
                  <a:lnTo>
                    <a:pt x="20" y="26"/>
                  </a:lnTo>
                  <a:lnTo>
                    <a:pt x="18" y="18"/>
                  </a:lnTo>
                  <a:lnTo>
                    <a:pt x="14" y="14"/>
                  </a:lnTo>
                  <a:lnTo>
                    <a:pt x="6" y="8"/>
                  </a:lnTo>
                  <a:lnTo>
                    <a:pt x="0" y="6"/>
                  </a:lnTo>
                  <a:lnTo>
                    <a:pt x="0" y="0"/>
                  </a:lnTo>
                  <a:lnTo>
                    <a:pt x="14" y="12"/>
                  </a:lnTo>
                  <a:lnTo>
                    <a:pt x="3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58" name="Freeform 311"/>
            <p:cNvSpPr/>
            <p:nvPr/>
          </p:nvSpPr>
          <p:spPr bwMode="auto">
            <a:xfrm>
              <a:off x="7816945" y="4582242"/>
              <a:ext cx="18450" cy="19911"/>
            </a:xfrm>
            <a:custGeom>
              <a:avLst/>
              <a:gdLst>
                <a:gd name="T0" fmla="*/ 2147483647 w 12"/>
                <a:gd name="T1" fmla="*/ 2147483647 h 12"/>
                <a:gd name="T2" fmla="*/ 2147483647 w 12"/>
                <a:gd name="T3" fmla="*/ 2147483647 h 12"/>
                <a:gd name="T4" fmla="*/ 2147483647 w 12"/>
                <a:gd name="T5" fmla="*/ 2147483647 h 12"/>
                <a:gd name="T6" fmla="*/ 2147483647 w 12"/>
                <a:gd name="T7" fmla="*/ 2147483647 h 12"/>
                <a:gd name="T8" fmla="*/ 0 w 12"/>
                <a:gd name="T9" fmla="*/ 2147483647 h 12"/>
                <a:gd name="T10" fmla="*/ 0 w 12"/>
                <a:gd name="T11" fmla="*/ 0 h 12"/>
                <a:gd name="T12" fmla="*/ 2147483647 w 12"/>
                <a:gd name="T13" fmla="*/ 2147483647 h 12"/>
                <a:gd name="T14" fmla="*/ 2147483647 w 12"/>
                <a:gd name="T15" fmla="*/ 2147483647 h 12"/>
                <a:gd name="T16" fmla="*/ 2147483647 w 12"/>
                <a:gd name="T17" fmla="*/ 2147483647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"/>
                <a:gd name="T28" fmla="*/ 0 h 12"/>
                <a:gd name="T29" fmla="*/ 12 w 12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" h="12">
                  <a:moveTo>
                    <a:pt x="12" y="12"/>
                  </a:moveTo>
                  <a:lnTo>
                    <a:pt x="10" y="12"/>
                  </a:lnTo>
                  <a:lnTo>
                    <a:pt x="6" y="12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2"/>
                  </a:lnTo>
                  <a:lnTo>
                    <a:pt x="8" y="4"/>
                  </a:lnTo>
                  <a:lnTo>
                    <a:pt x="1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59" name="Freeform 312"/>
            <p:cNvSpPr/>
            <p:nvPr/>
          </p:nvSpPr>
          <p:spPr bwMode="auto">
            <a:xfrm>
              <a:off x="7820404" y="4618083"/>
              <a:ext cx="20756" cy="5310"/>
            </a:xfrm>
            <a:custGeom>
              <a:avLst/>
              <a:gdLst>
                <a:gd name="T0" fmla="*/ 2147483647 w 14"/>
                <a:gd name="T1" fmla="*/ 0 h 4"/>
                <a:gd name="T2" fmla="*/ 2147483647 w 14"/>
                <a:gd name="T3" fmla="*/ 2147483647 h 4"/>
                <a:gd name="T4" fmla="*/ 0 w 14"/>
                <a:gd name="T5" fmla="*/ 2147483647 h 4"/>
                <a:gd name="T6" fmla="*/ 0 w 14"/>
                <a:gd name="T7" fmla="*/ 0 h 4"/>
                <a:gd name="T8" fmla="*/ 2147483647 w 14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4"/>
                <a:gd name="T17" fmla="*/ 14 w 14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4">
                  <a:moveTo>
                    <a:pt x="14" y="0"/>
                  </a:moveTo>
                  <a:lnTo>
                    <a:pt x="14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60" name="Freeform 313"/>
            <p:cNvSpPr/>
            <p:nvPr/>
          </p:nvSpPr>
          <p:spPr bwMode="auto">
            <a:xfrm>
              <a:off x="7773126" y="4750828"/>
              <a:ext cx="14991" cy="18584"/>
            </a:xfrm>
            <a:custGeom>
              <a:avLst/>
              <a:gdLst>
                <a:gd name="T0" fmla="*/ 2147483647 w 10"/>
                <a:gd name="T1" fmla="*/ 2147483647 h 12"/>
                <a:gd name="T2" fmla="*/ 2147483647 w 10"/>
                <a:gd name="T3" fmla="*/ 2147483647 h 12"/>
                <a:gd name="T4" fmla="*/ 2147483647 w 10"/>
                <a:gd name="T5" fmla="*/ 2147483647 h 12"/>
                <a:gd name="T6" fmla="*/ 2147483647 w 10"/>
                <a:gd name="T7" fmla="*/ 2147483647 h 12"/>
                <a:gd name="T8" fmla="*/ 0 w 10"/>
                <a:gd name="T9" fmla="*/ 2147483647 h 12"/>
                <a:gd name="T10" fmla="*/ 0 w 10"/>
                <a:gd name="T11" fmla="*/ 2147483647 h 12"/>
                <a:gd name="T12" fmla="*/ 2147483647 w 10"/>
                <a:gd name="T13" fmla="*/ 0 h 12"/>
                <a:gd name="T14" fmla="*/ 2147483647 w 10"/>
                <a:gd name="T15" fmla="*/ 2147483647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2"/>
                <a:gd name="T26" fmla="*/ 10 w 10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2">
                  <a:moveTo>
                    <a:pt x="10" y="6"/>
                  </a:moveTo>
                  <a:lnTo>
                    <a:pt x="8" y="10"/>
                  </a:lnTo>
                  <a:lnTo>
                    <a:pt x="4" y="12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0"/>
                  </a:lnTo>
                  <a:lnTo>
                    <a:pt x="1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61" name="Freeform 314"/>
            <p:cNvSpPr/>
            <p:nvPr/>
          </p:nvSpPr>
          <p:spPr bwMode="auto">
            <a:xfrm>
              <a:off x="7695868" y="4566314"/>
              <a:ext cx="21909" cy="10620"/>
            </a:xfrm>
            <a:custGeom>
              <a:avLst/>
              <a:gdLst>
                <a:gd name="T0" fmla="*/ 2147483647 w 16"/>
                <a:gd name="T1" fmla="*/ 2147483647 h 6"/>
                <a:gd name="T2" fmla="*/ 2147483647 w 16"/>
                <a:gd name="T3" fmla="*/ 2147483647 h 6"/>
                <a:gd name="T4" fmla="*/ 2147483647 w 16"/>
                <a:gd name="T5" fmla="*/ 2147483647 h 6"/>
                <a:gd name="T6" fmla="*/ 0 w 16"/>
                <a:gd name="T7" fmla="*/ 2147483647 h 6"/>
                <a:gd name="T8" fmla="*/ 2147483647 w 16"/>
                <a:gd name="T9" fmla="*/ 2147483647 h 6"/>
                <a:gd name="T10" fmla="*/ 2147483647 w 16"/>
                <a:gd name="T11" fmla="*/ 0 h 6"/>
                <a:gd name="T12" fmla="*/ 2147483647 w 16"/>
                <a:gd name="T13" fmla="*/ 0 h 6"/>
                <a:gd name="T14" fmla="*/ 2147483647 w 16"/>
                <a:gd name="T15" fmla="*/ 2147483647 h 6"/>
                <a:gd name="T16" fmla="*/ 2147483647 w 16"/>
                <a:gd name="T17" fmla="*/ 2147483647 h 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6"/>
                <a:gd name="T29" fmla="*/ 16 w 16"/>
                <a:gd name="T30" fmla="*/ 6 h 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6">
                  <a:moveTo>
                    <a:pt x="16" y="6"/>
                  </a:moveTo>
                  <a:lnTo>
                    <a:pt x="8" y="6"/>
                  </a:lnTo>
                  <a:lnTo>
                    <a:pt x="4" y="6"/>
                  </a:lnTo>
                  <a:lnTo>
                    <a:pt x="0" y="6"/>
                  </a:lnTo>
                  <a:lnTo>
                    <a:pt x="4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62" name="Freeform 315"/>
            <p:cNvSpPr/>
            <p:nvPr/>
          </p:nvSpPr>
          <p:spPr bwMode="auto">
            <a:xfrm>
              <a:off x="7557495" y="4622066"/>
              <a:ext cx="13837" cy="5310"/>
            </a:xfrm>
            <a:custGeom>
              <a:avLst/>
              <a:gdLst>
                <a:gd name="T0" fmla="*/ 2147483647 w 10"/>
                <a:gd name="T1" fmla="*/ 0 h 4"/>
                <a:gd name="T2" fmla="*/ 2147483647 w 10"/>
                <a:gd name="T3" fmla="*/ 2147483647 h 4"/>
                <a:gd name="T4" fmla="*/ 2147483647 w 10"/>
                <a:gd name="T5" fmla="*/ 2147483647 h 4"/>
                <a:gd name="T6" fmla="*/ 2147483647 w 10"/>
                <a:gd name="T7" fmla="*/ 2147483647 h 4"/>
                <a:gd name="T8" fmla="*/ 0 w 10"/>
                <a:gd name="T9" fmla="*/ 0 h 4"/>
                <a:gd name="T10" fmla="*/ 2147483647 w 10"/>
                <a:gd name="T11" fmla="*/ 0 h 4"/>
                <a:gd name="T12" fmla="*/ 2147483647 w 1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4"/>
                <a:gd name="T23" fmla="*/ 10 w 1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4">
                  <a:moveTo>
                    <a:pt x="10" y="0"/>
                  </a:moveTo>
                  <a:lnTo>
                    <a:pt x="8" y="2"/>
                  </a:lnTo>
                  <a:lnTo>
                    <a:pt x="4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63" name="Freeform 316"/>
            <p:cNvSpPr/>
            <p:nvPr/>
          </p:nvSpPr>
          <p:spPr bwMode="auto">
            <a:xfrm>
              <a:off x="7502146" y="4254364"/>
              <a:ext cx="26521" cy="53098"/>
            </a:xfrm>
            <a:custGeom>
              <a:avLst/>
              <a:gdLst>
                <a:gd name="T0" fmla="*/ 2147483647 w 18"/>
                <a:gd name="T1" fmla="*/ 2147483647 h 34"/>
                <a:gd name="T2" fmla="*/ 2147483647 w 18"/>
                <a:gd name="T3" fmla="*/ 2147483647 h 34"/>
                <a:gd name="T4" fmla="*/ 2147483647 w 18"/>
                <a:gd name="T5" fmla="*/ 2147483647 h 34"/>
                <a:gd name="T6" fmla="*/ 2147483647 w 18"/>
                <a:gd name="T7" fmla="*/ 2147483647 h 34"/>
                <a:gd name="T8" fmla="*/ 2147483647 w 18"/>
                <a:gd name="T9" fmla="*/ 2147483647 h 34"/>
                <a:gd name="T10" fmla="*/ 2147483647 w 18"/>
                <a:gd name="T11" fmla="*/ 2147483647 h 34"/>
                <a:gd name="T12" fmla="*/ 2147483647 w 18"/>
                <a:gd name="T13" fmla="*/ 2147483647 h 34"/>
                <a:gd name="T14" fmla="*/ 2147483647 w 18"/>
                <a:gd name="T15" fmla="*/ 2147483647 h 34"/>
                <a:gd name="T16" fmla="*/ 2147483647 w 18"/>
                <a:gd name="T17" fmla="*/ 2147483647 h 34"/>
                <a:gd name="T18" fmla="*/ 2147483647 w 18"/>
                <a:gd name="T19" fmla="*/ 2147483647 h 34"/>
                <a:gd name="T20" fmla="*/ 2147483647 w 18"/>
                <a:gd name="T21" fmla="*/ 2147483647 h 34"/>
                <a:gd name="T22" fmla="*/ 2147483647 w 18"/>
                <a:gd name="T23" fmla="*/ 2147483647 h 34"/>
                <a:gd name="T24" fmla="*/ 0 w 18"/>
                <a:gd name="T25" fmla="*/ 2147483647 h 34"/>
                <a:gd name="T26" fmla="*/ 2147483647 w 18"/>
                <a:gd name="T27" fmla="*/ 2147483647 h 34"/>
                <a:gd name="T28" fmla="*/ 2147483647 w 18"/>
                <a:gd name="T29" fmla="*/ 2147483647 h 34"/>
                <a:gd name="T30" fmla="*/ 2147483647 w 18"/>
                <a:gd name="T31" fmla="*/ 2147483647 h 34"/>
                <a:gd name="T32" fmla="*/ 2147483647 w 18"/>
                <a:gd name="T33" fmla="*/ 2147483647 h 34"/>
                <a:gd name="T34" fmla="*/ 2147483647 w 18"/>
                <a:gd name="T35" fmla="*/ 0 h 34"/>
                <a:gd name="T36" fmla="*/ 2147483647 w 18"/>
                <a:gd name="T37" fmla="*/ 0 h 34"/>
                <a:gd name="T38" fmla="*/ 2147483647 w 18"/>
                <a:gd name="T39" fmla="*/ 2147483647 h 34"/>
                <a:gd name="T40" fmla="*/ 2147483647 w 18"/>
                <a:gd name="T41" fmla="*/ 2147483647 h 34"/>
                <a:gd name="T42" fmla="*/ 2147483647 w 18"/>
                <a:gd name="T43" fmla="*/ 2147483647 h 3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8"/>
                <a:gd name="T67" fmla="*/ 0 h 34"/>
                <a:gd name="T68" fmla="*/ 18 w 18"/>
                <a:gd name="T69" fmla="*/ 34 h 3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8" h="34">
                  <a:moveTo>
                    <a:pt x="18" y="6"/>
                  </a:moveTo>
                  <a:lnTo>
                    <a:pt x="16" y="12"/>
                  </a:lnTo>
                  <a:lnTo>
                    <a:pt x="14" y="14"/>
                  </a:lnTo>
                  <a:lnTo>
                    <a:pt x="12" y="18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4" y="32"/>
                  </a:lnTo>
                  <a:lnTo>
                    <a:pt x="14" y="34"/>
                  </a:lnTo>
                  <a:lnTo>
                    <a:pt x="10" y="34"/>
                  </a:lnTo>
                  <a:lnTo>
                    <a:pt x="6" y="28"/>
                  </a:lnTo>
                  <a:lnTo>
                    <a:pt x="2" y="24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6" y="16"/>
                  </a:lnTo>
                  <a:lnTo>
                    <a:pt x="6" y="8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8" y="4"/>
                  </a:lnTo>
                  <a:lnTo>
                    <a:pt x="1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64" name="Freeform 317"/>
            <p:cNvSpPr/>
            <p:nvPr/>
          </p:nvSpPr>
          <p:spPr bwMode="auto">
            <a:xfrm>
              <a:off x="7530973" y="4275603"/>
              <a:ext cx="19603" cy="19911"/>
            </a:xfrm>
            <a:custGeom>
              <a:avLst/>
              <a:gdLst>
                <a:gd name="T0" fmla="*/ 2147483647 w 14"/>
                <a:gd name="T1" fmla="*/ 0 h 12"/>
                <a:gd name="T2" fmla="*/ 2147483647 w 14"/>
                <a:gd name="T3" fmla="*/ 2147483647 h 12"/>
                <a:gd name="T4" fmla="*/ 2147483647 w 14"/>
                <a:gd name="T5" fmla="*/ 2147483647 h 12"/>
                <a:gd name="T6" fmla="*/ 2147483647 w 14"/>
                <a:gd name="T7" fmla="*/ 2147483647 h 12"/>
                <a:gd name="T8" fmla="*/ 2147483647 w 14"/>
                <a:gd name="T9" fmla="*/ 2147483647 h 12"/>
                <a:gd name="T10" fmla="*/ 2147483647 w 14"/>
                <a:gd name="T11" fmla="*/ 2147483647 h 12"/>
                <a:gd name="T12" fmla="*/ 0 w 14"/>
                <a:gd name="T13" fmla="*/ 2147483647 h 12"/>
                <a:gd name="T14" fmla="*/ 2147483647 w 14"/>
                <a:gd name="T15" fmla="*/ 2147483647 h 12"/>
                <a:gd name="T16" fmla="*/ 2147483647 w 14"/>
                <a:gd name="T17" fmla="*/ 0 h 12"/>
                <a:gd name="T18" fmla="*/ 2147483647 w 14"/>
                <a:gd name="T19" fmla="*/ 0 h 12"/>
                <a:gd name="T20" fmla="*/ 2147483647 w 14"/>
                <a:gd name="T21" fmla="*/ 0 h 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12"/>
                <a:gd name="T35" fmla="*/ 14 w 14"/>
                <a:gd name="T36" fmla="*/ 12 h 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12">
                  <a:moveTo>
                    <a:pt x="14" y="0"/>
                  </a:moveTo>
                  <a:lnTo>
                    <a:pt x="12" y="4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4" y="12"/>
                  </a:lnTo>
                  <a:lnTo>
                    <a:pt x="2" y="10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65" name="Freeform 318"/>
            <p:cNvSpPr/>
            <p:nvPr/>
          </p:nvSpPr>
          <p:spPr bwMode="auto">
            <a:xfrm>
              <a:off x="7513677" y="4206577"/>
              <a:ext cx="17296" cy="25221"/>
            </a:xfrm>
            <a:custGeom>
              <a:avLst/>
              <a:gdLst>
                <a:gd name="T0" fmla="*/ 0 w 12"/>
                <a:gd name="T1" fmla="*/ 2147483647 h 16"/>
                <a:gd name="T2" fmla="*/ 0 w 12"/>
                <a:gd name="T3" fmla="*/ 0 h 16"/>
                <a:gd name="T4" fmla="*/ 2147483647 w 12"/>
                <a:gd name="T5" fmla="*/ 0 h 16"/>
                <a:gd name="T6" fmla="*/ 2147483647 w 12"/>
                <a:gd name="T7" fmla="*/ 2147483647 h 16"/>
                <a:gd name="T8" fmla="*/ 2147483647 w 12"/>
                <a:gd name="T9" fmla="*/ 2147483647 h 16"/>
                <a:gd name="T10" fmla="*/ 2147483647 w 12"/>
                <a:gd name="T11" fmla="*/ 2147483647 h 16"/>
                <a:gd name="T12" fmla="*/ 2147483647 w 12"/>
                <a:gd name="T13" fmla="*/ 2147483647 h 16"/>
                <a:gd name="T14" fmla="*/ 2147483647 w 12"/>
                <a:gd name="T15" fmla="*/ 2147483647 h 16"/>
                <a:gd name="T16" fmla="*/ 2147483647 w 12"/>
                <a:gd name="T17" fmla="*/ 2147483647 h 16"/>
                <a:gd name="T18" fmla="*/ 2147483647 w 12"/>
                <a:gd name="T19" fmla="*/ 2147483647 h 16"/>
                <a:gd name="T20" fmla="*/ 0 w 12"/>
                <a:gd name="T21" fmla="*/ 2147483647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"/>
                <a:gd name="T34" fmla="*/ 0 h 16"/>
                <a:gd name="T35" fmla="*/ 12 w 12"/>
                <a:gd name="T36" fmla="*/ 16 h 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" h="16">
                  <a:moveTo>
                    <a:pt x="0" y="8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" y="4"/>
                  </a:lnTo>
                  <a:lnTo>
                    <a:pt x="8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0" y="14"/>
                  </a:lnTo>
                  <a:lnTo>
                    <a:pt x="6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66" name="Freeform 319"/>
            <p:cNvSpPr/>
            <p:nvPr/>
          </p:nvSpPr>
          <p:spPr bwMode="auto">
            <a:xfrm>
              <a:off x="7442184" y="4180028"/>
              <a:ext cx="29981" cy="31859"/>
            </a:xfrm>
            <a:custGeom>
              <a:avLst/>
              <a:gdLst>
                <a:gd name="T0" fmla="*/ 2147483647 w 20"/>
                <a:gd name="T1" fmla="*/ 2147483647 h 20"/>
                <a:gd name="T2" fmla="*/ 2147483647 w 20"/>
                <a:gd name="T3" fmla="*/ 2147483647 h 20"/>
                <a:gd name="T4" fmla="*/ 2147483647 w 20"/>
                <a:gd name="T5" fmla="*/ 2147483647 h 20"/>
                <a:gd name="T6" fmla="*/ 0 w 20"/>
                <a:gd name="T7" fmla="*/ 0 h 20"/>
                <a:gd name="T8" fmla="*/ 2147483647 w 20"/>
                <a:gd name="T9" fmla="*/ 0 h 20"/>
                <a:gd name="T10" fmla="*/ 2147483647 w 20"/>
                <a:gd name="T11" fmla="*/ 2147483647 h 20"/>
                <a:gd name="T12" fmla="*/ 2147483647 w 20"/>
                <a:gd name="T13" fmla="*/ 2147483647 h 20"/>
                <a:gd name="T14" fmla="*/ 2147483647 w 20"/>
                <a:gd name="T15" fmla="*/ 2147483647 h 20"/>
                <a:gd name="T16" fmla="*/ 2147483647 w 20"/>
                <a:gd name="T17" fmla="*/ 2147483647 h 20"/>
                <a:gd name="T18" fmla="*/ 2147483647 w 20"/>
                <a:gd name="T19" fmla="*/ 2147483647 h 20"/>
                <a:gd name="T20" fmla="*/ 2147483647 w 20"/>
                <a:gd name="T21" fmla="*/ 2147483647 h 20"/>
                <a:gd name="T22" fmla="*/ 2147483647 w 20"/>
                <a:gd name="T23" fmla="*/ 2147483647 h 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"/>
                <a:gd name="T37" fmla="*/ 0 h 20"/>
                <a:gd name="T38" fmla="*/ 20 w 20"/>
                <a:gd name="T39" fmla="*/ 20 h 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" h="20">
                  <a:moveTo>
                    <a:pt x="16" y="20"/>
                  </a:moveTo>
                  <a:lnTo>
                    <a:pt x="12" y="16"/>
                  </a:lnTo>
                  <a:lnTo>
                    <a:pt x="6" y="10"/>
                  </a:lnTo>
                  <a:lnTo>
                    <a:pt x="0" y="0"/>
                  </a:lnTo>
                  <a:lnTo>
                    <a:pt x="6" y="0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20" y="8"/>
                  </a:lnTo>
                  <a:lnTo>
                    <a:pt x="20" y="12"/>
                  </a:lnTo>
                  <a:lnTo>
                    <a:pt x="20" y="16"/>
                  </a:lnTo>
                  <a:lnTo>
                    <a:pt x="18" y="20"/>
                  </a:lnTo>
                  <a:lnTo>
                    <a:pt x="16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67" name="Freeform 320"/>
            <p:cNvSpPr/>
            <p:nvPr/>
          </p:nvSpPr>
          <p:spPr bwMode="auto">
            <a:xfrm>
              <a:off x="8302403" y="4760120"/>
              <a:ext cx="20756" cy="25221"/>
            </a:xfrm>
            <a:custGeom>
              <a:avLst/>
              <a:gdLst>
                <a:gd name="T0" fmla="*/ 2147483647 w 14"/>
                <a:gd name="T1" fmla="*/ 2147483647 h 16"/>
                <a:gd name="T2" fmla="*/ 2147483647 w 14"/>
                <a:gd name="T3" fmla="*/ 2147483647 h 16"/>
                <a:gd name="T4" fmla="*/ 2147483647 w 14"/>
                <a:gd name="T5" fmla="*/ 2147483647 h 16"/>
                <a:gd name="T6" fmla="*/ 2147483647 w 14"/>
                <a:gd name="T7" fmla="*/ 2147483647 h 16"/>
                <a:gd name="T8" fmla="*/ 2147483647 w 14"/>
                <a:gd name="T9" fmla="*/ 2147483647 h 16"/>
                <a:gd name="T10" fmla="*/ 0 w 14"/>
                <a:gd name="T11" fmla="*/ 2147483647 h 16"/>
                <a:gd name="T12" fmla="*/ 0 w 14"/>
                <a:gd name="T13" fmla="*/ 0 h 16"/>
                <a:gd name="T14" fmla="*/ 2147483647 w 14"/>
                <a:gd name="T15" fmla="*/ 2147483647 h 16"/>
                <a:gd name="T16" fmla="*/ 2147483647 w 14"/>
                <a:gd name="T17" fmla="*/ 2147483647 h 16"/>
                <a:gd name="T18" fmla="*/ 2147483647 w 14"/>
                <a:gd name="T19" fmla="*/ 2147483647 h 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6"/>
                <a:gd name="T32" fmla="*/ 14 w 14"/>
                <a:gd name="T33" fmla="*/ 16 h 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6">
                  <a:moveTo>
                    <a:pt x="14" y="12"/>
                  </a:moveTo>
                  <a:lnTo>
                    <a:pt x="12" y="14"/>
                  </a:lnTo>
                  <a:lnTo>
                    <a:pt x="10" y="16"/>
                  </a:lnTo>
                  <a:lnTo>
                    <a:pt x="8" y="14"/>
                  </a:lnTo>
                  <a:lnTo>
                    <a:pt x="4" y="12"/>
                  </a:lnTo>
                  <a:lnTo>
                    <a:pt x="0" y="4"/>
                  </a:lnTo>
                  <a:lnTo>
                    <a:pt x="0" y="0"/>
                  </a:lnTo>
                  <a:lnTo>
                    <a:pt x="8" y="4"/>
                  </a:lnTo>
                  <a:lnTo>
                    <a:pt x="12" y="8"/>
                  </a:lnTo>
                  <a:lnTo>
                    <a:pt x="1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68" name="Freeform 321"/>
            <p:cNvSpPr/>
            <p:nvPr/>
          </p:nvSpPr>
          <p:spPr bwMode="auto">
            <a:xfrm>
              <a:off x="8368131" y="4839767"/>
              <a:ext cx="28828" cy="17257"/>
            </a:xfrm>
            <a:custGeom>
              <a:avLst/>
              <a:gdLst>
                <a:gd name="T0" fmla="*/ 2147483647 w 20"/>
                <a:gd name="T1" fmla="*/ 2147483647 h 12"/>
                <a:gd name="T2" fmla="*/ 2147483647 w 20"/>
                <a:gd name="T3" fmla="*/ 2147483647 h 12"/>
                <a:gd name="T4" fmla="*/ 2147483647 w 20"/>
                <a:gd name="T5" fmla="*/ 2147483647 h 12"/>
                <a:gd name="T6" fmla="*/ 2147483647 w 20"/>
                <a:gd name="T7" fmla="*/ 2147483647 h 12"/>
                <a:gd name="T8" fmla="*/ 2147483647 w 20"/>
                <a:gd name="T9" fmla="*/ 2147483647 h 12"/>
                <a:gd name="T10" fmla="*/ 0 w 20"/>
                <a:gd name="T11" fmla="*/ 2147483647 h 12"/>
                <a:gd name="T12" fmla="*/ 0 w 20"/>
                <a:gd name="T13" fmla="*/ 0 h 12"/>
                <a:gd name="T14" fmla="*/ 2147483647 w 20"/>
                <a:gd name="T15" fmla="*/ 0 h 12"/>
                <a:gd name="T16" fmla="*/ 2147483647 w 20"/>
                <a:gd name="T17" fmla="*/ 2147483647 h 12"/>
                <a:gd name="T18" fmla="*/ 2147483647 w 20"/>
                <a:gd name="T19" fmla="*/ 2147483647 h 12"/>
                <a:gd name="T20" fmla="*/ 2147483647 w 20"/>
                <a:gd name="T21" fmla="*/ 2147483647 h 12"/>
                <a:gd name="T22" fmla="*/ 2147483647 w 20"/>
                <a:gd name="T23" fmla="*/ 2147483647 h 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"/>
                <a:gd name="T37" fmla="*/ 0 h 12"/>
                <a:gd name="T38" fmla="*/ 20 w 20"/>
                <a:gd name="T39" fmla="*/ 12 h 1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" h="12">
                  <a:moveTo>
                    <a:pt x="20" y="8"/>
                  </a:moveTo>
                  <a:lnTo>
                    <a:pt x="20" y="12"/>
                  </a:lnTo>
                  <a:lnTo>
                    <a:pt x="16" y="12"/>
                  </a:lnTo>
                  <a:lnTo>
                    <a:pt x="6" y="10"/>
                  </a:lnTo>
                  <a:lnTo>
                    <a:pt x="2" y="6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10" y="2"/>
                  </a:lnTo>
                  <a:lnTo>
                    <a:pt x="18" y="4"/>
                  </a:lnTo>
                  <a:lnTo>
                    <a:pt x="20" y="6"/>
                  </a:lnTo>
                  <a:lnTo>
                    <a:pt x="2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69" name="Freeform 322"/>
            <p:cNvSpPr/>
            <p:nvPr/>
          </p:nvSpPr>
          <p:spPr bwMode="auto">
            <a:xfrm>
              <a:off x="8509964" y="4997732"/>
              <a:ext cx="11531" cy="21239"/>
            </a:xfrm>
            <a:custGeom>
              <a:avLst/>
              <a:gdLst>
                <a:gd name="T0" fmla="*/ 2147483647 w 8"/>
                <a:gd name="T1" fmla="*/ 0 h 14"/>
                <a:gd name="T2" fmla="*/ 2147483647 w 8"/>
                <a:gd name="T3" fmla="*/ 2147483647 h 14"/>
                <a:gd name="T4" fmla="*/ 2147483647 w 8"/>
                <a:gd name="T5" fmla="*/ 2147483647 h 14"/>
                <a:gd name="T6" fmla="*/ 2147483647 w 8"/>
                <a:gd name="T7" fmla="*/ 2147483647 h 14"/>
                <a:gd name="T8" fmla="*/ 2147483647 w 8"/>
                <a:gd name="T9" fmla="*/ 2147483647 h 14"/>
                <a:gd name="T10" fmla="*/ 2147483647 w 8"/>
                <a:gd name="T11" fmla="*/ 2147483647 h 14"/>
                <a:gd name="T12" fmla="*/ 2147483647 w 8"/>
                <a:gd name="T13" fmla="*/ 2147483647 h 14"/>
                <a:gd name="T14" fmla="*/ 2147483647 w 8"/>
                <a:gd name="T15" fmla="*/ 2147483647 h 14"/>
                <a:gd name="T16" fmla="*/ 0 w 8"/>
                <a:gd name="T17" fmla="*/ 2147483647 h 14"/>
                <a:gd name="T18" fmla="*/ 0 w 8"/>
                <a:gd name="T19" fmla="*/ 2147483647 h 14"/>
                <a:gd name="T20" fmla="*/ 0 w 8"/>
                <a:gd name="T21" fmla="*/ 0 h 14"/>
                <a:gd name="T22" fmla="*/ 2147483647 w 8"/>
                <a:gd name="T23" fmla="*/ 0 h 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"/>
                <a:gd name="T37" fmla="*/ 0 h 14"/>
                <a:gd name="T38" fmla="*/ 8 w 8"/>
                <a:gd name="T39" fmla="*/ 14 h 1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" h="14">
                  <a:moveTo>
                    <a:pt x="4" y="0"/>
                  </a:moveTo>
                  <a:lnTo>
                    <a:pt x="4" y="4"/>
                  </a:lnTo>
                  <a:lnTo>
                    <a:pt x="6" y="6"/>
                  </a:lnTo>
                  <a:lnTo>
                    <a:pt x="8" y="6"/>
                  </a:lnTo>
                  <a:lnTo>
                    <a:pt x="8" y="8"/>
                  </a:lnTo>
                  <a:lnTo>
                    <a:pt x="6" y="12"/>
                  </a:lnTo>
                  <a:lnTo>
                    <a:pt x="4" y="14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</p:grpSp>
      <p:sp>
        <p:nvSpPr>
          <p:cNvPr id="270" name="矩形 269"/>
          <p:cNvSpPr/>
          <p:nvPr/>
        </p:nvSpPr>
        <p:spPr>
          <a:xfrm>
            <a:off x="9255919" y="3733134"/>
            <a:ext cx="1088341" cy="58314"/>
          </a:xfrm>
          <a:prstGeom prst="rect">
            <a:avLst/>
          </a:prstGeom>
          <a:solidFill>
            <a:srgbClr val="00D4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  <a:sym typeface="+mn-lt"/>
            </a:endParaRPr>
          </a:p>
        </p:txBody>
      </p:sp>
      <p:sp>
        <p:nvSpPr>
          <p:cNvPr id="271" name="矩形 270"/>
          <p:cNvSpPr/>
          <p:nvPr/>
        </p:nvSpPr>
        <p:spPr>
          <a:xfrm>
            <a:off x="9133299" y="3396254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cs typeface="Arial" panose="020B0604020202020204" pitchFamily="34" charset="0"/>
                <a:sym typeface="+mn-lt"/>
              </a:rPr>
              <a:t>英国</a:t>
            </a:r>
            <a:endParaRPr lang="en-US" altLang="zh-CN" sz="14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72" name="矩形 271"/>
          <p:cNvSpPr/>
          <p:nvPr/>
        </p:nvSpPr>
        <p:spPr>
          <a:xfrm>
            <a:off x="8524737" y="3410274"/>
            <a:ext cx="745047" cy="461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cs typeface="Arial" panose="020B0604020202020204" pitchFamily="34" charset="0"/>
                <a:sym typeface="+mn-lt"/>
              </a:rPr>
              <a:t>48</a:t>
            </a:r>
            <a:endParaRPr lang="en-US" altLang="zh-CN" sz="24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73" name="矩形 272"/>
          <p:cNvSpPr/>
          <p:nvPr/>
        </p:nvSpPr>
        <p:spPr>
          <a:xfrm>
            <a:off x="9133300" y="2321678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cs typeface="Arial" panose="020B0604020202020204" pitchFamily="34" charset="0"/>
                <a:sym typeface="+mn-lt"/>
              </a:rPr>
              <a:t>中国</a:t>
            </a:r>
            <a:endParaRPr lang="en-US" altLang="zh-CN" sz="14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74" name="矩形 273"/>
          <p:cNvSpPr/>
          <p:nvPr/>
        </p:nvSpPr>
        <p:spPr>
          <a:xfrm>
            <a:off x="9250667" y="2650985"/>
            <a:ext cx="2052388" cy="58314"/>
          </a:xfrm>
          <a:prstGeom prst="rect">
            <a:avLst/>
          </a:prstGeom>
          <a:solidFill>
            <a:srgbClr val="00D4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  <a:sym typeface="+mn-lt"/>
            </a:endParaRPr>
          </a:p>
        </p:txBody>
      </p:sp>
      <p:sp>
        <p:nvSpPr>
          <p:cNvPr id="275" name="矩形 274"/>
          <p:cNvSpPr/>
          <p:nvPr/>
        </p:nvSpPr>
        <p:spPr>
          <a:xfrm>
            <a:off x="8370005" y="2362615"/>
            <a:ext cx="885729" cy="461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cs typeface="Arial" panose="020B0604020202020204" pitchFamily="34" charset="0"/>
                <a:sym typeface="+mn-lt"/>
              </a:rPr>
              <a:t>200</a:t>
            </a:r>
            <a:endParaRPr lang="en-US" altLang="zh-CN" sz="24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276" name="组合 275"/>
          <p:cNvGrpSpPr/>
          <p:nvPr/>
        </p:nvGrpSpPr>
        <p:grpSpPr>
          <a:xfrm>
            <a:off x="9133302" y="2892379"/>
            <a:ext cx="1756266" cy="391996"/>
            <a:chOff x="6934889" y="2115778"/>
            <a:chExt cx="1376931" cy="307329"/>
          </a:xfrm>
          <a:solidFill>
            <a:schemeClr val="bg1"/>
          </a:solidFill>
        </p:grpSpPr>
        <p:sp>
          <p:nvSpPr>
            <p:cNvPr id="277" name="矩形 276"/>
            <p:cNvSpPr/>
            <p:nvPr/>
          </p:nvSpPr>
          <p:spPr>
            <a:xfrm>
              <a:off x="7031023" y="2377388"/>
              <a:ext cx="1280797" cy="45719"/>
            </a:xfrm>
            <a:prstGeom prst="rect">
              <a:avLst/>
            </a:prstGeom>
            <a:solidFill>
              <a:srgbClr val="00D4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sp>
          <p:nvSpPr>
            <p:cNvPr id="278" name="矩形 277"/>
            <p:cNvSpPr/>
            <p:nvPr/>
          </p:nvSpPr>
          <p:spPr>
            <a:xfrm>
              <a:off x="6934889" y="2115778"/>
              <a:ext cx="426297" cy="2413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  <a:cs typeface="Arial" panose="020B0604020202020204" pitchFamily="34" charset="0"/>
                  <a:sym typeface="+mn-lt"/>
                </a:rPr>
                <a:t>美国</a:t>
              </a:r>
              <a:endParaRPr lang="en-US" altLang="zh-CN" sz="1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279" name="矩形 278"/>
          <p:cNvSpPr/>
          <p:nvPr/>
        </p:nvSpPr>
        <p:spPr>
          <a:xfrm>
            <a:off x="8522340" y="2902453"/>
            <a:ext cx="745046" cy="461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cs typeface="Arial" panose="020B0604020202020204" pitchFamily="34" charset="0"/>
                <a:sym typeface="+mn-lt"/>
              </a:rPr>
              <a:t>60</a:t>
            </a:r>
            <a:endParaRPr lang="en-US" altLang="zh-CN" sz="24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80" name="矩形 279"/>
          <p:cNvSpPr/>
          <p:nvPr/>
        </p:nvSpPr>
        <p:spPr>
          <a:xfrm>
            <a:off x="9250667" y="4274593"/>
            <a:ext cx="1633646" cy="58314"/>
          </a:xfrm>
          <a:prstGeom prst="rect">
            <a:avLst/>
          </a:prstGeom>
          <a:solidFill>
            <a:srgbClr val="00D4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  <a:sym typeface="+mn-lt"/>
            </a:endParaRPr>
          </a:p>
        </p:txBody>
      </p:sp>
      <p:sp>
        <p:nvSpPr>
          <p:cNvPr id="281" name="矩形 280"/>
          <p:cNvSpPr/>
          <p:nvPr/>
        </p:nvSpPr>
        <p:spPr>
          <a:xfrm>
            <a:off x="9128047" y="3938969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cs typeface="Arial" panose="020B0604020202020204" pitchFamily="34" charset="0"/>
                <a:sym typeface="+mn-lt"/>
              </a:rPr>
              <a:t>加拿大</a:t>
            </a:r>
            <a:endParaRPr lang="en-US" altLang="zh-CN" sz="14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82" name="矩形 281"/>
          <p:cNvSpPr/>
          <p:nvPr/>
        </p:nvSpPr>
        <p:spPr>
          <a:xfrm>
            <a:off x="8509814" y="3973149"/>
            <a:ext cx="699124" cy="461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cs typeface="Arial" panose="020B0604020202020204" pitchFamily="34" charset="0"/>
                <a:sym typeface="+mn-lt"/>
              </a:rPr>
              <a:t>57</a:t>
            </a:r>
            <a:endParaRPr lang="en-US" altLang="zh-CN" sz="24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283" name="组合 282"/>
          <p:cNvGrpSpPr/>
          <p:nvPr/>
        </p:nvGrpSpPr>
        <p:grpSpPr>
          <a:xfrm>
            <a:off x="1673461" y="3784414"/>
            <a:ext cx="241870" cy="728985"/>
            <a:chOff x="1086297" y="2860154"/>
            <a:chExt cx="189629" cy="571532"/>
          </a:xfrm>
          <a:solidFill>
            <a:srgbClr val="00D4FE"/>
          </a:solidFill>
        </p:grpSpPr>
        <p:sp>
          <p:nvSpPr>
            <p:cNvPr id="284" name="椭圆 283"/>
            <p:cNvSpPr/>
            <p:nvPr/>
          </p:nvSpPr>
          <p:spPr>
            <a:xfrm>
              <a:off x="1086297" y="2860154"/>
              <a:ext cx="189629" cy="189629"/>
            </a:xfrm>
            <a:prstGeom prst="ellipse">
              <a:avLst/>
            </a:prstGeom>
            <a:grpFill/>
            <a:ln>
              <a:solidFill>
                <a:srgbClr val="00D4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cxnSp>
          <p:nvCxnSpPr>
            <p:cNvPr id="285" name="直接连接符 284"/>
            <p:cNvCxnSpPr/>
            <p:nvPr/>
          </p:nvCxnSpPr>
          <p:spPr>
            <a:xfrm>
              <a:off x="1181111" y="3049841"/>
              <a:ext cx="0" cy="381845"/>
            </a:xfrm>
            <a:prstGeom prst="line">
              <a:avLst/>
            </a:prstGeom>
            <a:grpFill/>
            <a:ln>
              <a:solidFill>
                <a:srgbClr val="00D4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" name="组合 285"/>
          <p:cNvGrpSpPr/>
          <p:nvPr/>
        </p:nvGrpSpPr>
        <p:grpSpPr>
          <a:xfrm>
            <a:off x="5909772" y="2731729"/>
            <a:ext cx="241870" cy="2173342"/>
            <a:chOff x="4407609" y="2034838"/>
            <a:chExt cx="189629" cy="1703923"/>
          </a:xfrm>
          <a:solidFill>
            <a:srgbClr val="00D4FE">
              <a:alpha val="68000"/>
            </a:srgbClr>
          </a:solidFill>
        </p:grpSpPr>
        <p:sp>
          <p:nvSpPr>
            <p:cNvPr id="287" name="椭圆 286"/>
            <p:cNvSpPr/>
            <p:nvPr/>
          </p:nvSpPr>
          <p:spPr>
            <a:xfrm>
              <a:off x="4407609" y="2034838"/>
              <a:ext cx="189629" cy="189629"/>
            </a:xfrm>
            <a:prstGeom prst="ellipse">
              <a:avLst/>
            </a:prstGeom>
            <a:grpFill/>
            <a:ln>
              <a:solidFill>
                <a:srgbClr val="00D4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+mn-lt"/>
              </a:endParaRPr>
            </a:p>
          </p:txBody>
        </p:sp>
        <p:cxnSp>
          <p:nvCxnSpPr>
            <p:cNvPr id="288" name="直接连接符 287"/>
            <p:cNvCxnSpPr/>
            <p:nvPr/>
          </p:nvCxnSpPr>
          <p:spPr>
            <a:xfrm>
              <a:off x="4502423" y="2224467"/>
              <a:ext cx="0" cy="1514294"/>
            </a:xfrm>
            <a:prstGeom prst="line">
              <a:avLst/>
            </a:prstGeom>
            <a:grpFill/>
            <a:ln>
              <a:solidFill>
                <a:srgbClr val="00D4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9" name="矩形 3"/>
          <p:cNvSpPr>
            <a:spLocks noChangeArrowheads="1"/>
          </p:cNvSpPr>
          <p:nvPr/>
        </p:nvSpPr>
        <p:spPr bwMode="auto">
          <a:xfrm>
            <a:off x="589255" y="4712953"/>
            <a:ext cx="1810933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9pPr>
          </a:lstStyle>
          <a:p>
            <a:pPr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Lucida Grande" charset="-122"/>
              </a:rPr>
              <a:t>xx演示致力于演示项目的完美化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  <a:sym typeface="Lucida Grande" charset="-122"/>
            </a:endParaRPr>
          </a:p>
        </p:txBody>
      </p:sp>
      <p:sp>
        <p:nvSpPr>
          <p:cNvPr id="290" name="矩形 3"/>
          <p:cNvSpPr>
            <a:spLocks noChangeArrowheads="1"/>
          </p:cNvSpPr>
          <p:nvPr/>
        </p:nvSpPr>
        <p:spPr bwMode="auto">
          <a:xfrm>
            <a:off x="5257703" y="4951218"/>
            <a:ext cx="1541692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9pPr>
          </a:lstStyle>
          <a:p>
            <a:pPr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Lucida Grande" charset="-122"/>
              </a:rPr>
              <a:t>xx演示致力于演示项目的完美化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  <a:sym typeface="Lucida Grande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60603" y="215731"/>
            <a:ext cx="780774" cy="780774"/>
          </a:xfrm>
          <a:prstGeom prst="ellipse">
            <a:avLst/>
          </a:prstGeom>
          <a:gradFill flip="none" rotWithShape="1">
            <a:gsLst>
              <a:gs pos="100000">
                <a:srgbClr val="00172E"/>
              </a:gs>
              <a:gs pos="0">
                <a:srgbClr val="00D4FE"/>
              </a:gs>
            </a:gsLst>
            <a:lin ang="8100000" scaled="1"/>
            <a:tileRect/>
          </a:gradFill>
          <a:ln w="0" cmpd="dbl">
            <a:solidFill>
              <a:schemeClr val="bg1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1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4932" y="388050"/>
            <a:ext cx="267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28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1390303" y="2237651"/>
          <a:ext cx="9676436" cy="2757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390303" y="5291831"/>
            <a:ext cx="9920856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成立于</a:t>
            </a:r>
            <a:r>
              <a:rPr lang="en-US" altLang="zh-CN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年，用心制作每一页艺术珍品，以xx的姿态孜孜不倦地打磨，完美助力您的演示项目。xx演示股份有限公司成立于</a:t>
            </a:r>
            <a:r>
              <a:rPr lang="en-US" altLang="zh-CN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年，用心制作每一页艺术珍品，以xx的姿态孜孜不倦地打磨。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60603" y="215731"/>
            <a:ext cx="780774" cy="780774"/>
          </a:xfrm>
          <a:prstGeom prst="ellipse">
            <a:avLst/>
          </a:prstGeom>
          <a:gradFill flip="none" rotWithShape="1">
            <a:gsLst>
              <a:gs pos="100000">
                <a:srgbClr val="00172E"/>
              </a:gs>
              <a:gs pos="0">
                <a:srgbClr val="00D4FE"/>
              </a:gs>
            </a:gsLst>
            <a:lin ang="8100000" scaled="1"/>
            <a:tileRect/>
          </a:gradFill>
          <a:ln w="0" cmpd="dbl">
            <a:solidFill>
              <a:schemeClr val="bg1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1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4932" y="388050"/>
            <a:ext cx="267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28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489724" y="3515928"/>
            <a:ext cx="38185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0D4FE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xx演示</a:t>
            </a:r>
            <a:r>
              <a:rPr lang="zh-CN" altLang="en-US" sz="28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股份有限公司</a:t>
            </a:r>
            <a:endParaRPr lang="zh-CN" altLang="en-US" sz="28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62167" y="4035264"/>
            <a:ext cx="4580047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成立于</a:t>
            </a:r>
            <a:r>
              <a:rPr lang="en-US" altLang="zh-CN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年，用心制作每一页艺术珍品，以xx的姿态孜孜不倦地打磨，完美助力您的演示项目。xx演示股份有限公司成立于</a:t>
            </a:r>
            <a:r>
              <a:rPr lang="en-US" altLang="zh-CN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年，用心制作每。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4650"/>
          <a:stretch>
            <a:fillRect/>
          </a:stretch>
        </p:blipFill>
        <p:spPr>
          <a:xfrm>
            <a:off x="7162168" y="1807898"/>
            <a:ext cx="2111452" cy="148013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584" y="1807898"/>
            <a:ext cx="6596716" cy="376102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96581" y="1774284"/>
            <a:ext cx="2345634" cy="1513752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7284383" y="5558373"/>
            <a:ext cx="1240945" cy="449943"/>
          </a:xfrm>
          <a:prstGeom prst="roundRect">
            <a:avLst>
              <a:gd name="adj" fmla="val 45699"/>
            </a:avLst>
          </a:prstGeom>
          <a:solidFill>
            <a:srgbClr val="00D4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rgbClr val="00172E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创  新</a:t>
            </a:r>
            <a:endParaRPr lang="zh-CN" altLang="en-US" sz="2400" dirty="0">
              <a:solidFill>
                <a:srgbClr val="00172E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8892826" y="5558373"/>
            <a:ext cx="1240945" cy="449943"/>
          </a:xfrm>
          <a:prstGeom prst="roundRect">
            <a:avLst>
              <a:gd name="adj" fmla="val 45699"/>
            </a:avLst>
          </a:prstGeom>
          <a:solidFill>
            <a:srgbClr val="00D4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rgbClr val="00172E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发展</a:t>
            </a:r>
            <a:endParaRPr lang="zh-CN" altLang="en-US" sz="2400" dirty="0">
              <a:solidFill>
                <a:srgbClr val="00172E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0501269" y="5558373"/>
            <a:ext cx="1240945" cy="449943"/>
          </a:xfrm>
          <a:prstGeom prst="roundRect">
            <a:avLst>
              <a:gd name="adj" fmla="val 45699"/>
            </a:avLst>
          </a:prstGeom>
          <a:solidFill>
            <a:srgbClr val="00D4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rgbClr val="00172E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科技</a:t>
            </a:r>
            <a:endParaRPr lang="zh-CN" altLang="en-US" sz="2400" dirty="0">
              <a:solidFill>
                <a:srgbClr val="00172E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14449" t="46803" r="14449" b="1322"/>
          <a:stretch>
            <a:fillRect/>
          </a:stretch>
        </p:blipFill>
        <p:spPr>
          <a:xfrm flipV="1">
            <a:off x="0" y="-4"/>
            <a:ext cx="12192000" cy="6858003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5166117" y="903531"/>
            <a:ext cx="1859767" cy="1859767"/>
          </a:xfrm>
          <a:prstGeom prst="ellipse">
            <a:avLst/>
          </a:prstGeom>
          <a:noFill/>
          <a:ln w="0" cmpd="dbl">
            <a:solidFill>
              <a:srgbClr val="00D4FE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500" dirty="0">
                <a:solidFill>
                  <a:srgbClr val="00D4FE"/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2</a:t>
            </a:r>
            <a:endParaRPr lang="zh-CN" altLang="en-US" sz="11500" dirty="0">
              <a:solidFill>
                <a:srgbClr val="00D4FE"/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62675" y="4984361"/>
            <a:ext cx="48666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54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60603" y="215731"/>
            <a:ext cx="780774" cy="780774"/>
          </a:xfrm>
          <a:prstGeom prst="ellipse">
            <a:avLst/>
          </a:prstGeom>
          <a:gradFill flip="none" rotWithShape="1">
            <a:gsLst>
              <a:gs pos="100000">
                <a:srgbClr val="00172E"/>
              </a:gs>
              <a:gs pos="0">
                <a:srgbClr val="00D4FE"/>
              </a:gs>
            </a:gsLst>
            <a:lin ang="8100000" scaled="1"/>
            <a:tileRect/>
          </a:gradFill>
          <a:ln w="0" cmpd="dbl">
            <a:solidFill>
              <a:schemeClr val="bg1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2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4932" y="388050"/>
            <a:ext cx="267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28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grpSp>
        <p:nvGrpSpPr>
          <p:cNvPr id="4" name="Group 274"/>
          <p:cNvGrpSpPr/>
          <p:nvPr/>
        </p:nvGrpSpPr>
        <p:grpSpPr>
          <a:xfrm>
            <a:off x="623727" y="2713499"/>
            <a:ext cx="5755259" cy="2863869"/>
            <a:chOff x="538789" y="1131575"/>
            <a:chExt cx="5819028" cy="2895599"/>
          </a:xfrm>
          <a:solidFill>
            <a:schemeClr val="bg1"/>
          </a:solidFill>
        </p:grpSpPr>
        <p:grpSp>
          <p:nvGrpSpPr>
            <p:cNvPr id="7" name="Group 341"/>
            <p:cNvGrpSpPr/>
            <p:nvPr/>
          </p:nvGrpSpPr>
          <p:grpSpPr>
            <a:xfrm>
              <a:off x="2984512" y="2355982"/>
              <a:ext cx="1110006" cy="1241414"/>
              <a:chOff x="4097338" y="2217738"/>
              <a:chExt cx="1139825" cy="1274763"/>
            </a:xfrm>
            <a:grpFill/>
          </p:grpSpPr>
          <p:sp>
            <p:nvSpPr>
              <p:cNvPr id="178" name="Freeform 5"/>
              <p:cNvSpPr/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79" name="Freeform 6"/>
              <p:cNvSpPr/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8" name="Group 274"/>
            <p:cNvGrpSpPr/>
            <p:nvPr/>
          </p:nvGrpSpPr>
          <p:grpSpPr>
            <a:xfrm>
              <a:off x="1945621" y="2801220"/>
              <a:ext cx="759070" cy="1225954"/>
              <a:chOff x="3030538" y="2674938"/>
              <a:chExt cx="779463" cy="1258888"/>
            </a:xfrm>
            <a:grpFill/>
          </p:grpSpPr>
          <p:sp>
            <p:nvSpPr>
              <p:cNvPr id="176" name="Freeform 22"/>
              <p:cNvSpPr/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77" name="Freeform 23"/>
              <p:cNvSpPr/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9" name="Group 277"/>
            <p:cNvGrpSpPr/>
            <p:nvPr/>
          </p:nvGrpSpPr>
          <p:grpSpPr>
            <a:xfrm>
              <a:off x="538789" y="1131575"/>
              <a:ext cx="2523022" cy="1757766"/>
              <a:chOff x="1585913" y="960438"/>
              <a:chExt cx="2590800" cy="1804987"/>
            </a:xfrm>
            <a:grpFill/>
          </p:grpSpPr>
          <p:sp>
            <p:nvSpPr>
              <p:cNvPr id="113" name="Freeform 21"/>
              <p:cNvSpPr/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4" name="Freeform 39"/>
              <p:cNvSpPr/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5" name="Freeform 40"/>
              <p:cNvSpPr/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6" name="Freeform 41"/>
              <p:cNvSpPr/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7" name="Freeform 42"/>
              <p:cNvSpPr/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8" name="Freeform 43"/>
              <p:cNvSpPr/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19" name="Freeform 44"/>
              <p:cNvSpPr/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0" name="Freeform 45"/>
              <p:cNvSpPr/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1" name="Freeform 46"/>
              <p:cNvSpPr/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2" name="Freeform 47"/>
              <p:cNvSpPr/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3" name="Freeform 48"/>
              <p:cNvSpPr/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4" name="Freeform 49"/>
              <p:cNvSpPr/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5" name="Freeform 50"/>
              <p:cNvSpPr/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6" name="Freeform 51"/>
              <p:cNvSpPr/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7" name="Freeform 52"/>
              <p:cNvSpPr/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8" name="Freeform 53"/>
              <p:cNvSpPr/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29" name="Freeform 54"/>
              <p:cNvSpPr/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0" name="Freeform 55"/>
              <p:cNvSpPr/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1" name="Freeform 56"/>
              <p:cNvSpPr/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2" name="Freeform 57"/>
              <p:cNvSpPr/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3" name="Freeform 58"/>
              <p:cNvSpPr/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4" name="Freeform 59"/>
              <p:cNvSpPr/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5" name="Freeform 60"/>
              <p:cNvSpPr/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6" name="Freeform 61"/>
              <p:cNvSpPr/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7" name="Freeform 62"/>
              <p:cNvSpPr/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8" name="Freeform 63"/>
              <p:cNvSpPr/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39" name="Freeform 64"/>
              <p:cNvSpPr/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40" name="Freeform 65"/>
              <p:cNvSpPr/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41" name="Freeform 66"/>
              <p:cNvSpPr/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42" name="Freeform 67"/>
              <p:cNvSpPr/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43" name="Freeform 68"/>
              <p:cNvSpPr/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44" name="Freeform 69"/>
              <p:cNvSpPr/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45" name="Freeform 70"/>
              <p:cNvSpPr/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46" name="Freeform 71"/>
              <p:cNvSpPr/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47" name="Freeform 72"/>
              <p:cNvSpPr/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48" name="Freeform 73"/>
              <p:cNvSpPr/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49" name="Freeform 74"/>
              <p:cNvSpPr/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50" name="Freeform 75"/>
              <p:cNvSpPr/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51" name="Freeform 76"/>
              <p:cNvSpPr/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52" name="Freeform 77"/>
              <p:cNvSpPr/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53" name="Freeform 78"/>
              <p:cNvSpPr/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54" name="Freeform 79"/>
              <p:cNvSpPr/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55" name="Freeform 80"/>
              <p:cNvSpPr/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56" name="Freeform 81"/>
              <p:cNvSpPr/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57" name="Freeform 82"/>
              <p:cNvSpPr/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58" name="Freeform 83"/>
              <p:cNvSpPr/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59" name="Freeform 84"/>
              <p:cNvSpPr/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0" name="Freeform 85"/>
              <p:cNvSpPr/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1" name="Freeform 86"/>
              <p:cNvSpPr/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2" name="Freeform 87"/>
              <p:cNvSpPr/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3" name="Freeform 88"/>
              <p:cNvSpPr/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4" name="Freeform 89"/>
              <p:cNvSpPr/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5" name="Freeform 90"/>
              <p:cNvSpPr/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6" name="Freeform 91"/>
              <p:cNvSpPr/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7" name="Freeform 92"/>
              <p:cNvSpPr/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8" name="Freeform 93"/>
              <p:cNvSpPr/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9" name="Freeform 94"/>
              <p:cNvSpPr/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70" name="Freeform 95"/>
              <p:cNvSpPr/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71" name="Freeform 96"/>
              <p:cNvSpPr/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72" name="Freeform 97"/>
              <p:cNvSpPr/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73" name="Freeform 98"/>
              <p:cNvSpPr/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74" name="Freeform 99"/>
              <p:cNvSpPr/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75" name="Freeform 100"/>
              <p:cNvSpPr/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  <p:grpSp>
          <p:nvGrpSpPr>
            <p:cNvPr id="10" name="Group 345"/>
            <p:cNvGrpSpPr/>
            <p:nvPr/>
          </p:nvGrpSpPr>
          <p:grpSpPr>
            <a:xfrm>
              <a:off x="3103551" y="1256797"/>
              <a:ext cx="669405" cy="1125467"/>
              <a:chOff x="4219575" y="1089025"/>
              <a:chExt cx="687388" cy="1155701"/>
            </a:xfrm>
            <a:grpFill/>
          </p:grpSpPr>
          <p:sp>
            <p:nvSpPr>
              <p:cNvPr id="98" name="Freeform 36"/>
              <p:cNvSpPr/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grpSp>
            <p:nvGrpSpPr>
              <p:cNvPr id="99" name="Group 343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100" name="Freeform 24"/>
                <p:cNvSpPr/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101" name="Freeform 25"/>
                <p:cNvSpPr/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102" name="Freeform 26"/>
                <p:cNvSpPr/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103" name="Freeform 27"/>
                <p:cNvSpPr/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104" name="Freeform 28"/>
                <p:cNvSpPr/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105" name="Freeform 29"/>
                <p:cNvSpPr/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106" name="Freeform 31"/>
                <p:cNvSpPr/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107" name="Freeform 32"/>
                <p:cNvSpPr/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108" name="Freeform 33"/>
                <p:cNvSpPr/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109" name="Freeform 34"/>
                <p:cNvSpPr/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110" name="Freeform 35"/>
                <p:cNvSpPr/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111" name="Freeform 37"/>
                <p:cNvSpPr/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112" name="Freeform 38"/>
                <p:cNvSpPr/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1" name="Group 363"/>
            <p:cNvGrpSpPr/>
            <p:nvPr/>
          </p:nvGrpSpPr>
          <p:grpSpPr>
            <a:xfrm>
              <a:off x="5105582" y="3000650"/>
              <a:ext cx="941496" cy="822457"/>
              <a:chOff x="6275388" y="2879725"/>
              <a:chExt cx="966788" cy="844551"/>
            </a:xfrm>
            <a:grpFill/>
          </p:grpSpPr>
          <p:sp>
            <p:nvSpPr>
              <p:cNvPr id="80" name="Freeform 9"/>
              <p:cNvSpPr/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grpSp>
            <p:nvGrpSpPr>
              <p:cNvPr id="81" name="Group 361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82" name="Freeform 7"/>
                <p:cNvSpPr/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83" name="Freeform 8"/>
                <p:cNvSpPr/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84" name="Freeform 10"/>
                <p:cNvSpPr/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85" name="Freeform 11"/>
                <p:cNvSpPr/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86" name="Freeform 12"/>
                <p:cNvSpPr/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87" name="Freeform 13"/>
                <p:cNvSpPr/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88" name="Freeform 14"/>
                <p:cNvSpPr/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89" name="Freeform 15"/>
                <p:cNvSpPr/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90" name="Freeform 16"/>
                <p:cNvSpPr/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91" name="Freeform 17"/>
                <p:cNvSpPr/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92" name="Freeform 18"/>
                <p:cNvSpPr/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93" name="Freeform 19"/>
                <p:cNvSpPr/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94" name="Freeform 20"/>
                <p:cNvSpPr/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95" name="Freeform 116"/>
                <p:cNvSpPr/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96" name="Freeform 117"/>
                <p:cNvSpPr/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  <p:sp>
              <p:nvSpPr>
                <p:cNvPr id="97" name="Freeform 118"/>
                <p:cNvSpPr/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</p:grpSp>
        </p:grpSp>
        <p:grpSp>
          <p:nvGrpSpPr>
            <p:cNvPr id="12" name="Group 383"/>
            <p:cNvGrpSpPr/>
            <p:nvPr/>
          </p:nvGrpSpPr>
          <p:grpSpPr>
            <a:xfrm>
              <a:off x="3584348" y="1207327"/>
              <a:ext cx="2773469" cy="1960289"/>
              <a:chOff x="4713288" y="1038225"/>
              <a:chExt cx="2847975" cy="2012950"/>
            </a:xfrm>
            <a:grpFill/>
          </p:grpSpPr>
          <p:sp>
            <p:nvSpPr>
              <p:cNvPr id="13" name="Freeform 101"/>
              <p:cNvSpPr/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4" name="Freeform 102"/>
              <p:cNvSpPr/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5" name="Freeform 103"/>
              <p:cNvSpPr/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6" name="Freeform 104"/>
              <p:cNvSpPr/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7" name="Freeform 105"/>
              <p:cNvSpPr/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8" name="Freeform 106"/>
              <p:cNvSpPr/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19" name="Freeform 107"/>
              <p:cNvSpPr/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0" name="Freeform 108"/>
              <p:cNvSpPr/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1" name="Freeform 109"/>
              <p:cNvSpPr/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2" name="Freeform 110"/>
              <p:cNvSpPr/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3" name="Freeform 111"/>
              <p:cNvSpPr/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4" name="Freeform 112"/>
              <p:cNvSpPr/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5" name="Freeform 113"/>
              <p:cNvSpPr/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6" name="Freeform 114"/>
              <p:cNvSpPr/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7" name="Freeform 115"/>
              <p:cNvSpPr/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8" name="Freeform 119"/>
              <p:cNvSpPr/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29" name="Freeform 120"/>
              <p:cNvSpPr/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0" name="Freeform 121"/>
              <p:cNvSpPr/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1" name="Freeform 122"/>
              <p:cNvSpPr/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2" name="Freeform 123"/>
              <p:cNvSpPr/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3" name="Freeform 124"/>
              <p:cNvSpPr/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4" name="Freeform 125"/>
              <p:cNvSpPr/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5" name="Freeform 126"/>
              <p:cNvSpPr/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6" name="Freeform 127"/>
              <p:cNvSpPr/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7" name="Freeform 128"/>
              <p:cNvSpPr/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8" name="Freeform 129"/>
              <p:cNvSpPr/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39" name="Freeform 130"/>
              <p:cNvSpPr/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0" name="Freeform 131"/>
              <p:cNvSpPr/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1" name="Freeform 132"/>
              <p:cNvSpPr/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2" name="Freeform 133"/>
              <p:cNvSpPr/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3" name="Freeform 134"/>
              <p:cNvSpPr/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4" name="Freeform 135"/>
              <p:cNvSpPr/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5" name="Freeform 136"/>
              <p:cNvSpPr/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6" name="Freeform 137"/>
              <p:cNvSpPr/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7" name="Freeform 138"/>
              <p:cNvSpPr/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8" name="Freeform 139"/>
              <p:cNvSpPr/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49" name="Freeform 140"/>
              <p:cNvSpPr/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50" name="Freeform 141"/>
              <p:cNvSpPr/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51" name="Freeform 142"/>
              <p:cNvSpPr/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52" name="Freeform 143"/>
              <p:cNvSpPr/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53" name="Freeform 144"/>
              <p:cNvSpPr/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54" name="Freeform 145"/>
              <p:cNvSpPr/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55" name="Freeform 146"/>
              <p:cNvSpPr/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56" name="Freeform 147"/>
              <p:cNvSpPr/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57" name="Freeform 148"/>
              <p:cNvSpPr/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58" name="Freeform 149"/>
              <p:cNvSpPr/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59" name="Freeform 150"/>
              <p:cNvSpPr/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60" name="Freeform 151"/>
              <p:cNvSpPr/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61" name="Freeform 152"/>
              <p:cNvSpPr/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62" name="Freeform 153"/>
              <p:cNvSpPr/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63" name="Freeform 154"/>
              <p:cNvSpPr/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64" name="Freeform 155"/>
              <p:cNvSpPr/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65" name="Freeform 156"/>
              <p:cNvSpPr/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66" name="Freeform 157"/>
              <p:cNvSpPr/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67" name="Freeform 158"/>
              <p:cNvSpPr/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68" name="Freeform 159"/>
              <p:cNvSpPr/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69" name="Freeform 160"/>
              <p:cNvSpPr/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70" name="Freeform 161"/>
              <p:cNvSpPr/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71" name="Freeform 162"/>
              <p:cNvSpPr/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72" name="Freeform 164"/>
              <p:cNvSpPr/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73" name="Freeform 165"/>
              <p:cNvSpPr/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74" name="Freeform 166"/>
              <p:cNvSpPr/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75" name="Freeform 167"/>
              <p:cNvSpPr/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76" name="Freeform 168"/>
              <p:cNvSpPr/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77" name="Freeform 169"/>
              <p:cNvSpPr/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78" name="Freeform 170"/>
              <p:cNvSpPr/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  <p:sp>
            <p:nvSpPr>
              <p:cNvPr id="79" name="Freeform 171"/>
              <p:cNvSpPr/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/>
              </a:p>
            </p:txBody>
          </p:sp>
        </p:grpSp>
      </p:grpSp>
      <p:grpSp>
        <p:nvGrpSpPr>
          <p:cNvPr id="180" name="Group 463"/>
          <p:cNvGrpSpPr/>
          <p:nvPr/>
        </p:nvGrpSpPr>
        <p:grpSpPr>
          <a:xfrm>
            <a:off x="4377439" y="2964841"/>
            <a:ext cx="1191114" cy="1191114"/>
            <a:chOff x="4315448" y="1515048"/>
            <a:chExt cx="1271285" cy="1271285"/>
          </a:xfrm>
          <a:solidFill>
            <a:srgbClr val="005473">
              <a:alpha val="76000"/>
            </a:srgbClr>
          </a:solidFill>
        </p:grpSpPr>
        <p:sp>
          <p:nvSpPr>
            <p:cNvPr id="181" name="Oval 230"/>
            <p:cNvSpPr/>
            <p:nvPr/>
          </p:nvSpPr>
          <p:spPr>
            <a:xfrm>
              <a:off x="4315448" y="1515048"/>
              <a:ext cx="1271285" cy="127128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82" name="Text Placeholder 3"/>
            <p:cNvSpPr txBox="1"/>
            <p:nvPr/>
          </p:nvSpPr>
          <p:spPr>
            <a:xfrm>
              <a:off x="4622074" y="1982968"/>
              <a:ext cx="746030" cy="39419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  <a:cs typeface="Arial" panose="020B0604020202020204" pitchFamily="34" charset="0"/>
                </a:rPr>
                <a:t>90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  <a:cs typeface="Arial" panose="020B0604020202020204" pitchFamily="34" charset="0"/>
                </a:rPr>
                <a:t>%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3" name="Group 463"/>
          <p:cNvGrpSpPr/>
          <p:nvPr/>
        </p:nvGrpSpPr>
        <p:grpSpPr>
          <a:xfrm>
            <a:off x="1330495" y="3237956"/>
            <a:ext cx="783270" cy="783270"/>
            <a:chOff x="4315448" y="1515048"/>
            <a:chExt cx="1271285" cy="1271285"/>
          </a:xfrm>
          <a:solidFill>
            <a:srgbClr val="005473">
              <a:alpha val="76000"/>
            </a:srgbClr>
          </a:solidFill>
        </p:grpSpPr>
        <p:sp>
          <p:nvSpPr>
            <p:cNvPr id="184" name="Oval 230"/>
            <p:cNvSpPr/>
            <p:nvPr/>
          </p:nvSpPr>
          <p:spPr>
            <a:xfrm>
              <a:off x="4315448" y="1515048"/>
              <a:ext cx="1271285" cy="127128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85" name="Text Placeholder 3"/>
            <p:cNvSpPr txBox="1"/>
            <p:nvPr/>
          </p:nvSpPr>
          <p:spPr>
            <a:xfrm>
              <a:off x="4622074" y="1955271"/>
              <a:ext cx="746029" cy="4495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  <a:cs typeface="Arial" panose="020B0604020202020204" pitchFamily="34" charset="0"/>
                </a:rPr>
                <a:t>50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  <a:cs typeface="Arial" panose="020B0604020202020204" pitchFamily="34" charset="0"/>
                </a:rPr>
                <a:t>%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6" name="Group 463"/>
          <p:cNvGrpSpPr/>
          <p:nvPr/>
        </p:nvGrpSpPr>
        <p:grpSpPr>
          <a:xfrm>
            <a:off x="3354747" y="4054655"/>
            <a:ext cx="647952" cy="647952"/>
            <a:chOff x="4315448" y="1515048"/>
            <a:chExt cx="1271285" cy="1271285"/>
          </a:xfrm>
          <a:solidFill>
            <a:srgbClr val="005473">
              <a:alpha val="76000"/>
            </a:srgbClr>
          </a:solidFill>
        </p:grpSpPr>
        <p:sp>
          <p:nvSpPr>
            <p:cNvPr id="187" name="Oval 230"/>
            <p:cNvSpPr/>
            <p:nvPr/>
          </p:nvSpPr>
          <p:spPr>
            <a:xfrm>
              <a:off x="4315448" y="1515048"/>
              <a:ext cx="1271285" cy="1271285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88" name="Text Placeholder 3"/>
            <p:cNvSpPr txBox="1"/>
            <p:nvPr/>
          </p:nvSpPr>
          <p:spPr>
            <a:xfrm>
              <a:off x="4622074" y="1980248"/>
              <a:ext cx="746029" cy="3996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  <a:cs typeface="Arial" panose="020B0604020202020204" pitchFamily="34" charset="0"/>
                </a:rPr>
                <a:t>35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造字工房悦圆演示版常规体" pitchFamily="2" charset="-122"/>
                  <a:ea typeface="造字工房悦圆演示版常规体" pitchFamily="2" charset="-122"/>
                  <a:cs typeface="Arial" panose="020B0604020202020204" pitchFamily="34" charset="0"/>
                </a:rPr>
                <a:t>%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6761066" y="2292406"/>
            <a:ext cx="5004640" cy="706755"/>
            <a:chOff x="6577760" y="2240495"/>
            <a:chExt cx="5004640" cy="706755"/>
          </a:xfrm>
        </p:grpSpPr>
        <p:sp>
          <p:nvSpPr>
            <p:cNvPr id="190" name="Flowchart: Off-page Connector 63"/>
            <p:cNvSpPr/>
            <p:nvPr/>
          </p:nvSpPr>
          <p:spPr>
            <a:xfrm>
              <a:off x="6577760" y="2351310"/>
              <a:ext cx="381508" cy="499852"/>
            </a:xfrm>
            <a:prstGeom prst="flowChartOffpageConnector">
              <a:avLst/>
            </a:prstGeom>
            <a:solidFill>
              <a:srgbClr val="00D4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1" name="文本框 190"/>
            <p:cNvSpPr txBox="1"/>
            <p:nvPr/>
          </p:nvSpPr>
          <p:spPr>
            <a:xfrm>
              <a:off x="7031881" y="2240495"/>
              <a:ext cx="4550519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5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成立于</a:t>
              </a:r>
              <a:r>
                <a:rPr lang="en-US" altLang="zh-CN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2015</a:t>
              </a:r>
              <a:r>
                <a: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年，用心制作每一页艺术珍品，以xx的姿态孜孜不倦地打磨。</a:t>
              </a:r>
              <a:endPara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6761066" y="3631757"/>
            <a:ext cx="5004640" cy="706755"/>
            <a:chOff x="6577760" y="2240495"/>
            <a:chExt cx="5004640" cy="706755"/>
          </a:xfrm>
        </p:grpSpPr>
        <p:sp>
          <p:nvSpPr>
            <p:cNvPr id="193" name="Flowchart: Off-page Connector 63"/>
            <p:cNvSpPr/>
            <p:nvPr/>
          </p:nvSpPr>
          <p:spPr>
            <a:xfrm>
              <a:off x="6577760" y="2351310"/>
              <a:ext cx="381508" cy="499852"/>
            </a:xfrm>
            <a:prstGeom prst="flowChartOffpageConnector">
              <a:avLst/>
            </a:prstGeom>
            <a:solidFill>
              <a:srgbClr val="00D4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4" name="文本框 193"/>
            <p:cNvSpPr txBox="1"/>
            <p:nvPr/>
          </p:nvSpPr>
          <p:spPr>
            <a:xfrm>
              <a:off x="7031881" y="2240495"/>
              <a:ext cx="4550519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5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成立于</a:t>
              </a:r>
              <a:r>
                <a:rPr lang="en-US" altLang="zh-CN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2015</a:t>
              </a:r>
              <a:r>
                <a: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年，用心制作每一页艺术珍品，以xx的姿态孜孜不倦地打磨。</a:t>
              </a:r>
              <a:endPara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6761066" y="4971108"/>
            <a:ext cx="5004640" cy="706755"/>
            <a:chOff x="6577760" y="2240495"/>
            <a:chExt cx="5004640" cy="706755"/>
          </a:xfrm>
        </p:grpSpPr>
        <p:sp>
          <p:nvSpPr>
            <p:cNvPr id="196" name="Flowchart: Off-page Connector 63"/>
            <p:cNvSpPr/>
            <p:nvPr/>
          </p:nvSpPr>
          <p:spPr>
            <a:xfrm>
              <a:off x="6577760" y="2351310"/>
              <a:ext cx="381508" cy="499852"/>
            </a:xfrm>
            <a:prstGeom prst="flowChartOffpageConnector">
              <a:avLst/>
            </a:prstGeom>
            <a:solidFill>
              <a:srgbClr val="00D4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7" name="文本框 196"/>
            <p:cNvSpPr txBox="1"/>
            <p:nvPr/>
          </p:nvSpPr>
          <p:spPr>
            <a:xfrm>
              <a:off x="7031881" y="2240495"/>
              <a:ext cx="4550519" cy="706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5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成立于</a:t>
              </a:r>
              <a:r>
                <a:rPr lang="en-US" altLang="zh-CN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2015</a:t>
              </a:r>
              <a:r>
                <a: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年，用心制作每一页艺术珍品，以xx的姿态孜孜不倦地打磨。</a:t>
              </a:r>
              <a:endPara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60603" y="215731"/>
            <a:ext cx="780774" cy="780774"/>
          </a:xfrm>
          <a:prstGeom prst="ellipse">
            <a:avLst/>
          </a:prstGeom>
          <a:gradFill flip="none" rotWithShape="1">
            <a:gsLst>
              <a:gs pos="100000">
                <a:srgbClr val="00172E"/>
              </a:gs>
              <a:gs pos="0">
                <a:srgbClr val="00D4FE"/>
              </a:gs>
            </a:gsLst>
            <a:lin ang="8100000" scaled="1"/>
            <a:tileRect/>
          </a:gradFill>
          <a:ln w="0" cmpd="dbl">
            <a:solidFill>
              <a:schemeClr val="bg1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2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4932" y="388050"/>
            <a:ext cx="267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28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24932" y="1971161"/>
            <a:ext cx="2365107" cy="2365107"/>
            <a:chOff x="1510995" y="3317526"/>
            <a:chExt cx="2986315" cy="2986315"/>
          </a:xfrm>
        </p:grpSpPr>
        <p:sp>
          <p:nvSpPr>
            <p:cNvPr id="7" name="菱形 6"/>
            <p:cNvSpPr/>
            <p:nvPr/>
          </p:nvSpPr>
          <p:spPr>
            <a:xfrm>
              <a:off x="1510995" y="3317526"/>
              <a:ext cx="2986315" cy="2986315"/>
            </a:xfrm>
            <a:prstGeom prst="diamond">
              <a:avLst/>
            </a:prstGeom>
            <a:solidFill>
              <a:srgbClr val="F8F8F8">
                <a:alpha val="15000"/>
              </a:srgbClr>
            </a:solidFill>
            <a:ln w="63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/>
            <a:srcRect l="36226" t="677" r="2662" b="-677"/>
            <a:stretch>
              <a:fillRect/>
            </a:stretch>
          </p:blipFill>
          <p:spPr>
            <a:xfrm>
              <a:off x="1856997" y="3659122"/>
              <a:ext cx="2323117" cy="2323117"/>
            </a:xfrm>
            <a:prstGeom prst="diamond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文本框 8"/>
          <p:cNvSpPr txBox="1"/>
          <p:nvPr/>
        </p:nvSpPr>
        <p:spPr>
          <a:xfrm>
            <a:off x="1337464" y="5068471"/>
            <a:ext cx="2162856" cy="89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成立于</a:t>
            </a:r>
            <a:r>
              <a:rPr lang="en-US" altLang="zh-CN" sz="1400" dirty="0">
                <a:solidFill>
                  <a:schemeClr val="bg1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2015</a:t>
            </a:r>
            <a:r>
              <a:rPr lang="zh-CN" altLang="en-US" sz="1400" dirty="0">
                <a:solidFill>
                  <a:schemeClr val="bg1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年，用心制作每一页艺术珍品，以xx的姿态孜孜不倦地打磨</a:t>
            </a:r>
            <a:endParaRPr lang="zh-CN" altLang="en-US" sz="1400" dirty="0">
              <a:solidFill>
                <a:schemeClr val="bg1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10366" y="4606806"/>
            <a:ext cx="1708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00D4FE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添加标题</a:t>
            </a:r>
            <a:endParaRPr lang="zh-CN" altLang="en-US" sz="2400" dirty="0">
              <a:solidFill>
                <a:srgbClr val="00D4FE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755532" y="1971161"/>
            <a:ext cx="2365107" cy="2365107"/>
            <a:chOff x="1510995" y="3317526"/>
            <a:chExt cx="2986315" cy="2986315"/>
          </a:xfrm>
        </p:grpSpPr>
        <p:sp>
          <p:nvSpPr>
            <p:cNvPr id="12" name="菱形 11"/>
            <p:cNvSpPr/>
            <p:nvPr/>
          </p:nvSpPr>
          <p:spPr>
            <a:xfrm>
              <a:off x="1510995" y="3317526"/>
              <a:ext cx="2986315" cy="2986315"/>
            </a:xfrm>
            <a:prstGeom prst="diamond">
              <a:avLst/>
            </a:prstGeom>
            <a:solidFill>
              <a:srgbClr val="F8F8F8">
                <a:alpha val="15000"/>
              </a:srgbClr>
            </a:solidFill>
            <a:ln w="63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1"/>
            <a:srcRect l="36226" t="677" r="2662" b="-677"/>
            <a:stretch>
              <a:fillRect/>
            </a:stretch>
          </p:blipFill>
          <p:spPr>
            <a:xfrm>
              <a:off x="1856997" y="3659122"/>
              <a:ext cx="2323117" cy="2323117"/>
            </a:xfrm>
            <a:prstGeom prst="diamond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4" name="文本框 13"/>
          <p:cNvSpPr txBox="1"/>
          <p:nvPr/>
        </p:nvSpPr>
        <p:spPr>
          <a:xfrm>
            <a:off x="4868064" y="5068471"/>
            <a:ext cx="2162856" cy="89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成立于</a:t>
            </a:r>
            <a:r>
              <a:rPr lang="en-US" altLang="zh-CN" sz="1400" dirty="0">
                <a:solidFill>
                  <a:schemeClr val="bg1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2015</a:t>
            </a:r>
            <a:r>
              <a:rPr lang="zh-CN" altLang="en-US" sz="1400" dirty="0">
                <a:solidFill>
                  <a:schemeClr val="bg1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年，用心制作每一页艺术珍品，以xx的姿态孜孜不倦地打磨</a:t>
            </a:r>
            <a:endParaRPr lang="zh-CN" altLang="en-US" sz="1400" dirty="0">
              <a:solidFill>
                <a:schemeClr val="bg1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40966" y="4606806"/>
            <a:ext cx="1708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00D4FE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添加标题</a:t>
            </a:r>
            <a:endParaRPr lang="zh-CN" altLang="en-US" sz="2400" dirty="0">
              <a:solidFill>
                <a:srgbClr val="00D4FE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375851" y="1971161"/>
            <a:ext cx="2365107" cy="2365107"/>
            <a:chOff x="1510995" y="3317526"/>
            <a:chExt cx="2986315" cy="2986315"/>
          </a:xfrm>
        </p:grpSpPr>
        <p:sp>
          <p:nvSpPr>
            <p:cNvPr id="17" name="菱形 16"/>
            <p:cNvSpPr/>
            <p:nvPr/>
          </p:nvSpPr>
          <p:spPr>
            <a:xfrm>
              <a:off x="1510995" y="3317526"/>
              <a:ext cx="2986315" cy="2986315"/>
            </a:xfrm>
            <a:prstGeom prst="diamond">
              <a:avLst/>
            </a:prstGeom>
            <a:solidFill>
              <a:srgbClr val="F8F8F8">
                <a:alpha val="15000"/>
              </a:srgbClr>
            </a:solidFill>
            <a:ln w="6350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1"/>
            <a:srcRect l="36226" t="677" r="2662" b="-677"/>
            <a:stretch>
              <a:fillRect/>
            </a:stretch>
          </p:blipFill>
          <p:spPr>
            <a:xfrm>
              <a:off x="1856997" y="3659122"/>
              <a:ext cx="2323117" cy="2323117"/>
            </a:xfrm>
            <a:prstGeom prst="diamond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9" name="文本框 18"/>
          <p:cNvSpPr txBox="1"/>
          <p:nvPr/>
        </p:nvSpPr>
        <p:spPr>
          <a:xfrm>
            <a:off x="8488383" y="5068471"/>
            <a:ext cx="2162856" cy="899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成立于</a:t>
            </a:r>
            <a:r>
              <a:rPr lang="en-US" altLang="zh-CN" sz="1400" dirty="0">
                <a:solidFill>
                  <a:schemeClr val="bg1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2015</a:t>
            </a:r>
            <a:r>
              <a:rPr lang="zh-CN" altLang="en-US" sz="1400" dirty="0">
                <a:solidFill>
                  <a:schemeClr val="bg1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年，用心制作每一页艺术珍品，以xx的姿态孜孜不倦地打磨</a:t>
            </a:r>
            <a:endParaRPr lang="zh-CN" altLang="en-US" sz="1400" dirty="0">
              <a:solidFill>
                <a:schemeClr val="bg1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661285" y="4606806"/>
            <a:ext cx="1708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00D4FE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添加标题</a:t>
            </a:r>
            <a:endParaRPr lang="zh-CN" altLang="en-US" sz="2400" dirty="0">
              <a:solidFill>
                <a:srgbClr val="00D4FE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60603" y="215731"/>
            <a:ext cx="780774" cy="780774"/>
          </a:xfrm>
          <a:prstGeom prst="ellipse">
            <a:avLst/>
          </a:prstGeom>
          <a:gradFill flip="none" rotWithShape="1">
            <a:gsLst>
              <a:gs pos="100000">
                <a:srgbClr val="00172E"/>
              </a:gs>
              <a:gs pos="0">
                <a:srgbClr val="00D4FE"/>
              </a:gs>
            </a:gsLst>
            <a:lin ang="8100000" scaled="1"/>
            <a:tileRect/>
          </a:gradFill>
          <a:ln w="0" cmpd="dbl">
            <a:solidFill>
              <a:schemeClr val="bg1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2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4932" y="388050"/>
            <a:ext cx="267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28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33545" y="2299022"/>
            <a:ext cx="5181724" cy="3245596"/>
            <a:chOff x="3360286" y="1953927"/>
            <a:chExt cx="5302450" cy="3561348"/>
          </a:xfrm>
        </p:grpSpPr>
        <p:graphicFrame>
          <p:nvGraphicFramePr>
            <p:cNvPr id="7" name="图表 6"/>
            <p:cNvGraphicFramePr/>
            <p:nvPr/>
          </p:nvGraphicFramePr>
          <p:xfrm>
            <a:off x="3360286" y="1953927"/>
            <a:ext cx="5302450" cy="35613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8" name="组合 7"/>
            <p:cNvGrpSpPr/>
            <p:nvPr/>
          </p:nvGrpSpPr>
          <p:grpSpPr>
            <a:xfrm>
              <a:off x="6010977" y="1969693"/>
              <a:ext cx="1295491" cy="889802"/>
              <a:chOff x="5856080" y="2088682"/>
              <a:chExt cx="1295491" cy="889802"/>
            </a:xfrm>
          </p:grpSpPr>
          <p:sp>
            <p:nvSpPr>
              <p:cNvPr id="9" name="等腰三角形 8"/>
              <p:cNvSpPr/>
              <p:nvPr/>
            </p:nvSpPr>
            <p:spPr>
              <a:xfrm rot="10800000">
                <a:off x="6390507" y="2725032"/>
                <a:ext cx="226635" cy="253452"/>
              </a:xfrm>
              <a:prstGeom prst="triangle">
                <a:avLst/>
              </a:prstGeom>
              <a:solidFill>
                <a:srgbClr val="00D4FE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圆角矩形 9"/>
              <p:cNvSpPr/>
              <p:nvPr/>
            </p:nvSpPr>
            <p:spPr>
              <a:xfrm>
                <a:off x="5856080" y="2088682"/>
                <a:ext cx="1295491" cy="636350"/>
              </a:xfrm>
              <a:prstGeom prst="roundRect">
                <a:avLst>
                  <a:gd name="adj" fmla="val 50000"/>
                </a:avLst>
              </a:prstGeom>
              <a:solidFill>
                <a:srgbClr val="00D4FE"/>
              </a:solidFill>
              <a:ln w="7620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en-US" altLang="zh-CN" sz="2400" b="1" dirty="0">
                    <a:solidFill>
                      <a:schemeClr val="bg1"/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23.2</a:t>
                </a:r>
                <a:r>
                  <a:rPr lang="en-US" altLang="zh-CN" b="1" dirty="0">
                    <a:solidFill>
                      <a:schemeClr val="bg1"/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%</a:t>
                </a:r>
                <a:endParaRPr lang="zh-CN" altLang="en-US" sz="2400" b="1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6737528" y="2126944"/>
            <a:ext cx="994808" cy="922068"/>
            <a:chOff x="6184836" y="1828800"/>
            <a:chExt cx="1143127" cy="1059542"/>
          </a:xfrm>
        </p:grpSpPr>
        <p:sp>
          <p:nvSpPr>
            <p:cNvPr id="12" name="椭圆 11"/>
            <p:cNvSpPr/>
            <p:nvPr/>
          </p:nvSpPr>
          <p:spPr>
            <a:xfrm>
              <a:off x="6226629" y="1828800"/>
              <a:ext cx="1059542" cy="1059542"/>
            </a:xfrm>
            <a:prstGeom prst="ellipse">
              <a:avLst/>
            </a:prstGeom>
            <a:noFill/>
            <a:ln>
              <a:solidFill>
                <a:srgbClr val="00D4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31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184836" y="2101898"/>
              <a:ext cx="114312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Who</a:t>
              </a:r>
              <a:endParaRPr lang="zh-CN" altLang="en-US" sz="2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43843" y="3486593"/>
            <a:ext cx="994808" cy="922068"/>
            <a:chOff x="6184836" y="1828800"/>
            <a:chExt cx="1143127" cy="1059542"/>
          </a:xfrm>
        </p:grpSpPr>
        <p:sp>
          <p:nvSpPr>
            <p:cNvPr id="15" name="椭圆 14"/>
            <p:cNvSpPr/>
            <p:nvPr/>
          </p:nvSpPr>
          <p:spPr>
            <a:xfrm>
              <a:off x="6226629" y="1828800"/>
              <a:ext cx="1059542" cy="1059542"/>
            </a:xfrm>
            <a:prstGeom prst="ellipse">
              <a:avLst/>
            </a:prstGeom>
            <a:noFill/>
            <a:ln>
              <a:solidFill>
                <a:srgbClr val="00D4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31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184836" y="2101898"/>
              <a:ext cx="1143127" cy="485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What</a:t>
              </a:r>
              <a:endParaRPr lang="zh-CN" altLang="en-US" sz="2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743843" y="4846243"/>
            <a:ext cx="994808" cy="922068"/>
            <a:chOff x="6184836" y="1828800"/>
            <a:chExt cx="1143127" cy="1059542"/>
          </a:xfrm>
        </p:grpSpPr>
        <p:sp>
          <p:nvSpPr>
            <p:cNvPr id="18" name="椭圆 17"/>
            <p:cNvSpPr/>
            <p:nvPr/>
          </p:nvSpPr>
          <p:spPr>
            <a:xfrm>
              <a:off x="6226629" y="1828800"/>
              <a:ext cx="1059542" cy="1059542"/>
            </a:xfrm>
            <a:prstGeom prst="ellipse">
              <a:avLst/>
            </a:prstGeom>
            <a:noFill/>
            <a:ln>
              <a:solidFill>
                <a:srgbClr val="00D4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3144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184836" y="2101898"/>
              <a:ext cx="1143127" cy="485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4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How</a:t>
              </a:r>
              <a:endParaRPr lang="zh-CN" altLang="en-US" sz="24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8002479" y="2249412"/>
            <a:ext cx="3579921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成立于</a:t>
            </a:r>
            <a:r>
              <a:rPr lang="en-US" altLang="zh-CN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年，用心制作每一页艺术珍品，以xx的姿态。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016246" y="3567877"/>
            <a:ext cx="3579921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成立于</a:t>
            </a:r>
            <a:r>
              <a:rPr lang="en-US" altLang="zh-CN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年，用心制作每一页艺术珍品，以xx的姿态。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002478" y="4941392"/>
            <a:ext cx="3579921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成立于</a:t>
            </a:r>
            <a:r>
              <a:rPr lang="en-US" altLang="zh-CN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年，用心制作每一页艺术珍品，以xx的姿态。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14449" t="46803" r="14449" b="1322"/>
          <a:stretch>
            <a:fillRect/>
          </a:stretch>
        </p:blipFill>
        <p:spPr>
          <a:xfrm flipV="1">
            <a:off x="0" y="-4"/>
            <a:ext cx="12192000" cy="6858003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5166117" y="903531"/>
            <a:ext cx="1859767" cy="1859767"/>
          </a:xfrm>
          <a:prstGeom prst="ellipse">
            <a:avLst/>
          </a:prstGeom>
          <a:noFill/>
          <a:ln w="0" cmpd="dbl">
            <a:solidFill>
              <a:srgbClr val="00D4FE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500" dirty="0">
                <a:solidFill>
                  <a:srgbClr val="00D4FE"/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3</a:t>
            </a:r>
            <a:endParaRPr lang="zh-CN" altLang="en-US" sz="11500" dirty="0">
              <a:solidFill>
                <a:srgbClr val="00D4FE"/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62675" y="4984361"/>
            <a:ext cx="48666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54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60603" y="215731"/>
            <a:ext cx="780774" cy="780774"/>
          </a:xfrm>
          <a:prstGeom prst="ellipse">
            <a:avLst/>
          </a:prstGeom>
          <a:gradFill flip="none" rotWithShape="1">
            <a:gsLst>
              <a:gs pos="100000">
                <a:srgbClr val="00172E"/>
              </a:gs>
              <a:gs pos="0">
                <a:srgbClr val="00D4FE"/>
              </a:gs>
            </a:gsLst>
            <a:lin ang="8100000" scaled="1"/>
            <a:tileRect/>
          </a:gradFill>
          <a:ln w="0" cmpd="dbl">
            <a:solidFill>
              <a:schemeClr val="bg1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1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4932" y="388050"/>
            <a:ext cx="267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28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94204" y="4518989"/>
            <a:ext cx="1249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0D4FE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布朗斯</a:t>
            </a:r>
            <a:endParaRPr lang="zh-CN" altLang="en-US" sz="2800" dirty="0">
              <a:solidFill>
                <a:srgbClr val="00D4FE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62148" y="5042209"/>
            <a:ext cx="230268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公司创始人，执行总裁，拥有高效的管理经验。</a:t>
            </a:r>
            <a:endParaRPr lang="zh-CN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/>
          <a:srcRect l="4301" r="4301"/>
          <a:stretch>
            <a:fillRect/>
          </a:stretch>
        </p:blipFill>
        <p:spPr>
          <a:xfrm>
            <a:off x="1104521" y="1943153"/>
            <a:ext cx="2429214" cy="2429214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5107336" y="1264894"/>
            <a:ext cx="5958450" cy="1227203"/>
            <a:chOff x="5266363" y="1135652"/>
            <a:chExt cx="5958450" cy="1227203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/>
            <a:srcRect l="4454" r="4454"/>
            <a:stretch>
              <a:fillRect/>
            </a:stretch>
          </p:blipFill>
          <p:spPr>
            <a:xfrm>
              <a:off x="5266363" y="1135652"/>
              <a:ext cx="1227203" cy="1227203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1" name="组合 10"/>
            <p:cNvGrpSpPr/>
            <p:nvPr/>
          </p:nvGrpSpPr>
          <p:grpSpPr>
            <a:xfrm>
              <a:off x="6811135" y="1355299"/>
              <a:ext cx="4413678" cy="787908"/>
              <a:chOff x="6877174" y="1298745"/>
              <a:chExt cx="4413678" cy="787908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6877174" y="1298745"/>
                <a:ext cx="19487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00D4FE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创意总监  乔治</a:t>
                </a:r>
                <a:endParaRPr lang="zh-CN" altLang="en-US" sz="2000" dirty="0">
                  <a:solidFill>
                    <a:srgbClr val="00D4FE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6877174" y="1698855"/>
                <a:ext cx="4413678" cy="387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公司创始人，创意总监，拥有高效的管理经验。</a:t>
                </a:r>
                <a:endPara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5107336" y="3019728"/>
            <a:ext cx="5958451" cy="1227203"/>
            <a:chOff x="5266362" y="2805426"/>
            <a:chExt cx="5958451" cy="1227203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3"/>
            <a:srcRect l="1104" r="1104"/>
            <a:stretch>
              <a:fillRect/>
            </a:stretch>
          </p:blipFill>
          <p:spPr>
            <a:xfrm>
              <a:off x="5266362" y="2805426"/>
              <a:ext cx="1227203" cy="1227203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6" name="组合 15"/>
            <p:cNvGrpSpPr/>
            <p:nvPr/>
          </p:nvGrpSpPr>
          <p:grpSpPr>
            <a:xfrm>
              <a:off x="6811135" y="3068963"/>
              <a:ext cx="4413678" cy="787908"/>
              <a:chOff x="6877174" y="1298745"/>
              <a:chExt cx="4413678" cy="787908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6877174" y="1298745"/>
                <a:ext cx="19487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00D4FE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行政总监  鲍勃</a:t>
                </a:r>
                <a:endParaRPr lang="zh-CN" altLang="en-US" sz="2000" dirty="0">
                  <a:solidFill>
                    <a:srgbClr val="00D4FE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6877174" y="1698855"/>
                <a:ext cx="4413678" cy="387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公司创始人，行政总监，拥有高效的管理经验。</a:t>
                </a:r>
                <a:endPara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5107336" y="4774562"/>
            <a:ext cx="5958451" cy="1242614"/>
            <a:chOff x="5266362" y="4645320"/>
            <a:chExt cx="5958451" cy="124261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4"/>
            <a:srcRect t="7716" b="7716"/>
            <a:stretch>
              <a:fillRect/>
            </a:stretch>
          </p:blipFill>
          <p:spPr>
            <a:xfrm>
              <a:off x="5266362" y="4645320"/>
              <a:ext cx="1242614" cy="1242614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1" name="组合 20"/>
            <p:cNvGrpSpPr/>
            <p:nvPr/>
          </p:nvGrpSpPr>
          <p:grpSpPr>
            <a:xfrm>
              <a:off x="6811135" y="4872673"/>
              <a:ext cx="4413678" cy="787908"/>
              <a:chOff x="6877174" y="1298745"/>
              <a:chExt cx="4413678" cy="787908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6877174" y="1298745"/>
                <a:ext cx="194877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rgbClr val="00D4FE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技术总监  森答</a:t>
                </a:r>
                <a:endParaRPr lang="zh-CN" altLang="en-US" sz="2000" dirty="0">
                  <a:solidFill>
                    <a:srgbClr val="00D4FE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6877174" y="1698855"/>
                <a:ext cx="4413678" cy="387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造字工房悦圆演示版常规体" pitchFamily="2" charset="-122"/>
                    <a:ea typeface="造字工房悦圆演示版常规体" pitchFamily="2" charset="-122"/>
                  </a:rPr>
                  <a:t>公司创始人，技术总监，拥有高效的管理经验。</a:t>
                </a:r>
                <a:endPara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60603" y="215731"/>
            <a:ext cx="780774" cy="780774"/>
          </a:xfrm>
          <a:prstGeom prst="ellipse">
            <a:avLst/>
          </a:prstGeom>
          <a:gradFill flip="none" rotWithShape="1">
            <a:gsLst>
              <a:gs pos="100000">
                <a:srgbClr val="00172E"/>
              </a:gs>
              <a:gs pos="0">
                <a:srgbClr val="00D4FE"/>
              </a:gs>
            </a:gsLst>
            <a:lin ang="8100000" scaled="1"/>
            <a:tileRect/>
          </a:gradFill>
          <a:ln w="0" cmpd="dbl">
            <a:solidFill>
              <a:schemeClr val="bg1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3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4932" y="388050"/>
            <a:ext cx="267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28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1041377" y="1793416"/>
          <a:ext cx="10017020" cy="332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137541" y="5454918"/>
            <a:ext cx="9920856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成立于</a:t>
            </a:r>
            <a:r>
              <a:rPr lang="en-US" altLang="zh-CN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年，用心制作每一页艺术珍品，以xx的姿态孜孜不倦地打磨，完美助力您的演示项目。xx演示股份有限公司成立于</a:t>
            </a:r>
            <a:r>
              <a:rPr lang="en-US" altLang="zh-CN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年，用心制作每一页艺术珍品，以xx的姿态孜孜不倦地打磨。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60603" y="215731"/>
            <a:ext cx="780774" cy="780774"/>
          </a:xfrm>
          <a:prstGeom prst="ellipse">
            <a:avLst/>
          </a:prstGeom>
          <a:gradFill flip="none" rotWithShape="1">
            <a:gsLst>
              <a:gs pos="100000">
                <a:srgbClr val="00172E"/>
              </a:gs>
              <a:gs pos="0">
                <a:srgbClr val="00D4FE"/>
              </a:gs>
            </a:gsLst>
            <a:lin ang="8100000" scaled="1"/>
            <a:tileRect/>
          </a:gradFill>
          <a:ln w="0" cmpd="dbl">
            <a:solidFill>
              <a:schemeClr val="bg1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1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4932" y="388050"/>
            <a:ext cx="267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28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86168" y="2089915"/>
            <a:ext cx="5184647" cy="4136608"/>
            <a:chOff x="582968" y="2452772"/>
            <a:chExt cx="5184647" cy="413660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/>
            <a:srcRect r="2937"/>
            <a:stretch>
              <a:fillRect/>
            </a:stretch>
          </p:blipFill>
          <p:spPr>
            <a:xfrm>
              <a:off x="825104" y="2677357"/>
              <a:ext cx="4700377" cy="291064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968" y="2452772"/>
              <a:ext cx="5184647" cy="4136608"/>
            </a:xfrm>
            <a:prstGeom prst="rect">
              <a:avLst/>
            </a:prstGeom>
            <a:effectLst/>
          </p:spPr>
        </p:pic>
      </p:grpSp>
      <p:sp>
        <p:nvSpPr>
          <p:cNvPr id="9" name="文本框 8"/>
          <p:cNvSpPr txBox="1"/>
          <p:nvPr/>
        </p:nvSpPr>
        <p:spPr>
          <a:xfrm>
            <a:off x="6710713" y="2314500"/>
            <a:ext cx="4760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rgbClr val="00D4F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SAM  </a:t>
            </a:r>
            <a:r>
              <a:rPr lang="en-US" altLang="zh-CN" sz="7200" dirty="0">
                <a:solidFill>
                  <a:srgbClr val="00D4F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9</a:t>
            </a:r>
            <a:r>
              <a:rPr lang="en-US" altLang="zh-CN" sz="7200" dirty="0">
                <a:solidFill>
                  <a:srgbClr val="00D4F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  <a:r>
              <a:rPr lang="en-US" altLang="zh-CN" sz="7200" dirty="0">
                <a:solidFill>
                  <a:srgbClr val="00D4F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</a:t>
            </a:r>
            <a:endParaRPr lang="zh-CN" altLang="en-US" sz="5400" dirty="0">
              <a:solidFill>
                <a:srgbClr val="00D4FE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10713" y="3751849"/>
            <a:ext cx="47608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让你充分享受演示的乐趣。</a:t>
            </a:r>
            <a:endParaRPr lang="zh-CN" altLang="en-US" sz="5400" dirty="0">
              <a:solidFill>
                <a:schemeClr val="bg1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/>
          <a:srcRect l="14449" t="46803" r="14449" b="1322"/>
          <a:stretch>
            <a:fillRect/>
          </a:stretch>
        </p:blipFill>
        <p:spPr>
          <a:xfrm flipV="1">
            <a:off x="0" y="-4"/>
            <a:ext cx="12192000" cy="6858003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5166117" y="903531"/>
            <a:ext cx="1859767" cy="1859767"/>
          </a:xfrm>
          <a:prstGeom prst="ellipse">
            <a:avLst/>
          </a:prstGeom>
          <a:noFill/>
          <a:ln w="0" cmpd="dbl">
            <a:solidFill>
              <a:srgbClr val="00D4FE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500" dirty="0">
                <a:solidFill>
                  <a:srgbClr val="00D4FE"/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4</a:t>
            </a:r>
            <a:endParaRPr lang="zh-CN" altLang="en-US" sz="11500" dirty="0">
              <a:solidFill>
                <a:srgbClr val="00D4FE"/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62675" y="4984361"/>
            <a:ext cx="48666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54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60603" y="215731"/>
            <a:ext cx="780774" cy="780774"/>
          </a:xfrm>
          <a:prstGeom prst="ellipse">
            <a:avLst/>
          </a:prstGeom>
          <a:gradFill flip="none" rotWithShape="1">
            <a:gsLst>
              <a:gs pos="100000">
                <a:srgbClr val="00172E"/>
              </a:gs>
              <a:gs pos="0">
                <a:srgbClr val="00D4FE"/>
              </a:gs>
            </a:gsLst>
            <a:lin ang="8100000" scaled="1"/>
            <a:tileRect/>
          </a:gradFill>
          <a:ln w="0" cmpd="dbl">
            <a:solidFill>
              <a:schemeClr val="bg1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4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4932" y="388050"/>
            <a:ext cx="267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28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444306" y="1961844"/>
            <a:ext cx="3166890" cy="3151455"/>
            <a:chOff x="3871983" y="2026968"/>
            <a:chExt cx="3372261" cy="3355824"/>
          </a:xfrm>
        </p:grpSpPr>
        <p:sp>
          <p:nvSpPr>
            <p:cNvPr id="69" name="Freeform 5"/>
            <p:cNvSpPr/>
            <p:nvPr/>
          </p:nvSpPr>
          <p:spPr bwMode="auto">
            <a:xfrm>
              <a:off x="3871983" y="2026968"/>
              <a:ext cx="1574661" cy="1578521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0" name="Freeform 5"/>
            <p:cNvSpPr/>
            <p:nvPr/>
          </p:nvSpPr>
          <p:spPr bwMode="auto">
            <a:xfrm rot="16200000">
              <a:off x="3873913" y="3802341"/>
              <a:ext cx="1574661" cy="1578521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00D4FE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1" name="Freeform 5"/>
            <p:cNvSpPr/>
            <p:nvPr/>
          </p:nvSpPr>
          <p:spPr bwMode="auto">
            <a:xfrm rot="5400000">
              <a:off x="5667653" y="2025038"/>
              <a:ext cx="1574661" cy="1578521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rgbClr val="00D4FE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2" name="Freeform 5"/>
            <p:cNvSpPr/>
            <p:nvPr/>
          </p:nvSpPr>
          <p:spPr bwMode="auto">
            <a:xfrm rot="10800000">
              <a:off x="5664889" y="3804271"/>
              <a:ext cx="1574661" cy="1578521"/>
            </a:xfrm>
            <a:custGeom>
              <a:avLst/>
              <a:gdLst>
                <a:gd name="T0" fmla="*/ 456 w 456"/>
                <a:gd name="T1" fmla="*/ 0 h 457"/>
                <a:gd name="T2" fmla="*/ 333 w 456"/>
                <a:gd name="T3" fmla="*/ 0 h 457"/>
                <a:gd name="T4" fmla="*/ 0 w 456"/>
                <a:gd name="T5" fmla="*/ 333 h 457"/>
                <a:gd name="T6" fmla="*/ 0 w 456"/>
                <a:gd name="T7" fmla="*/ 455 h 457"/>
                <a:gd name="T8" fmla="*/ 77 w 456"/>
                <a:gd name="T9" fmla="*/ 456 h 457"/>
                <a:gd name="T10" fmla="*/ 326 w 456"/>
                <a:gd name="T11" fmla="*/ 457 h 457"/>
                <a:gd name="T12" fmla="*/ 335 w 456"/>
                <a:gd name="T13" fmla="*/ 457 h 457"/>
                <a:gd name="T14" fmla="*/ 456 w 456"/>
                <a:gd name="T15" fmla="*/ 347 h 457"/>
                <a:gd name="T16" fmla="*/ 456 w 456"/>
                <a:gd name="T17" fmla="*/ 345 h 457"/>
                <a:gd name="T18" fmla="*/ 456 w 456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457">
                  <a:moveTo>
                    <a:pt x="456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50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1" y="452"/>
                    <a:pt x="456" y="390"/>
                    <a:pt x="456" y="347"/>
                  </a:cubicBezTo>
                  <a:cubicBezTo>
                    <a:pt x="456" y="347"/>
                    <a:pt x="456" y="346"/>
                    <a:pt x="456" y="345"/>
                  </a:cubicBezTo>
                  <a:cubicBezTo>
                    <a:pt x="456" y="257"/>
                    <a:pt x="456" y="0"/>
                    <a:pt x="45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905878" y="2271973"/>
            <a:ext cx="746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D4FE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01</a:t>
            </a:r>
            <a:endParaRPr lang="zh-CN" altLang="en-US" sz="3200" dirty="0">
              <a:solidFill>
                <a:srgbClr val="00D4FE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96647" y="2271973"/>
            <a:ext cx="746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38646" y="3754364"/>
            <a:ext cx="746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25947" y="3730893"/>
            <a:ext cx="746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D4FE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04</a:t>
            </a:r>
            <a:endParaRPr lang="zh-CN" altLang="en-US" sz="3200" dirty="0">
              <a:solidFill>
                <a:srgbClr val="00D4FE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963535" y="2849056"/>
            <a:ext cx="466300" cy="439968"/>
            <a:chOff x="3098700" y="5569159"/>
            <a:chExt cx="642147" cy="605886"/>
          </a:xfrm>
          <a:solidFill>
            <a:srgbClr val="00D4FE"/>
          </a:solidFill>
        </p:grpSpPr>
        <p:sp>
          <p:nvSpPr>
            <p:cNvPr id="64" name="Freeform 349"/>
            <p:cNvSpPr/>
            <p:nvPr/>
          </p:nvSpPr>
          <p:spPr bwMode="auto">
            <a:xfrm>
              <a:off x="3119543" y="5569159"/>
              <a:ext cx="621304" cy="392027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5" name="Freeform 350"/>
            <p:cNvSpPr/>
            <p:nvPr/>
          </p:nvSpPr>
          <p:spPr bwMode="auto">
            <a:xfrm>
              <a:off x="3098700" y="5880953"/>
              <a:ext cx="565341" cy="294092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6" name="Freeform 351"/>
            <p:cNvSpPr>
              <a:spLocks noEditPoints="1"/>
            </p:cNvSpPr>
            <p:nvPr/>
          </p:nvSpPr>
          <p:spPr bwMode="auto">
            <a:xfrm>
              <a:off x="3217193" y="5689366"/>
              <a:ext cx="380606" cy="371184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7" name="Freeform 352"/>
            <p:cNvSpPr>
              <a:spLocks noEditPoints="1"/>
            </p:cNvSpPr>
            <p:nvPr/>
          </p:nvSpPr>
          <p:spPr bwMode="auto">
            <a:xfrm>
              <a:off x="3319126" y="5787872"/>
              <a:ext cx="176170" cy="174742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8" name="Oval 353"/>
            <p:cNvSpPr>
              <a:spLocks noChangeArrowheads="1"/>
            </p:cNvSpPr>
            <p:nvPr/>
          </p:nvSpPr>
          <p:spPr bwMode="auto">
            <a:xfrm>
              <a:off x="3375945" y="5844406"/>
              <a:ext cx="62530" cy="608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26111" y="2857307"/>
            <a:ext cx="360942" cy="404992"/>
            <a:chOff x="3199776" y="780891"/>
            <a:chExt cx="470261" cy="527652"/>
          </a:xfrm>
          <a:solidFill>
            <a:schemeClr val="bg1"/>
          </a:solidFill>
        </p:grpSpPr>
        <p:sp>
          <p:nvSpPr>
            <p:cNvPr id="60" name="Freeform 433"/>
            <p:cNvSpPr>
              <a:spLocks noEditPoints="1"/>
            </p:cNvSpPr>
            <p:nvPr/>
          </p:nvSpPr>
          <p:spPr bwMode="auto">
            <a:xfrm>
              <a:off x="3262591" y="927080"/>
              <a:ext cx="64814" cy="65671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close/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" name="Freeform 434"/>
            <p:cNvSpPr>
              <a:spLocks noEditPoints="1"/>
            </p:cNvSpPr>
            <p:nvPr/>
          </p:nvSpPr>
          <p:spPr bwMode="auto">
            <a:xfrm>
              <a:off x="3367094" y="867120"/>
              <a:ext cx="140479" cy="141621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close/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2" name="Freeform 435"/>
            <p:cNvSpPr>
              <a:spLocks noEditPoints="1"/>
            </p:cNvSpPr>
            <p:nvPr/>
          </p:nvSpPr>
          <p:spPr bwMode="auto">
            <a:xfrm>
              <a:off x="3282007" y="1022446"/>
              <a:ext cx="89941" cy="9108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close/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3" name="Freeform 436"/>
            <p:cNvSpPr>
              <a:spLocks noEditPoints="1"/>
            </p:cNvSpPr>
            <p:nvPr/>
          </p:nvSpPr>
          <p:spPr bwMode="auto">
            <a:xfrm>
              <a:off x="3199776" y="780891"/>
              <a:ext cx="470261" cy="527652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close/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close/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close/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17984" y="4303525"/>
            <a:ext cx="322542" cy="474123"/>
            <a:chOff x="6981155" y="1152856"/>
            <a:chExt cx="427719" cy="628728"/>
          </a:xfrm>
        </p:grpSpPr>
        <p:sp>
          <p:nvSpPr>
            <p:cNvPr id="54" name="Freeform 470"/>
            <p:cNvSpPr/>
            <p:nvPr/>
          </p:nvSpPr>
          <p:spPr bwMode="auto">
            <a:xfrm>
              <a:off x="6981155" y="1590853"/>
              <a:ext cx="111355" cy="190731"/>
            </a:xfrm>
            <a:custGeom>
              <a:avLst/>
              <a:gdLst>
                <a:gd name="T0" fmla="*/ 0 w 165"/>
                <a:gd name="T1" fmla="*/ 0 h 283"/>
                <a:gd name="T2" fmla="*/ 0 w 165"/>
                <a:gd name="T3" fmla="*/ 249 h 283"/>
                <a:gd name="T4" fmla="*/ 82 w 165"/>
                <a:gd name="T5" fmla="*/ 283 h 283"/>
                <a:gd name="T6" fmla="*/ 165 w 165"/>
                <a:gd name="T7" fmla="*/ 249 h 283"/>
                <a:gd name="T8" fmla="*/ 165 w 165"/>
                <a:gd name="T9" fmla="*/ 0 h 283"/>
                <a:gd name="T10" fmla="*/ 82 w 165"/>
                <a:gd name="T11" fmla="*/ 21 h 283"/>
                <a:gd name="T12" fmla="*/ 0 w 165"/>
                <a:gd name="T13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283">
                  <a:moveTo>
                    <a:pt x="0" y="0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68"/>
                    <a:pt x="37" y="283"/>
                    <a:pt x="82" y="283"/>
                  </a:cubicBezTo>
                  <a:cubicBezTo>
                    <a:pt x="128" y="283"/>
                    <a:pt x="165" y="268"/>
                    <a:pt x="165" y="249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46" y="15"/>
                    <a:pt x="113" y="21"/>
                    <a:pt x="82" y="21"/>
                  </a:cubicBezTo>
                  <a:cubicBezTo>
                    <a:pt x="51" y="21"/>
                    <a:pt x="19" y="15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471"/>
            <p:cNvSpPr/>
            <p:nvPr/>
          </p:nvSpPr>
          <p:spPr bwMode="auto">
            <a:xfrm>
              <a:off x="6981155" y="1377565"/>
              <a:ext cx="111355" cy="216429"/>
            </a:xfrm>
            <a:custGeom>
              <a:avLst/>
              <a:gdLst>
                <a:gd name="T0" fmla="*/ 97 w 165"/>
                <a:gd name="T1" fmla="*/ 254 h 321"/>
                <a:gd name="T2" fmla="*/ 97 w 165"/>
                <a:gd name="T3" fmla="*/ 228 h 321"/>
                <a:gd name="T4" fmla="*/ 153 w 165"/>
                <a:gd name="T5" fmla="*/ 169 h 321"/>
                <a:gd name="T6" fmla="*/ 100 w 165"/>
                <a:gd name="T7" fmla="*/ 109 h 321"/>
                <a:gd name="T8" fmla="*/ 62 w 165"/>
                <a:gd name="T9" fmla="*/ 82 h 321"/>
                <a:gd name="T10" fmla="*/ 89 w 165"/>
                <a:gd name="T11" fmla="*/ 64 h 321"/>
                <a:gd name="T12" fmla="*/ 135 w 165"/>
                <a:gd name="T13" fmla="*/ 75 h 321"/>
                <a:gd name="T14" fmla="*/ 145 w 165"/>
                <a:gd name="T15" fmla="*/ 39 h 321"/>
                <a:gd name="T16" fmla="*/ 98 w 165"/>
                <a:gd name="T17" fmla="*/ 28 h 321"/>
                <a:gd name="T18" fmla="*/ 98 w 165"/>
                <a:gd name="T19" fmla="*/ 0 h 321"/>
                <a:gd name="T20" fmla="*/ 67 w 165"/>
                <a:gd name="T21" fmla="*/ 0 h 321"/>
                <a:gd name="T22" fmla="*/ 67 w 165"/>
                <a:gd name="T23" fmla="*/ 30 h 321"/>
                <a:gd name="T24" fmla="*/ 13 w 165"/>
                <a:gd name="T25" fmla="*/ 87 h 321"/>
                <a:gd name="T26" fmla="*/ 70 w 165"/>
                <a:gd name="T27" fmla="*/ 146 h 321"/>
                <a:gd name="T28" fmla="*/ 105 w 165"/>
                <a:gd name="T29" fmla="*/ 174 h 321"/>
                <a:gd name="T30" fmla="*/ 74 w 165"/>
                <a:gd name="T31" fmla="*/ 193 h 321"/>
                <a:gd name="T32" fmla="*/ 20 w 165"/>
                <a:gd name="T33" fmla="*/ 179 h 321"/>
                <a:gd name="T34" fmla="*/ 11 w 165"/>
                <a:gd name="T35" fmla="*/ 217 h 321"/>
                <a:gd name="T36" fmla="*/ 65 w 165"/>
                <a:gd name="T37" fmla="*/ 230 h 321"/>
                <a:gd name="T38" fmla="*/ 65 w 165"/>
                <a:gd name="T39" fmla="*/ 254 h 321"/>
                <a:gd name="T40" fmla="*/ 0 w 165"/>
                <a:gd name="T41" fmla="*/ 287 h 321"/>
                <a:gd name="T42" fmla="*/ 82 w 165"/>
                <a:gd name="T43" fmla="*/ 321 h 321"/>
                <a:gd name="T44" fmla="*/ 165 w 165"/>
                <a:gd name="T45" fmla="*/ 287 h 321"/>
                <a:gd name="T46" fmla="*/ 97 w 165"/>
                <a:gd name="T47" fmla="*/ 254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5" h="321">
                  <a:moveTo>
                    <a:pt x="97" y="254"/>
                  </a:moveTo>
                  <a:cubicBezTo>
                    <a:pt x="97" y="228"/>
                    <a:pt x="97" y="228"/>
                    <a:pt x="97" y="228"/>
                  </a:cubicBezTo>
                  <a:cubicBezTo>
                    <a:pt x="134" y="222"/>
                    <a:pt x="153" y="198"/>
                    <a:pt x="153" y="169"/>
                  </a:cubicBezTo>
                  <a:cubicBezTo>
                    <a:pt x="153" y="140"/>
                    <a:pt x="138" y="122"/>
                    <a:pt x="100" y="109"/>
                  </a:cubicBezTo>
                  <a:cubicBezTo>
                    <a:pt x="73" y="99"/>
                    <a:pt x="62" y="92"/>
                    <a:pt x="62" y="82"/>
                  </a:cubicBezTo>
                  <a:cubicBezTo>
                    <a:pt x="62" y="73"/>
                    <a:pt x="68" y="64"/>
                    <a:pt x="89" y="64"/>
                  </a:cubicBezTo>
                  <a:cubicBezTo>
                    <a:pt x="112" y="64"/>
                    <a:pt x="127" y="71"/>
                    <a:pt x="135" y="75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34" y="33"/>
                    <a:pt x="119" y="29"/>
                    <a:pt x="98" y="28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33" y="37"/>
                    <a:pt x="13" y="59"/>
                    <a:pt x="13" y="87"/>
                  </a:cubicBezTo>
                  <a:cubicBezTo>
                    <a:pt x="13" y="118"/>
                    <a:pt x="36" y="134"/>
                    <a:pt x="70" y="146"/>
                  </a:cubicBezTo>
                  <a:cubicBezTo>
                    <a:pt x="94" y="154"/>
                    <a:pt x="105" y="161"/>
                    <a:pt x="105" y="174"/>
                  </a:cubicBezTo>
                  <a:cubicBezTo>
                    <a:pt x="105" y="186"/>
                    <a:pt x="92" y="193"/>
                    <a:pt x="74" y="193"/>
                  </a:cubicBezTo>
                  <a:cubicBezTo>
                    <a:pt x="53" y="193"/>
                    <a:pt x="34" y="187"/>
                    <a:pt x="20" y="179"/>
                  </a:cubicBezTo>
                  <a:cubicBezTo>
                    <a:pt x="11" y="217"/>
                    <a:pt x="11" y="217"/>
                    <a:pt x="11" y="217"/>
                  </a:cubicBezTo>
                  <a:cubicBezTo>
                    <a:pt x="23" y="223"/>
                    <a:pt x="44" y="230"/>
                    <a:pt x="65" y="230"/>
                  </a:cubicBezTo>
                  <a:cubicBezTo>
                    <a:pt x="65" y="254"/>
                    <a:pt x="65" y="254"/>
                    <a:pt x="65" y="254"/>
                  </a:cubicBezTo>
                  <a:cubicBezTo>
                    <a:pt x="28" y="257"/>
                    <a:pt x="0" y="271"/>
                    <a:pt x="0" y="287"/>
                  </a:cubicBezTo>
                  <a:cubicBezTo>
                    <a:pt x="0" y="306"/>
                    <a:pt x="37" y="321"/>
                    <a:pt x="82" y="321"/>
                  </a:cubicBezTo>
                  <a:cubicBezTo>
                    <a:pt x="128" y="321"/>
                    <a:pt x="165" y="306"/>
                    <a:pt x="165" y="287"/>
                  </a:cubicBezTo>
                  <a:cubicBezTo>
                    <a:pt x="165" y="271"/>
                    <a:pt x="135" y="257"/>
                    <a:pt x="97" y="2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Freeform 472"/>
            <p:cNvSpPr/>
            <p:nvPr/>
          </p:nvSpPr>
          <p:spPr bwMode="auto">
            <a:xfrm>
              <a:off x="7139622" y="1518614"/>
              <a:ext cx="112783" cy="262969"/>
            </a:xfrm>
            <a:custGeom>
              <a:avLst/>
              <a:gdLst>
                <a:gd name="T0" fmla="*/ 1 w 167"/>
                <a:gd name="T1" fmla="*/ 0 h 390"/>
                <a:gd name="T2" fmla="*/ 1 w 167"/>
                <a:gd name="T3" fmla="*/ 350 h 390"/>
                <a:gd name="T4" fmla="*/ 0 w 167"/>
                <a:gd name="T5" fmla="*/ 356 h 390"/>
                <a:gd name="T6" fmla="*/ 83 w 167"/>
                <a:gd name="T7" fmla="*/ 390 h 390"/>
                <a:gd name="T8" fmla="*/ 165 w 167"/>
                <a:gd name="T9" fmla="*/ 356 h 390"/>
                <a:gd name="T10" fmla="*/ 167 w 167"/>
                <a:gd name="T11" fmla="*/ 356 h 390"/>
                <a:gd name="T12" fmla="*/ 167 w 167"/>
                <a:gd name="T13" fmla="*/ 0 h 390"/>
                <a:gd name="T14" fmla="*/ 84 w 167"/>
                <a:gd name="T15" fmla="*/ 21 h 390"/>
                <a:gd name="T16" fmla="*/ 1 w 167"/>
                <a:gd name="T17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390">
                  <a:moveTo>
                    <a:pt x="1" y="0"/>
                  </a:moveTo>
                  <a:cubicBezTo>
                    <a:pt x="1" y="350"/>
                    <a:pt x="1" y="350"/>
                    <a:pt x="1" y="350"/>
                  </a:cubicBezTo>
                  <a:cubicBezTo>
                    <a:pt x="1" y="352"/>
                    <a:pt x="0" y="354"/>
                    <a:pt x="0" y="356"/>
                  </a:cubicBezTo>
                  <a:cubicBezTo>
                    <a:pt x="0" y="375"/>
                    <a:pt x="37" y="390"/>
                    <a:pt x="83" y="390"/>
                  </a:cubicBezTo>
                  <a:cubicBezTo>
                    <a:pt x="128" y="390"/>
                    <a:pt x="165" y="375"/>
                    <a:pt x="165" y="356"/>
                  </a:cubicBezTo>
                  <a:cubicBezTo>
                    <a:pt x="167" y="356"/>
                    <a:pt x="167" y="356"/>
                    <a:pt x="167" y="356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48" y="14"/>
                    <a:pt x="115" y="21"/>
                    <a:pt x="84" y="21"/>
                  </a:cubicBezTo>
                  <a:cubicBezTo>
                    <a:pt x="53" y="21"/>
                    <a:pt x="20" y="14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7" name="Freeform 473"/>
            <p:cNvSpPr/>
            <p:nvPr/>
          </p:nvSpPr>
          <p:spPr bwMode="auto">
            <a:xfrm>
              <a:off x="7140193" y="1362146"/>
              <a:ext cx="112212" cy="159894"/>
            </a:xfrm>
            <a:custGeom>
              <a:avLst/>
              <a:gdLst>
                <a:gd name="T0" fmla="*/ 102 w 166"/>
                <a:gd name="T1" fmla="*/ 170 h 237"/>
                <a:gd name="T2" fmla="*/ 102 w 166"/>
                <a:gd name="T3" fmla="*/ 145 h 237"/>
                <a:gd name="T4" fmla="*/ 128 w 166"/>
                <a:gd name="T5" fmla="*/ 145 h 237"/>
                <a:gd name="T6" fmla="*/ 128 w 166"/>
                <a:gd name="T7" fmla="*/ 125 h 237"/>
                <a:gd name="T8" fmla="*/ 102 w 166"/>
                <a:gd name="T9" fmla="*/ 125 h 237"/>
                <a:gd name="T10" fmla="*/ 102 w 166"/>
                <a:gd name="T11" fmla="*/ 115 h 237"/>
                <a:gd name="T12" fmla="*/ 128 w 166"/>
                <a:gd name="T13" fmla="*/ 115 h 237"/>
                <a:gd name="T14" fmla="*/ 128 w 166"/>
                <a:gd name="T15" fmla="*/ 95 h 237"/>
                <a:gd name="T16" fmla="*/ 108 w 166"/>
                <a:gd name="T17" fmla="*/ 95 h 237"/>
                <a:gd name="T18" fmla="*/ 161 w 166"/>
                <a:gd name="T19" fmla="*/ 0 h 237"/>
                <a:gd name="T20" fmla="*/ 116 w 166"/>
                <a:gd name="T21" fmla="*/ 0 h 237"/>
                <a:gd name="T22" fmla="*/ 97 w 166"/>
                <a:gd name="T23" fmla="*/ 43 h 237"/>
                <a:gd name="T24" fmla="*/ 84 w 166"/>
                <a:gd name="T25" fmla="*/ 78 h 237"/>
                <a:gd name="T26" fmla="*/ 83 w 166"/>
                <a:gd name="T27" fmla="*/ 78 h 237"/>
                <a:gd name="T28" fmla="*/ 70 w 166"/>
                <a:gd name="T29" fmla="*/ 43 h 237"/>
                <a:gd name="T30" fmla="*/ 51 w 166"/>
                <a:gd name="T31" fmla="*/ 0 h 237"/>
                <a:gd name="T32" fmla="*/ 5 w 166"/>
                <a:gd name="T33" fmla="*/ 0 h 237"/>
                <a:gd name="T34" fmla="*/ 55 w 166"/>
                <a:gd name="T35" fmla="*/ 95 h 237"/>
                <a:gd name="T36" fmla="*/ 29 w 166"/>
                <a:gd name="T37" fmla="*/ 95 h 237"/>
                <a:gd name="T38" fmla="*/ 29 w 166"/>
                <a:gd name="T39" fmla="*/ 115 h 237"/>
                <a:gd name="T40" fmla="*/ 62 w 166"/>
                <a:gd name="T41" fmla="*/ 115 h 237"/>
                <a:gd name="T42" fmla="*/ 62 w 166"/>
                <a:gd name="T43" fmla="*/ 125 h 237"/>
                <a:gd name="T44" fmla="*/ 29 w 166"/>
                <a:gd name="T45" fmla="*/ 125 h 237"/>
                <a:gd name="T46" fmla="*/ 29 w 166"/>
                <a:gd name="T47" fmla="*/ 145 h 237"/>
                <a:gd name="T48" fmla="*/ 62 w 166"/>
                <a:gd name="T49" fmla="*/ 145 h 237"/>
                <a:gd name="T50" fmla="*/ 62 w 166"/>
                <a:gd name="T51" fmla="*/ 170 h 237"/>
                <a:gd name="T52" fmla="*/ 0 w 166"/>
                <a:gd name="T53" fmla="*/ 203 h 237"/>
                <a:gd name="T54" fmla="*/ 83 w 166"/>
                <a:gd name="T55" fmla="*/ 237 h 237"/>
                <a:gd name="T56" fmla="*/ 166 w 166"/>
                <a:gd name="T57" fmla="*/ 203 h 237"/>
                <a:gd name="T58" fmla="*/ 102 w 166"/>
                <a:gd name="T59" fmla="*/ 17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37">
                  <a:moveTo>
                    <a:pt x="102" y="170"/>
                  </a:moveTo>
                  <a:cubicBezTo>
                    <a:pt x="102" y="145"/>
                    <a:pt x="102" y="145"/>
                    <a:pt x="102" y="145"/>
                  </a:cubicBezTo>
                  <a:cubicBezTo>
                    <a:pt x="128" y="145"/>
                    <a:pt x="128" y="145"/>
                    <a:pt x="128" y="14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08" y="95"/>
                    <a:pt x="108" y="95"/>
                    <a:pt x="108" y="95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2" y="56"/>
                    <a:pt x="88" y="67"/>
                    <a:pt x="84" y="78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79" y="66"/>
                    <a:pt x="75" y="56"/>
                    <a:pt x="70" y="4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62" y="145"/>
                    <a:pt x="62" y="145"/>
                    <a:pt x="62" y="145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26" y="174"/>
                    <a:pt x="0" y="187"/>
                    <a:pt x="0" y="203"/>
                  </a:cubicBezTo>
                  <a:cubicBezTo>
                    <a:pt x="0" y="222"/>
                    <a:pt x="37" y="237"/>
                    <a:pt x="83" y="237"/>
                  </a:cubicBezTo>
                  <a:cubicBezTo>
                    <a:pt x="129" y="237"/>
                    <a:pt x="166" y="222"/>
                    <a:pt x="166" y="203"/>
                  </a:cubicBezTo>
                  <a:cubicBezTo>
                    <a:pt x="166" y="187"/>
                    <a:pt x="138" y="174"/>
                    <a:pt x="102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8" name="Freeform 474"/>
            <p:cNvSpPr/>
            <p:nvPr/>
          </p:nvSpPr>
          <p:spPr bwMode="auto">
            <a:xfrm>
              <a:off x="7297518" y="1355294"/>
              <a:ext cx="111355" cy="422293"/>
            </a:xfrm>
            <a:custGeom>
              <a:avLst/>
              <a:gdLst>
                <a:gd name="T0" fmla="*/ 0 w 165"/>
                <a:gd name="T1" fmla="*/ 0 h 626"/>
                <a:gd name="T2" fmla="*/ 0 w 165"/>
                <a:gd name="T3" fmla="*/ 593 h 626"/>
                <a:gd name="T4" fmla="*/ 82 w 165"/>
                <a:gd name="T5" fmla="*/ 626 h 626"/>
                <a:gd name="T6" fmla="*/ 165 w 165"/>
                <a:gd name="T7" fmla="*/ 593 h 626"/>
                <a:gd name="T8" fmla="*/ 165 w 165"/>
                <a:gd name="T9" fmla="*/ 0 h 626"/>
                <a:gd name="T10" fmla="*/ 82 w 165"/>
                <a:gd name="T11" fmla="*/ 21 h 626"/>
                <a:gd name="T12" fmla="*/ 0 w 165"/>
                <a:gd name="T13" fmla="*/ 0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626">
                  <a:moveTo>
                    <a:pt x="0" y="0"/>
                  </a:moveTo>
                  <a:cubicBezTo>
                    <a:pt x="0" y="593"/>
                    <a:pt x="0" y="593"/>
                    <a:pt x="0" y="593"/>
                  </a:cubicBezTo>
                  <a:cubicBezTo>
                    <a:pt x="0" y="611"/>
                    <a:pt x="36" y="626"/>
                    <a:pt x="82" y="626"/>
                  </a:cubicBezTo>
                  <a:cubicBezTo>
                    <a:pt x="128" y="626"/>
                    <a:pt x="165" y="611"/>
                    <a:pt x="165" y="593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46" y="14"/>
                    <a:pt x="113" y="21"/>
                    <a:pt x="82" y="21"/>
                  </a:cubicBezTo>
                  <a:cubicBezTo>
                    <a:pt x="51" y="21"/>
                    <a:pt x="18" y="1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9" name="Freeform 475"/>
            <p:cNvSpPr/>
            <p:nvPr/>
          </p:nvSpPr>
          <p:spPr bwMode="auto">
            <a:xfrm>
              <a:off x="7277246" y="1152856"/>
              <a:ext cx="131628" cy="205864"/>
            </a:xfrm>
            <a:custGeom>
              <a:avLst/>
              <a:gdLst>
                <a:gd name="T0" fmla="*/ 111 w 195"/>
                <a:gd name="T1" fmla="*/ 237 h 305"/>
                <a:gd name="T2" fmla="*/ 30 w 195"/>
                <a:gd name="T3" fmla="*/ 271 h 305"/>
                <a:gd name="T4" fmla="*/ 112 w 195"/>
                <a:gd name="T5" fmla="*/ 305 h 305"/>
                <a:gd name="T6" fmla="*/ 195 w 195"/>
                <a:gd name="T7" fmla="*/ 271 h 305"/>
                <a:gd name="T8" fmla="*/ 146 w 195"/>
                <a:gd name="T9" fmla="*/ 240 h 305"/>
                <a:gd name="T10" fmla="*/ 164 w 195"/>
                <a:gd name="T11" fmla="*/ 238 h 305"/>
                <a:gd name="T12" fmla="*/ 171 w 195"/>
                <a:gd name="T13" fmla="*/ 237 h 305"/>
                <a:gd name="T14" fmla="*/ 171 w 195"/>
                <a:gd name="T15" fmla="*/ 190 h 305"/>
                <a:gd name="T16" fmla="*/ 160 w 195"/>
                <a:gd name="T17" fmla="*/ 193 h 305"/>
                <a:gd name="T18" fmla="*/ 140 w 195"/>
                <a:gd name="T19" fmla="*/ 195 h 305"/>
                <a:gd name="T20" fmla="*/ 73 w 195"/>
                <a:gd name="T21" fmla="*/ 156 h 305"/>
                <a:gd name="T22" fmla="*/ 103 w 195"/>
                <a:gd name="T23" fmla="*/ 156 h 305"/>
                <a:gd name="T24" fmla="*/ 103 w 195"/>
                <a:gd name="T25" fmla="*/ 130 h 305"/>
                <a:gd name="T26" fmla="*/ 65 w 195"/>
                <a:gd name="T27" fmla="*/ 130 h 305"/>
                <a:gd name="T28" fmla="*/ 64 w 195"/>
                <a:gd name="T29" fmla="*/ 120 h 305"/>
                <a:gd name="T30" fmla="*/ 64 w 195"/>
                <a:gd name="T31" fmla="*/ 118 h 305"/>
                <a:gd name="T32" fmla="*/ 103 w 195"/>
                <a:gd name="T33" fmla="*/ 118 h 305"/>
                <a:gd name="T34" fmla="*/ 103 w 195"/>
                <a:gd name="T35" fmla="*/ 92 h 305"/>
                <a:gd name="T36" fmla="*/ 69 w 195"/>
                <a:gd name="T37" fmla="*/ 92 h 305"/>
                <a:gd name="T38" fmla="*/ 140 w 195"/>
                <a:gd name="T39" fmla="*/ 45 h 305"/>
                <a:gd name="T40" fmla="*/ 160 w 195"/>
                <a:gd name="T41" fmla="*/ 48 h 305"/>
                <a:gd name="T42" fmla="*/ 171 w 195"/>
                <a:gd name="T43" fmla="*/ 51 h 305"/>
                <a:gd name="T44" fmla="*/ 171 w 195"/>
                <a:gd name="T45" fmla="*/ 4 h 305"/>
                <a:gd name="T46" fmla="*/ 164 w 195"/>
                <a:gd name="T47" fmla="*/ 2 h 305"/>
                <a:gd name="T48" fmla="*/ 140 w 195"/>
                <a:gd name="T49" fmla="*/ 0 h 305"/>
                <a:gd name="T50" fmla="*/ 22 w 195"/>
                <a:gd name="T51" fmla="*/ 92 h 305"/>
                <a:gd name="T52" fmla="*/ 0 w 195"/>
                <a:gd name="T53" fmla="*/ 92 h 305"/>
                <a:gd name="T54" fmla="*/ 0 w 195"/>
                <a:gd name="T55" fmla="*/ 118 h 305"/>
                <a:gd name="T56" fmla="*/ 18 w 195"/>
                <a:gd name="T57" fmla="*/ 118 h 305"/>
                <a:gd name="T58" fmla="*/ 18 w 195"/>
                <a:gd name="T59" fmla="*/ 120 h 305"/>
                <a:gd name="T60" fmla="*/ 19 w 195"/>
                <a:gd name="T61" fmla="*/ 130 h 305"/>
                <a:gd name="T62" fmla="*/ 0 w 195"/>
                <a:gd name="T63" fmla="*/ 130 h 305"/>
                <a:gd name="T64" fmla="*/ 0 w 195"/>
                <a:gd name="T65" fmla="*/ 156 h 305"/>
                <a:gd name="T66" fmla="*/ 24 w 195"/>
                <a:gd name="T67" fmla="*/ 156 h 305"/>
                <a:gd name="T68" fmla="*/ 111 w 195"/>
                <a:gd name="T69" fmla="*/ 237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5" h="305">
                  <a:moveTo>
                    <a:pt x="111" y="237"/>
                  </a:moveTo>
                  <a:cubicBezTo>
                    <a:pt x="66" y="237"/>
                    <a:pt x="30" y="253"/>
                    <a:pt x="30" y="271"/>
                  </a:cubicBezTo>
                  <a:cubicBezTo>
                    <a:pt x="30" y="290"/>
                    <a:pt x="66" y="305"/>
                    <a:pt x="112" y="305"/>
                  </a:cubicBezTo>
                  <a:cubicBezTo>
                    <a:pt x="158" y="305"/>
                    <a:pt x="195" y="290"/>
                    <a:pt x="195" y="271"/>
                  </a:cubicBezTo>
                  <a:cubicBezTo>
                    <a:pt x="195" y="257"/>
                    <a:pt x="175" y="246"/>
                    <a:pt x="146" y="240"/>
                  </a:cubicBezTo>
                  <a:cubicBezTo>
                    <a:pt x="152" y="240"/>
                    <a:pt x="158" y="240"/>
                    <a:pt x="164" y="238"/>
                  </a:cubicBezTo>
                  <a:cubicBezTo>
                    <a:pt x="171" y="237"/>
                    <a:pt x="171" y="237"/>
                    <a:pt x="171" y="237"/>
                  </a:cubicBezTo>
                  <a:cubicBezTo>
                    <a:pt x="171" y="190"/>
                    <a:pt x="171" y="190"/>
                    <a:pt x="171" y="190"/>
                  </a:cubicBezTo>
                  <a:cubicBezTo>
                    <a:pt x="160" y="193"/>
                    <a:pt x="160" y="193"/>
                    <a:pt x="160" y="193"/>
                  </a:cubicBezTo>
                  <a:cubicBezTo>
                    <a:pt x="154" y="194"/>
                    <a:pt x="147" y="195"/>
                    <a:pt x="140" y="195"/>
                  </a:cubicBezTo>
                  <a:cubicBezTo>
                    <a:pt x="111" y="195"/>
                    <a:pt x="86" y="180"/>
                    <a:pt x="7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65" y="130"/>
                    <a:pt x="65" y="130"/>
                    <a:pt x="65" y="130"/>
                  </a:cubicBezTo>
                  <a:cubicBezTo>
                    <a:pt x="64" y="127"/>
                    <a:pt x="64" y="124"/>
                    <a:pt x="64" y="120"/>
                  </a:cubicBezTo>
                  <a:cubicBezTo>
                    <a:pt x="64" y="120"/>
                    <a:pt x="64" y="119"/>
                    <a:pt x="64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81" y="65"/>
                    <a:pt x="108" y="45"/>
                    <a:pt x="140" y="45"/>
                  </a:cubicBezTo>
                  <a:cubicBezTo>
                    <a:pt x="147" y="45"/>
                    <a:pt x="154" y="46"/>
                    <a:pt x="160" y="48"/>
                  </a:cubicBezTo>
                  <a:cubicBezTo>
                    <a:pt x="171" y="51"/>
                    <a:pt x="171" y="51"/>
                    <a:pt x="171" y="51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56" y="1"/>
                    <a:pt x="148" y="0"/>
                    <a:pt x="140" y="0"/>
                  </a:cubicBezTo>
                  <a:cubicBezTo>
                    <a:pt x="83" y="0"/>
                    <a:pt x="35" y="39"/>
                    <a:pt x="22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18" y="118"/>
                    <a:pt x="18" y="118"/>
                    <a:pt x="18" y="118"/>
                  </a:cubicBezTo>
                  <a:cubicBezTo>
                    <a:pt x="18" y="119"/>
                    <a:pt x="18" y="120"/>
                    <a:pt x="18" y="120"/>
                  </a:cubicBezTo>
                  <a:cubicBezTo>
                    <a:pt x="18" y="124"/>
                    <a:pt x="19" y="127"/>
                    <a:pt x="19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37" y="196"/>
                    <a:pt x="70" y="227"/>
                    <a:pt x="111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38472" y="4306129"/>
            <a:ext cx="312814" cy="468505"/>
            <a:chOff x="3212624" y="1881308"/>
            <a:chExt cx="436569" cy="653854"/>
          </a:xfrm>
          <a:solidFill>
            <a:srgbClr val="00D4FE"/>
          </a:solidFill>
        </p:grpSpPr>
        <p:sp>
          <p:nvSpPr>
            <p:cNvPr id="44" name="Freeform 256"/>
            <p:cNvSpPr>
              <a:spLocks noEditPoints="1"/>
            </p:cNvSpPr>
            <p:nvPr/>
          </p:nvSpPr>
          <p:spPr bwMode="auto">
            <a:xfrm>
              <a:off x="3339398" y="1881308"/>
              <a:ext cx="228706" cy="230705"/>
            </a:xfrm>
            <a:custGeom>
              <a:avLst/>
              <a:gdLst>
                <a:gd name="T0" fmla="*/ 170 w 339"/>
                <a:gd name="T1" fmla="*/ 342 h 342"/>
                <a:gd name="T2" fmla="*/ 339 w 339"/>
                <a:gd name="T3" fmla="*/ 171 h 342"/>
                <a:gd name="T4" fmla="*/ 170 w 339"/>
                <a:gd name="T5" fmla="*/ 0 h 342"/>
                <a:gd name="T6" fmla="*/ 0 w 339"/>
                <a:gd name="T7" fmla="*/ 171 h 342"/>
                <a:gd name="T8" fmla="*/ 170 w 339"/>
                <a:gd name="T9" fmla="*/ 342 h 342"/>
                <a:gd name="T10" fmla="*/ 170 w 339"/>
                <a:gd name="T11" fmla="*/ 41 h 342"/>
                <a:gd name="T12" fmla="*/ 298 w 339"/>
                <a:gd name="T13" fmla="*/ 171 h 342"/>
                <a:gd name="T14" fmla="*/ 170 w 339"/>
                <a:gd name="T15" fmla="*/ 301 h 342"/>
                <a:gd name="T16" fmla="*/ 41 w 339"/>
                <a:gd name="T17" fmla="*/ 171 h 342"/>
                <a:gd name="T18" fmla="*/ 170 w 339"/>
                <a:gd name="T19" fmla="*/ 4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9" h="342">
                  <a:moveTo>
                    <a:pt x="170" y="342"/>
                  </a:moveTo>
                  <a:cubicBezTo>
                    <a:pt x="263" y="342"/>
                    <a:pt x="339" y="265"/>
                    <a:pt x="339" y="171"/>
                  </a:cubicBezTo>
                  <a:cubicBezTo>
                    <a:pt x="339" y="77"/>
                    <a:pt x="263" y="0"/>
                    <a:pt x="170" y="0"/>
                  </a:cubicBezTo>
                  <a:cubicBezTo>
                    <a:pt x="76" y="0"/>
                    <a:pt x="0" y="77"/>
                    <a:pt x="0" y="171"/>
                  </a:cubicBezTo>
                  <a:cubicBezTo>
                    <a:pt x="0" y="265"/>
                    <a:pt x="76" y="342"/>
                    <a:pt x="170" y="342"/>
                  </a:cubicBezTo>
                  <a:close/>
                  <a:moveTo>
                    <a:pt x="170" y="41"/>
                  </a:moveTo>
                  <a:cubicBezTo>
                    <a:pt x="241" y="41"/>
                    <a:pt x="298" y="99"/>
                    <a:pt x="298" y="171"/>
                  </a:cubicBezTo>
                  <a:cubicBezTo>
                    <a:pt x="298" y="243"/>
                    <a:pt x="241" y="301"/>
                    <a:pt x="170" y="301"/>
                  </a:cubicBezTo>
                  <a:cubicBezTo>
                    <a:pt x="99" y="301"/>
                    <a:pt x="41" y="243"/>
                    <a:pt x="41" y="171"/>
                  </a:cubicBezTo>
                  <a:cubicBezTo>
                    <a:pt x="41" y="99"/>
                    <a:pt x="99" y="41"/>
                    <a:pt x="17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Freeform 257"/>
            <p:cNvSpPr/>
            <p:nvPr/>
          </p:nvSpPr>
          <p:spPr bwMode="auto">
            <a:xfrm>
              <a:off x="3417632" y="1933845"/>
              <a:ext cx="68812" cy="125631"/>
            </a:xfrm>
            <a:custGeom>
              <a:avLst/>
              <a:gdLst>
                <a:gd name="T0" fmla="*/ 45 w 102"/>
                <a:gd name="T1" fmla="*/ 138 h 186"/>
                <a:gd name="T2" fmla="*/ 7 w 102"/>
                <a:gd name="T3" fmla="*/ 128 h 186"/>
                <a:gd name="T4" fmla="*/ 0 w 102"/>
                <a:gd name="T5" fmla="*/ 155 h 186"/>
                <a:gd name="T6" fmla="*/ 39 w 102"/>
                <a:gd name="T7" fmla="*/ 165 h 186"/>
                <a:gd name="T8" fmla="*/ 39 w 102"/>
                <a:gd name="T9" fmla="*/ 186 h 186"/>
                <a:gd name="T10" fmla="*/ 62 w 102"/>
                <a:gd name="T11" fmla="*/ 186 h 186"/>
                <a:gd name="T12" fmla="*/ 62 w 102"/>
                <a:gd name="T13" fmla="*/ 163 h 186"/>
                <a:gd name="T14" fmla="*/ 102 w 102"/>
                <a:gd name="T15" fmla="*/ 121 h 186"/>
                <a:gd name="T16" fmla="*/ 64 w 102"/>
                <a:gd name="T17" fmla="*/ 78 h 186"/>
                <a:gd name="T18" fmla="*/ 37 w 102"/>
                <a:gd name="T19" fmla="*/ 59 h 186"/>
                <a:gd name="T20" fmla="*/ 56 w 102"/>
                <a:gd name="T21" fmla="*/ 46 h 186"/>
                <a:gd name="T22" fmla="*/ 89 w 102"/>
                <a:gd name="T23" fmla="*/ 54 h 186"/>
                <a:gd name="T24" fmla="*/ 96 w 102"/>
                <a:gd name="T25" fmla="*/ 28 h 186"/>
                <a:gd name="T26" fmla="*/ 63 w 102"/>
                <a:gd name="T27" fmla="*/ 20 h 186"/>
                <a:gd name="T28" fmla="*/ 63 w 102"/>
                <a:gd name="T29" fmla="*/ 0 h 186"/>
                <a:gd name="T30" fmla="*/ 40 w 102"/>
                <a:gd name="T31" fmla="*/ 0 h 186"/>
                <a:gd name="T32" fmla="*/ 40 w 102"/>
                <a:gd name="T33" fmla="*/ 22 h 186"/>
                <a:gd name="T34" fmla="*/ 2 w 102"/>
                <a:gd name="T35" fmla="*/ 62 h 186"/>
                <a:gd name="T36" fmla="*/ 43 w 102"/>
                <a:gd name="T37" fmla="*/ 104 h 186"/>
                <a:gd name="T38" fmla="*/ 67 w 102"/>
                <a:gd name="T39" fmla="*/ 124 h 186"/>
                <a:gd name="T40" fmla="*/ 45 w 102"/>
                <a:gd name="T41" fmla="*/ 13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186">
                  <a:moveTo>
                    <a:pt x="45" y="138"/>
                  </a:moveTo>
                  <a:cubicBezTo>
                    <a:pt x="30" y="138"/>
                    <a:pt x="17" y="133"/>
                    <a:pt x="7" y="128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9" y="160"/>
                    <a:pt x="24" y="164"/>
                    <a:pt x="39" y="165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62" y="186"/>
                    <a:pt x="62" y="186"/>
                    <a:pt x="62" y="186"/>
                  </a:cubicBezTo>
                  <a:cubicBezTo>
                    <a:pt x="62" y="163"/>
                    <a:pt x="62" y="163"/>
                    <a:pt x="62" y="163"/>
                  </a:cubicBezTo>
                  <a:cubicBezTo>
                    <a:pt x="88" y="158"/>
                    <a:pt x="102" y="141"/>
                    <a:pt x="102" y="121"/>
                  </a:cubicBezTo>
                  <a:cubicBezTo>
                    <a:pt x="102" y="100"/>
                    <a:pt x="91" y="88"/>
                    <a:pt x="64" y="78"/>
                  </a:cubicBezTo>
                  <a:cubicBezTo>
                    <a:pt x="45" y="71"/>
                    <a:pt x="37" y="66"/>
                    <a:pt x="37" y="59"/>
                  </a:cubicBezTo>
                  <a:cubicBezTo>
                    <a:pt x="37" y="52"/>
                    <a:pt x="41" y="46"/>
                    <a:pt x="56" y="46"/>
                  </a:cubicBezTo>
                  <a:cubicBezTo>
                    <a:pt x="73" y="46"/>
                    <a:pt x="83" y="51"/>
                    <a:pt x="89" y="54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88" y="24"/>
                    <a:pt x="78" y="21"/>
                    <a:pt x="63" y="2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16" y="26"/>
                    <a:pt x="2" y="42"/>
                    <a:pt x="2" y="62"/>
                  </a:cubicBezTo>
                  <a:cubicBezTo>
                    <a:pt x="2" y="85"/>
                    <a:pt x="18" y="96"/>
                    <a:pt x="43" y="104"/>
                  </a:cubicBezTo>
                  <a:cubicBezTo>
                    <a:pt x="60" y="110"/>
                    <a:pt x="67" y="115"/>
                    <a:pt x="67" y="124"/>
                  </a:cubicBezTo>
                  <a:cubicBezTo>
                    <a:pt x="67" y="133"/>
                    <a:pt x="58" y="138"/>
                    <a:pt x="45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6" name="Freeform 258"/>
            <p:cNvSpPr>
              <a:spLocks noEditPoints="1"/>
            </p:cNvSpPr>
            <p:nvPr/>
          </p:nvSpPr>
          <p:spPr bwMode="auto">
            <a:xfrm>
              <a:off x="3242890" y="2068898"/>
              <a:ext cx="139051" cy="140193"/>
            </a:xfrm>
            <a:custGeom>
              <a:avLst/>
              <a:gdLst>
                <a:gd name="T0" fmla="*/ 103 w 206"/>
                <a:gd name="T1" fmla="*/ 208 h 208"/>
                <a:gd name="T2" fmla="*/ 206 w 206"/>
                <a:gd name="T3" fmla="*/ 104 h 208"/>
                <a:gd name="T4" fmla="*/ 103 w 206"/>
                <a:gd name="T5" fmla="*/ 0 h 208"/>
                <a:gd name="T6" fmla="*/ 0 w 206"/>
                <a:gd name="T7" fmla="*/ 104 h 208"/>
                <a:gd name="T8" fmla="*/ 103 w 206"/>
                <a:gd name="T9" fmla="*/ 208 h 208"/>
                <a:gd name="T10" fmla="*/ 103 w 206"/>
                <a:gd name="T11" fmla="*/ 25 h 208"/>
                <a:gd name="T12" fmla="*/ 181 w 206"/>
                <a:gd name="T13" fmla="*/ 104 h 208"/>
                <a:gd name="T14" fmla="*/ 103 w 206"/>
                <a:gd name="T15" fmla="*/ 183 h 208"/>
                <a:gd name="T16" fmla="*/ 24 w 206"/>
                <a:gd name="T17" fmla="*/ 104 h 208"/>
                <a:gd name="T18" fmla="*/ 103 w 206"/>
                <a:gd name="T19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" h="208">
                  <a:moveTo>
                    <a:pt x="103" y="208"/>
                  </a:moveTo>
                  <a:cubicBezTo>
                    <a:pt x="160" y="208"/>
                    <a:pt x="206" y="161"/>
                    <a:pt x="206" y="104"/>
                  </a:cubicBezTo>
                  <a:cubicBezTo>
                    <a:pt x="206" y="46"/>
                    <a:pt x="160" y="0"/>
                    <a:pt x="103" y="0"/>
                  </a:cubicBezTo>
                  <a:cubicBezTo>
                    <a:pt x="46" y="0"/>
                    <a:pt x="0" y="46"/>
                    <a:pt x="0" y="104"/>
                  </a:cubicBezTo>
                  <a:cubicBezTo>
                    <a:pt x="0" y="161"/>
                    <a:pt x="46" y="208"/>
                    <a:pt x="103" y="208"/>
                  </a:cubicBezTo>
                  <a:close/>
                  <a:moveTo>
                    <a:pt x="103" y="25"/>
                  </a:moveTo>
                  <a:cubicBezTo>
                    <a:pt x="146" y="25"/>
                    <a:pt x="181" y="60"/>
                    <a:pt x="181" y="104"/>
                  </a:cubicBezTo>
                  <a:cubicBezTo>
                    <a:pt x="181" y="147"/>
                    <a:pt x="146" y="183"/>
                    <a:pt x="103" y="183"/>
                  </a:cubicBezTo>
                  <a:cubicBezTo>
                    <a:pt x="60" y="183"/>
                    <a:pt x="24" y="147"/>
                    <a:pt x="24" y="104"/>
                  </a:cubicBezTo>
                  <a:cubicBezTo>
                    <a:pt x="24" y="60"/>
                    <a:pt x="60" y="25"/>
                    <a:pt x="10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Freeform 259"/>
            <p:cNvSpPr/>
            <p:nvPr/>
          </p:nvSpPr>
          <p:spPr bwMode="auto">
            <a:xfrm>
              <a:off x="3290288" y="2100592"/>
              <a:ext cx="41687" cy="76807"/>
            </a:xfrm>
            <a:custGeom>
              <a:avLst/>
              <a:gdLst>
                <a:gd name="T0" fmla="*/ 28 w 62"/>
                <a:gd name="T1" fmla="*/ 84 h 114"/>
                <a:gd name="T2" fmla="*/ 4 w 62"/>
                <a:gd name="T3" fmla="*/ 78 h 114"/>
                <a:gd name="T4" fmla="*/ 0 w 62"/>
                <a:gd name="T5" fmla="*/ 94 h 114"/>
                <a:gd name="T6" fmla="*/ 24 w 62"/>
                <a:gd name="T7" fmla="*/ 100 h 114"/>
                <a:gd name="T8" fmla="*/ 24 w 62"/>
                <a:gd name="T9" fmla="*/ 114 h 114"/>
                <a:gd name="T10" fmla="*/ 38 w 62"/>
                <a:gd name="T11" fmla="*/ 114 h 114"/>
                <a:gd name="T12" fmla="*/ 38 w 62"/>
                <a:gd name="T13" fmla="*/ 99 h 114"/>
                <a:gd name="T14" fmla="*/ 62 w 62"/>
                <a:gd name="T15" fmla="*/ 74 h 114"/>
                <a:gd name="T16" fmla="*/ 39 w 62"/>
                <a:gd name="T17" fmla="*/ 48 h 114"/>
                <a:gd name="T18" fmla="*/ 22 w 62"/>
                <a:gd name="T19" fmla="*/ 36 h 114"/>
                <a:gd name="T20" fmla="*/ 34 w 62"/>
                <a:gd name="T21" fmla="*/ 28 h 114"/>
                <a:gd name="T22" fmla="*/ 54 w 62"/>
                <a:gd name="T23" fmla="*/ 33 h 114"/>
                <a:gd name="T24" fmla="*/ 59 w 62"/>
                <a:gd name="T25" fmla="*/ 17 h 114"/>
                <a:gd name="T26" fmla="*/ 38 w 62"/>
                <a:gd name="T27" fmla="*/ 12 h 114"/>
                <a:gd name="T28" fmla="*/ 38 w 62"/>
                <a:gd name="T29" fmla="*/ 0 h 114"/>
                <a:gd name="T30" fmla="*/ 25 w 62"/>
                <a:gd name="T31" fmla="*/ 0 h 114"/>
                <a:gd name="T32" fmla="*/ 25 w 62"/>
                <a:gd name="T33" fmla="*/ 13 h 114"/>
                <a:gd name="T34" fmla="*/ 1 w 62"/>
                <a:gd name="T35" fmla="*/ 38 h 114"/>
                <a:gd name="T36" fmla="*/ 26 w 62"/>
                <a:gd name="T37" fmla="*/ 64 h 114"/>
                <a:gd name="T38" fmla="*/ 41 w 62"/>
                <a:gd name="T39" fmla="*/ 76 h 114"/>
                <a:gd name="T40" fmla="*/ 28 w 62"/>
                <a:gd name="T41" fmla="*/ 8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14">
                  <a:moveTo>
                    <a:pt x="28" y="84"/>
                  </a:moveTo>
                  <a:cubicBezTo>
                    <a:pt x="19" y="84"/>
                    <a:pt x="10" y="81"/>
                    <a:pt x="4" y="78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6" y="97"/>
                    <a:pt x="15" y="100"/>
                    <a:pt x="24" y="100"/>
                  </a:cubicBezTo>
                  <a:cubicBezTo>
                    <a:pt x="24" y="114"/>
                    <a:pt x="24" y="114"/>
                    <a:pt x="24" y="114"/>
                  </a:cubicBezTo>
                  <a:cubicBezTo>
                    <a:pt x="38" y="114"/>
                    <a:pt x="38" y="114"/>
                    <a:pt x="38" y="114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54" y="97"/>
                    <a:pt x="62" y="86"/>
                    <a:pt x="62" y="74"/>
                  </a:cubicBezTo>
                  <a:cubicBezTo>
                    <a:pt x="62" y="61"/>
                    <a:pt x="56" y="53"/>
                    <a:pt x="39" y="48"/>
                  </a:cubicBezTo>
                  <a:cubicBezTo>
                    <a:pt x="27" y="43"/>
                    <a:pt x="22" y="40"/>
                    <a:pt x="22" y="36"/>
                  </a:cubicBezTo>
                  <a:cubicBezTo>
                    <a:pt x="22" y="32"/>
                    <a:pt x="25" y="28"/>
                    <a:pt x="34" y="28"/>
                  </a:cubicBezTo>
                  <a:cubicBezTo>
                    <a:pt x="44" y="28"/>
                    <a:pt x="51" y="31"/>
                    <a:pt x="54" y="3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4" y="15"/>
                    <a:pt x="47" y="13"/>
                    <a:pt x="38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0" y="16"/>
                    <a:pt x="1" y="26"/>
                    <a:pt x="1" y="38"/>
                  </a:cubicBezTo>
                  <a:cubicBezTo>
                    <a:pt x="1" y="52"/>
                    <a:pt x="11" y="58"/>
                    <a:pt x="26" y="64"/>
                  </a:cubicBezTo>
                  <a:cubicBezTo>
                    <a:pt x="37" y="67"/>
                    <a:pt x="41" y="70"/>
                    <a:pt x="41" y="76"/>
                  </a:cubicBezTo>
                  <a:cubicBezTo>
                    <a:pt x="41" y="81"/>
                    <a:pt x="36" y="84"/>
                    <a:pt x="2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Freeform 260"/>
            <p:cNvSpPr/>
            <p:nvPr/>
          </p:nvSpPr>
          <p:spPr bwMode="auto">
            <a:xfrm>
              <a:off x="3430481" y="2157982"/>
              <a:ext cx="41972" cy="76235"/>
            </a:xfrm>
            <a:custGeom>
              <a:avLst/>
              <a:gdLst>
                <a:gd name="T0" fmla="*/ 37 w 62"/>
                <a:gd name="T1" fmla="*/ 113 h 113"/>
                <a:gd name="T2" fmla="*/ 37 w 62"/>
                <a:gd name="T3" fmla="*/ 99 h 113"/>
                <a:gd name="T4" fmla="*/ 62 w 62"/>
                <a:gd name="T5" fmla="*/ 73 h 113"/>
                <a:gd name="T6" fmla="*/ 39 w 62"/>
                <a:gd name="T7" fmla="*/ 47 h 113"/>
                <a:gd name="T8" fmla="*/ 22 w 62"/>
                <a:gd name="T9" fmla="*/ 35 h 113"/>
                <a:gd name="T10" fmla="*/ 34 w 62"/>
                <a:gd name="T11" fmla="*/ 27 h 113"/>
                <a:gd name="T12" fmla="*/ 54 w 62"/>
                <a:gd name="T13" fmla="*/ 32 h 113"/>
                <a:gd name="T14" fmla="*/ 58 w 62"/>
                <a:gd name="T15" fmla="*/ 16 h 113"/>
                <a:gd name="T16" fmla="*/ 38 w 62"/>
                <a:gd name="T17" fmla="*/ 12 h 113"/>
                <a:gd name="T18" fmla="*/ 38 w 62"/>
                <a:gd name="T19" fmla="*/ 0 h 113"/>
                <a:gd name="T20" fmla="*/ 24 w 62"/>
                <a:gd name="T21" fmla="*/ 0 h 113"/>
                <a:gd name="T22" fmla="*/ 24 w 62"/>
                <a:gd name="T23" fmla="*/ 13 h 113"/>
                <a:gd name="T24" fmla="*/ 1 w 62"/>
                <a:gd name="T25" fmla="*/ 37 h 113"/>
                <a:gd name="T26" fmla="*/ 26 w 62"/>
                <a:gd name="T27" fmla="*/ 63 h 113"/>
                <a:gd name="T28" fmla="*/ 40 w 62"/>
                <a:gd name="T29" fmla="*/ 75 h 113"/>
                <a:gd name="T30" fmla="*/ 27 w 62"/>
                <a:gd name="T31" fmla="*/ 84 h 113"/>
                <a:gd name="T32" fmla="*/ 4 w 62"/>
                <a:gd name="T33" fmla="*/ 77 h 113"/>
                <a:gd name="T34" fmla="*/ 0 w 62"/>
                <a:gd name="T35" fmla="*/ 94 h 113"/>
                <a:gd name="T36" fmla="*/ 23 w 62"/>
                <a:gd name="T37" fmla="*/ 100 h 113"/>
                <a:gd name="T38" fmla="*/ 23 w 62"/>
                <a:gd name="T39" fmla="*/ 113 h 113"/>
                <a:gd name="T40" fmla="*/ 37 w 62"/>
                <a:gd name="T41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13">
                  <a:moveTo>
                    <a:pt x="37" y="113"/>
                  </a:moveTo>
                  <a:cubicBezTo>
                    <a:pt x="37" y="99"/>
                    <a:pt x="37" y="99"/>
                    <a:pt x="37" y="99"/>
                  </a:cubicBezTo>
                  <a:cubicBezTo>
                    <a:pt x="53" y="96"/>
                    <a:pt x="62" y="85"/>
                    <a:pt x="62" y="73"/>
                  </a:cubicBezTo>
                  <a:cubicBezTo>
                    <a:pt x="62" y="60"/>
                    <a:pt x="55" y="53"/>
                    <a:pt x="39" y="47"/>
                  </a:cubicBezTo>
                  <a:cubicBezTo>
                    <a:pt x="27" y="43"/>
                    <a:pt x="22" y="40"/>
                    <a:pt x="22" y="35"/>
                  </a:cubicBezTo>
                  <a:cubicBezTo>
                    <a:pt x="22" y="31"/>
                    <a:pt x="25" y="27"/>
                    <a:pt x="34" y="27"/>
                  </a:cubicBezTo>
                  <a:cubicBezTo>
                    <a:pt x="44" y="27"/>
                    <a:pt x="50" y="30"/>
                    <a:pt x="54" y="32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3" y="14"/>
                    <a:pt x="47" y="12"/>
                    <a:pt x="38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9" y="16"/>
                    <a:pt x="1" y="25"/>
                    <a:pt x="1" y="37"/>
                  </a:cubicBezTo>
                  <a:cubicBezTo>
                    <a:pt x="1" y="51"/>
                    <a:pt x="11" y="58"/>
                    <a:pt x="26" y="63"/>
                  </a:cubicBezTo>
                  <a:cubicBezTo>
                    <a:pt x="36" y="66"/>
                    <a:pt x="40" y="70"/>
                    <a:pt x="40" y="75"/>
                  </a:cubicBezTo>
                  <a:cubicBezTo>
                    <a:pt x="40" y="80"/>
                    <a:pt x="35" y="84"/>
                    <a:pt x="27" y="84"/>
                  </a:cubicBezTo>
                  <a:cubicBezTo>
                    <a:pt x="18" y="84"/>
                    <a:pt x="10" y="81"/>
                    <a:pt x="4" y="77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5" y="97"/>
                    <a:pt x="14" y="99"/>
                    <a:pt x="23" y="100"/>
                  </a:cubicBezTo>
                  <a:cubicBezTo>
                    <a:pt x="23" y="113"/>
                    <a:pt x="23" y="113"/>
                    <a:pt x="23" y="113"/>
                  </a:cubicBezTo>
                  <a:lnTo>
                    <a:pt x="37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Freeform 261"/>
            <p:cNvSpPr>
              <a:spLocks noEditPoints="1"/>
            </p:cNvSpPr>
            <p:nvPr/>
          </p:nvSpPr>
          <p:spPr bwMode="auto">
            <a:xfrm>
              <a:off x="3520136" y="2077464"/>
              <a:ext cx="95937" cy="96508"/>
            </a:xfrm>
            <a:custGeom>
              <a:avLst/>
              <a:gdLst>
                <a:gd name="T0" fmla="*/ 0 w 142"/>
                <a:gd name="T1" fmla="*/ 71 h 143"/>
                <a:gd name="T2" fmla="*/ 71 w 142"/>
                <a:gd name="T3" fmla="*/ 143 h 143"/>
                <a:gd name="T4" fmla="*/ 142 w 142"/>
                <a:gd name="T5" fmla="*/ 71 h 143"/>
                <a:gd name="T6" fmla="*/ 71 w 142"/>
                <a:gd name="T7" fmla="*/ 0 h 143"/>
                <a:gd name="T8" fmla="*/ 0 w 142"/>
                <a:gd name="T9" fmla="*/ 71 h 143"/>
                <a:gd name="T10" fmla="*/ 125 w 142"/>
                <a:gd name="T11" fmla="*/ 71 h 143"/>
                <a:gd name="T12" fmla="*/ 71 w 142"/>
                <a:gd name="T13" fmla="*/ 126 h 143"/>
                <a:gd name="T14" fmla="*/ 17 w 142"/>
                <a:gd name="T15" fmla="*/ 71 h 143"/>
                <a:gd name="T16" fmla="*/ 71 w 142"/>
                <a:gd name="T17" fmla="*/ 17 h 143"/>
                <a:gd name="T18" fmla="*/ 125 w 142"/>
                <a:gd name="T19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3">
                  <a:moveTo>
                    <a:pt x="0" y="71"/>
                  </a:moveTo>
                  <a:cubicBezTo>
                    <a:pt x="0" y="111"/>
                    <a:pt x="32" y="143"/>
                    <a:pt x="71" y="143"/>
                  </a:cubicBezTo>
                  <a:cubicBezTo>
                    <a:pt x="110" y="143"/>
                    <a:pt x="142" y="111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lose/>
                  <a:moveTo>
                    <a:pt x="125" y="71"/>
                  </a:moveTo>
                  <a:cubicBezTo>
                    <a:pt x="125" y="101"/>
                    <a:pt x="101" y="126"/>
                    <a:pt x="71" y="126"/>
                  </a:cubicBezTo>
                  <a:cubicBezTo>
                    <a:pt x="41" y="126"/>
                    <a:pt x="17" y="101"/>
                    <a:pt x="17" y="71"/>
                  </a:cubicBezTo>
                  <a:cubicBezTo>
                    <a:pt x="17" y="41"/>
                    <a:pt x="41" y="17"/>
                    <a:pt x="71" y="17"/>
                  </a:cubicBezTo>
                  <a:cubicBezTo>
                    <a:pt x="101" y="17"/>
                    <a:pt x="125" y="41"/>
                    <a:pt x="125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Freeform 262"/>
            <p:cNvSpPr/>
            <p:nvPr/>
          </p:nvSpPr>
          <p:spPr bwMode="auto">
            <a:xfrm>
              <a:off x="3553257" y="2099164"/>
              <a:ext cx="28267" cy="52537"/>
            </a:xfrm>
            <a:custGeom>
              <a:avLst/>
              <a:gdLst>
                <a:gd name="T0" fmla="*/ 16 w 42"/>
                <a:gd name="T1" fmla="*/ 0 h 78"/>
                <a:gd name="T2" fmla="*/ 16 w 42"/>
                <a:gd name="T3" fmla="*/ 9 h 78"/>
                <a:gd name="T4" fmla="*/ 0 w 42"/>
                <a:gd name="T5" fmla="*/ 26 h 78"/>
                <a:gd name="T6" fmla="*/ 17 w 42"/>
                <a:gd name="T7" fmla="*/ 44 h 78"/>
                <a:gd name="T8" fmla="*/ 28 w 42"/>
                <a:gd name="T9" fmla="*/ 52 h 78"/>
                <a:gd name="T10" fmla="*/ 18 w 42"/>
                <a:gd name="T11" fmla="*/ 58 h 78"/>
                <a:gd name="T12" fmla="*/ 3 w 42"/>
                <a:gd name="T13" fmla="*/ 54 h 78"/>
                <a:gd name="T14" fmla="*/ 0 w 42"/>
                <a:gd name="T15" fmla="*/ 65 h 78"/>
                <a:gd name="T16" fmla="*/ 16 w 42"/>
                <a:gd name="T17" fmla="*/ 69 h 78"/>
                <a:gd name="T18" fmla="*/ 16 w 42"/>
                <a:gd name="T19" fmla="*/ 78 h 78"/>
                <a:gd name="T20" fmla="*/ 25 w 42"/>
                <a:gd name="T21" fmla="*/ 78 h 78"/>
                <a:gd name="T22" fmla="*/ 25 w 42"/>
                <a:gd name="T23" fmla="*/ 69 h 78"/>
                <a:gd name="T24" fmla="*/ 42 w 42"/>
                <a:gd name="T25" fmla="*/ 51 h 78"/>
                <a:gd name="T26" fmla="*/ 26 w 42"/>
                <a:gd name="T27" fmla="*/ 33 h 78"/>
                <a:gd name="T28" fmla="*/ 15 w 42"/>
                <a:gd name="T29" fmla="*/ 25 h 78"/>
                <a:gd name="T30" fmla="*/ 23 w 42"/>
                <a:gd name="T31" fmla="*/ 19 h 78"/>
                <a:gd name="T32" fmla="*/ 37 w 42"/>
                <a:gd name="T33" fmla="*/ 23 h 78"/>
                <a:gd name="T34" fmla="*/ 40 w 42"/>
                <a:gd name="T35" fmla="*/ 12 h 78"/>
                <a:gd name="T36" fmla="*/ 26 w 42"/>
                <a:gd name="T37" fmla="*/ 9 h 78"/>
                <a:gd name="T38" fmla="*/ 26 w 42"/>
                <a:gd name="T39" fmla="*/ 0 h 78"/>
                <a:gd name="T40" fmla="*/ 16 w 42"/>
                <a:gd name="T4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78">
                  <a:moveTo>
                    <a:pt x="16" y="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6" y="11"/>
                    <a:pt x="0" y="18"/>
                    <a:pt x="0" y="26"/>
                  </a:cubicBezTo>
                  <a:cubicBezTo>
                    <a:pt x="0" y="36"/>
                    <a:pt x="7" y="40"/>
                    <a:pt x="17" y="44"/>
                  </a:cubicBezTo>
                  <a:cubicBezTo>
                    <a:pt x="25" y="46"/>
                    <a:pt x="28" y="49"/>
                    <a:pt x="28" y="52"/>
                  </a:cubicBezTo>
                  <a:cubicBezTo>
                    <a:pt x="28" y="56"/>
                    <a:pt x="24" y="58"/>
                    <a:pt x="18" y="58"/>
                  </a:cubicBezTo>
                  <a:cubicBezTo>
                    <a:pt x="12" y="58"/>
                    <a:pt x="7" y="56"/>
                    <a:pt x="3" y="5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" y="67"/>
                    <a:pt x="10" y="69"/>
                    <a:pt x="16" y="69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36" y="67"/>
                    <a:pt x="42" y="59"/>
                    <a:pt x="42" y="51"/>
                  </a:cubicBezTo>
                  <a:cubicBezTo>
                    <a:pt x="42" y="42"/>
                    <a:pt x="38" y="37"/>
                    <a:pt x="26" y="33"/>
                  </a:cubicBezTo>
                  <a:cubicBezTo>
                    <a:pt x="18" y="30"/>
                    <a:pt x="15" y="28"/>
                    <a:pt x="15" y="25"/>
                  </a:cubicBezTo>
                  <a:cubicBezTo>
                    <a:pt x="15" y="22"/>
                    <a:pt x="17" y="19"/>
                    <a:pt x="23" y="19"/>
                  </a:cubicBezTo>
                  <a:cubicBezTo>
                    <a:pt x="30" y="19"/>
                    <a:pt x="34" y="22"/>
                    <a:pt x="37" y="23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6" y="10"/>
                    <a:pt x="32" y="9"/>
                    <a:pt x="26" y="9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263"/>
            <p:cNvSpPr/>
            <p:nvPr/>
          </p:nvSpPr>
          <p:spPr bwMode="auto">
            <a:xfrm>
              <a:off x="3382512" y="2125432"/>
              <a:ext cx="139051" cy="107929"/>
            </a:xfrm>
            <a:custGeom>
              <a:avLst/>
              <a:gdLst>
                <a:gd name="T0" fmla="*/ 190 w 206"/>
                <a:gd name="T1" fmla="*/ 160 h 160"/>
                <a:gd name="T2" fmla="*/ 206 w 206"/>
                <a:gd name="T3" fmla="*/ 104 h 160"/>
                <a:gd name="T4" fmla="*/ 103 w 206"/>
                <a:gd name="T5" fmla="*/ 0 h 160"/>
                <a:gd name="T6" fmla="*/ 0 w 206"/>
                <a:gd name="T7" fmla="*/ 104 h 160"/>
                <a:gd name="T8" fmla="*/ 17 w 206"/>
                <a:gd name="T9" fmla="*/ 160 h 160"/>
                <a:gd name="T10" fmla="*/ 48 w 206"/>
                <a:gd name="T11" fmla="*/ 160 h 160"/>
                <a:gd name="T12" fmla="*/ 25 w 206"/>
                <a:gd name="T13" fmla="*/ 104 h 160"/>
                <a:gd name="T14" fmla="*/ 103 w 206"/>
                <a:gd name="T15" fmla="*/ 25 h 160"/>
                <a:gd name="T16" fmla="*/ 182 w 206"/>
                <a:gd name="T17" fmla="*/ 104 h 160"/>
                <a:gd name="T18" fmla="*/ 158 w 206"/>
                <a:gd name="T19" fmla="*/ 160 h 160"/>
                <a:gd name="T20" fmla="*/ 190 w 206"/>
                <a:gd name="T21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160">
                  <a:moveTo>
                    <a:pt x="190" y="160"/>
                  </a:moveTo>
                  <a:cubicBezTo>
                    <a:pt x="200" y="144"/>
                    <a:pt x="206" y="125"/>
                    <a:pt x="206" y="104"/>
                  </a:cubicBezTo>
                  <a:cubicBezTo>
                    <a:pt x="206" y="47"/>
                    <a:pt x="160" y="0"/>
                    <a:pt x="103" y="0"/>
                  </a:cubicBezTo>
                  <a:cubicBezTo>
                    <a:pt x="46" y="0"/>
                    <a:pt x="0" y="47"/>
                    <a:pt x="0" y="104"/>
                  </a:cubicBezTo>
                  <a:cubicBezTo>
                    <a:pt x="0" y="125"/>
                    <a:pt x="6" y="144"/>
                    <a:pt x="17" y="160"/>
                  </a:cubicBezTo>
                  <a:cubicBezTo>
                    <a:pt x="48" y="160"/>
                    <a:pt x="48" y="160"/>
                    <a:pt x="48" y="160"/>
                  </a:cubicBezTo>
                  <a:cubicBezTo>
                    <a:pt x="34" y="146"/>
                    <a:pt x="25" y="126"/>
                    <a:pt x="25" y="104"/>
                  </a:cubicBezTo>
                  <a:cubicBezTo>
                    <a:pt x="25" y="60"/>
                    <a:pt x="60" y="25"/>
                    <a:pt x="103" y="25"/>
                  </a:cubicBezTo>
                  <a:cubicBezTo>
                    <a:pt x="146" y="25"/>
                    <a:pt x="182" y="60"/>
                    <a:pt x="182" y="104"/>
                  </a:cubicBezTo>
                  <a:cubicBezTo>
                    <a:pt x="182" y="126"/>
                    <a:pt x="173" y="146"/>
                    <a:pt x="158" y="160"/>
                  </a:cubicBezTo>
                  <a:lnTo>
                    <a:pt x="19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264"/>
            <p:cNvSpPr>
              <a:spLocks noEditPoints="1"/>
            </p:cNvSpPr>
            <p:nvPr/>
          </p:nvSpPr>
          <p:spPr bwMode="auto">
            <a:xfrm>
              <a:off x="3212624" y="2239643"/>
              <a:ext cx="436569" cy="47112"/>
            </a:xfrm>
            <a:custGeom>
              <a:avLst/>
              <a:gdLst>
                <a:gd name="T0" fmla="*/ 608 w 647"/>
                <a:gd name="T1" fmla="*/ 0 h 70"/>
                <a:gd name="T2" fmla="*/ 39 w 647"/>
                <a:gd name="T3" fmla="*/ 0 h 70"/>
                <a:gd name="T4" fmla="*/ 0 w 647"/>
                <a:gd name="T5" fmla="*/ 18 h 70"/>
                <a:gd name="T6" fmla="*/ 0 w 647"/>
                <a:gd name="T7" fmla="*/ 51 h 70"/>
                <a:gd name="T8" fmla="*/ 39 w 647"/>
                <a:gd name="T9" fmla="*/ 70 h 70"/>
                <a:gd name="T10" fmla="*/ 608 w 647"/>
                <a:gd name="T11" fmla="*/ 70 h 70"/>
                <a:gd name="T12" fmla="*/ 647 w 647"/>
                <a:gd name="T13" fmla="*/ 51 h 70"/>
                <a:gd name="T14" fmla="*/ 647 w 647"/>
                <a:gd name="T15" fmla="*/ 18 h 70"/>
                <a:gd name="T16" fmla="*/ 608 w 647"/>
                <a:gd name="T17" fmla="*/ 0 h 70"/>
                <a:gd name="T18" fmla="*/ 84 w 647"/>
                <a:gd name="T19" fmla="*/ 56 h 70"/>
                <a:gd name="T20" fmla="*/ 39 w 647"/>
                <a:gd name="T21" fmla="*/ 56 h 70"/>
                <a:gd name="T22" fmla="*/ 30 w 647"/>
                <a:gd name="T23" fmla="*/ 51 h 70"/>
                <a:gd name="T24" fmla="*/ 30 w 647"/>
                <a:gd name="T25" fmla="*/ 18 h 70"/>
                <a:gd name="T26" fmla="*/ 39 w 647"/>
                <a:gd name="T27" fmla="*/ 14 h 70"/>
                <a:gd name="T28" fmla="*/ 84 w 647"/>
                <a:gd name="T29" fmla="*/ 14 h 70"/>
                <a:gd name="T30" fmla="*/ 75 w 647"/>
                <a:gd name="T31" fmla="*/ 18 h 70"/>
                <a:gd name="T32" fmla="*/ 75 w 647"/>
                <a:gd name="T33" fmla="*/ 51 h 70"/>
                <a:gd name="T34" fmla="*/ 84 w 647"/>
                <a:gd name="T35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7" h="70">
                  <a:moveTo>
                    <a:pt x="608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9"/>
                    <a:pt x="0" y="1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61"/>
                    <a:pt x="18" y="70"/>
                    <a:pt x="39" y="70"/>
                  </a:cubicBezTo>
                  <a:cubicBezTo>
                    <a:pt x="608" y="70"/>
                    <a:pt x="608" y="70"/>
                    <a:pt x="608" y="70"/>
                  </a:cubicBezTo>
                  <a:cubicBezTo>
                    <a:pt x="630" y="70"/>
                    <a:pt x="647" y="61"/>
                    <a:pt x="647" y="51"/>
                  </a:cubicBezTo>
                  <a:cubicBezTo>
                    <a:pt x="647" y="18"/>
                    <a:pt x="647" y="18"/>
                    <a:pt x="647" y="18"/>
                  </a:cubicBezTo>
                  <a:cubicBezTo>
                    <a:pt x="647" y="9"/>
                    <a:pt x="630" y="0"/>
                    <a:pt x="608" y="0"/>
                  </a:cubicBezTo>
                  <a:close/>
                  <a:moveTo>
                    <a:pt x="84" y="56"/>
                  </a:moveTo>
                  <a:cubicBezTo>
                    <a:pt x="39" y="56"/>
                    <a:pt x="39" y="56"/>
                    <a:pt x="39" y="56"/>
                  </a:cubicBezTo>
                  <a:cubicBezTo>
                    <a:pt x="34" y="56"/>
                    <a:pt x="30" y="54"/>
                    <a:pt x="30" y="5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6"/>
                    <a:pt x="34" y="14"/>
                    <a:pt x="39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79" y="14"/>
                    <a:pt x="75" y="16"/>
                    <a:pt x="75" y="18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4"/>
                    <a:pt x="79" y="56"/>
                    <a:pt x="8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Freeform 265"/>
            <p:cNvSpPr>
              <a:spLocks noEditPoints="1"/>
            </p:cNvSpPr>
            <p:nvPr/>
          </p:nvSpPr>
          <p:spPr bwMode="auto">
            <a:xfrm>
              <a:off x="3234896" y="2294749"/>
              <a:ext cx="400593" cy="240413"/>
            </a:xfrm>
            <a:custGeom>
              <a:avLst/>
              <a:gdLst>
                <a:gd name="T0" fmla="*/ 0 w 594"/>
                <a:gd name="T1" fmla="*/ 297 h 356"/>
                <a:gd name="T2" fmla="*/ 59 w 594"/>
                <a:gd name="T3" fmla="*/ 356 h 356"/>
                <a:gd name="T4" fmla="*/ 534 w 594"/>
                <a:gd name="T5" fmla="*/ 356 h 356"/>
                <a:gd name="T6" fmla="*/ 594 w 594"/>
                <a:gd name="T7" fmla="*/ 297 h 356"/>
                <a:gd name="T8" fmla="*/ 594 w 594"/>
                <a:gd name="T9" fmla="*/ 0 h 356"/>
                <a:gd name="T10" fmla="*/ 0 w 594"/>
                <a:gd name="T11" fmla="*/ 0 h 356"/>
                <a:gd name="T12" fmla="*/ 0 w 594"/>
                <a:gd name="T13" fmla="*/ 297 h 356"/>
                <a:gd name="T14" fmla="*/ 35 w 594"/>
                <a:gd name="T15" fmla="*/ 35 h 356"/>
                <a:gd name="T16" fmla="*/ 70 w 594"/>
                <a:gd name="T17" fmla="*/ 35 h 356"/>
                <a:gd name="T18" fmla="*/ 70 w 594"/>
                <a:gd name="T19" fmla="*/ 297 h 356"/>
                <a:gd name="T20" fmla="*/ 94 w 594"/>
                <a:gd name="T21" fmla="*/ 321 h 356"/>
                <a:gd name="T22" fmla="*/ 59 w 594"/>
                <a:gd name="T23" fmla="*/ 321 h 356"/>
                <a:gd name="T24" fmla="*/ 35 w 594"/>
                <a:gd name="T25" fmla="*/ 297 h 356"/>
                <a:gd name="T26" fmla="*/ 35 w 594"/>
                <a:gd name="T27" fmla="*/ 3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4" h="356">
                  <a:moveTo>
                    <a:pt x="0" y="297"/>
                  </a:moveTo>
                  <a:cubicBezTo>
                    <a:pt x="0" y="330"/>
                    <a:pt x="27" y="356"/>
                    <a:pt x="59" y="356"/>
                  </a:cubicBezTo>
                  <a:cubicBezTo>
                    <a:pt x="534" y="356"/>
                    <a:pt x="534" y="356"/>
                    <a:pt x="534" y="356"/>
                  </a:cubicBezTo>
                  <a:cubicBezTo>
                    <a:pt x="567" y="356"/>
                    <a:pt x="594" y="330"/>
                    <a:pt x="594" y="297"/>
                  </a:cubicBezTo>
                  <a:cubicBezTo>
                    <a:pt x="594" y="0"/>
                    <a:pt x="594" y="0"/>
                    <a:pt x="59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97"/>
                  </a:lnTo>
                  <a:close/>
                  <a:moveTo>
                    <a:pt x="35" y="35"/>
                  </a:moveTo>
                  <a:cubicBezTo>
                    <a:pt x="70" y="35"/>
                    <a:pt x="70" y="35"/>
                    <a:pt x="70" y="35"/>
                  </a:cubicBezTo>
                  <a:cubicBezTo>
                    <a:pt x="70" y="297"/>
                    <a:pt x="70" y="297"/>
                    <a:pt x="70" y="297"/>
                  </a:cubicBezTo>
                  <a:cubicBezTo>
                    <a:pt x="70" y="310"/>
                    <a:pt x="81" y="321"/>
                    <a:pt x="94" y="321"/>
                  </a:cubicBezTo>
                  <a:cubicBezTo>
                    <a:pt x="59" y="321"/>
                    <a:pt x="59" y="321"/>
                    <a:pt x="59" y="321"/>
                  </a:cubicBezTo>
                  <a:cubicBezTo>
                    <a:pt x="46" y="321"/>
                    <a:pt x="35" y="310"/>
                    <a:pt x="35" y="297"/>
                  </a:cubicBezTo>
                  <a:lnTo>
                    <a:pt x="3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965544" y="1377070"/>
            <a:ext cx="1941623" cy="1501272"/>
            <a:chOff x="3015018" y="1529317"/>
            <a:chExt cx="2067536" cy="1598628"/>
          </a:xfrm>
        </p:grpSpPr>
        <p:sp>
          <p:nvSpPr>
            <p:cNvPr id="38" name="椭圆 37"/>
            <p:cNvSpPr/>
            <p:nvPr/>
          </p:nvSpPr>
          <p:spPr>
            <a:xfrm flipH="1">
              <a:off x="4275829" y="2321220"/>
              <a:ext cx="806725" cy="806725"/>
            </a:xfrm>
            <a:prstGeom prst="ellipse">
              <a:avLst/>
            </a:prstGeom>
            <a:solidFill>
              <a:srgbClr val="00D4FE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 flipH="1">
              <a:off x="4548687" y="2592886"/>
              <a:ext cx="263391" cy="263391"/>
            </a:xfrm>
            <a:prstGeom prst="ellipse">
              <a:avLst/>
            </a:prstGeom>
            <a:solidFill>
              <a:srgbClr val="00D4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 flipH="1">
              <a:off x="3015018" y="2155299"/>
              <a:ext cx="1591749" cy="467319"/>
              <a:chOff x="7226809" y="1461630"/>
              <a:chExt cx="1591749" cy="467319"/>
            </a:xfrm>
          </p:grpSpPr>
          <p:cxnSp>
            <p:nvCxnSpPr>
              <p:cNvPr id="42" name="直接连接符 41"/>
              <p:cNvCxnSpPr/>
              <p:nvPr/>
            </p:nvCxnSpPr>
            <p:spPr>
              <a:xfrm flipV="1">
                <a:off x="7226809" y="1461630"/>
                <a:ext cx="467319" cy="467319"/>
              </a:xfrm>
              <a:prstGeom prst="line">
                <a:avLst/>
              </a:prstGeom>
              <a:ln w="12700">
                <a:solidFill>
                  <a:srgbClr val="00D4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>
                <a:off x="7694128" y="1461630"/>
                <a:ext cx="1124430" cy="15138"/>
              </a:xfrm>
              <a:prstGeom prst="line">
                <a:avLst/>
              </a:prstGeom>
              <a:ln w="12700">
                <a:solidFill>
                  <a:srgbClr val="00D4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文本框 40"/>
            <p:cNvSpPr txBox="1"/>
            <p:nvPr/>
          </p:nvSpPr>
          <p:spPr>
            <a:xfrm flipH="1">
              <a:off x="3088432" y="1529317"/>
              <a:ext cx="1081100" cy="622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85</a:t>
              </a:r>
              <a:r>
                <a:rPr lang="en-US" altLang="zh-CN" sz="28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%</a:t>
              </a:r>
              <a:endParaRPr lang="zh-CN" altLang="en-US" sz="32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075722" y="1411309"/>
            <a:ext cx="2310915" cy="1408494"/>
            <a:chOff x="6692942" y="964174"/>
            <a:chExt cx="2460776" cy="1499834"/>
          </a:xfrm>
        </p:grpSpPr>
        <p:sp>
          <p:nvSpPr>
            <p:cNvPr id="32" name="椭圆 31"/>
            <p:cNvSpPr/>
            <p:nvPr/>
          </p:nvSpPr>
          <p:spPr>
            <a:xfrm>
              <a:off x="6692942" y="1657283"/>
              <a:ext cx="806725" cy="806725"/>
            </a:xfrm>
            <a:prstGeom prst="ellipse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963418" y="1928949"/>
              <a:ext cx="263391" cy="263391"/>
            </a:xfrm>
            <a:prstGeom prst="ellipse">
              <a:avLst/>
            </a:prstGeom>
            <a:solidFill>
              <a:srgbClr val="00D4FE"/>
            </a:solidFill>
            <a:ln>
              <a:solidFill>
                <a:srgbClr val="00D4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7168729" y="1491362"/>
              <a:ext cx="1591749" cy="467319"/>
              <a:chOff x="7226809" y="1461630"/>
              <a:chExt cx="1591749" cy="467319"/>
            </a:xfrm>
          </p:grpSpPr>
          <p:cxnSp>
            <p:nvCxnSpPr>
              <p:cNvPr id="36" name="直接连接符 35"/>
              <p:cNvCxnSpPr/>
              <p:nvPr/>
            </p:nvCxnSpPr>
            <p:spPr>
              <a:xfrm flipV="1">
                <a:off x="7226809" y="1461630"/>
                <a:ext cx="467319" cy="467319"/>
              </a:xfrm>
              <a:prstGeom prst="line">
                <a:avLst/>
              </a:prstGeom>
              <a:ln w="12700">
                <a:solidFill>
                  <a:srgbClr val="00D4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7694128" y="1461630"/>
                <a:ext cx="1124430" cy="15138"/>
              </a:xfrm>
              <a:prstGeom prst="line">
                <a:avLst/>
              </a:prstGeom>
              <a:ln w="12700">
                <a:solidFill>
                  <a:srgbClr val="00D4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文本框 34"/>
            <p:cNvSpPr txBox="1"/>
            <p:nvPr/>
          </p:nvSpPr>
          <p:spPr>
            <a:xfrm>
              <a:off x="8072618" y="964174"/>
              <a:ext cx="1081100" cy="622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75</a:t>
              </a:r>
              <a:r>
                <a:rPr lang="en-US" altLang="zh-CN" sz="28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%</a:t>
              </a:r>
              <a:endParaRPr lang="zh-CN" altLang="en-US" sz="32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133559" y="4432002"/>
            <a:ext cx="1965773" cy="889017"/>
            <a:chOff x="2296185" y="5174611"/>
            <a:chExt cx="2093252" cy="946669"/>
          </a:xfrm>
        </p:grpSpPr>
        <p:sp>
          <p:nvSpPr>
            <p:cNvPr id="26" name="椭圆 25"/>
            <p:cNvSpPr/>
            <p:nvPr/>
          </p:nvSpPr>
          <p:spPr>
            <a:xfrm flipH="1">
              <a:off x="3582712" y="5174611"/>
              <a:ext cx="806725" cy="806725"/>
            </a:xfrm>
            <a:prstGeom prst="ellipse">
              <a:avLst/>
            </a:prstGeom>
            <a:solidFill>
              <a:schemeClr val="bg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 flipH="1">
              <a:off x="3855570" y="5446277"/>
              <a:ext cx="263391" cy="263391"/>
            </a:xfrm>
            <a:prstGeom prst="ellipse">
              <a:avLst/>
            </a:prstGeom>
            <a:solidFill>
              <a:srgbClr val="00D4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 flipH="1" flipV="1">
              <a:off x="2307973" y="5631923"/>
              <a:ext cx="1591749" cy="467319"/>
              <a:chOff x="7226809" y="1461630"/>
              <a:chExt cx="1591749" cy="467319"/>
            </a:xfrm>
          </p:grpSpPr>
          <p:cxnSp>
            <p:nvCxnSpPr>
              <p:cNvPr id="30" name="直接连接符 29"/>
              <p:cNvCxnSpPr/>
              <p:nvPr/>
            </p:nvCxnSpPr>
            <p:spPr>
              <a:xfrm flipV="1">
                <a:off x="7226809" y="1461630"/>
                <a:ext cx="467319" cy="467319"/>
              </a:xfrm>
              <a:prstGeom prst="line">
                <a:avLst/>
              </a:prstGeom>
              <a:ln w="12700">
                <a:solidFill>
                  <a:srgbClr val="00D4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7694128" y="1461630"/>
                <a:ext cx="1124430" cy="15138"/>
              </a:xfrm>
              <a:prstGeom prst="line">
                <a:avLst/>
              </a:prstGeom>
              <a:ln w="12700">
                <a:solidFill>
                  <a:srgbClr val="00D4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28"/>
            <p:cNvSpPr txBox="1"/>
            <p:nvPr/>
          </p:nvSpPr>
          <p:spPr>
            <a:xfrm flipH="1">
              <a:off x="2296185" y="5498583"/>
              <a:ext cx="1081100" cy="622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55</a:t>
              </a:r>
              <a:r>
                <a:rPr lang="en-US" altLang="zh-CN" sz="28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%</a:t>
              </a:r>
              <a:endParaRPr lang="zh-CN" altLang="en-US" sz="32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flipH="1">
            <a:off x="7008398" y="4436993"/>
            <a:ext cx="2299199" cy="934595"/>
            <a:chOff x="1941136" y="5174611"/>
            <a:chExt cx="2448301" cy="995203"/>
          </a:xfrm>
        </p:grpSpPr>
        <p:sp>
          <p:nvSpPr>
            <p:cNvPr id="20" name="椭圆 19"/>
            <p:cNvSpPr/>
            <p:nvPr/>
          </p:nvSpPr>
          <p:spPr>
            <a:xfrm flipH="1">
              <a:off x="3582712" y="5174611"/>
              <a:ext cx="806725" cy="806725"/>
            </a:xfrm>
            <a:prstGeom prst="ellipse">
              <a:avLst/>
            </a:prstGeom>
            <a:solidFill>
              <a:srgbClr val="00D4FE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 flipH="1">
              <a:off x="3855570" y="5446277"/>
              <a:ext cx="263391" cy="263391"/>
            </a:xfrm>
            <a:prstGeom prst="ellipse">
              <a:avLst/>
            </a:prstGeom>
            <a:solidFill>
              <a:srgbClr val="00D4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 flipH="1" flipV="1">
              <a:off x="2307973" y="5631923"/>
              <a:ext cx="1591749" cy="467319"/>
              <a:chOff x="7226809" y="1461630"/>
              <a:chExt cx="1591749" cy="467319"/>
            </a:xfrm>
          </p:grpSpPr>
          <p:cxnSp>
            <p:nvCxnSpPr>
              <p:cNvPr id="24" name="直接连接符 23"/>
              <p:cNvCxnSpPr/>
              <p:nvPr/>
            </p:nvCxnSpPr>
            <p:spPr>
              <a:xfrm flipV="1">
                <a:off x="7226809" y="1461630"/>
                <a:ext cx="467319" cy="467319"/>
              </a:xfrm>
              <a:prstGeom prst="line">
                <a:avLst/>
              </a:prstGeom>
              <a:ln w="12700">
                <a:solidFill>
                  <a:srgbClr val="00D4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7694128" y="1461630"/>
                <a:ext cx="1124430" cy="15138"/>
              </a:xfrm>
              <a:prstGeom prst="line">
                <a:avLst/>
              </a:prstGeom>
              <a:ln w="12700">
                <a:solidFill>
                  <a:srgbClr val="00D4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文本框 22"/>
            <p:cNvSpPr txBox="1"/>
            <p:nvPr/>
          </p:nvSpPr>
          <p:spPr>
            <a:xfrm flipH="1">
              <a:off x="1941136" y="5547117"/>
              <a:ext cx="1081100" cy="622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35</a:t>
              </a:r>
              <a:r>
                <a:rPr lang="en-US" altLang="zh-CN" sz="28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%</a:t>
              </a:r>
              <a:endParaRPr lang="zh-CN" altLang="en-US" sz="32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575851" y="2155000"/>
            <a:ext cx="3438078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用心制作每一页艺术珍品，以xx的姿态孜孜不倦地打磨，完美助力您的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8058008" y="2094605"/>
            <a:ext cx="3438078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用心制作每一页艺术珍品，以xx的姿态孜孜不倦地打磨，完美助力您的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8087321" y="5454599"/>
            <a:ext cx="3438078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用心制作每一页艺术珍品，以xx的姿态孜孜不倦地打磨，完美助力您的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693098" y="5529248"/>
            <a:ext cx="3438078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用心制作每一页艺术珍品，以xx的姿态孜孜不倦地打磨，完美助力您的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60603" y="215731"/>
            <a:ext cx="780774" cy="780774"/>
          </a:xfrm>
          <a:prstGeom prst="ellipse">
            <a:avLst/>
          </a:prstGeom>
          <a:gradFill flip="none" rotWithShape="1">
            <a:gsLst>
              <a:gs pos="100000">
                <a:srgbClr val="00172E"/>
              </a:gs>
              <a:gs pos="0">
                <a:srgbClr val="00D4FE"/>
              </a:gs>
            </a:gsLst>
            <a:lin ang="8100000" scaled="1"/>
            <a:tileRect/>
          </a:gradFill>
          <a:ln w="0" cmpd="dbl">
            <a:solidFill>
              <a:schemeClr val="bg1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4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4932" y="388050"/>
            <a:ext cx="267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28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 rot="13517745">
            <a:off x="1656074" y="2090407"/>
            <a:ext cx="1715229" cy="1715229"/>
          </a:xfrm>
          <a:prstGeom prst="roundRect">
            <a:avLst>
              <a:gd name="adj" fmla="val 24364"/>
            </a:avLst>
          </a:prstGeom>
          <a:solidFill>
            <a:schemeClr val="bg1">
              <a:alpha val="20000"/>
            </a:schemeClr>
          </a:solidFill>
          <a:ln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9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KSO_Shape"/>
          <p:cNvSpPr/>
          <p:nvPr/>
        </p:nvSpPr>
        <p:spPr>
          <a:xfrm>
            <a:off x="2016489" y="2537003"/>
            <a:ext cx="994398" cy="822036"/>
          </a:xfrm>
          <a:custGeom>
            <a:avLst/>
            <a:gdLst>
              <a:gd name="connsiteX0" fmla="*/ 1271797 w 1905000"/>
              <a:gd name="connsiteY0" fmla="*/ 1347925 h 1574315"/>
              <a:gd name="connsiteX1" fmla="*/ 1338105 w 1905000"/>
              <a:gd name="connsiteY1" fmla="*/ 1414233 h 1574315"/>
              <a:gd name="connsiteX2" fmla="*/ 1338105 w 1905000"/>
              <a:gd name="connsiteY2" fmla="*/ 1546849 h 1574315"/>
              <a:gd name="connsiteX3" fmla="*/ 1205489 w 1905000"/>
              <a:gd name="connsiteY3" fmla="*/ 1546849 h 1574315"/>
              <a:gd name="connsiteX4" fmla="*/ 1205490 w 1905000"/>
              <a:gd name="connsiteY4" fmla="*/ 1546849 h 1574315"/>
              <a:gd name="connsiteX5" fmla="*/ 1205490 w 1905000"/>
              <a:gd name="connsiteY5" fmla="*/ 1414232 h 1574315"/>
              <a:gd name="connsiteX6" fmla="*/ 1006566 w 1905000"/>
              <a:gd name="connsiteY6" fmla="*/ 1347923 h 1574315"/>
              <a:gd name="connsiteX7" fmla="*/ 1072873 w 1905000"/>
              <a:gd name="connsiteY7" fmla="*/ 1414232 h 1574315"/>
              <a:gd name="connsiteX8" fmla="*/ 1072873 w 1905000"/>
              <a:gd name="connsiteY8" fmla="*/ 1546849 h 1574315"/>
              <a:gd name="connsiteX9" fmla="*/ 940257 w 1905000"/>
              <a:gd name="connsiteY9" fmla="*/ 1546849 h 1574315"/>
              <a:gd name="connsiteX10" fmla="*/ 940258 w 1905000"/>
              <a:gd name="connsiteY10" fmla="*/ 1546847 h 1574315"/>
              <a:gd name="connsiteX11" fmla="*/ 940257 w 1905000"/>
              <a:gd name="connsiteY11" fmla="*/ 1414232 h 1574315"/>
              <a:gd name="connsiteX12" fmla="*/ 741333 w 1905000"/>
              <a:gd name="connsiteY12" fmla="*/ 1347923 h 1574315"/>
              <a:gd name="connsiteX13" fmla="*/ 807642 w 1905000"/>
              <a:gd name="connsiteY13" fmla="*/ 1414231 h 1574315"/>
              <a:gd name="connsiteX14" fmla="*/ 807641 w 1905000"/>
              <a:gd name="connsiteY14" fmla="*/ 1546848 h 1574315"/>
              <a:gd name="connsiteX15" fmla="*/ 675025 w 1905000"/>
              <a:gd name="connsiteY15" fmla="*/ 1546847 h 1574315"/>
              <a:gd name="connsiteX16" fmla="*/ 675026 w 1905000"/>
              <a:gd name="connsiteY16" fmla="*/ 1546847 h 1574315"/>
              <a:gd name="connsiteX17" fmla="*/ 675026 w 1905000"/>
              <a:gd name="connsiteY17" fmla="*/ 1414230 h 1574315"/>
              <a:gd name="connsiteX18" fmla="*/ 1378664 w 1905000"/>
              <a:gd name="connsiteY18" fmla="*/ 1093869 h 1574315"/>
              <a:gd name="connsiteX19" fmla="*/ 1444973 w 1905000"/>
              <a:gd name="connsiteY19" fmla="*/ 1160177 h 1574315"/>
              <a:gd name="connsiteX20" fmla="*/ 1444973 w 1905000"/>
              <a:gd name="connsiteY20" fmla="*/ 1292794 h 1574315"/>
              <a:gd name="connsiteX21" fmla="*/ 1312356 w 1905000"/>
              <a:gd name="connsiteY21" fmla="*/ 1292794 h 1574315"/>
              <a:gd name="connsiteX22" fmla="*/ 1312357 w 1905000"/>
              <a:gd name="connsiteY22" fmla="*/ 1292793 h 1574315"/>
              <a:gd name="connsiteX23" fmla="*/ 1312357 w 1905000"/>
              <a:gd name="connsiteY23" fmla="*/ 1160176 h 1574315"/>
              <a:gd name="connsiteX24" fmla="*/ 1113432 w 1905000"/>
              <a:gd name="connsiteY24" fmla="*/ 1093868 h 1574315"/>
              <a:gd name="connsiteX25" fmla="*/ 1179740 w 1905000"/>
              <a:gd name="connsiteY25" fmla="*/ 1160176 h 1574315"/>
              <a:gd name="connsiteX26" fmla="*/ 1179740 w 1905000"/>
              <a:gd name="connsiteY26" fmla="*/ 1292792 h 1574315"/>
              <a:gd name="connsiteX27" fmla="*/ 1047125 w 1905000"/>
              <a:gd name="connsiteY27" fmla="*/ 1292792 h 1574315"/>
              <a:gd name="connsiteX28" fmla="*/ 1047125 w 1905000"/>
              <a:gd name="connsiteY28" fmla="*/ 1292791 h 1574315"/>
              <a:gd name="connsiteX29" fmla="*/ 1047125 w 1905000"/>
              <a:gd name="connsiteY29" fmla="*/ 1160175 h 1574315"/>
              <a:gd name="connsiteX30" fmla="*/ 848201 w 1905000"/>
              <a:gd name="connsiteY30" fmla="*/ 1093867 h 1574315"/>
              <a:gd name="connsiteX31" fmla="*/ 914508 w 1905000"/>
              <a:gd name="connsiteY31" fmla="*/ 1160174 h 1574315"/>
              <a:gd name="connsiteX32" fmla="*/ 914508 w 1905000"/>
              <a:gd name="connsiteY32" fmla="*/ 1292791 h 1574315"/>
              <a:gd name="connsiteX33" fmla="*/ 781892 w 1905000"/>
              <a:gd name="connsiteY33" fmla="*/ 1292792 h 1574315"/>
              <a:gd name="connsiteX34" fmla="*/ 781892 w 1905000"/>
              <a:gd name="connsiteY34" fmla="*/ 1292790 h 1574315"/>
              <a:gd name="connsiteX35" fmla="*/ 781893 w 1905000"/>
              <a:gd name="connsiteY35" fmla="*/ 1160174 h 1574315"/>
              <a:gd name="connsiteX36" fmla="*/ 582968 w 1905000"/>
              <a:gd name="connsiteY36" fmla="*/ 1093865 h 1574315"/>
              <a:gd name="connsiteX37" fmla="*/ 649276 w 1905000"/>
              <a:gd name="connsiteY37" fmla="*/ 1160174 h 1574315"/>
              <a:gd name="connsiteX38" fmla="*/ 649276 w 1905000"/>
              <a:gd name="connsiteY38" fmla="*/ 1292790 h 1574315"/>
              <a:gd name="connsiteX39" fmla="*/ 516660 w 1905000"/>
              <a:gd name="connsiteY39" fmla="*/ 1292791 h 1574315"/>
              <a:gd name="connsiteX40" fmla="*/ 516660 w 1905000"/>
              <a:gd name="connsiteY40" fmla="*/ 1292790 h 1574315"/>
              <a:gd name="connsiteX41" fmla="*/ 516660 w 1905000"/>
              <a:gd name="connsiteY41" fmla="*/ 1160173 h 1574315"/>
              <a:gd name="connsiteX42" fmla="*/ 762050 w 1905000"/>
              <a:gd name="connsiteY42" fmla="*/ 0 h 1574315"/>
              <a:gd name="connsiteX43" fmla="*/ 903473 w 1905000"/>
              <a:gd name="connsiteY43" fmla="*/ 30355 h 1574315"/>
              <a:gd name="connsiteX44" fmla="*/ 585077 w 1905000"/>
              <a:gd name="connsiteY44" fmla="*/ 404560 h 1574315"/>
              <a:gd name="connsiteX45" fmla="*/ 492085 w 1905000"/>
              <a:gd name="connsiteY45" fmla="*/ 385768 h 1574315"/>
              <a:gd name="connsiteX46" fmla="*/ 451254 w 1905000"/>
              <a:gd name="connsiteY46" fmla="*/ 393276 h 1574315"/>
              <a:gd name="connsiteX47" fmla="*/ 335390 w 1905000"/>
              <a:gd name="connsiteY47" fmla="*/ 537884 h 1574315"/>
              <a:gd name="connsiteX48" fmla="*/ 126675 w 1905000"/>
              <a:gd name="connsiteY48" fmla="*/ 789123 h 1574315"/>
              <a:gd name="connsiteX49" fmla="*/ 303681 w 1905000"/>
              <a:gd name="connsiteY49" fmla="*/ 1026792 h 1574315"/>
              <a:gd name="connsiteX50" fmla="*/ 161258 w 1905000"/>
              <a:gd name="connsiteY50" fmla="*/ 806391 h 1574315"/>
              <a:gd name="connsiteX51" fmla="*/ 369973 w 1905000"/>
              <a:gd name="connsiteY51" fmla="*/ 555152 h 1574315"/>
              <a:gd name="connsiteX52" fmla="*/ 485837 w 1905000"/>
              <a:gd name="connsiteY52" fmla="*/ 410544 h 1574315"/>
              <a:gd name="connsiteX53" fmla="*/ 526668 w 1905000"/>
              <a:gd name="connsiteY53" fmla="*/ 403035 h 1574315"/>
              <a:gd name="connsiteX54" fmla="*/ 619660 w 1905000"/>
              <a:gd name="connsiteY54" fmla="*/ 421827 h 1574315"/>
              <a:gd name="connsiteX55" fmla="*/ 1119019 w 1905000"/>
              <a:gd name="connsiteY55" fmla="*/ 17268 h 1574315"/>
              <a:gd name="connsiteX56" fmla="*/ 1620853 w 1905000"/>
              <a:gd name="connsiteY56" fmla="*/ 465622 h 1574315"/>
              <a:gd name="connsiteX57" fmla="*/ 1613996 w 1905000"/>
              <a:gd name="connsiteY57" fmla="*/ 536434 h 1574315"/>
              <a:gd name="connsiteX58" fmla="*/ 1905000 w 1905000"/>
              <a:gd name="connsiteY58" fmla="*/ 806391 h 1574315"/>
              <a:gd name="connsiteX59" fmla="*/ 1676391 w 1905000"/>
              <a:gd name="connsiteY59" fmla="*/ 1063221 h 1574315"/>
              <a:gd name="connsiteX60" fmla="*/ 1674918 w 1905000"/>
              <a:gd name="connsiteY60" fmla="*/ 1063625 h 1574315"/>
              <a:gd name="connsiteX61" fmla="*/ 391519 w 1905000"/>
              <a:gd name="connsiteY61" fmla="*/ 1063625 h 1574315"/>
              <a:gd name="connsiteX62" fmla="*/ 311827 w 1905000"/>
              <a:gd name="connsiteY62" fmla="*/ 1063625 h 1574315"/>
              <a:gd name="connsiteX63" fmla="*/ 295528 w 1905000"/>
              <a:gd name="connsiteY63" fmla="*/ 1061781 h 1574315"/>
              <a:gd name="connsiteX64" fmla="*/ 277057 w 1905000"/>
              <a:gd name="connsiteY64" fmla="*/ 1063625 h 1574315"/>
              <a:gd name="connsiteX65" fmla="*/ 0 w 1905000"/>
              <a:gd name="connsiteY65" fmla="*/ 789123 h 1574315"/>
              <a:gd name="connsiteX66" fmla="*/ 166066 w 1905000"/>
              <a:gd name="connsiteY66" fmla="*/ 537884 h 1574315"/>
              <a:gd name="connsiteX67" fmla="*/ 258254 w 1905000"/>
              <a:gd name="connsiteY67" fmla="*/ 393276 h 1574315"/>
              <a:gd name="connsiteX68" fmla="*/ 290741 w 1905000"/>
              <a:gd name="connsiteY68" fmla="*/ 385768 h 1574315"/>
              <a:gd name="connsiteX69" fmla="*/ 364732 w 1905000"/>
              <a:gd name="connsiteY69" fmla="*/ 404560 h 1574315"/>
              <a:gd name="connsiteX70" fmla="*/ 762050 w 1905000"/>
              <a:gd name="connsiteY70" fmla="*/ 0 h 1574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905000" h="1574315">
                <a:moveTo>
                  <a:pt x="1271797" y="1347925"/>
                </a:moveTo>
                <a:lnTo>
                  <a:pt x="1338105" y="1414233"/>
                </a:lnTo>
                <a:cubicBezTo>
                  <a:pt x="1374726" y="1450854"/>
                  <a:pt x="1374726" y="1510228"/>
                  <a:pt x="1338105" y="1546849"/>
                </a:cubicBezTo>
                <a:cubicBezTo>
                  <a:pt x="1301484" y="1583471"/>
                  <a:pt x="1242110" y="1583471"/>
                  <a:pt x="1205489" y="1546849"/>
                </a:cubicBezTo>
                <a:lnTo>
                  <a:pt x="1205490" y="1546849"/>
                </a:lnTo>
                <a:cubicBezTo>
                  <a:pt x="1168869" y="1510228"/>
                  <a:pt x="1168869" y="1450853"/>
                  <a:pt x="1205490" y="1414232"/>
                </a:cubicBezTo>
                <a:close/>
                <a:moveTo>
                  <a:pt x="1006566" y="1347923"/>
                </a:moveTo>
                <a:lnTo>
                  <a:pt x="1072873" y="1414232"/>
                </a:lnTo>
                <a:cubicBezTo>
                  <a:pt x="1109495" y="1450853"/>
                  <a:pt x="1109494" y="1510228"/>
                  <a:pt x="1072873" y="1546849"/>
                </a:cubicBezTo>
                <a:cubicBezTo>
                  <a:pt x="1036252" y="1583470"/>
                  <a:pt x="976878" y="1583470"/>
                  <a:pt x="940257" y="1546849"/>
                </a:cubicBezTo>
                <a:lnTo>
                  <a:pt x="940258" y="1546847"/>
                </a:lnTo>
                <a:cubicBezTo>
                  <a:pt x="903637" y="1510226"/>
                  <a:pt x="903636" y="1450853"/>
                  <a:pt x="940257" y="1414232"/>
                </a:cubicBezTo>
                <a:close/>
                <a:moveTo>
                  <a:pt x="741333" y="1347923"/>
                </a:moveTo>
                <a:lnTo>
                  <a:pt x="807642" y="1414231"/>
                </a:lnTo>
                <a:cubicBezTo>
                  <a:pt x="844263" y="1450852"/>
                  <a:pt x="844263" y="1510226"/>
                  <a:pt x="807641" y="1546848"/>
                </a:cubicBezTo>
                <a:cubicBezTo>
                  <a:pt x="771021" y="1583468"/>
                  <a:pt x="711646" y="1583468"/>
                  <a:pt x="675025" y="1546847"/>
                </a:cubicBezTo>
                <a:lnTo>
                  <a:pt x="675026" y="1546847"/>
                </a:lnTo>
                <a:cubicBezTo>
                  <a:pt x="638405" y="1510226"/>
                  <a:pt x="638405" y="1450851"/>
                  <a:pt x="675026" y="1414230"/>
                </a:cubicBezTo>
                <a:close/>
                <a:moveTo>
                  <a:pt x="1378664" y="1093869"/>
                </a:moveTo>
                <a:lnTo>
                  <a:pt x="1444973" y="1160177"/>
                </a:lnTo>
                <a:cubicBezTo>
                  <a:pt x="1481594" y="1196798"/>
                  <a:pt x="1481594" y="1256173"/>
                  <a:pt x="1444973" y="1292794"/>
                </a:cubicBezTo>
                <a:cubicBezTo>
                  <a:pt x="1408351" y="1329415"/>
                  <a:pt x="1348977" y="1329415"/>
                  <a:pt x="1312356" y="1292794"/>
                </a:cubicBezTo>
                <a:lnTo>
                  <a:pt x="1312357" y="1292793"/>
                </a:lnTo>
                <a:cubicBezTo>
                  <a:pt x="1275736" y="1256172"/>
                  <a:pt x="1275736" y="1196798"/>
                  <a:pt x="1312357" y="1160176"/>
                </a:cubicBezTo>
                <a:close/>
                <a:moveTo>
                  <a:pt x="1113432" y="1093868"/>
                </a:moveTo>
                <a:lnTo>
                  <a:pt x="1179740" y="1160176"/>
                </a:lnTo>
                <a:cubicBezTo>
                  <a:pt x="1216362" y="1196797"/>
                  <a:pt x="1216362" y="1256171"/>
                  <a:pt x="1179740" y="1292792"/>
                </a:cubicBezTo>
                <a:cubicBezTo>
                  <a:pt x="1143119" y="1329413"/>
                  <a:pt x="1083746" y="1329413"/>
                  <a:pt x="1047125" y="1292792"/>
                </a:cubicBezTo>
                <a:lnTo>
                  <a:pt x="1047125" y="1292791"/>
                </a:lnTo>
                <a:cubicBezTo>
                  <a:pt x="1010504" y="1256170"/>
                  <a:pt x="1010504" y="1196796"/>
                  <a:pt x="1047125" y="1160175"/>
                </a:cubicBezTo>
                <a:close/>
                <a:moveTo>
                  <a:pt x="848201" y="1093867"/>
                </a:moveTo>
                <a:lnTo>
                  <a:pt x="914508" y="1160174"/>
                </a:lnTo>
                <a:cubicBezTo>
                  <a:pt x="951130" y="1196796"/>
                  <a:pt x="951130" y="1256170"/>
                  <a:pt x="914508" y="1292791"/>
                </a:cubicBezTo>
                <a:cubicBezTo>
                  <a:pt x="877887" y="1329412"/>
                  <a:pt x="818513" y="1329413"/>
                  <a:pt x="781892" y="1292792"/>
                </a:cubicBezTo>
                <a:lnTo>
                  <a:pt x="781892" y="1292790"/>
                </a:lnTo>
                <a:cubicBezTo>
                  <a:pt x="745271" y="1256169"/>
                  <a:pt x="745272" y="1196795"/>
                  <a:pt x="781893" y="1160174"/>
                </a:cubicBezTo>
                <a:close/>
                <a:moveTo>
                  <a:pt x="582968" y="1093865"/>
                </a:moveTo>
                <a:lnTo>
                  <a:pt x="649276" y="1160174"/>
                </a:lnTo>
                <a:cubicBezTo>
                  <a:pt x="685898" y="1196795"/>
                  <a:pt x="685898" y="1256170"/>
                  <a:pt x="649276" y="1292790"/>
                </a:cubicBezTo>
                <a:cubicBezTo>
                  <a:pt x="612655" y="1329411"/>
                  <a:pt x="553281" y="1329412"/>
                  <a:pt x="516660" y="1292791"/>
                </a:cubicBezTo>
                <a:lnTo>
                  <a:pt x="516660" y="1292790"/>
                </a:lnTo>
                <a:cubicBezTo>
                  <a:pt x="480039" y="1256168"/>
                  <a:pt x="480039" y="1196794"/>
                  <a:pt x="516660" y="1160173"/>
                </a:cubicBezTo>
                <a:close/>
                <a:moveTo>
                  <a:pt x="762050" y="0"/>
                </a:moveTo>
                <a:cubicBezTo>
                  <a:pt x="812040" y="0"/>
                  <a:pt x="859885" y="10315"/>
                  <a:pt x="903473" y="30355"/>
                </a:cubicBezTo>
                <a:cubicBezTo>
                  <a:pt x="730258" y="89931"/>
                  <a:pt x="603600" y="233112"/>
                  <a:pt x="585077" y="404560"/>
                </a:cubicBezTo>
                <a:cubicBezTo>
                  <a:pt x="555015" y="390417"/>
                  <a:pt x="523161" y="383933"/>
                  <a:pt x="492085" y="385768"/>
                </a:cubicBezTo>
                <a:cubicBezTo>
                  <a:pt x="478256" y="386584"/>
                  <a:pt x="464582" y="389047"/>
                  <a:pt x="451254" y="393276"/>
                </a:cubicBezTo>
                <a:cubicBezTo>
                  <a:pt x="388014" y="413342"/>
                  <a:pt x="346782" y="468652"/>
                  <a:pt x="335390" y="537884"/>
                </a:cubicBezTo>
                <a:cubicBezTo>
                  <a:pt x="212461" y="580000"/>
                  <a:pt x="126675" y="676664"/>
                  <a:pt x="126675" y="789123"/>
                </a:cubicBezTo>
                <a:cubicBezTo>
                  <a:pt x="126675" y="891496"/>
                  <a:pt x="197764" y="980781"/>
                  <a:pt x="303681" y="1026792"/>
                </a:cubicBezTo>
                <a:cubicBezTo>
                  <a:pt x="217122" y="977608"/>
                  <a:pt x="161258" y="897142"/>
                  <a:pt x="161258" y="806391"/>
                </a:cubicBezTo>
                <a:cubicBezTo>
                  <a:pt x="161258" y="693931"/>
                  <a:pt x="247044" y="597268"/>
                  <a:pt x="369973" y="555152"/>
                </a:cubicBezTo>
                <a:cubicBezTo>
                  <a:pt x="381365" y="485919"/>
                  <a:pt x="422596" y="430610"/>
                  <a:pt x="485837" y="410544"/>
                </a:cubicBezTo>
                <a:cubicBezTo>
                  <a:pt x="499165" y="406314"/>
                  <a:pt x="512839" y="403851"/>
                  <a:pt x="526668" y="403035"/>
                </a:cubicBezTo>
                <a:cubicBezTo>
                  <a:pt x="557744" y="401201"/>
                  <a:pt x="589597" y="407685"/>
                  <a:pt x="619660" y="421827"/>
                </a:cubicBezTo>
                <a:cubicBezTo>
                  <a:pt x="644193" y="194755"/>
                  <a:pt x="858407" y="17268"/>
                  <a:pt x="1119019" y="17268"/>
                </a:cubicBezTo>
                <a:cubicBezTo>
                  <a:pt x="1396174" y="17268"/>
                  <a:pt x="1620853" y="218003"/>
                  <a:pt x="1620853" y="465622"/>
                </a:cubicBezTo>
                <a:cubicBezTo>
                  <a:pt x="1620853" y="489748"/>
                  <a:pt x="1618720" y="513428"/>
                  <a:pt x="1613996" y="536434"/>
                </a:cubicBezTo>
                <a:cubicBezTo>
                  <a:pt x="1779161" y="557148"/>
                  <a:pt x="1905000" y="670184"/>
                  <a:pt x="1905000" y="806391"/>
                </a:cubicBezTo>
                <a:cubicBezTo>
                  <a:pt x="1905000" y="924766"/>
                  <a:pt x="1809952" y="1025640"/>
                  <a:pt x="1676391" y="1063221"/>
                </a:cubicBezTo>
                <a:lnTo>
                  <a:pt x="1674918" y="1063625"/>
                </a:lnTo>
                <a:lnTo>
                  <a:pt x="391519" y="1063625"/>
                </a:lnTo>
                <a:lnTo>
                  <a:pt x="311827" y="1063625"/>
                </a:lnTo>
                <a:lnTo>
                  <a:pt x="295528" y="1061781"/>
                </a:lnTo>
                <a:cubicBezTo>
                  <a:pt x="289467" y="1063422"/>
                  <a:pt x="283286" y="1063625"/>
                  <a:pt x="277057" y="1063625"/>
                </a:cubicBezTo>
                <a:cubicBezTo>
                  <a:pt x="124043" y="1063625"/>
                  <a:pt x="0" y="940726"/>
                  <a:pt x="0" y="789123"/>
                </a:cubicBezTo>
                <a:cubicBezTo>
                  <a:pt x="0" y="676664"/>
                  <a:pt x="68256" y="580000"/>
                  <a:pt x="166066" y="537884"/>
                </a:cubicBezTo>
                <a:cubicBezTo>
                  <a:pt x="175130" y="468652"/>
                  <a:pt x="207937" y="413342"/>
                  <a:pt x="258254" y="393276"/>
                </a:cubicBezTo>
                <a:cubicBezTo>
                  <a:pt x="268858" y="389047"/>
                  <a:pt x="279738" y="386584"/>
                  <a:pt x="290741" y="385768"/>
                </a:cubicBezTo>
                <a:cubicBezTo>
                  <a:pt x="315468" y="383933"/>
                  <a:pt x="340812" y="390417"/>
                  <a:pt x="364732" y="404560"/>
                </a:cubicBezTo>
                <a:cubicBezTo>
                  <a:pt x="384251" y="177488"/>
                  <a:pt x="554691" y="0"/>
                  <a:pt x="762050" y="0"/>
                </a:cubicBezTo>
                <a:close/>
              </a:path>
            </a:pathLst>
          </a:custGeom>
          <a:solidFill>
            <a:srgbClr val="E6EAEC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 rot="13517745">
            <a:off x="5027825" y="2090406"/>
            <a:ext cx="1715229" cy="1715229"/>
          </a:xfrm>
          <a:prstGeom prst="roundRect">
            <a:avLst>
              <a:gd name="adj" fmla="val 24364"/>
            </a:avLst>
          </a:prstGeom>
          <a:solidFill>
            <a:schemeClr val="bg1">
              <a:alpha val="20000"/>
            </a:schemeClr>
          </a:solidFill>
          <a:ln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9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 rot="13517745">
            <a:off x="8483476" y="2090406"/>
            <a:ext cx="1715229" cy="1715229"/>
          </a:xfrm>
          <a:prstGeom prst="roundRect">
            <a:avLst>
              <a:gd name="adj" fmla="val 24364"/>
            </a:avLst>
          </a:prstGeom>
          <a:solidFill>
            <a:schemeClr val="bg1">
              <a:alpha val="20000"/>
            </a:schemeClr>
          </a:solidFill>
          <a:ln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9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KSO_Shape"/>
          <p:cNvSpPr/>
          <p:nvPr/>
        </p:nvSpPr>
        <p:spPr bwMode="auto">
          <a:xfrm>
            <a:off x="5445227" y="2537003"/>
            <a:ext cx="880424" cy="863343"/>
          </a:xfrm>
          <a:custGeom>
            <a:avLst/>
            <a:gdLst>
              <a:gd name="T0" fmla="*/ 191431 w 4204"/>
              <a:gd name="T1" fmla="*/ 115682 h 4123"/>
              <a:gd name="T2" fmla="*/ 335754 w 4204"/>
              <a:gd name="T3" fmla="*/ 98972 h 4123"/>
              <a:gd name="T4" fmla="*/ 1317750 w 4204"/>
              <a:gd name="T5" fmla="*/ 1455447 h 4123"/>
              <a:gd name="T6" fmla="*/ 1239379 w 4204"/>
              <a:gd name="T7" fmla="*/ 1766502 h 4123"/>
              <a:gd name="T8" fmla="*/ 912618 w 4204"/>
              <a:gd name="T9" fmla="*/ 1646536 h 4123"/>
              <a:gd name="T10" fmla="*/ 635107 w 4204"/>
              <a:gd name="T11" fmla="*/ 1377469 h 4123"/>
              <a:gd name="T12" fmla="*/ 516908 w 4204"/>
              <a:gd name="T13" fmla="*/ 725795 h 4123"/>
              <a:gd name="T14" fmla="*/ 626542 w 4204"/>
              <a:gd name="T15" fmla="*/ 883037 h 4123"/>
              <a:gd name="T16" fmla="*/ 657376 w 4204"/>
              <a:gd name="T17" fmla="*/ 1056131 h 4123"/>
              <a:gd name="T18" fmla="*/ 781999 w 4204"/>
              <a:gd name="T19" fmla="*/ 1372756 h 4123"/>
              <a:gd name="T20" fmla="*/ 853518 w 4204"/>
              <a:gd name="T21" fmla="*/ 1481582 h 4123"/>
              <a:gd name="T22" fmla="*/ 1078354 w 4204"/>
              <a:gd name="T23" fmla="*/ 1136680 h 4123"/>
              <a:gd name="T24" fmla="*/ 934459 w 4204"/>
              <a:gd name="T25" fmla="*/ 936165 h 4123"/>
              <a:gd name="T26" fmla="*/ 652237 w 4204"/>
              <a:gd name="T27" fmla="*/ 851760 h 4123"/>
              <a:gd name="T28" fmla="*/ 560590 w 4204"/>
              <a:gd name="T29" fmla="*/ 742505 h 4123"/>
              <a:gd name="T30" fmla="*/ 755447 w 4204"/>
              <a:gd name="T31" fmla="*/ 616112 h 4123"/>
              <a:gd name="T32" fmla="*/ 997413 w 4204"/>
              <a:gd name="T33" fmla="*/ 393318 h 4123"/>
              <a:gd name="T34" fmla="*/ 1360148 w 4204"/>
              <a:gd name="T35" fmla="*/ 386462 h 4123"/>
              <a:gd name="T36" fmla="*/ 1256509 w 4204"/>
              <a:gd name="T37" fmla="*/ 505143 h 4123"/>
              <a:gd name="T38" fmla="*/ 1260792 w 4204"/>
              <a:gd name="T39" fmla="*/ 608828 h 4123"/>
              <a:gd name="T40" fmla="*/ 1423530 w 4204"/>
              <a:gd name="T41" fmla="*/ 592119 h 4123"/>
              <a:gd name="T42" fmla="*/ 1566140 w 4204"/>
              <a:gd name="T43" fmla="*/ 558700 h 4123"/>
              <a:gd name="T44" fmla="*/ 1722454 w 4204"/>
              <a:gd name="T45" fmla="*/ 972155 h 4123"/>
              <a:gd name="T46" fmla="*/ 1587553 w 4204"/>
              <a:gd name="T47" fmla="*/ 424595 h 4123"/>
              <a:gd name="T48" fmla="*/ 1074071 w 4204"/>
              <a:gd name="T49" fmla="*/ 211655 h 4123"/>
              <a:gd name="T50" fmla="*/ 802127 w 4204"/>
              <a:gd name="T51" fmla="*/ 292632 h 4123"/>
              <a:gd name="T52" fmla="*/ 515623 w 4204"/>
              <a:gd name="T53" fmla="*/ 614827 h 4123"/>
              <a:gd name="T54" fmla="*/ 560590 w 4204"/>
              <a:gd name="T55" fmla="*/ 1451591 h 4123"/>
              <a:gd name="T56" fmla="*/ 1247088 w 4204"/>
              <a:gd name="T57" fmla="*/ 922883 h 4123"/>
              <a:gd name="T58" fmla="*/ 1487340 w 4204"/>
              <a:gd name="T59" fmla="*/ 1313201 h 4123"/>
              <a:gd name="T60" fmla="*/ 1535734 w 4204"/>
              <a:gd name="T61" fmla="*/ 654244 h 4123"/>
              <a:gd name="T62" fmla="*/ 1318607 w 4204"/>
              <a:gd name="T63" fmla="*/ 609685 h 4123"/>
              <a:gd name="T64" fmla="*/ 1198266 w 4204"/>
              <a:gd name="T65" fmla="*/ 715513 h 4123"/>
              <a:gd name="T66" fmla="*/ 215414 w 4204"/>
              <a:gd name="T67" fmla="*/ 203514 h 4123"/>
              <a:gd name="T68" fmla="*/ 173016 w 4204"/>
              <a:gd name="T69" fmla="*/ 365897 h 4123"/>
              <a:gd name="T70" fmla="*/ 494210 w 4204"/>
              <a:gd name="T71" fmla="*/ 533421 h 4123"/>
              <a:gd name="T72" fmla="*/ 792706 w 4204"/>
              <a:gd name="T73" fmla="*/ 208227 h 4123"/>
              <a:gd name="T74" fmla="*/ 1076641 w 4204"/>
              <a:gd name="T75" fmla="*/ 59983 h 4123"/>
              <a:gd name="T76" fmla="*/ 743456 w 4204"/>
              <a:gd name="T77" fmla="*/ 68981 h 4123"/>
              <a:gd name="T78" fmla="*/ 215414 w 4204"/>
              <a:gd name="T79" fmla="*/ 203514 h 4123"/>
              <a:gd name="T80" fmla="*/ 473225 w 4204"/>
              <a:gd name="T81" fmla="*/ 0 h 4123"/>
              <a:gd name="T82" fmla="*/ 333613 w 4204"/>
              <a:gd name="T83" fmla="*/ 488862 h 4123"/>
              <a:gd name="T84" fmla="*/ 104067 w 4204"/>
              <a:gd name="T85" fmla="*/ 507286 h 4123"/>
              <a:gd name="T86" fmla="*/ 325048 w 4204"/>
              <a:gd name="T87" fmla="*/ 580979 h 4123"/>
              <a:gd name="T88" fmla="*/ 104067 w 4204"/>
              <a:gd name="T89" fmla="*/ 597260 h 4123"/>
              <a:gd name="T90" fmla="*/ 341750 w 4204"/>
              <a:gd name="T91" fmla="*/ 401030 h 4123"/>
              <a:gd name="T92" fmla="*/ 104495 w 4204"/>
              <a:gd name="T93" fmla="*/ 421595 h 412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4204" h="4123">
                <a:moveTo>
                  <a:pt x="784" y="231"/>
                </a:moveTo>
                <a:cubicBezTo>
                  <a:pt x="502" y="303"/>
                  <a:pt x="502" y="303"/>
                  <a:pt x="502" y="303"/>
                </a:cubicBezTo>
                <a:cubicBezTo>
                  <a:pt x="478" y="309"/>
                  <a:pt x="453" y="294"/>
                  <a:pt x="447" y="270"/>
                </a:cubicBezTo>
                <a:cubicBezTo>
                  <a:pt x="441" y="246"/>
                  <a:pt x="456" y="221"/>
                  <a:pt x="480" y="215"/>
                </a:cubicBezTo>
                <a:cubicBezTo>
                  <a:pt x="742" y="148"/>
                  <a:pt x="742" y="148"/>
                  <a:pt x="742" y="148"/>
                </a:cubicBezTo>
                <a:cubicBezTo>
                  <a:pt x="784" y="231"/>
                  <a:pt x="784" y="231"/>
                  <a:pt x="784" y="231"/>
                </a:cubicBezTo>
                <a:close/>
                <a:moveTo>
                  <a:pt x="2230" y="3422"/>
                </a:moveTo>
                <a:cubicBezTo>
                  <a:pt x="3135" y="3165"/>
                  <a:pt x="3135" y="3165"/>
                  <a:pt x="3135" y="3165"/>
                </a:cubicBezTo>
                <a:cubicBezTo>
                  <a:pt x="3077" y="3397"/>
                  <a:pt x="3077" y="3397"/>
                  <a:pt x="3077" y="3397"/>
                </a:cubicBezTo>
                <a:cubicBezTo>
                  <a:pt x="3603" y="3412"/>
                  <a:pt x="4062" y="3121"/>
                  <a:pt x="4119" y="2472"/>
                </a:cubicBezTo>
                <a:cubicBezTo>
                  <a:pt x="4102" y="3278"/>
                  <a:pt x="3686" y="3902"/>
                  <a:pt x="2948" y="3907"/>
                </a:cubicBezTo>
                <a:cubicBezTo>
                  <a:pt x="2894" y="4123"/>
                  <a:pt x="2894" y="4123"/>
                  <a:pt x="2894" y="4123"/>
                </a:cubicBezTo>
                <a:cubicBezTo>
                  <a:pt x="2230" y="3422"/>
                  <a:pt x="2230" y="3422"/>
                  <a:pt x="2230" y="3422"/>
                </a:cubicBezTo>
                <a:close/>
                <a:moveTo>
                  <a:pt x="1810" y="3735"/>
                </a:moveTo>
                <a:cubicBezTo>
                  <a:pt x="1924" y="3786"/>
                  <a:pt x="2029" y="3818"/>
                  <a:pt x="2131" y="3843"/>
                </a:cubicBezTo>
                <a:cubicBezTo>
                  <a:pt x="2217" y="3862"/>
                  <a:pt x="2304" y="3875"/>
                  <a:pt x="2394" y="3881"/>
                </a:cubicBezTo>
                <a:cubicBezTo>
                  <a:pt x="2114" y="3586"/>
                  <a:pt x="2114" y="3586"/>
                  <a:pt x="2114" y="3586"/>
                </a:cubicBezTo>
                <a:cubicBezTo>
                  <a:pt x="1872" y="3518"/>
                  <a:pt x="1656" y="3388"/>
                  <a:pt x="1483" y="3215"/>
                </a:cubicBezTo>
                <a:cubicBezTo>
                  <a:pt x="1220" y="2953"/>
                  <a:pt x="1058" y="2590"/>
                  <a:pt x="1058" y="2190"/>
                </a:cubicBezTo>
                <a:cubicBezTo>
                  <a:pt x="1058" y="1944"/>
                  <a:pt x="1118" y="1713"/>
                  <a:pt x="1226" y="1511"/>
                </a:cubicBezTo>
                <a:cubicBezTo>
                  <a:pt x="1198" y="1605"/>
                  <a:pt x="1204" y="1668"/>
                  <a:pt x="1207" y="1694"/>
                </a:cubicBezTo>
                <a:cubicBezTo>
                  <a:pt x="1213" y="1745"/>
                  <a:pt x="1189" y="1814"/>
                  <a:pt x="1256" y="1856"/>
                </a:cubicBezTo>
                <a:cubicBezTo>
                  <a:pt x="1322" y="1898"/>
                  <a:pt x="1391" y="1928"/>
                  <a:pt x="1397" y="1958"/>
                </a:cubicBezTo>
                <a:cubicBezTo>
                  <a:pt x="1403" y="1988"/>
                  <a:pt x="1406" y="2031"/>
                  <a:pt x="1463" y="2061"/>
                </a:cubicBezTo>
                <a:cubicBezTo>
                  <a:pt x="1493" y="2077"/>
                  <a:pt x="1531" y="2099"/>
                  <a:pt x="1559" y="2116"/>
                </a:cubicBezTo>
                <a:cubicBezTo>
                  <a:pt x="1553" y="2124"/>
                  <a:pt x="1546" y="2132"/>
                  <a:pt x="1540" y="2141"/>
                </a:cubicBezTo>
                <a:cubicBezTo>
                  <a:pt x="1475" y="2229"/>
                  <a:pt x="1527" y="2406"/>
                  <a:pt x="1535" y="2465"/>
                </a:cubicBezTo>
                <a:cubicBezTo>
                  <a:pt x="1543" y="2525"/>
                  <a:pt x="1642" y="2642"/>
                  <a:pt x="1699" y="2686"/>
                </a:cubicBezTo>
                <a:cubicBezTo>
                  <a:pt x="1756" y="2731"/>
                  <a:pt x="1769" y="2866"/>
                  <a:pt x="1766" y="2915"/>
                </a:cubicBezTo>
                <a:cubicBezTo>
                  <a:pt x="1764" y="2965"/>
                  <a:pt x="1826" y="3139"/>
                  <a:pt x="1826" y="3204"/>
                </a:cubicBezTo>
                <a:cubicBezTo>
                  <a:pt x="1826" y="3269"/>
                  <a:pt x="1884" y="3440"/>
                  <a:pt x="1884" y="3440"/>
                </a:cubicBezTo>
                <a:cubicBezTo>
                  <a:pt x="1884" y="3440"/>
                  <a:pt x="1930" y="3485"/>
                  <a:pt x="1964" y="3490"/>
                </a:cubicBezTo>
                <a:cubicBezTo>
                  <a:pt x="1980" y="3492"/>
                  <a:pt x="1987" y="3480"/>
                  <a:pt x="1993" y="3458"/>
                </a:cubicBezTo>
                <a:cubicBezTo>
                  <a:pt x="2082" y="3260"/>
                  <a:pt x="2082" y="3260"/>
                  <a:pt x="2082" y="3260"/>
                </a:cubicBezTo>
                <a:cubicBezTo>
                  <a:pt x="2106" y="3231"/>
                  <a:pt x="2141" y="3200"/>
                  <a:pt x="2209" y="3147"/>
                </a:cubicBezTo>
                <a:cubicBezTo>
                  <a:pt x="2336" y="3045"/>
                  <a:pt x="2466" y="2751"/>
                  <a:pt x="2518" y="2653"/>
                </a:cubicBezTo>
                <a:cubicBezTo>
                  <a:pt x="2570" y="2554"/>
                  <a:pt x="2591" y="2530"/>
                  <a:pt x="2620" y="2473"/>
                </a:cubicBezTo>
                <a:cubicBezTo>
                  <a:pt x="2648" y="2416"/>
                  <a:pt x="2507" y="2390"/>
                  <a:pt x="2469" y="2362"/>
                </a:cubicBezTo>
                <a:cubicBezTo>
                  <a:pt x="2429" y="2333"/>
                  <a:pt x="2247" y="2255"/>
                  <a:pt x="2182" y="2185"/>
                </a:cubicBezTo>
                <a:cubicBezTo>
                  <a:pt x="2118" y="2114"/>
                  <a:pt x="1933" y="2044"/>
                  <a:pt x="1821" y="1995"/>
                </a:cubicBezTo>
                <a:cubicBezTo>
                  <a:pt x="1735" y="1957"/>
                  <a:pt x="1653" y="2011"/>
                  <a:pt x="1591" y="2079"/>
                </a:cubicBezTo>
                <a:cubicBezTo>
                  <a:pt x="1557" y="2056"/>
                  <a:pt x="1516" y="2021"/>
                  <a:pt x="1523" y="1988"/>
                </a:cubicBezTo>
                <a:cubicBezTo>
                  <a:pt x="1535" y="1934"/>
                  <a:pt x="1508" y="1850"/>
                  <a:pt x="1505" y="1820"/>
                </a:cubicBezTo>
                <a:cubicBezTo>
                  <a:pt x="1502" y="1790"/>
                  <a:pt x="1553" y="1700"/>
                  <a:pt x="1490" y="1721"/>
                </a:cubicBezTo>
                <a:cubicBezTo>
                  <a:pt x="1427" y="1742"/>
                  <a:pt x="1291" y="1814"/>
                  <a:pt x="1309" y="1733"/>
                </a:cubicBezTo>
                <a:cubicBezTo>
                  <a:pt x="1327" y="1652"/>
                  <a:pt x="1345" y="1450"/>
                  <a:pt x="1481" y="1474"/>
                </a:cubicBezTo>
                <a:cubicBezTo>
                  <a:pt x="1616" y="1498"/>
                  <a:pt x="1574" y="1637"/>
                  <a:pt x="1634" y="1622"/>
                </a:cubicBezTo>
                <a:cubicBezTo>
                  <a:pt x="1694" y="1607"/>
                  <a:pt x="1731" y="1480"/>
                  <a:pt x="1764" y="1438"/>
                </a:cubicBezTo>
                <a:cubicBezTo>
                  <a:pt x="1796" y="1396"/>
                  <a:pt x="1968" y="1186"/>
                  <a:pt x="2034" y="1168"/>
                </a:cubicBezTo>
                <a:cubicBezTo>
                  <a:pt x="2100" y="1150"/>
                  <a:pt x="2130" y="1084"/>
                  <a:pt x="2200" y="1041"/>
                </a:cubicBezTo>
                <a:cubicBezTo>
                  <a:pt x="2269" y="999"/>
                  <a:pt x="2332" y="1062"/>
                  <a:pt x="2329" y="918"/>
                </a:cubicBezTo>
                <a:cubicBezTo>
                  <a:pt x="2327" y="850"/>
                  <a:pt x="2331" y="792"/>
                  <a:pt x="2329" y="750"/>
                </a:cubicBezTo>
                <a:cubicBezTo>
                  <a:pt x="2388" y="743"/>
                  <a:pt x="2448" y="739"/>
                  <a:pt x="2508" y="739"/>
                </a:cubicBezTo>
                <a:cubicBezTo>
                  <a:pt x="2749" y="739"/>
                  <a:pt x="2976" y="798"/>
                  <a:pt x="3176" y="902"/>
                </a:cubicBezTo>
                <a:cubicBezTo>
                  <a:pt x="3124" y="939"/>
                  <a:pt x="3066" y="988"/>
                  <a:pt x="3058" y="1013"/>
                </a:cubicBezTo>
                <a:cubicBezTo>
                  <a:pt x="3046" y="1057"/>
                  <a:pt x="3014" y="1153"/>
                  <a:pt x="2986" y="1158"/>
                </a:cubicBezTo>
                <a:cubicBezTo>
                  <a:pt x="2957" y="1164"/>
                  <a:pt x="2928" y="1145"/>
                  <a:pt x="2934" y="1179"/>
                </a:cubicBezTo>
                <a:cubicBezTo>
                  <a:pt x="2939" y="1213"/>
                  <a:pt x="2902" y="1281"/>
                  <a:pt x="2902" y="1281"/>
                </a:cubicBezTo>
                <a:cubicBezTo>
                  <a:pt x="2858" y="1236"/>
                  <a:pt x="2858" y="1236"/>
                  <a:pt x="2858" y="1236"/>
                </a:cubicBezTo>
                <a:cubicBezTo>
                  <a:pt x="2858" y="1236"/>
                  <a:pt x="2889" y="1421"/>
                  <a:pt x="2944" y="1421"/>
                </a:cubicBezTo>
                <a:cubicBezTo>
                  <a:pt x="2998" y="1421"/>
                  <a:pt x="3040" y="1346"/>
                  <a:pt x="3071" y="1317"/>
                </a:cubicBezTo>
                <a:cubicBezTo>
                  <a:pt x="3103" y="1288"/>
                  <a:pt x="3139" y="1182"/>
                  <a:pt x="3178" y="1226"/>
                </a:cubicBezTo>
                <a:cubicBezTo>
                  <a:pt x="3217" y="1270"/>
                  <a:pt x="3290" y="1374"/>
                  <a:pt x="3324" y="1382"/>
                </a:cubicBezTo>
                <a:cubicBezTo>
                  <a:pt x="3357" y="1390"/>
                  <a:pt x="3467" y="1374"/>
                  <a:pt x="3490" y="1400"/>
                </a:cubicBezTo>
                <a:cubicBezTo>
                  <a:pt x="3513" y="1426"/>
                  <a:pt x="3568" y="1468"/>
                  <a:pt x="3586" y="1421"/>
                </a:cubicBezTo>
                <a:cubicBezTo>
                  <a:pt x="3596" y="1396"/>
                  <a:pt x="3631" y="1347"/>
                  <a:pt x="3657" y="1304"/>
                </a:cubicBezTo>
                <a:cubicBezTo>
                  <a:pt x="3815" y="1508"/>
                  <a:pt x="3919" y="1755"/>
                  <a:pt x="3949" y="2024"/>
                </a:cubicBezTo>
                <a:cubicBezTo>
                  <a:pt x="3964" y="2151"/>
                  <a:pt x="3959" y="2422"/>
                  <a:pt x="3918" y="2608"/>
                </a:cubicBezTo>
                <a:cubicBezTo>
                  <a:pt x="3966" y="2508"/>
                  <a:pt x="4005" y="2399"/>
                  <a:pt x="4022" y="2269"/>
                </a:cubicBezTo>
                <a:cubicBezTo>
                  <a:pt x="4201" y="2279"/>
                  <a:pt x="4201" y="2279"/>
                  <a:pt x="4201" y="2279"/>
                </a:cubicBezTo>
                <a:cubicBezTo>
                  <a:pt x="4203" y="2249"/>
                  <a:pt x="4204" y="2220"/>
                  <a:pt x="4204" y="2190"/>
                </a:cubicBezTo>
                <a:cubicBezTo>
                  <a:pt x="4204" y="1722"/>
                  <a:pt x="4014" y="1298"/>
                  <a:pt x="3707" y="991"/>
                </a:cubicBezTo>
                <a:cubicBezTo>
                  <a:pt x="3543" y="827"/>
                  <a:pt x="3346" y="696"/>
                  <a:pt x="3126" y="610"/>
                </a:cubicBezTo>
                <a:cubicBezTo>
                  <a:pt x="3018" y="569"/>
                  <a:pt x="2910" y="538"/>
                  <a:pt x="2799" y="519"/>
                </a:cubicBezTo>
                <a:cubicBezTo>
                  <a:pt x="2705" y="503"/>
                  <a:pt x="2607" y="494"/>
                  <a:pt x="2508" y="494"/>
                </a:cubicBezTo>
                <a:cubicBezTo>
                  <a:pt x="2487" y="494"/>
                  <a:pt x="2466" y="495"/>
                  <a:pt x="2445" y="496"/>
                </a:cubicBezTo>
                <a:cubicBezTo>
                  <a:pt x="2380" y="534"/>
                  <a:pt x="2299" y="575"/>
                  <a:pt x="2229" y="593"/>
                </a:cubicBezTo>
                <a:cubicBezTo>
                  <a:pt x="1873" y="683"/>
                  <a:pt x="1873" y="683"/>
                  <a:pt x="1873" y="683"/>
                </a:cubicBezTo>
                <a:cubicBezTo>
                  <a:pt x="1709" y="940"/>
                  <a:pt x="1516" y="1162"/>
                  <a:pt x="1293" y="1384"/>
                </a:cubicBezTo>
                <a:cubicBezTo>
                  <a:pt x="1255" y="1422"/>
                  <a:pt x="1255" y="1422"/>
                  <a:pt x="1255" y="1422"/>
                </a:cubicBezTo>
                <a:cubicBezTo>
                  <a:pt x="1204" y="1435"/>
                  <a:pt x="1204" y="1435"/>
                  <a:pt x="1204" y="1435"/>
                </a:cubicBezTo>
                <a:cubicBezTo>
                  <a:pt x="1122" y="1457"/>
                  <a:pt x="1040" y="1480"/>
                  <a:pt x="958" y="1502"/>
                </a:cubicBezTo>
                <a:cubicBezTo>
                  <a:pt x="865" y="1712"/>
                  <a:pt x="813" y="1945"/>
                  <a:pt x="813" y="2190"/>
                </a:cubicBezTo>
                <a:cubicBezTo>
                  <a:pt x="813" y="2658"/>
                  <a:pt x="1003" y="3082"/>
                  <a:pt x="1309" y="3388"/>
                </a:cubicBezTo>
                <a:cubicBezTo>
                  <a:pt x="1453" y="3532"/>
                  <a:pt x="1622" y="3650"/>
                  <a:pt x="1810" y="3735"/>
                </a:cubicBezTo>
                <a:close/>
                <a:moveTo>
                  <a:pt x="2778" y="1925"/>
                </a:moveTo>
                <a:cubicBezTo>
                  <a:pt x="2778" y="1925"/>
                  <a:pt x="2865" y="2097"/>
                  <a:pt x="2912" y="2154"/>
                </a:cubicBezTo>
                <a:cubicBezTo>
                  <a:pt x="2958" y="2212"/>
                  <a:pt x="3276" y="2134"/>
                  <a:pt x="3323" y="2144"/>
                </a:cubicBezTo>
                <a:cubicBezTo>
                  <a:pt x="3369" y="2154"/>
                  <a:pt x="3331" y="2241"/>
                  <a:pt x="3385" y="2352"/>
                </a:cubicBezTo>
                <a:cubicBezTo>
                  <a:pt x="3439" y="2463"/>
                  <a:pt x="3396" y="3039"/>
                  <a:pt x="3473" y="3065"/>
                </a:cubicBezTo>
                <a:cubicBezTo>
                  <a:pt x="3551" y="3091"/>
                  <a:pt x="3744" y="2763"/>
                  <a:pt x="3780" y="2690"/>
                </a:cubicBezTo>
                <a:cubicBezTo>
                  <a:pt x="3817" y="2617"/>
                  <a:pt x="3890" y="2019"/>
                  <a:pt x="3890" y="1915"/>
                </a:cubicBezTo>
                <a:cubicBezTo>
                  <a:pt x="3890" y="1811"/>
                  <a:pt x="3607" y="1543"/>
                  <a:pt x="3586" y="1527"/>
                </a:cubicBezTo>
                <a:cubicBezTo>
                  <a:pt x="3566" y="1511"/>
                  <a:pt x="3394" y="1511"/>
                  <a:pt x="3337" y="1496"/>
                </a:cubicBezTo>
                <a:cubicBezTo>
                  <a:pt x="3279" y="1480"/>
                  <a:pt x="3225" y="1423"/>
                  <a:pt x="3202" y="1418"/>
                </a:cubicBezTo>
                <a:cubicBezTo>
                  <a:pt x="3178" y="1413"/>
                  <a:pt x="3129" y="1428"/>
                  <a:pt x="3079" y="1423"/>
                </a:cubicBezTo>
                <a:cubicBezTo>
                  <a:pt x="3030" y="1418"/>
                  <a:pt x="2973" y="1454"/>
                  <a:pt x="2944" y="1472"/>
                </a:cubicBezTo>
                <a:cubicBezTo>
                  <a:pt x="2915" y="1490"/>
                  <a:pt x="2902" y="1545"/>
                  <a:pt x="2882" y="1576"/>
                </a:cubicBezTo>
                <a:cubicBezTo>
                  <a:pt x="2861" y="1607"/>
                  <a:pt x="2845" y="1626"/>
                  <a:pt x="2798" y="1670"/>
                </a:cubicBezTo>
                <a:cubicBezTo>
                  <a:pt x="2752" y="1714"/>
                  <a:pt x="2783" y="1753"/>
                  <a:pt x="2791" y="1813"/>
                </a:cubicBezTo>
                <a:cubicBezTo>
                  <a:pt x="2798" y="1873"/>
                  <a:pt x="2778" y="1925"/>
                  <a:pt x="2778" y="1925"/>
                </a:cubicBezTo>
                <a:close/>
                <a:moveTo>
                  <a:pt x="503" y="475"/>
                </a:moveTo>
                <a:cubicBezTo>
                  <a:pt x="234" y="235"/>
                  <a:pt x="234" y="235"/>
                  <a:pt x="234" y="235"/>
                </a:cubicBezTo>
                <a:cubicBezTo>
                  <a:pt x="0" y="295"/>
                  <a:pt x="0" y="295"/>
                  <a:pt x="0" y="295"/>
                </a:cubicBezTo>
                <a:cubicBezTo>
                  <a:pt x="40" y="362"/>
                  <a:pt x="208" y="904"/>
                  <a:pt x="404" y="854"/>
                </a:cubicBezTo>
                <a:cubicBezTo>
                  <a:pt x="956" y="713"/>
                  <a:pt x="956" y="713"/>
                  <a:pt x="956" y="713"/>
                </a:cubicBezTo>
                <a:cubicBezTo>
                  <a:pt x="896" y="1314"/>
                  <a:pt x="896" y="1314"/>
                  <a:pt x="896" y="1314"/>
                </a:cubicBezTo>
                <a:cubicBezTo>
                  <a:pt x="1012" y="1284"/>
                  <a:pt x="1038" y="1275"/>
                  <a:pt x="1154" y="1245"/>
                </a:cubicBezTo>
                <a:cubicBezTo>
                  <a:pt x="1429" y="971"/>
                  <a:pt x="1653" y="704"/>
                  <a:pt x="1838" y="353"/>
                </a:cubicBezTo>
                <a:cubicBezTo>
                  <a:pt x="1930" y="335"/>
                  <a:pt x="1930" y="335"/>
                  <a:pt x="1930" y="335"/>
                </a:cubicBezTo>
                <a:cubicBezTo>
                  <a:pt x="1912" y="372"/>
                  <a:pt x="1868" y="455"/>
                  <a:pt x="1851" y="486"/>
                </a:cubicBezTo>
                <a:cubicBezTo>
                  <a:pt x="2181" y="402"/>
                  <a:pt x="2181" y="402"/>
                  <a:pt x="2181" y="402"/>
                </a:cubicBezTo>
                <a:cubicBezTo>
                  <a:pt x="2272" y="379"/>
                  <a:pt x="2538" y="232"/>
                  <a:pt x="2514" y="140"/>
                </a:cubicBezTo>
                <a:cubicBezTo>
                  <a:pt x="2514" y="140"/>
                  <a:pt x="2514" y="140"/>
                  <a:pt x="2514" y="140"/>
                </a:cubicBezTo>
                <a:cubicBezTo>
                  <a:pt x="2491" y="49"/>
                  <a:pt x="2187" y="46"/>
                  <a:pt x="2096" y="70"/>
                </a:cubicBezTo>
                <a:cubicBezTo>
                  <a:pt x="1890" y="122"/>
                  <a:pt x="1890" y="122"/>
                  <a:pt x="1890" y="122"/>
                </a:cubicBezTo>
                <a:cubicBezTo>
                  <a:pt x="1736" y="161"/>
                  <a:pt x="1736" y="161"/>
                  <a:pt x="1736" y="161"/>
                </a:cubicBezTo>
                <a:cubicBezTo>
                  <a:pt x="950" y="361"/>
                  <a:pt x="950" y="361"/>
                  <a:pt x="950" y="361"/>
                </a:cubicBezTo>
                <a:cubicBezTo>
                  <a:pt x="849" y="387"/>
                  <a:pt x="849" y="387"/>
                  <a:pt x="849" y="387"/>
                </a:cubicBezTo>
                <a:cubicBezTo>
                  <a:pt x="503" y="475"/>
                  <a:pt x="503" y="475"/>
                  <a:pt x="503" y="475"/>
                </a:cubicBezTo>
                <a:close/>
                <a:moveTo>
                  <a:pt x="927" y="297"/>
                </a:moveTo>
                <a:cubicBezTo>
                  <a:pt x="813" y="78"/>
                  <a:pt x="813" y="78"/>
                  <a:pt x="813" y="78"/>
                </a:cubicBezTo>
                <a:cubicBezTo>
                  <a:pt x="1105" y="0"/>
                  <a:pt x="1105" y="0"/>
                  <a:pt x="1105" y="0"/>
                </a:cubicBezTo>
                <a:cubicBezTo>
                  <a:pt x="1661" y="110"/>
                  <a:pt x="1661" y="110"/>
                  <a:pt x="1661" y="110"/>
                </a:cubicBezTo>
                <a:cubicBezTo>
                  <a:pt x="927" y="297"/>
                  <a:pt x="927" y="297"/>
                  <a:pt x="927" y="297"/>
                </a:cubicBezTo>
                <a:close/>
                <a:moveTo>
                  <a:pt x="779" y="1141"/>
                </a:moveTo>
                <a:cubicBezTo>
                  <a:pt x="266" y="1272"/>
                  <a:pt x="266" y="1272"/>
                  <a:pt x="266" y="1272"/>
                </a:cubicBezTo>
                <a:cubicBezTo>
                  <a:pt x="242" y="1278"/>
                  <a:pt x="217" y="1263"/>
                  <a:pt x="211" y="1239"/>
                </a:cubicBezTo>
                <a:cubicBezTo>
                  <a:pt x="205" y="1215"/>
                  <a:pt x="219" y="1191"/>
                  <a:pt x="243" y="1184"/>
                </a:cubicBezTo>
                <a:cubicBezTo>
                  <a:pt x="788" y="1046"/>
                  <a:pt x="788" y="1046"/>
                  <a:pt x="788" y="1046"/>
                </a:cubicBezTo>
                <a:cubicBezTo>
                  <a:pt x="779" y="1141"/>
                  <a:pt x="779" y="1141"/>
                  <a:pt x="779" y="1141"/>
                </a:cubicBezTo>
                <a:close/>
                <a:moveTo>
                  <a:pt x="759" y="1356"/>
                </a:moveTo>
                <a:cubicBezTo>
                  <a:pt x="265" y="1482"/>
                  <a:pt x="265" y="1482"/>
                  <a:pt x="265" y="1482"/>
                </a:cubicBezTo>
                <a:cubicBezTo>
                  <a:pt x="241" y="1488"/>
                  <a:pt x="217" y="1473"/>
                  <a:pt x="210" y="1449"/>
                </a:cubicBezTo>
                <a:cubicBezTo>
                  <a:pt x="204" y="1425"/>
                  <a:pt x="219" y="1400"/>
                  <a:pt x="243" y="1394"/>
                </a:cubicBezTo>
                <a:cubicBezTo>
                  <a:pt x="768" y="1261"/>
                  <a:pt x="768" y="1261"/>
                  <a:pt x="768" y="1261"/>
                </a:cubicBezTo>
                <a:cubicBezTo>
                  <a:pt x="759" y="1356"/>
                  <a:pt x="759" y="1356"/>
                  <a:pt x="759" y="1356"/>
                </a:cubicBezTo>
                <a:close/>
                <a:moveTo>
                  <a:pt x="798" y="936"/>
                </a:moveTo>
                <a:cubicBezTo>
                  <a:pt x="266" y="1071"/>
                  <a:pt x="266" y="1071"/>
                  <a:pt x="266" y="1071"/>
                </a:cubicBezTo>
                <a:cubicBezTo>
                  <a:pt x="242" y="1078"/>
                  <a:pt x="217" y="1063"/>
                  <a:pt x="211" y="1039"/>
                </a:cubicBezTo>
                <a:cubicBezTo>
                  <a:pt x="205" y="1015"/>
                  <a:pt x="220" y="990"/>
                  <a:pt x="244" y="984"/>
                </a:cubicBezTo>
                <a:cubicBezTo>
                  <a:pt x="807" y="841"/>
                  <a:pt x="807" y="841"/>
                  <a:pt x="807" y="841"/>
                </a:cubicBezTo>
                <a:lnTo>
                  <a:pt x="798" y="936"/>
                </a:lnTo>
                <a:close/>
              </a:path>
            </a:pathLst>
          </a:custGeom>
          <a:solidFill>
            <a:srgbClr val="E6EAEC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1" name="KSO_Shape"/>
          <p:cNvSpPr/>
          <p:nvPr/>
        </p:nvSpPr>
        <p:spPr>
          <a:xfrm flipH="1">
            <a:off x="8900177" y="2596814"/>
            <a:ext cx="975950" cy="803532"/>
          </a:xfrm>
          <a:custGeom>
            <a:avLst/>
            <a:gdLst>
              <a:gd name="connsiteX0" fmla="*/ 1380321 w 2696413"/>
              <a:gd name="connsiteY0" fmla="*/ 1696974 h 2218865"/>
              <a:gd name="connsiteX1" fmla="*/ 1355698 w 2696413"/>
              <a:gd name="connsiteY1" fmla="*/ 1696974 h 2218865"/>
              <a:gd name="connsiteX2" fmla="*/ 1355698 w 2696413"/>
              <a:gd name="connsiteY2" fmla="*/ 1779378 h 2218865"/>
              <a:gd name="connsiteX3" fmla="*/ 1322772 w 2696413"/>
              <a:gd name="connsiteY3" fmla="*/ 1758491 h 2218865"/>
              <a:gd name="connsiteX4" fmla="*/ 1289846 w 2696413"/>
              <a:gd name="connsiteY4" fmla="*/ 1738176 h 2218865"/>
              <a:gd name="connsiteX5" fmla="*/ 1277821 w 2696413"/>
              <a:gd name="connsiteY5" fmla="*/ 1761352 h 2218865"/>
              <a:gd name="connsiteX6" fmla="*/ 1316760 w 2696413"/>
              <a:gd name="connsiteY6" fmla="*/ 1785387 h 2218865"/>
              <a:gd name="connsiteX7" fmla="*/ 1355698 w 2696413"/>
              <a:gd name="connsiteY7" fmla="*/ 1809135 h 2218865"/>
              <a:gd name="connsiteX8" fmla="*/ 1355698 w 2696413"/>
              <a:gd name="connsiteY8" fmla="*/ 1935316 h 2218865"/>
              <a:gd name="connsiteX9" fmla="*/ 1305307 w 2696413"/>
              <a:gd name="connsiteY9" fmla="*/ 1904128 h 2218865"/>
              <a:gd name="connsiteX10" fmla="*/ 1254630 w 2696413"/>
              <a:gd name="connsiteY10" fmla="*/ 1872082 h 2218865"/>
              <a:gd name="connsiteX11" fmla="*/ 1254630 w 2696413"/>
              <a:gd name="connsiteY11" fmla="*/ 1775086 h 2218865"/>
              <a:gd name="connsiteX12" fmla="*/ 1230579 w 2696413"/>
              <a:gd name="connsiteY12" fmla="*/ 1775086 h 2218865"/>
              <a:gd name="connsiteX13" fmla="*/ 1230579 w 2696413"/>
              <a:gd name="connsiteY13" fmla="*/ 1857490 h 2218865"/>
              <a:gd name="connsiteX14" fmla="*/ 1197653 w 2696413"/>
              <a:gd name="connsiteY14" fmla="*/ 1837175 h 2218865"/>
              <a:gd name="connsiteX15" fmla="*/ 1164727 w 2696413"/>
              <a:gd name="connsiteY15" fmla="*/ 1816288 h 2218865"/>
              <a:gd name="connsiteX16" fmla="*/ 1152129 w 2696413"/>
              <a:gd name="connsiteY16" fmla="*/ 1838606 h 2218865"/>
              <a:gd name="connsiteX17" fmla="*/ 1185055 w 2696413"/>
              <a:gd name="connsiteY17" fmla="*/ 1859493 h 2218865"/>
              <a:gd name="connsiteX18" fmla="*/ 1217981 w 2696413"/>
              <a:gd name="connsiteY18" fmla="*/ 1879808 h 2218865"/>
              <a:gd name="connsiteX19" fmla="*/ 1185055 w 2696413"/>
              <a:gd name="connsiteY19" fmla="*/ 1900695 h 2218865"/>
              <a:gd name="connsiteX20" fmla="*/ 1152129 w 2696413"/>
              <a:gd name="connsiteY20" fmla="*/ 1921010 h 2218865"/>
              <a:gd name="connsiteX21" fmla="*/ 1164154 w 2696413"/>
              <a:gd name="connsiteY21" fmla="*/ 1943613 h 2218865"/>
              <a:gd name="connsiteX22" fmla="*/ 1203666 w 2696413"/>
              <a:gd name="connsiteY22" fmla="*/ 1919579 h 2218865"/>
              <a:gd name="connsiteX23" fmla="*/ 1242604 w 2696413"/>
              <a:gd name="connsiteY23" fmla="*/ 1895258 h 2218865"/>
              <a:gd name="connsiteX24" fmla="*/ 1293282 w 2696413"/>
              <a:gd name="connsiteY24" fmla="*/ 1926732 h 2218865"/>
              <a:gd name="connsiteX25" fmla="*/ 1343673 w 2696413"/>
              <a:gd name="connsiteY25" fmla="*/ 1957920 h 2218865"/>
              <a:gd name="connsiteX26" fmla="*/ 1293282 w 2696413"/>
              <a:gd name="connsiteY26" fmla="*/ 1989107 h 2218865"/>
              <a:gd name="connsiteX27" fmla="*/ 1242604 w 2696413"/>
              <a:gd name="connsiteY27" fmla="*/ 2021153 h 2218865"/>
              <a:gd name="connsiteX28" fmla="*/ 1203666 w 2696413"/>
              <a:gd name="connsiteY28" fmla="*/ 1996260 h 2218865"/>
              <a:gd name="connsiteX29" fmla="*/ 1164727 w 2696413"/>
              <a:gd name="connsiteY29" fmla="*/ 1972226 h 2218865"/>
              <a:gd name="connsiteX30" fmla="*/ 1152129 w 2696413"/>
              <a:gd name="connsiteY30" fmla="*/ 1995402 h 2218865"/>
              <a:gd name="connsiteX31" fmla="*/ 1185055 w 2696413"/>
              <a:gd name="connsiteY31" fmla="*/ 2015717 h 2218865"/>
              <a:gd name="connsiteX32" fmla="*/ 1217981 w 2696413"/>
              <a:gd name="connsiteY32" fmla="*/ 2036032 h 2218865"/>
              <a:gd name="connsiteX33" fmla="*/ 1185055 w 2696413"/>
              <a:gd name="connsiteY33" fmla="*/ 2056919 h 2218865"/>
              <a:gd name="connsiteX34" fmla="*/ 1152129 w 2696413"/>
              <a:gd name="connsiteY34" fmla="*/ 2077234 h 2218865"/>
              <a:gd name="connsiteX35" fmla="*/ 1164154 w 2696413"/>
              <a:gd name="connsiteY35" fmla="*/ 2099551 h 2218865"/>
              <a:gd name="connsiteX36" fmla="*/ 1197653 w 2696413"/>
              <a:gd name="connsiteY36" fmla="*/ 2079237 h 2218865"/>
              <a:gd name="connsiteX37" fmla="*/ 1230579 w 2696413"/>
              <a:gd name="connsiteY37" fmla="*/ 2058349 h 2218865"/>
              <a:gd name="connsiteX38" fmla="*/ 1230579 w 2696413"/>
              <a:gd name="connsiteY38" fmla="*/ 2140753 h 2218865"/>
              <a:gd name="connsiteX39" fmla="*/ 1254630 w 2696413"/>
              <a:gd name="connsiteY39" fmla="*/ 2140753 h 2218865"/>
              <a:gd name="connsiteX40" fmla="*/ 1254630 w 2696413"/>
              <a:gd name="connsiteY40" fmla="*/ 2043757 h 2218865"/>
              <a:gd name="connsiteX41" fmla="*/ 1305307 w 2696413"/>
              <a:gd name="connsiteY41" fmla="*/ 2012283 h 2218865"/>
              <a:gd name="connsiteX42" fmla="*/ 1355698 w 2696413"/>
              <a:gd name="connsiteY42" fmla="*/ 1980524 h 2218865"/>
              <a:gd name="connsiteX43" fmla="*/ 1355698 w 2696413"/>
              <a:gd name="connsiteY43" fmla="*/ 2106704 h 2218865"/>
              <a:gd name="connsiteX44" fmla="*/ 1316760 w 2696413"/>
              <a:gd name="connsiteY44" fmla="*/ 2131025 h 2218865"/>
              <a:gd name="connsiteX45" fmla="*/ 1277248 w 2696413"/>
              <a:gd name="connsiteY45" fmla="*/ 2155059 h 2218865"/>
              <a:gd name="connsiteX46" fmla="*/ 1289274 w 2696413"/>
              <a:gd name="connsiteY46" fmla="*/ 2177663 h 2218865"/>
              <a:gd name="connsiteX47" fmla="*/ 1322772 w 2696413"/>
              <a:gd name="connsiteY47" fmla="*/ 2157348 h 2218865"/>
              <a:gd name="connsiteX48" fmla="*/ 1355698 w 2696413"/>
              <a:gd name="connsiteY48" fmla="*/ 2137034 h 2218865"/>
              <a:gd name="connsiteX49" fmla="*/ 1355698 w 2696413"/>
              <a:gd name="connsiteY49" fmla="*/ 2218865 h 2218865"/>
              <a:gd name="connsiteX50" fmla="*/ 1380321 w 2696413"/>
              <a:gd name="connsiteY50" fmla="*/ 2218865 h 2218865"/>
              <a:gd name="connsiteX51" fmla="*/ 1380321 w 2696413"/>
              <a:gd name="connsiteY51" fmla="*/ 2137034 h 2218865"/>
              <a:gd name="connsiteX52" fmla="*/ 1413534 w 2696413"/>
              <a:gd name="connsiteY52" fmla="*/ 2157348 h 2218865"/>
              <a:gd name="connsiteX53" fmla="*/ 1447033 w 2696413"/>
              <a:gd name="connsiteY53" fmla="*/ 2177663 h 2218865"/>
              <a:gd name="connsiteX54" fmla="*/ 1459058 w 2696413"/>
              <a:gd name="connsiteY54" fmla="*/ 2155059 h 2218865"/>
              <a:gd name="connsiteX55" fmla="*/ 1419547 w 2696413"/>
              <a:gd name="connsiteY55" fmla="*/ 2131025 h 2218865"/>
              <a:gd name="connsiteX56" fmla="*/ 1380321 w 2696413"/>
              <a:gd name="connsiteY56" fmla="*/ 2106704 h 2218865"/>
              <a:gd name="connsiteX57" fmla="*/ 1380321 w 2696413"/>
              <a:gd name="connsiteY57" fmla="*/ 1980524 h 2218865"/>
              <a:gd name="connsiteX58" fmla="*/ 1430999 w 2696413"/>
              <a:gd name="connsiteY58" fmla="*/ 2012283 h 2218865"/>
              <a:gd name="connsiteX59" fmla="*/ 1481390 w 2696413"/>
              <a:gd name="connsiteY59" fmla="*/ 2043757 h 2218865"/>
              <a:gd name="connsiteX60" fmla="*/ 1481390 w 2696413"/>
              <a:gd name="connsiteY60" fmla="*/ 2140753 h 2218865"/>
              <a:gd name="connsiteX61" fmla="*/ 1505727 w 2696413"/>
              <a:gd name="connsiteY61" fmla="*/ 2140753 h 2218865"/>
              <a:gd name="connsiteX62" fmla="*/ 1505727 w 2696413"/>
              <a:gd name="connsiteY62" fmla="*/ 2058349 h 2218865"/>
              <a:gd name="connsiteX63" fmla="*/ 1539226 w 2696413"/>
              <a:gd name="connsiteY63" fmla="*/ 2079237 h 2218865"/>
              <a:gd name="connsiteX64" fmla="*/ 1572152 w 2696413"/>
              <a:gd name="connsiteY64" fmla="*/ 2099551 h 2218865"/>
              <a:gd name="connsiteX65" fmla="*/ 1584177 w 2696413"/>
              <a:gd name="connsiteY65" fmla="*/ 2077234 h 2218865"/>
              <a:gd name="connsiteX66" fmla="*/ 1551251 w 2696413"/>
              <a:gd name="connsiteY66" fmla="*/ 2056919 h 2218865"/>
              <a:gd name="connsiteX67" fmla="*/ 1518325 w 2696413"/>
              <a:gd name="connsiteY67" fmla="*/ 2036032 h 2218865"/>
              <a:gd name="connsiteX68" fmla="*/ 1551251 w 2696413"/>
              <a:gd name="connsiteY68" fmla="*/ 2015717 h 2218865"/>
              <a:gd name="connsiteX69" fmla="*/ 1584177 w 2696413"/>
              <a:gd name="connsiteY69" fmla="*/ 1995402 h 2218865"/>
              <a:gd name="connsiteX70" fmla="*/ 1572152 w 2696413"/>
              <a:gd name="connsiteY70" fmla="*/ 1972226 h 2218865"/>
              <a:gd name="connsiteX71" fmla="*/ 1533213 w 2696413"/>
              <a:gd name="connsiteY71" fmla="*/ 1996260 h 2218865"/>
              <a:gd name="connsiteX72" fmla="*/ 1493702 w 2696413"/>
              <a:gd name="connsiteY72" fmla="*/ 2021153 h 2218865"/>
              <a:gd name="connsiteX73" fmla="*/ 1443024 w 2696413"/>
              <a:gd name="connsiteY73" fmla="*/ 1989107 h 2218865"/>
              <a:gd name="connsiteX74" fmla="*/ 1392633 w 2696413"/>
              <a:gd name="connsiteY74" fmla="*/ 1957920 h 2218865"/>
              <a:gd name="connsiteX75" fmla="*/ 1443024 w 2696413"/>
              <a:gd name="connsiteY75" fmla="*/ 1926732 h 2218865"/>
              <a:gd name="connsiteX76" fmla="*/ 1493702 w 2696413"/>
              <a:gd name="connsiteY76" fmla="*/ 1895258 h 2218865"/>
              <a:gd name="connsiteX77" fmla="*/ 1533213 w 2696413"/>
              <a:gd name="connsiteY77" fmla="*/ 1919579 h 2218865"/>
              <a:gd name="connsiteX78" fmla="*/ 1572152 w 2696413"/>
              <a:gd name="connsiteY78" fmla="*/ 1943613 h 2218865"/>
              <a:gd name="connsiteX79" fmla="*/ 1584177 w 2696413"/>
              <a:gd name="connsiteY79" fmla="*/ 1921010 h 2218865"/>
              <a:gd name="connsiteX80" fmla="*/ 1551251 w 2696413"/>
              <a:gd name="connsiteY80" fmla="*/ 1900695 h 2218865"/>
              <a:gd name="connsiteX81" fmla="*/ 1518325 w 2696413"/>
              <a:gd name="connsiteY81" fmla="*/ 1879808 h 2218865"/>
              <a:gd name="connsiteX82" fmla="*/ 1551251 w 2696413"/>
              <a:gd name="connsiteY82" fmla="*/ 1859493 h 2218865"/>
              <a:gd name="connsiteX83" fmla="*/ 1584177 w 2696413"/>
              <a:gd name="connsiteY83" fmla="*/ 1838606 h 2218865"/>
              <a:gd name="connsiteX84" fmla="*/ 1572152 w 2696413"/>
              <a:gd name="connsiteY84" fmla="*/ 1816288 h 2218865"/>
              <a:gd name="connsiteX85" fmla="*/ 1539226 w 2696413"/>
              <a:gd name="connsiteY85" fmla="*/ 1837175 h 2218865"/>
              <a:gd name="connsiteX86" fmla="*/ 1505727 w 2696413"/>
              <a:gd name="connsiteY86" fmla="*/ 1857490 h 2218865"/>
              <a:gd name="connsiteX87" fmla="*/ 1505727 w 2696413"/>
              <a:gd name="connsiteY87" fmla="*/ 1775086 h 2218865"/>
              <a:gd name="connsiteX88" fmla="*/ 1481390 w 2696413"/>
              <a:gd name="connsiteY88" fmla="*/ 1775086 h 2218865"/>
              <a:gd name="connsiteX89" fmla="*/ 1481390 w 2696413"/>
              <a:gd name="connsiteY89" fmla="*/ 1872082 h 2218865"/>
              <a:gd name="connsiteX90" fmla="*/ 1430999 w 2696413"/>
              <a:gd name="connsiteY90" fmla="*/ 1904128 h 2218865"/>
              <a:gd name="connsiteX91" fmla="*/ 1380321 w 2696413"/>
              <a:gd name="connsiteY91" fmla="*/ 1935316 h 2218865"/>
              <a:gd name="connsiteX92" fmla="*/ 1380321 w 2696413"/>
              <a:gd name="connsiteY92" fmla="*/ 1809135 h 2218865"/>
              <a:gd name="connsiteX93" fmla="*/ 1419547 w 2696413"/>
              <a:gd name="connsiteY93" fmla="*/ 1785387 h 2218865"/>
              <a:gd name="connsiteX94" fmla="*/ 1458485 w 2696413"/>
              <a:gd name="connsiteY94" fmla="*/ 1761352 h 2218865"/>
              <a:gd name="connsiteX95" fmla="*/ 1446460 w 2696413"/>
              <a:gd name="connsiteY95" fmla="*/ 1738176 h 2218865"/>
              <a:gd name="connsiteX96" fmla="*/ 1413534 w 2696413"/>
              <a:gd name="connsiteY96" fmla="*/ 1758491 h 2218865"/>
              <a:gd name="connsiteX97" fmla="*/ 1380321 w 2696413"/>
              <a:gd name="connsiteY97" fmla="*/ 1779378 h 2218865"/>
              <a:gd name="connsiteX98" fmla="*/ 709371 w 2696413"/>
              <a:gd name="connsiteY98" fmla="*/ 1396109 h 2218865"/>
              <a:gd name="connsiteX99" fmla="*/ 690682 w 2696413"/>
              <a:gd name="connsiteY99" fmla="*/ 1396109 h 2218865"/>
              <a:gd name="connsiteX100" fmla="*/ 690682 w 2696413"/>
              <a:gd name="connsiteY100" fmla="*/ 1458654 h 2218865"/>
              <a:gd name="connsiteX101" fmla="*/ 665691 w 2696413"/>
              <a:gd name="connsiteY101" fmla="*/ 1442800 h 2218865"/>
              <a:gd name="connsiteX102" fmla="*/ 640700 w 2696413"/>
              <a:gd name="connsiteY102" fmla="*/ 1427381 h 2218865"/>
              <a:gd name="connsiteX103" fmla="*/ 631573 w 2696413"/>
              <a:gd name="connsiteY103" fmla="*/ 1444972 h 2218865"/>
              <a:gd name="connsiteX104" fmla="*/ 661128 w 2696413"/>
              <a:gd name="connsiteY104" fmla="*/ 1463214 h 2218865"/>
              <a:gd name="connsiteX105" fmla="*/ 690682 w 2696413"/>
              <a:gd name="connsiteY105" fmla="*/ 1481239 h 2218865"/>
              <a:gd name="connsiteX106" fmla="*/ 690682 w 2696413"/>
              <a:gd name="connsiteY106" fmla="*/ 1577010 h 2218865"/>
              <a:gd name="connsiteX107" fmla="*/ 652435 w 2696413"/>
              <a:gd name="connsiteY107" fmla="*/ 1553339 h 2218865"/>
              <a:gd name="connsiteX108" fmla="*/ 613971 w 2696413"/>
              <a:gd name="connsiteY108" fmla="*/ 1529016 h 2218865"/>
              <a:gd name="connsiteX109" fmla="*/ 613971 w 2696413"/>
              <a:gd name="connsiteY109" fmla="*/ 1455396 h 2218865"/>
              <a:gd name="connsiteX110" fmla="*/ 595717 w 2696413"/>
              <a:gd name="connsiteY110" fmla="*/ 1455396 h 2218865"/>
              <a:gd name="connsiteX111" fmla="*/ 595717 w 2696413"/>
              <a:gd name="connsiteY111" fmla="*/ 1517941 h 2218865"/>
              <a:gd name="connsiteX112" fmla="*/ 570726 w 2696413"/>
              <a:gd name="connsiteY112" fmla="*/ 1502522 h 2218865"/>
              <a:gd name="connsiteX113" fmla="*/ 545735 w 2696413"/>
              <a:gd name="connsiteY113" fmla="*/ 1486668 h 2218865"/>
              <a:gd name="connsiteX114" fmla="*/ 536173 w 2696413"/>
              <a:gd name="connsiteY114" fmla="*/ 1503607 h 2218865"/>
              <a:gd name="connsiteX115" fmla="*/ 561164 w 2696413"/>
              <a:gd name="connsiteY115" fmla="*/ 1519461 h 2218865"/>
              <a:gd name="connsiteX116" fmla="*/ 586155 w 2696413"/>
              <a:gd name="connsiteY116" fmla="*/ 1534880 h 2218865"/>
              <a:gd name="connsiteX117" fmla="*/ 561164 w 2696413"/>
              <a:gd name="connsiteY117" fmla="*/ 1550733 h 2218865"/>
              <a:gd name="connsiteX118" fmla="*/ 536173 w 2696413"/>
              <a:gd name="connsiteY118" fmla="*/ 1566152 h 2218865"/>
              <a:gd name="connsiteX119" fmla="*/ 545300 w 2696413"/>
              <a:gd name="connsiteY119" fmla="*/ 1583308 h 2218865"/>
              <a:gd name="connsiteX120" fmla="*/ 575289 w 2696413"/>
              <a:gd name="connsiteY120" fmla="*/ 1565066 h 2218865"/>
              <a:gd name="connsiteX121" fmla="*/ 604844 w 2696413"/>
              <a:gd name="connsiteY121" fmla="*/ 1546607 h 2218865"/>
              <a:gd name="connsiteX122" fmla="*/ 643308 w 2696413"/>
              <a:gd name="connsiteY122" fmla="*/ 1570495 h 2218865"/>
              <a:gd name="connsiteX123" fmla="*/ 681555 w 2696413"/>
              <a:gd name="connsiteY123" fmla="*/ 1594167 h 2218865"/>
              <a:gd name="connsiteX124" fmla="*/ 643308 w 2696413"/>
              <a:gd name="connsiteY124" fmla="*/ 1617838 h 2218865"/>
              <a:gd name="connsiteX125" fmla="*/ 604844 w 2696413"/>
              <a:gd name="connsiteY125" fmla="*/ 1642161 h 2218865"/>
              <a:gd name="connsiteX126" fmla="*/ 575289 w 2696413"/>
              <a:gd name="connsiteY126" fmla="*/ 1623267 h 2218865"/>
              <a:gd name="connsiteX127" fmla="*/ 545735 w 2696413"/>
              <a:gd name="connsiteY127" fmla="*/ 1605025 h 2218865"/>
              <a:gd name="connsiteX128" fmla="*/ 536173 w 2696413"/>
              <a:gd name="connsiteY128" fmla="*/ 1622616 h 2218865"/>
              <a:gd name="connsiteX129" fmla="*/ 561164 w 2696413"/>
              <a:gd name="connsiteY129" fmla="*/ 1638035 h 2218865"/>
              <a:gd name="connsiteX130" fmla="*/ 586155 w 2696413"/>
              <a:gd name="connsiteY130" fmla="*/ 1653454 h 2218865"/>
              <a:gd name="connsiteX131" fmla="*/ 561164 w 2696413"/>
              <a:gd name="connsiteY131" fmla="*/ 1669307 h 2218865"/>
              <a:gd name="connsiteX132" fmla="*/ 536173 w 2696413"/>
              <a:gd name="connsiteY132" fmla="*/ 1684726 h 2218865"/>
              <a:gd name="connsiteX133" fmla="*/ 545300 w 2696413"/>
              <a:gd name="connsiteY133" fmla="*/ 1701665 h 2218865"/>
              <a:gd name="connsiteX134" fmla="*/ 570726 w 2696413"/>
              <a:gd name="connsiteY134" fmla="*/ 1686246 h 2218865"/>
              <a:gd name="connsiteX135" fmla="*/ 595717 w 2696413"/>
              <a:gd name="connsiteY135" fmla="*/ 1670393 h 2218865"/>
              <a:gd name="connsiteX136" fmla="*/ 595717 w 2696413"/>
              <a:gd name="connsiteY136" fmla="*/ 1732937 h 2218865"/>
              <a:gd name="connsiteX137" fmla="*/ 613971 w 2696413"/>
              <a:gd name="connsiteY137" fmla="*/ 1732937 h 2218865"/>
              <a:gd name="connsiteX138" fmla="*/ 613971 w 2696413"/>
              <a:gd name="connsiteY138" fmla="*/ 1659317 h 2218865"/>
              <a:gd name="connsiteX139" fmla="*/ 652435 w 2696413"/>
              <a:gd name="connsiteY139" fmla="*/ 1635429 h 2218865"/>
              <a:gd name="connsiteX140" fmla="*/ 690682 w 2696413"/>
              <a:gd name="connsiteY140" fmla="*/ 1611323 h 2218865"/>
              <a:gd name="connsiteX141" fmla="*/ 690682 w 2696413"/>
              <a:gd name="connsiteY141" fmla="*/ 1707094 h 2218865"/>
              <a:gd name="connsiteX142" fmla="*/ 661128 w 2696413"/>
              <a:gd name="connsiteY142" fmla="*/ 1725553 h 2218865"/>
              <a:gd name="connsiteX143" fmla="*/ 631139 w 2696413"/>
              <a:gd name="connsiteY143" fmla="*/ 1743796 h 2218865"/>
              <a:gd name="connsiteX144" fmla="*/ 640266 w 2696413"/>
              <a:gd name="connsiteY144" fmla="*/ 1760952 h 2218865"/>
              <a:gd name="connsiteX145" fmla="*/ 665691 w 2696413"/>
              <a:gd name="connsiteY145" fmla="*/ 1745533 h 2218865"/>
              <a:gd name="connsiteX146" fmla="*/ 690682 w 2696413"/>
              <a:gd name="connsiteY146" fmla="*/ 1730114 h 2218865"/>
              <a:gd name="connsiteX147" fmla="*/ 690682 w 2696413"/>
              <a:gd name="connsiteY147" fmla="*/ 1792224 h 2218865"/>
              <a:gd name="connsiteX148" fmla="*/ 709371 w 2696413"/>
              <a:gd name="connsiteY148" fmla="*/ 1792224 h 2218865"/>
              <a:gd name="connsiteX149" fmla="*/ 709371 w 2696413"/>
              <a:gd name="connsiteY149" fmla="*/ 1730114 h 2218865"/>
              <a:gd name="connsiteX150" fmla="*/ 734579 w 2696413"/>
              <a:gd name="connsiteY150" fmla="*/ 1745533 h 2218865"/>
              <a:gd name="connsiteX151" fmla="*/ 760005 w 2696413"/>
              <a:gd name="connsiteY151" fmla="*/ 1760952 h 2218865"/>
              <a:gd name="connsiteX152" fmla="*/ 769132 w 2696413"/>
              <a:gd name="connsiteY152" fmla="*/ 1743796 h 2218865"/>
              <a:gd name="connsiteX153" fmla="*/ 739143 w 2696413"/>
              <a:gd name="connsiteY153" fmla="*/ 1725553 h 2218865"/>
              <a:gd name="connsiteX154" fmla="*/ 709371 w 2696413"/>
              <a:gd name="connsiteY154" fmla="*/ 1707094 h 2218865"/>
              <a:gd name="connsiteX155" fmla="*/ 709371 w 2696413"/>
              <a:gd name="connsiteY155" fmla="*/ 1611323 h 2218865"/>
              <a:gd name="connsiteX156" fmla="*/ 747835 w 2696413"/>
              <a:gd name="connsiteY156" fmla="*/ 1635429 h 2218865"/>
              <a:gd name="connsiteX157" fmla="*/ 786082 w 2696413"/>
              <a:gd name="connsiteY157" fmla="*/ 1659317 h 2218865"/>
              <a:gd name="connsiteX158" fmla="*/ 786082 w 2696413"/>
              <a:gd name="connsiteY158" fmla="*/ 1732937 h 2218865"/>
              <a:gd name="connsiteX159" fmla="*/ 804554 w 2696413"/>
              <a:gd name="connsiteY159" fmla="*/ 1732937 h 2218865"/>
              <a:gd name="connsiteX160" fmla="*/ 804554 w 2696413"/>
              <a:gd name="connsiteY160" fmla="*/ 1670393 h 2218865"/>
              <a:gd name="connsiteX161" fmla="*/ 829979 w 2696413"/>
              <a:gd name="connsiteY161" fmla="*/ 1686246 h 2218865"/>
              <a:gd name="connsiteX162" fmla="*/ 854970 w 2696413"/>
              <a:gd name="connsiteY162" fmla="*/ 1701665 h 2218865"/>
              <a:gd name="connsiteX163" fmla="*/ 864097 w 2696413"/>
              <a:gd name="connsiteY163" fmla="*/ 1684726 h 2218865"/>
              <a:gd name="connsiteX164" fmla="*/ 839106 w 2696413"/>
              <a:gd name="connsiteY164" fmla="*/ 1669307 h 2218865"/>
              <a:gd name="connsiteX165" fmla="*/ 814115 w 2696413"/>
              <a:gd name="connsiteY165" fmla="*/ 1653454 h 2218865"/>
              <a:gd name="connsiteX166" fmla="*/ 839106 w 2696413"/>
              <a:gd name="connsiteY166" fmla="*/ 1638035 h 2218865"/>
              <a:gd name="connsiteX167" fmla="*/ 864097 w 2696413"/>
              <a:gd name="connsiteY167" fmla="*/ 1622616 h 2218865"/>
              <a:gd name="connsiteX168" fmla="*/ 854970 w 2696413"/>
              <a:gd name="connsiteY168" fmla="*/ 1605025 h 2218865"/>
              <a:gd name="connsiteX169" fmla="*/ 825416 w 2696413"/>
              <a:gd name="connsiteY169" fmla="*/ 1623267 h 2218865"/>
              <a:gd name="connsiteX170" fmla="*/ 795426 w 2696413"/>
              <a:gd name="connsiteY170" fmla="*/ 1642161 h 2218865"/>
              <a:gd name="connsiteX171" fmla="*/ 756962 w 2696413"/>
              <a:gd name="connsiteY171" fmla="*/ 1617838 h 2218865"/>
              <a:gd name="connsiteX172" fmla="*/ 718715 w 2696413"/>
              <a:gd name="connsiteY172" fmla="*/ 1594167 h 2218865"/>
              <a:gd name="connsiteX173" fmla="*/ 756962 w 2696413"/>
              <a:gd name="connsiteY173" fmla="*/ 1570495 h 2218865"/>
              <a:gd name="connsiteX174" fmla="*/ 795426 w 2696413"/>
              <a:gd name="connsiteY174" fmla="*/ 1546607 h 2218865"/>
              <a:gd name="connsiteX175" fmla="*/ 825416 w 2696413"/>
              <a:gd name="connsiteY175" fmla="*/ 1565066 h 2218865"/>
              <a:gd name="connsiteX176" fmla="*/ 854970 w 2696413"/>
              <a:gd name="connsiteY176" fmla="*/ 1583308 h 2218865"/>
              <a:gd name="connsiteX177" fmla="*/ 864097 w 2696413"/>
              <a:gd name="connsiteY177" fmla="*/ 1566152 h 2218865"/>
              <a:gd name="connsiteX178" fmla="*/ 839106 w 2696413"/>
              <a:gd name="connsiteY178" fmla="*/ 1550733 h 2218865"/>
              <a:gd name="connsiteX179" fmla="*/ 814115 w 2696413"/>
              <a:gd name="connsiteY179" fmla="*/ 1534880 h 2218865"/>
              <a:gd name="connsiteX180" fmla="*/ 839106 w 2696413"/>
              <a:gd name="connsiteY180" fmla="*/ 1519461 h 2218865"/>
              <a:gd name="connsiteX181" fmla="*/ 864097 w 2696413"/>
              <a:gd name="connsiteY181" fmla="*/ 1503607 h 2218865"/>
              <a:gd name="connsiteX182" fmla="*/ 854970 w 2696413"/>
              <a:gd name="connsiteY182" fmla="*/ 1486668 h 2218865"/>
              <a:gd name="connsiteX183" fmla="*/ 829979 w 2696413"/>
              <a:gd name="connsiteY183" fmla="*/ 1502522 h 2218865"/>
              <a:gd name="connsiteX184" fmla="*/ 804554 w 2696413"/>
              <a:gd name="connsiteY184" fmla="*/ 1517941 h 2218865"/>
              <a:gd name="connsiteX185" fmla="*/ 804554 w 2696413"/>
              <a:gd name="connsiteY185" fmla="*/ 1455396 h 2218865"/>
              <a:gd name="connsiteX186" fmla="*/ 786082 w 2696413"/>
              <a:gd name="connsiteY186" fmla="*/ 1455396 h 2218865"/>
              <a:gd name="connsiteX187" fmla="*/ 786082 w 2696413"/>
              <a:gd name="connsiteY187" fmla="*/ 1529016 h 2218865"/>
              <a:gd name="connsiteX188" fmla="*/ 747835 w 2696413"/>
              <a:gd name="connsiteY188" fmla="*/ 1553339 h 2218865"/>
              <a:gd name="connsiteX189" fmla="*/ 709371 w 2696413"/>
              <a:gd name="connsiteY189" fmla="*/ 1577010 h 2218865"/>
              <a:gd name="connsiteX190" fmla="*/ 709371 w 2696413"/>
              <a:gd name="connsiteY190" fmla="*/ 1481239 h 2218865"/>
              <a:gd name="connsiteX191" fmla="*/ 739143 w 2696413"/>
              <a:gd name="connsiteY191" fmla="*/ 1463214 h 2218865"/>
              <a:gd name="connsiteX192" fmla="*/ 768697 w 2696413"/>
              <a:gd name="connsiteY192" fmla="*/ 1444972 h 2218865"/>
              <a:gd name="connsiteX193" fmla="*/ 759570 w 2696413"/>
              <a:gd name="connsiteY193" fmla="*/ 1427381 h 2218865"/>
              <a:gd name="connsiteX194" fmla="*/ 734579 w 2696413"/>
              <a:gd name="connsiteY194" fmla="*/ 1442800 h 2218865"/>
              <a:gd name="connsiteX195" fmla="*/ 709371 w 2696413"/>
              <a:gd name="connsiteY195" fmla="*/ 1458654 h 2218865"/>
              <a:gd name="connsiteX196" fmla="*/ 2024337 w 2696413"/>
              <a:gd name="connsiteY196" fmla="*/ 1396109 h 2218865"/>
              <a:gd name="connsiteX197" fmla="*/ 2007922 w 2696413"/>
              <a:gd name="connsiteY197" fmla="*/ 1396109 h 2218865"/>
              <a:gd name="connsiteX198" fmla="*/ 2007922 w 2696413"/>
              <a:gd name="connsiteY198" fmla="*/ 1451045 h 2218865"/>
              <a:gd name="connsiteX199" fmla="*/ 1985971 w 2696413"/>
              <a:gd name="connsiteY199" fmla="*/ 1437120 h 2218865"/>
              <a:gd name="connsiteX200" fmla="*/ 1964020 w 2696413"/>
              <a:gd name="connsiteY200" fmla="*/ 1423577 h 2218865"/>
              <a:gd name="connsiteX201" fmla="*/ 1956004 w 2696413"/>
              <a:gd name="connsiteY201" fmla="*/ 1439028 h 2218865"/>
              <a:gd name="connsiteX202" fmla="*/ 1981963 w 2696413"/>
              <a:gd name="connsiteY202" fmla="*/ 1455051 h 2218865"/>
              <a:gd name="connsiteX203" fmla="*/ 2007922 w 2696413"/>
              <a:gd name="connsiteY203" fmla="*/ 1470883 h 2218865"/>
              <a:gd name="connsiteX204" fmla="*/ 2007922 w 2696413"/>
              <a:gd name="connsiteY204" fmla="*/ 1555003 h 2218865"/>
              <a:gd name="connsiteX205" fmla="*/ 1974328 w 2696413"/>
              <a:gd name="connsiteY205" fmla="*/ 1534212 h 2218865"/>
              <a:gd name="connsiteX206" fmla="*/ 1940543 w 2696413"/>
              <a:gd name="connsiteY206" fmla="*/ 1512848 h 2218865"/>
              <a:gd name="connsiteX207" fmla="*/ 1940543 w 2696413"/>
              <a:gd name="connsiteY207" fmla="*/ 1448184 h 2218865"/>
              <a:gd name="connsiteX208" fmla="*/ 1924509 w 2696413"/>
              <a:gd name="connsiteY208" fmla="*/ 1448184 h 2218865"/>
              <a:gd name="connsiteX209" fmla="*/ 1924509 w 2696413"/>
              <a:gd name="connsiteY209" fmla="*/ 1503120 h 2218865"/>
              <a:gd name="connsiteX210" fmla="*/ 1902558 w 2696413"/>
              <a:gd name="connsiteY210" fmla="*/ 1489576 h 2218865"/>
              <a:gd name="connsiteX211" fmla="*/ 1880608 w 2696413"/>
              <a:gd name="connsiteY211" fmla="*/ 1475652 h 2218865"/>
              <a:gd name="connsiteX212" fmla="*/ 1872209 w 2696413"/>
              <a:gd name="connsiteY212" fmla="*/ 1490530 h 2218865"/>
              <a:gd name="connsiteX213" fmla="*/ 1894160 w 2696413"/>
              <a:gd name="connsiteY213" fmla="*/ 1504455 h 2218865"/>
              <a:gd name="connsiteX214" fmla="*/ 1916111 w 2696413"/>
              <a:gd name="connsiteY214" fmla="*/ 1517998 h 2218865"/>
              <a:gd name="connsiteX215" fmla="*/ 1894160 w 2696413"/>
              <a:gd name="connsiteY215" fmla="*/ 1531923 h 2218865"/>
              <a:gd name="connsiteX216" fmla="*/ 1872209 w 2696413"/>
              <a:gd name="connsiteY216" fmla="*/ 1545466 h 2218865"/>
              <a:gd name="connsiteX217" fmla="*/ 1880226 w 2696413"/>
              <a:gd name="connsiteY217" fmla="*/ 1560535 h 2218865"/>
              <a:gd name="connsiteX218" fmla="*/ 1906567 w 2696413"/>
              <a:gd name="connsiteY218" fmla="*/ 1544512 h 2218865"/>
              <a:gd name="connsiteX219" fmla="*/ 1932526 w 2696413"/>
              <a:gd name="connsiteY219" fmla="*/ 1528299 h 2218865"/>
              <a:gd name="connsiteX220" fmla="*/ 1966311 w 2696413"/>
              <a:gd name="connsiteY220" fmla="*/ 1549281 h 2218865"/>
              <a:gd name="connsiteX221" fmla="*/ 1999905 w 2696413"/>
              <a:gd name="connsiteY221" fmla="*/ 1570073 h 2218865"/>
              <a:gd name="connsiteX222" fmla="*/ 1966311 w 2696413"/>
              <a:gd name="connsiteY222" fmla="*/ 1590864 h 2218865"/>
              <a:gd name="connsiteX223" fmla="*/ 1932526 w 2696413"/>
              <a:gd name="connsiteY223" fmla="*/ 1612228 h 2218865"/>
              <a:gd name="connsiteX224" fmla="*/ 1906567 w 2696413"/>
              <a:gd name="connsiteY224" fmla="*/ 1595633 h 2218865"/>
              <a:gd name="connsiteX225" fmla="*/ 1880608 w 2696413"/>
              <a:gd name="connsiteY225" fmla="*/ 1579610 h 2218865"/>
              <a:gd name="connsiteX226" fmla="*/ 1872209 w 2696413"/>
              <a:gd name="connsiteY226" fmla="*/ 1595061 h 2218865"/>
              <a:gd name="connsiteX227" fmla="*/ 1894160 w 2696413"/>
              <a:gd name="connsiteY227" fmla="*/ 1608604 h 2218865"/>
              <a:gd name="connsiteX228" fmla="*/ 1916111 w 2696413"/>
              <a:gd name="connsiteY228" fmla="*/ 1622147 h 2218865"/>
              <a:gd name="connsiteX229" fmla="*/ 1894160 w 2696413"/>
              <a:gd name="connsiteY229" fmla="*/ 1636072 h 2218865"/>
              <a:gd name="connsiteX230" fmla="*/ 1872209 w 2696413"/>
              <a:gd name="connsiteY230" fmla="*/ 1649615 h 2218865"/>
              <a:gd name="connsiteX231" fmla="*/ 1880226 w 2696413"/>
              <a:gd name="connsiteY231" fmla="*/ 1664494 h 2218865"/>
              <a:gd name="connsiteX232" fmla="*/ 1902558 w 2696413"/>
              <a:gd name="connsiteY232" fmla="*/ 1650950 h 2218865"/>
              <a:gd name="connsiteX233" fmla="*/ 1924509 w 2696413"/>
              <a:gd name="connsiteY233" fmla="*/ 1637026 h 2218865"/>
              <a:gd name="connsiteX234" fmla="*/ 1924509 w 2696413"/>
              <a:gd name="connsiteY234" fmla="*/ 1691962 h 2218865"/>
              <a:gd name="connsiteX235" fmla="*/ 1940543 w 2696413"/>
              <a:gd name="connsiteY235" fmla="*/ 1691962 h 2218865"/>
              <a:gd name="connsiteX236" fmla="*/ 1940543 w 2696413"/>
              <a:gd name="connsiteY236" fmla="*/ 1627297 h 2218865"/>
              <a:gd name="connsiteX237" fmla="*/ 1974328 w 2696413"/>
              <a:gd name="connsiteY237" fmla="*/ 1606315 h 2218865"/>
              <a:gd name="connsiteX238" fmla="*/ 2007922 w 2696413"/>
              <a:gd name="connsiteY238" fmla="*/ 1585142 h 2218865"/>
              <a:gd name="connsiteX239" fmla="*/ 2007922 w 2696413"/>
              <a:gd name="connsiteY239" fmla="*/ 1669262 h 2218865"/>
              <a:gd name="connsiteX240" fmla="*/ 1981963 w 2696413"/>
              <a:gd name="connsiteY240" fmla="*/ 1685476 h 2218865"/>
              <a:gd name="connsiteX241" fmla="*/ 1955622 w 2696413"/>
              <a:gd name="connsiteY241" fmla="*/ 1701499 h 2218865"/>
              <a:gd name="connsiteX242" fmla="*/ 1963639 w 2696413"/>
              <a:gd name="connsiteY242" fmla="*/ 1716568 h 2218865"/>
              <a:gd name="connsiteX243" fmla="*/ 1985971 w 2696413"/>
              <a:gd name="connsiteY243" fmla="*/ 1703025 h 2218865"/>
              <a:gd name="connsiteX244" fmla="*/ 2007922 w 2696413"/>
              <a:gd name="connsiteY244" fmla="*/ 1689482 h 2218865"/>
              <a:gd name="connsiteX245" fmla="*/ 2007922 w 2696413"/>
              <a:gd name="connsiteY245" fmla="*/ 1744036 h 2218865"/>
              <a:gd name="connsiteX246" fmla="*/ 2024337 w 2696413"/>
              <a:gd name="connsiteY246" fmla="*/ 1744036 h 2218865"/>
              <a:gd name="connsiteX247" fmla="*/ 2024337 w 2696413"/>
              <a:gd name="connsiteY247" fmla="*/ 1689482 h 2218865"/>
              <a:gd name="connsiteX248" fmla="*/ 2046479 w 2696413"/>
              <a:gd name="connsiteY248" fmla="*/ 1703025 h 2218865"/>
              <a:gd name="connsiteX249" fmla="*/ 2068811 w 2696413"/>
              <a:gd name="connsiteY249" fmla="*/ 1716568 h 2218865"/>
              <a:gd name="connsiteX250" fmla="*/ 2076828 w 2696413"/>
              <a:gd name="connsiteY250" fmla="*/ 1701499 h 2218865"/>
              <a:gd name="connsiteX251" fmla="*/ 2050487 w 2696413"/>
              <a:gd name="connsiteY251" fmla="*/ 1685476 h 2218865"/>
              <a:gd name="connsiteX252" fmla="*/ 2024337 w 2696413"/>
              <a:gd name="connsiteY252" fmla="*/ 1669262 h 2218865"/>
              <a:gd name="connsiteX253" fmla="*/ 2024337 w 2696413"/>
              <a:gd name="connsiteY253" fmla="*/ 1585142 h 2218865"/>
              <a:gd name="connsiteX254" fmla="*/ 2058122 w 2696413"/>
              <a:gd name="connsiteY254" fmla="*/ 1606315 h 2218865"/>
              <a:gd name="connsiteX255" fmla="*/ 2091717 w 2696413"/>
              <a:gd name="connsiteY255" fmla="*/ 1627297 h 2218865"/>
              <a:gd name="connsiteX256" fmla="*/ 2091717 w 2696413"/>
              <a:gd name="connsiteY256" fmla="*/ 1691962 h 2218865"/>
              <a:gd name="connsiteX257" fmla="*/ 2107941 w 2696413"/>
              <a:gd name="connsiteY257" fmla="*/ 1691962 h 2218865"/>
              <a:gd name="connsiteX258" fmla="*/ 2107941 w 2696413"/>
              <a:gd name="connsiteY258" fmla="*/ 1637026 h 2218865"/>
              <a:gd name="connsiteX259" fmla="*/ 2130274 w 2696413"/>
              <a:gd name="connsiteY259" fmla="*/ 1650950 h 2218865"/>
              <a:gd name="connsiteX260" fmla="*/ 2152224 w 2696413"/>
              <a:gd name="connsiteY260" fmla="*/ 1664494 h 2218865"/>
              <a:gd name="connsiteX261" fmla="*/ 2160241 w 2696413"/>
              <a:gd name="connsiteY261" fmla="*/ 1649615 h 2218865"/>
              <a:gd name="connsiteX262" fmla="*/ 2138290 w 2696413"/>
              <a:gd name="connsiteY262" fmla="*/ 1636072 h 2218865"/>
              <a:gd name="connsiteX263" fmla="*/ 2116340 w 2696413"/>
              <a:gd name="connsiteY263" fmla="*/ 1622147 h 2218865"/>
              <a:gd name="connsiteX264" fmla="*/ 2138290 w 2696413"/>
              <a:gd name="connsiteY264" fmla="*/ 1608604 h 2218865"/>
              <a:gd name="connsiteX265" fmla="*/ 2160241 w 2696413"/>
              <a:gd name="connsiteY265" fmla="*/ 1595061 h 2218865"/>
              <a:gd name="connsiteX266" fmla="*/ 2152224 w 2696413"/>
              <a:gd name="connsiteY266" fmla="*/ 1579610 h 2218865"/>
              <a:gd name="connsiteX267" fmla="*/ 2126265 w 2696413"/>
              <a:gd name="connsiteY267" fmla="*/ 1595633 h 2218865"/>
              <a:gd name="connsiteX268" fmla="*/ 2099924 w 2696413"/>
              <a:gd name="connsiteY268" fmla="*/ 1612228 h 2218865"/>
              <a:gd name="connsiteX269" fmla="*/ 2066139 w 2696413"/>
              <a:gd name="connsiteY269" fmla="*/ 1590864 h 2218865"/>
              <a:gd name="connsiteX270" fmla="*/ 2032545 w 2696413"/>
              <a:gd name="connsiteY270" fmla="*/ 1570073 h 2218865"/>
              <a:gd name="connsiteX271" fmla="*/ 2066139 w 2696413"/>
              <a:gd name="connsiteY271" fmla="*/ 1549281 h 2218865"/>
              <a:gd name="connsiteX272" fmla="*/ 2099924 w 2696413"/>
              <a:gd name="connsiteY272" fmla="*/ 1528299 h 2218865"/>
              <a:gd name="connsiteX273" fmla="*/ 2126265 w 2696413"/>
              <a:gd name="connsiteY273" fmla="*/ 1544512 h 2218865"/>
              <a:gd name="connsiteX274" fmla="*/ 2152224 w 2696413"/>
              <a:gd name="connsiteY274" fmla="*/ 1560535 h 2218865"/>
              <a:gd name="connsiteX275" fmla="*/ 2160241 w 2696413"/>
              <a:gd name="connsiteY275" fmla="*/ 1545466 h 2218865"/>
              <a:gd name="connsiteX276" fmla="*/ 2138290 w 2696413"/>
              <a:gd name="connsiteY276" fmla="*/ 1531923 h 2218865"/>
              <a:gd name="connsiteX277" fmla="*/ 2116340 w 2696413"/>
              <a:gd name="connsiteY277" fmla="*/ 1517998 h 2218865"/>
              <a:gd name="connsiteX278" fmla="*/ 2138290 w 2696413"/>
              <a:gd name="connsiteY278" fmla="*/ 1504455 h 2218865"/>
              <a:gd name="connsiteX279" fmla="*/ 2160241 w 2696413"/>
              <a:gd name="connsiteY279" fmla="*/ 1490530 h 2218865"/>
              <a:gd name="connsiteX280" fmla="*/ 2152224 w 2696413"/>
              <a:gd name="connsiteY280" fmla="*/ 1475652 h 2218865"/>
              <a:gd name="connsiteX281" fmla="*/ 2130274 w 2696413"/>
              <a:gd name="connsiteY281" fmla="*/ 1489576 h 2218865"/>
              <a:gd name="connsiteX282" fmla="*/ 2107941 w 2696413"/>
              <a:gd name="connsiteY282" fmla="*/ 1503120 h 2218865"/>
              <a:gd name="connsiteX283" fmla="*/ 2107941 w 2696413"/>
              <a:gd name="connsiteY283" fmla="*/ 1448184 h 2218865"/>
              <a:gd name="connsiteX284" fmla="*/ 2091717 w 2696413"/>
              <a:gd name="connsiteY284" fmla="*/ 1448184 h 2218865"/>
              <a:gd name="connsiteX285" fmla="*/ 2091717 w 2696413"/>
              <a:gd name="connsiteY285" fmla="*/ 1512848 h 2218865"/>
              <a:gd name="connsiteX286" fmla="*/ 2058122 w 2696413"/>
              <a:gd name="connsiteY286" fmla="*/ 1534212 h 2218865"/>
              <a:gd name="connsiteX287" fmla="*/ 2024337 w 2696413"/>
              <a:gd name="connsiteY287" fmla="*/ 1555003 h 2218865"/>
              <a:gd name="connsiteX288" fmla="*/ 2024337 w 2696413"/>
              <a:gd name="connsiteY288" fmla="*/ 1470883 h 2218865"/>
              <a:gd name="connsiteX289" fmla="*/ 2050487 w 2696413"/>
              <a:gd name="connsiteY289" fmla="*/ 1455051 h 2218865"/>
              <a:gd name="connsiteX290" fmla="*/ 2076446 w 2696413"/>
              <a:gd name="connsiteY290" fmla="*/ 1439028 h 2218865"/>
              <a:gd name="connsiteX291" fmla="*/ 2068430 w 2696413"/>
              <a:gd name="connsiteY291" fmla="*/ 1423577 h 2218865"/>
              <a:gd name="connsiteX292" fmla="*/ 2046479 w 2696413"/>
              <a:gd name="connsiteY292" fmla="*/ 1437120 h 2218865"/>
              <a:gd name="connsiteX293" fmla="*/ 2024337 w 2696413"/>
              <a:gd name="connsiteY293" fmla="*/ 1451045 h 2218865"/>
              <a:gd name="connsiteX294" fmla="*/ 1399326 w 2696413"/>
              <a:gd name="connsiteY294" fmla="*/ 52865 h 2218865"/>
              <a:gd name="connsiteX295" fmla="*/ 1442987 w 2696413"/>
              <a:gd name="connsiteY295" fmla="*/ 57052 h 2218865"/>
              <a:gd name="connsiteX296" fmla="*/ 1803436 w 2696413"/>
              <a:gd name="connsiteY296" fmla="*/ 558157 h 2218865"/>
              <a:gd name="connsiteX297" fmla="*/ 2052691 w 2696413"/>
              <a:gd name="connsiteY297" fmla="*/ 533352 h 2218865"/>
              <a:gd name="connsiteX298" fmla="*/ 2238242 w 2696413"/>
              <a:gd name="connsiteY298" fmla="*/ 687431 h 2218865"/>
              <a:gd name="connsiteX299" fmla="*/ 2333952 w 2696413"/>
              <a:gd name="connsiteY299" fmla="*/ 681622 h 2218865"/>
              <a:gd name="connsiteX300" fmla="*/ 2635516 w 2696413"/>
              <a:gd name="connsiteY300" fmla="*/ 983185 h 2218865"/>
              <a:gd name="connsiteX301" fmla="*/ 2420078 w 2696413"/>
              <a:gd name="connsiteY301" fmla="*/ 1272271 h 2218865"/>
              <a:gd name="connsiteX302" fmla="*/ 2398958 w 2696413"/>
              <a:gd name="connsiteY302" fmla="*/ 1276442 h 2218865"/>
              <a:gd name="connsiteX303" fmla="*/ 297833 w 2696413"/>
              <a:gd name="connsiteY303" fmla="*/ 1276442 h 2218865"/>
              <a:gd name="connsiteX304" fmla="*/ 262806 w 2696413"/>
              <a:gd name="connsiteY304" fmla="*/ 1267128 h 2218865"/>
              <a:gd name="connsiteX305" fmla="*/ 347378 w 2696413"/>
              <a:gd name="connsiteY305" fmla="*/ 667446 h 2218865"/>
              <a:gd name="connsiteX306" fmla="*/ 993270 w 2696413"/>
              <a:gd name="connsiteY306" fmla="*/ 330522 h 2218865"/>
              <a:gd name="connsiteX307" fmla="*/ 1399326 w 2696413"/>
              <a:gd name="connsiteY307" fmla="*/ 52865 h 2218865"/>
              <a:gd name="connsiteX308" fmla="*/ 1385670 w 2696413"/>
              <a:gd name="connsiteY308" fmla="*/ 0 h 2218865"/>
              <a:gd name="connsiteX309" fmla="*/ 969278 w 2696413"/>
              <a:gd name="connsiteY309" fmla="*/ 260259 h 2218865"/>
              <a:gd name="connsiteX310" fmla="*/ 774118 w 2696413"/>
              <a:gd name="connsiteY310" fmla="*/ 216216 h 2218865"/>
              <a:gd name="connsiteX311" fmla="*/ 317202 w 2696413"/>
              <a:gd name="connsiteY311" fmla="*/ 588611 h 2218865"/>
              <a:gd name="connsiteX312" fmla="*/ 314546 w 2696413"/>
              <a:gd name="connsiteY312" fmla="*/ 614959 h 2218865"/>
              <a:gd name="connsiteX313" fmla="*/ 287944 w 2696413"/>
              <a:gd name="connsiteY313" fmla="*/ 617640 h 2218865"/>
              <a:gd name="connsiteX314" fmla="*/ 0 w 2696413"/>
              <a:gd name="connsiteY314" fmla="*/ 970934 h 2218865"/>
              <a:gd name="connsiteX315" fmla="*/ 323750 w 2696413"/>
              <a:gd name="connsiteY315" fmla="*/ 1329692 h 2218865"/>
              <a:gd name="connsiteX316" fmla="*/ 344239 w 2696413"/>
              <a:gd name="connsiteY316" fmla="*/ 1330726 h 2218865"/>
              <a:gd name="connsiteX317" fmla="*/ 383724 w 2696413"/>
              <a:gd name="connsiteY317" fmla="*/ 1330726 h 2218865"/>
              <a:gd name="connsiteX318" fmla="*/ 422097 w 2696413"/>
              <a:gd name="connsiteY318" fmla="*/ 1330726 h 2218865"/>
              <a:gd name="connsiteX319" fmla="*/ 2352175 w 2696413"/>
              <a:gd name="connsiteY319" fmla="*/ 1330726 h 2218865"/>
              <a:gd name="connsiteX320" fmla="*/ 2372663 w 2696413"/>
              <a:gd name="connsiteY320" fmla="*/ 1329692 h 2218865"/>
              <a:gd name="connsiteX321" fmla="*/ 2696413 w 2696413"/>
              <a:gd name="connsiteY321" fmla="*/ 970934 h 2218865"/>
              <a:gd name="connsiteX322" fmla="*/ 2335791 w 2696413"/>
              <a:gd name="connsiteY322" fmla="*/ 610313 h 2218865"/>
              <a:gd name="connsiteX323" fmla="*/ 2266862 w 2696413"/>
              <a:gd name="connsiteY323" fmla="*/ 617261 h 2218865"/>
              <a:gd name="connsiteX324" fmla="*/ 1975170 w 2696413"/>
              <a:gd name="connsiteY324" fmla="*/ 466391 h 2218865"/>
              <a:gd name="connsiteX325" fmla="*/ 1850091 w 2696413"/>
              <a:gd name="connsiteY325" fmla="*/ 489983 h 2218865"/>
              <a:gd name="connsiteX326" fmla="*/ 1852062 w 2696413"/>
              <a:gd name="connsiteY326" fmla="*/ 466391 h 2218865"/>
              <a:gd name="connsiteX327" fmla="*/ 1385670 w 2696413"/>
              <a:gd name="connsiteY327" fmla="*/ 0 h 221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</a:cxnLst>
            <a:rect l="l" t="t" r="r" b="b"/>
            <a:pathLst>
              <a:path w="2696413" h="2218865">
                <a:moveTo>
                  <a:pt x="1380321" y="1696974"/>
                </a:moveTo>
                <a:lnTo>
                  <a:pt x="1355698" y="1696974"/>
                </a:lnTo>
                <a:lnTo>
                  <a:pt x="1355698" y="1779378"/>
                </a:lnTo>
                <a:lnTo>
                  <a:pt x="1322772" y="1758491"/>
                </a:lnTo>
                <a:lnTo>
                  <a:pt x="1289846" y="1738176"/>
                </a:lnTo>
                <a:lnTo>
                  <a:pt x="1277821" y="1761352"/>
                </a:lnTo>
                <a:lnTo>
                  <a:pt x="1316760" y="1785387"/>
                </a:lnTo>
                <a:lnTo>
                  <a:pt x="1355698" y="1809135"/>
                </a:lnTo>
                <a:lnTo>
                  <a:pt x="1355698" y="1935316"/>
                </a:lnTo>
                <a:lnTo>
                  <a:pt x="1305307" y="1904128"/>
                </a:lnTo>
                <a:lnTo>
                  <a:pt x="1254630" y="1872082"/>
                </a:lnTo>
                <a:lnTo>
                  <a:pt x="1254630" y="1775086"/>
                </a:lnTo>
                <a:lnTo>
                  <a:pt x="1230579" y="1775086"/>
                </a:lnTo>
                <a:lnTo>
                  <a:pt x="1230579" y="1857490"/>
                </a:lnTo>
                <a:lnTo>
                  <a:pt x="1197653" y="1837175"/>
                </a:lnTo>
                <a:lnTo>
                  <a:pt x="1164727" y="1816288"/>
                </a:lnTo>
                <a:lnTo>
                  <a:pt x="1152129" y="1838606"/>
                </a:lnTo>
                <a:lnTo>
                  <a:pt x="1185055" y="1859493"/>
                </a:lnTo>
                <a:lnTo>
                  <a:pt x="1217981" y="1879808"/>
                </a:lnTo>
                <a:lnTo>
                  <a:pt x="1185055" y="1900695"/>
                </a:lnTo>
                <a:lnTo>
                  <a:pt x="1152129" y="1921010"/>
                </a:lnTo>
                <a:lnTo>
                  <a:pt x="1164154" y="1943613"/>
                </a:lnTo>
                <a:lnTo>
                  <a:pt x="1203666" y="1919579"/>
                </a:lnTo>
                <a:lnTo>
                  <a:pt x="1242604" y="1895258"/>
                </a:lnTo>
                <a:lnTo>
                  <a:pt x="1293282" y="1926732"/>
                </a:lnTo>
                <a:lnTo>
                  <a:pt x="1343673" y="1957920"/>
                </a:lnTo>
                <a:lnTo>
                  <a:pt x="1293282" y="1989107"/>
                </a:lnTo>
                <a:lnTo>
                  <a:pt x="1242604" y="2021153"/>
                </a:lnTo>
                <a:lnTo>
                  <a:pt x="1203666" y="1996260"/>
                </a:lnTo>
                <a:lnTo>
                  <a:pt x="1164727" y="1972226"/>
                </a:lnTo>
                <a:lnTo>
                  <a:pt x="1152129" y="1995402"/>
                </a:lnTo>
                <a:lnTo>
                  <a:pt x="1185055" y="2015717"/>
                </a:lnTo>
                <a:lnTo>
                  <a:pt x="1217981" y="2036032"/>
                </a:lnTo>
                <a:lnTo>
                  <a:pt x="1185055" y="2056919"/>
                </a:lnTo>
                <a:lnTo>
                  <a:pt x="1152129" y="2077234"/>
                </a:lnTo>
                <a:lnTo>
                  <a:pt x="1164154" y="2099551"/>
                </a:lnTo>
                <a:lnTo>
                  <a:pt x="1197653" y="2079237"/>
                </a:lnTo>
                <a:lnTo>
                  <a:pt x="1230579" y="2058349"/>
                </a:lnTo>
                <a:lnTo>
                  <a:pt x="1230579" y="2140753"/>
                </a:lnTo>
                <a:lnTo>
                  <a:pt x="1254630" y="2140753"/>
                </a:lnTo>
                <a:lnTo>
                  <a:pt x="1254630" y="2043757"/>
                </a:lnTo>
                <a:lnTo>
                  <a:pt x="1305307" y="2012283"/>
                </a:lnTo>
                <a:lnTo>
                  <a:pt x="1355698" y="1980524"/>
                </a:lnTo>
                <a:lnTo>
                  <a:pt x="1355698" y="2106704"/>
                </a:lnTo>
                <a:lnTo>
                  <a:pt x="1316760" y="2131025"/>
                </a:lnTo>
                <a:lnTo>
                  <a:pt x="1277248" y="2155059"/>
                </a:lnTo>
                <a:lnTo>
                  <a:pt x="1289274" y="2177663"/>
                </a:lnTo>
                <a:lnTo>
                  <a:pt x="1322772" y="2157348"/>
                </a:lnTo>
                <a:lnTo>
                  <a:pt x="1355698" y="2137034"/>
                </a:lnTo>
                <a:lnTo>
                  <a:pt x="1355698" y="2218865"/>
                </a:lnTo>
                <a:lnTo>
                  <a:pt x="1380321" y="2218865"/>
                </a:lnTo>
                <a:lnTo>
                  <a:pt x="1380321" y="2137034"/>
                </a:lnTo>
                <a:lnTo>
                  <a:pt x="1413534" y="2157348"/>
                </a:lnTo>
                <a:lnTo>
                  <a:pt x="1447033" y="2177663"/>
                </a:lnTo>
                <a:lnTo>
                  <a:pt x="1459058" y="2155059"/>
                </a:lnTo>
                <a:lnTo>
                  <a:pt x="1419547" y="2131025"/>
                </a:lnTo>
                <a:lnTo>
                  <a:pt x="1380321" y="2106704"/>
                </a:lnTo>
                <a:lnTo>
                  <a:pt x="1380321" y="1980524"/>
                </a:lnTo>
                <a:lnTo>
                  <a:pt x="1430999" y="2012283"/>
                </a:lnTo>
                <a:lnTo>
                  <a:pt x="1481390" y="2043757"/>
                </a:lnTo>
                <a:lnTo>
                  <a:pt x="1481390" y="2140753"/>
                </a:lnTo>
                <a:lnTo>
                  <a:pt x="1505727" y="2140753"/>
                </a:lnTo>
                <a:lnTo>
                  <a:pt x="1505727" y="2058349"/>
                </a:lnTo>
                <a:lnTo>
                  <a:pt x="1539226" y="2079237"/>
                </a:lnTo>
                <a:lnTo>
                  <a:pt x="1572152" y="2099551"/>
                </a:lnTo>
                <a:lnTo>
                  <a:pt x="1584177" y="2077234"/>
                </a:lnTo>
                <a:lnTo>
                  <a:pt x="1551251" y="2056919"/>
                </a:lnTo>
                <a:lnTo>
                  <a:pt x="1518325" y="2036032"/>
                </a:lnTo>
                <a:lnTo>
                  <a:pt x="1551251" y="2015717"/>
                </a:lnTo>
                <a:lnTo>
                  <a:pt x="1584177" y="1995402"/>
                </a:lnTo>
                <a:lnTo>
                  <a:pt x="1572152" y="1972226"/>
                </a:lnTo>
                <a:lnTo>
                  <a:pt x="1533213" y="1996260"/>
                </a:lnTo>
                <a:lnTo>
                  <a:pt x="1493702" y="2021153"/>
                </a:lnTo>
                <a:lnTo>
                  <a:pt x="1443024" y="1989107"/>
                </a:lnTo>
                <a:lnTo>
                  <a:pt x="1392633" y="1957920"/>
                </a:lnTo>
                <a:lnTo>
                  <a:pt x="1443024" y="1926732"/>
                </a:lnTo>
                <a:lnTo>
                  <a:pt x="1493702" y="1895258"/>
                </a:lnTo>
                <a:lnTo>
                  <a:pt x="1533213" y="1919579"/>
                </a:lnTo>
                <a:lnTo>
                  <a:pt x="1572152" y="1943613"/>
                </a:lnTo>
                <a:lnTo>
                  <a:pt x="1584177" y="1921010"/>
                </a:lnTo>
                <a:lnTo>
                  <a:pt x="1551251" y="1900695"/>
                </a:lnTo>
                <a:lnTo>
                  <a:pt x="1518325" y="1879808"/>
                </a:lnTo>
                <a:lnTo>
                  <a:pt x="1551251" y="1859493"/>
                </a:lnTo>
                <a:lnTo>
                  <a:pt x="1584177" y="1838606"/>
                </a:lnTo>
                <a:lnTo>
                  <a:pt x="1572152" y="1816288"/>
                </a:lnTo>
                <a:lnTo>
                  <a:pt x="1539226" y="1837175"/>
                </a:lnTo>
                <a:lnTo>
                  <a:pt x="1505727" y="1857490"/>
                </a:lnTo>
                <a:lnTo>
                  <a:pt x="1505727" y="1775086"/>
                </a:lnTo>
                <a:lnTo>
                  <a:pt x="1481390" y="1775086"/>
                </a:lnTo>
                <a:lnTo>
                  <a:pt x="1481390" y="1872082"/>
                </a:lnTo>
                <a:lnTo>
                  <a:pt x="1430999" y="1904128"/>
                </a:lnTo>
                <a:lnTo>
                  <a:pt x="1380321" y="1935316"/>
                </a:lnTo>
                <a:lnTo>
                  <a:pt x="1380321" y="1809135"/>
                </a:lnTo>
                <a:lnTo>
                  <a:pt x="1419547" y="1785387"/>
                </a:lnTo>
                <a:lnTo>
                  <a:pt x="1458485" y="1761352"/>
                </a:lnTo>
                <a:lnTo>
                  <a:pt x="1446460" y="1738176"/>
                </a:lnTo>
                <a:lnTo>
                  <a:pt x="1413534" y="1758491"/>
                </a:lnTo>
                <a:lnTo>
                  <a:pt x="1380321" y="1779378"/>
                </a:lnTo>
                <a:close/>
                <a:moveTo>
                  <a:pt x="709371" y="1396109"/>
                </a:moveTo>
                <a:lnTo>
                  <a:pt x="690682" y="1396109"/>
                </a:lnTo>
                <a:lnTo>
                  <a:pt x="690682" y="1458654"/>
                </a:lnTo>
                <a:lnTo>
                  <a:pt x="665691" y="1442800"/>
                </a:lnTo>
                <a:lnTo>
                  <a:pt x="640700" y="1427381"/>
                </a:lnTo>
                <a:lnTo>
                  <a:pt x="631573" y="1444972"/>
                </a:lnTo>
                <a:lnTo>
                  <a:pt x="661128" y="1463214"/>
                </a:lnTo>
                <a:lnTo>
                  <a:pt x="690682" y="1481239"/>
                </a:lnTo>
                <a:lnTo>
                  <a:pt x="690682" y="1577010"/>
                </a:lnTo>
                <a:lnTo>
                  <a:pt x="652435" y="1553339"/>
                </a:lnTo>
                <a:lnTo>
                  <a:pt x="613971" y="1529016"/>
                </a:lnTo>
                <a:lnTo>
                  <a:pt x="613971" y="1455396"/>
                </a:lnTo>
                <a:lnTo>
                  <a:pt x="595717" y="1455396"/>
                </a:lnTo>
                <a:lnTo>
                  <a:pt x="595717" y="1517941"/>
                </a:lnTo>
                <a:lnTo>
                  <a:pt x="570726" y="1502522"/>
                </a:lnTo>
                <a:lnTo>
                  <a:pt x="545735" y="1486668"/>
                </a:lnTo>
                <a:lnTo>
                  <a:pt x="536173" y="1503607"/>
                </a:lnTo>
                <a:lnTo>
                  <a:pt x="561164" y="1519461"/>
                </a:lnTo>
                <a:lnTo>
                  <a:pt x="586155" y="1534880"/>
                </a:lnTo>
                <a:lnTo>
                  <a:pt x="561164" y="1550733"/>
                </a:lnTo>
                <a:lnTo>
                  <a:pt x="536173" y="1566152"/>
                </a:lnTo>
                <a:lnTo>
                  <a:pt x="545300" y="1583308"/>
                </a:lnTo>
                <a:lnTo>
                  <a:pt x="575289" y="1565066"/>
                </a:lnTo>
                <a:lnTo>
                  <a:pt x="604844" y="1546607"/>
                </a:lnTo>
                <a:lnTo>
                  <a:pt x="643308" y="1570495"/>
                </a:lnTo>
                <a:lnTo>
                  <a:pt x="681555" y="1594167"/>
                </a:lnTo>
                <a:lnTo>
                  <a:pt x="643308" y="1617838"/>
                </a:lnTo>
                <a:lnTo>
                  <a:pt x="604844" y="1642161"/>
                </a:lnTo>
                <a:lnTo>
                  <a:pt x="575289" y="1623267"/>
                </a:lnTo>
                <a:lnTo>
                  <a:pt x="545735" y="1605025"/>
                </a:lnTo>
                <a:lnTo>
                  <a:pt x="536173" y="1622616"/>
                </a:lnTo>
                <a:lnTo>
                  <a:pt x="561164" y="1638035"/>
                </a:lnTo>
                <a:lnTo>
                  <a:pt x="586155" y="1653454"/>
                </a:lnTo>
                <a:lnTo>
                  <a:pt x="561164" y="1669307"/>
                </a:lnTo>
                <a:lnTo>
                  <a:pt x="536173" y="1684726"/>
                </a:lnTo>
                <a:lnTo>
                  <a:pt x="545300" y="1701665"/>
                </a:lnTo>
                <a:lnTo>
                  <a:pt x="570726" y="1686246"/>
                </a:lnTo>
                <a:lnTo>
                  <a:pt x="595717" y="1670393"/>
                </a:lnTo>
                <a:lnTo>
                  <a:pt x="595717" y="1732937"/>
                </a:lnTo>
                <a:lnTo>
                  <a:pt x="613971" y="1732937"/>
                </a:lnTo>
                <a:lnTo>
                  <a:pt x="613971" y="1659317"/>
                </a:lnTo>
                <a:lnTo>
                  <a:pt x="652435" y="1635429"/>
                </a:lnTo>
                <a:lnTo>
                  <a:pt x="690682" y="1611323"/>
                </a:lnTo>
                <a:lnTo>
                  <a:pt x="690682" y="1707094"/>
                </a:lnTo>
                <a:lnTo>
                  <a:pt x="661128" y="1725553"/>
                </a:lnTo>
                <a:lnTo>
                  <a:pt x="631139" y="1743796"/>
                </a:lnTo>
                <a:lnTo>
                  <a:pt x="640266" y="1760952"/>
                </a:lnTo>
                <a:lnTo>
                  <a:pt x="665691" y="1745533"/>
                </a:lnTo>
                <a:lnTo>
                  <a:pt x="690682" y="1730114"/>
                </a:lnTo>
                <a:lnTo>
                  <a:pt x="690682" y="1792224"/>
                </a:lnTo>
                <a:lnTo>
                  <a:pt x="709371" y="1792224"/>
                </a:lnTo>
                <a:lnTo>
                  <a:pt x="709371" y="1730114"/>
                </a:lnTo>
                <a:lnTo>
                  <a:pt x="734579" y="1745533"/>
                </a:lnTo>
                <a:lnTo>
                  <a:pt x="760005" y="1760952"/>
                </a:lnTo>
                <a:lnTo>
                  <a:pt x="769132" y="1743796"/>
                </a:lnTo>
                <a:lnTo>
                  <a:pt x="739143" y="1725553"/>
                </a:lnTo>
                <a:lnTo>
                  <a:pt x="709371" y="1707094"/>
                </a:lnTo>
                <a:lnTo>
                  <a:pt x="709371" y="1611323"/>
                </a:lnTo>
                <a:lnTo>
                  <a:pt x="747835" y="1635429"/>
                </a:lnTo>
                <a:lnTo>
                  <a:pt x="786082" y="1659317"/>
                </a:lnTo>
                <a:lnTo>
                  <a:pt x="786082" y="1732937"/>
                </a:lnTo>
                <a:lnTo>
                  <a:pt x="804554" y="1732937"/>
                </a:lnTo>
                <a:lnTo>
                  <a:pt x="804554" y="1670393"/>
                </a:lnTo>
                <a:lnTo>
                  <a:pt x="829979" y="1686246"/>
                </a:lnTo>
                <a:lnTo>
                  <a:pt x="854970" y="1701665"/>
                </a:lnTo>
                <a:lnTo>
                  <a:pt x="864097" y="1684726"/>
                </a:lnTo>
                <a:lnTo>
                  <a:pt x="839106" y="1669307"/>
                </a:lnTo>
                <a:lnTo>
                  <a:pt x="814115" y="1653454"/>
                </a:lnTo>
                <a:lnTo>
                  <a:pt x="839106" y="1638035"/>
                </a:lnTo>
                <a:lnTo>
                  <a:pt x="864097" y="1622616"/>
                </a:lnTo>
                <a:lnTo>
                  <a:pt x="854970" y="1605025"/>
                </a:lnTo>
                <a:lnTo>
                  <a:pt x="825416" y="1623267"/>
                </a:lnTo>
                <a:lnTo>
                  <a:pt x="795426" y="1642161"/>
                </a:lnTo>
                <a:lnTo>
                  <a:pt x="756962" y="1617838"/>
                </a:lnTo>
                <a:lnTo>
                  <a:pt x="718715" y="1594167"/>
                </a:lnTo>
                <a:lnTo>
                  <a:pt x="756962" y="1570495"/>
                </a:lnTo>
                <a:lnTo>
                  <a:pt x="795426" y="1546607"/>
                </a:lnTo>
                <a:lnTo>
                  <a:pt x="825416" y="1565066"/>
                </a:lnTo>
                <a:lnTo>
                  <a:pt x="854970" y="1583308"/>
                </a:lnTo>
                <a:lnTo>
                  <a:pt x="864097" y="1566152"/>
                </a:lnTo>
                <a:lnTo>
                  <a:pt x="839106" y="1550733"/>
                </a:lnTo>
                <a:lnTo>
                  <a:pt x="814115" y="1534880"/>
                </a:lnTo>
                <a:lnTo>
                  <a:pt x="839106" y="1519461"/>
                </a:lnTo>
                <a:lnTo>
                  <a:pt x="864097" y="1503607"/>
                </a:lnTo>
                <a:lnTo>
                  <a:pt x="854970" y="1486668"/>
                </a:lnTo>
                <a:lnTo>
                  <a:pt x="829979" y="1502522"/>
                </a:lnTo>
                <a:lnTo>
                  <a:pt x="804554" y="1517941"/>
                </a:lnTo>
                <a:lnTo>
                  <a:pt x="804554" y="1455396"/>
                </a:lnTo>
                <a:lnTo>
                  <a:pt x="786082" y="1455396"/>
                </a:lnTo>
                <a:lnTo>
                  <a:pt x="786082" y="1529016"/>
                </a:lnTo>
                <a:lnTo>
                  <a:pt x="747835" y="1553339"/>
                </a:lnTo>
                <a:lnTo>
                  <a:pt x="709371" y="1577010"/>
                </a:lnTo>
                <a:lnTo>
                  <a:pt x="709371" y="1481239"/>
                </a:lnTo>
                <a:lnTo>
                  <a:pt x="739143" y="1463214"/>
                </a:lnTo>
                <a:lnTo>
                  <a:pt x="768697" y="1444972"/>
                </a:lnTo>
                <a:lnTo>
                  <a:pt x="759570" y="1427381"/>
                </a:lnTo>
                <a:lnTo>
                  <a:pt x="734579" y="1442800"/>
                </a:lnTo>
                <a:lnTo>
                  <a:pt x="709371" y="1458654"/>
                </a:lnTo>
                <a:close/>
                <a:moveTo>
                  <a:pt x="2024337" y="1396109"/>
                </a:moveTo>
                <a:lnTo>
                  <a:pt x="2007922" y="1396109"/>
                </a:lnTo>
                <a:lnTo>
                  <a:pt x="2007922" y="1451045"/>
                </a:lnTo>
                <a:lnTo>
                  <a:pt x="1985971" y="1437120"/>
                </a:lnTo>
                <a:lnTo>
                  <a:pt x="1964020" y="1423577"/>
                </a:lnTo>
                <a:lnTo>
                  <a:pt x="1956004" y="1439028"/>
                </a:lnTo>
                <a:lnTo>
                  <a:pt x="1981963" y="1455051"/>
                </a:lnTo>
                <a:lnTo>
                  <a:pt x="2007922" y="1470883"/>
                </a:lnTo>
                <a:lnTo>
                  <a:pt x="2007922" y="1555003"/>
                </a:lnTo>
                <a:lnTo>
                  <a:pt x="1974328" y="1534212"/>
                </a:lnTo>
                <a:lnTo>
                  <a:pt x="1940543" y="1512848"/>
                </a:lnTo>
                <a:lnTo>
                  <a:pt x="1940543" y="1448184"/>
                </a:lnTo>
                <a:lnTo>
                  <a:pt x="1924509" y="1448184"/>
                </a:lnTo>
                <a:lnTo>
                  <a:pt x="1924509" y="1503120"/>
                </a:lnTo>
                <a:lnTo>
                  <a:pt x="1902558" y="1489576"/>
                </a:lnTo>
                <a:lnTo>
                  <a:pt x="1880608" y="1475652"/>
                </a:lnTo>
                <a:lnTo>
                  <a:pt x="1872209" y="1490530"/>
                </a:lnTo>
                <a:lnTo>
                  <a:pt x="1894160" y="1504455"/>
                </a:lnTo>
                <a:lnTo>
                  <a:pt x="1916111" y="1517998"/>
                </a:lnTo>
                <a:lnTo>
                  <a:pt x="1894160" y="1531923"/>
                </a:lnTo>
                <a:lnTo>
                  <a:pt x="1872209" y="1545466"/>
                </a:lnTo>
                <a:lnTo>
                  <a:pt x="1880226" y="1560535"/>
                </a:lnTo>
                <a:lnTo>
                  <a:pt x="1906567" y="1544512"/>
                </a:lnTo>
                <a:lnTo>
                  <a:pt x="1932526" y="1528299"/>
                </a:lnTo>
                <a:lnTo>
                  <a:pt x="1966311" y="1549281"/>
                </a:lnTo>
                <a:lnTo>
                  <a:pt x="1999905" y="1570073"/>
                </a:lnTo>
                <a:lnTo>
                  <a:pt x="1966311" y="1590864"/>
                </a:lnTo>
                <a:lnTo>
                  <a:pt x="1932526" y="1612228"/>
                </a:lnTo>
                <a:lnTo>
                  <a:pt x="1906567" y="1595633"/>
                </a:lnTo>
                <a:lnTo>
                  <a:pt x="1880608" y="1579610"/>
                </a:lnTo>
                <a:lnTo>
                  <a:pt x="1872209" y="1595061"/>
                </a:lnTo>
                <a:lnTo>
                  <a:pt x="1894160" y="1608604"/>
                </a:lnTo>
                <a:lnTo>
                  <a:pt x="1916111" y="1622147"/>
                </a:lnTo>
                <a:lnTo>
                  <a:pt x="1894160" y="1636072"/>
                </a:lnTo>
                <a:lnTo>
                  <a:pt x="1872209" y="1649615"/>
                </a:lnTo>
                <a:lnTo>
                  <a:pt x="1880226" y="1664494"/>
                </a:lnTo>
                <a:lnTo>
                  <a:pt x="1902558" y="1650950"/>
                </a:lnTo>
                <a:lnTo>
                  <a:pt x="1924509" y="1637026"/>
                </a:lnTo>
                <a:lnTo>
                  <a:pt x="1924509" y="1691962"/>
                </a:lnTo>
                <a:lnTo>
                  <a:pt x="1940543" y="1691962"/>
                </a:lnTo>
                <a:lnTo>
                  <a:pt x="1940543" y="1627297"/>
                </a:lnTo>
                <a:lnTo>
                  <a:pt x="1974328" y="1606315"/>
                </a:lnTo>
                <a:lnTo>
                  <a:pt x="2007922" y="1585142"/>
                </a:lnTo>
                <a:lnTo>
                  <a:pt x="2007922" y="1669262"/>
                </a:lnTo>
                <a:lnTo>
                  <a:pt x="1981963" y="1685476"/>
                </a:lnTo>
                <a:lnTo>
                  <a:pt x="1955622" y="1701499"/>
                </a:lnTo>
                <a:lnTo>
                  <a:pt x="1963639" y="1716568"/>
                </a:lnTo>
                <a:lnTo>
                  <a:pt x="1985971" y="1703025"/>
                </a:lnTo>
                <a:lnTo>
                  <a:pt x="2007922" y="1689482"/>
                </a:lnTo>
                <a:lnTo>
                  <a:pt x="2007922" y="1744036"/>
                </a:lnTo>
                <a:lnTo>
                  <a:pt x="2024337" y="1744036"/>
                </a:lnTo>
                <a:lnTo>
                  <a:pt x="2024337" y="1689482"/>
                </a:lnTo>
                <a:lnTo>
                  <a:pt x="2046479" y="1703025"/>
                </a:lnTo>
                <a:lnTo>
                  <a:pt x="2068811" y="1716568"/>
                </a:lnTo>
                <a:lnTo>
                  <a:pt x="2076828" y="1701499"/>
                </a:lnTo>
                <a:lnTo>
                  <a:pt x="2050487" y="1685476"/>
                </a:lnTo>
                <a:lnTo>
                  <a:pt x="2024337" y="1669262"/>
                </a:lnTo>
                <a:lnTo>
                  <a:pt x="2024337" y="1585142"/>
                </a:lnTo>
                <a:lnTo>
                  <a:pt x="2058122" y="1606315"/>
                </a:lnTo>
                <a:lnTo>
                  <a:pt x="2091717" y="1627297"/>
                </a:lnTo>
                <a:lnTo>
                  <a:pt x="2091717" y="1691962"/>
                </a:lnTo>
                <a:lnTo>
                  <a:pt x="2107941" y="1691962"/>
                </a:lnTo>
                <a:lnTo>
                  <a:pt x="2107941" y="1637026"/>
                </a:lnTo>
                <a:lnTo>
                  <a:pt x="2130274" y="1650950"/>
                </a:lnTo>
                <a:lnTo>
                  <a:pt x="2152224" y="1664494"/>
                </a:lnTo>
                <a:lnTo>
                  <a:pt x="2160241" y="1649615"/>
                </a:lnTo>
                <a:lnTo>
                  <a:pt x="2138290" y="1636072"/>
                </a:lnTo>
                <a:lnTo>
                  <a:pt x="2116340" y="1622147"/>
                </a:lnTo>
                <a:lnTo>
                  <a:pt x="2138290" y="1608604"/>
                </a:lnTo>
                <a:lnTo>
                  <a:pt x="2160241" y="1595061"/>
                </a:lnTo>
                <a:lnTo>
                  <a:pt x="2152224" y="1579610"/>
                </a:lnTo>
                <a:lnTo>
                  <a:pt x="2126265" y="1595633"/>
                </a:lnTo>
                <a:lnTo>
                  <a:pt x="2099924" y="1612228"/>
                </a:lnTo>
                <a:lnTo>
                  <a:pt x="2066139" y="1590864"/>
                </a:lnTo>
                <a:lnTo>
                  <a:pt x="2032545" y="1570073"/>
                </a:lnTo>
                <a:lnTo>
                  <a:pt x="2066139" y="1549281"/>
                </a:lnTo>
                <a:lnTo>
                  <a:pt x="2099924" y="1528299"/>
                </a:lnTo>
                <a:lnTo>
                  <a:pt x="2126265" y="1544512"/>
                </a:lnTo>
                <a:lnTo>
                  <a:pt x="2152224" y="1560535"/>
                </a:lnTo>
                <a:lnTo>
                  <a:pt x="2160241" y="1545466"/>
                </a:lnTo>
                <a:lnTo>
                  <a:pt x="2138290" y="1531923"/>
                </a:lnTo>
                <a:lnTo>
                  <a:pt x="2116340" y="1517998"/>
                </a:lnTo>
                <a:lnTo>
                  <a:pt x="2138290" y="1504455"/>
                </a:lnTo>
                <a:lnTo>
                  <a:pt x="2160241" y="1490530"/>
                </a:lnTo>
                <a:lnTo>
                  <a:pt x="2152224" y="1475652"/>
                </a:lnTo>
                <a:lnTo>
                  <a:pt x="2130274" y="1489576"/>
                </a:lnTo>
                <a:lnTo>
                  <a:pt x="2107941" y="1503120"/>
                </a:lnTo>
                <a:lnTo>
                  <a:pt x="2107941" y="1448184"/>
                </a:lnTo>
                <a:lnTo>
                  <a:pt x="2091717" y="1448184"/>
                </a:lnTo>
                <a:lnTo>
                  <a:pt x="2091717" y="1512848"/>
                </a:lnTo>
                <a:lnTo>
                  <a:pt x="2058122" y="1534212"/>
                </a:lnTo>
                <a:lnTo>
                  <a:pt x="2024337" y="1555003"/>
                </a:lnTo>
                <a:lnTo>
                  <a:pt x="2024337" y="1470883"/>
                </a:lnTo>
                <a:lnTo>
                  <a:pt x="2050487" y="1455051"/>
                </a:lnTo>
                <a:lnTo>
                  <a:pt x="2076446" y="1439028"/>
                </a:lnTo>
                <a:lnTo>
                  <a:pt x="2068430" y="1423577"/>
                </a:lnTo>
                <a:lnTo>
                  <a:pt x="2046479" y="1437120"/>
                </a:lnTo>
                <a:lnTo>
                  <a:pt x="2024337" y="1451045"/>
                </a:lnTo>
                <a:close/>
                <a:moveTo>
                  <a:pt x="1399326" y="52865"/>
                </a:moveTo>
                <a:cubicBezTo>
                  <a:pt x="1413494" y="53466"/>
                  <a:pt x="1428045" y="54839"/>
                  <a:pt x="1442987" y="57052"/>
                </a:cubicBezTo>
                <a:cubicBezTo>
                  <a:pt x="1682068" y="92452"/>
                  <a:pt x="1843095" y="335805"/>
                  <a:pt x="1803436" y="558157"/>
                </a:cubicBezTo>
                <a:cubicBezTo>
                  <a:pt x="1835764" y="545058"/>
                  <a:pt x="1980224" y="511806"/>
                  <a:pt x="2052691" y="533352"/>
                </a:cubicBezTo>
                <a:cubicBezTo>
                  <a:pt x="2125158" y="554898"/>
                  <a:pt x="2184465" y="610778"/>
                  <a:pt x="2238242" y="687431"/>
                </a:cubicBezTo>
                <a:lnTo>
                  <a:pt x="2333952" y="681622"/>
                </a:lnTo>
                <a:cubicBezTo>
                  <a:pt x="2500502" y="681622"/>
                  <a:pt x="2655820" y="811561"/>
                  <a:pt x="2635516" y="983185"/>
                </a:cubicBezTo>
                <a:cubicBezTo>
                  <a:pt x="2619466" y="1118862"/>
                  <a:pt x="2544663" y="1235209"/>
                  <a:pt x="2420078" y="1272271"/>
                </a:cubicBezTo>
                <a:lnTo>
                  <a:pt x="2398958" y="1276442"/>
                </a:lnTo>
                <a:lnTo>
                  <a:pt x="297833" y="1276442"/>
                </a:lnTo>
                <a:lnTo>
                  <a:pt x="262806" y="1267128"/>
                </a:lnTo>
                <a:cubicBezTo>
                  <a:pt x="-115289" y="1108815"/>
                  <a:pt x="86634" y="649731"/>
                  <a:pt x="347378" y="667446"/>
                </a:cubicBezTo>
                <a:cubicBezTo>
                  <a:pt x="436787" y="363251"/>
                  <a:pt x="644860" y="181849"/>
                  <a:pt x="993270" y="330522"/>
                </a:cubicBezTo>
                <a:cubicBezTo>
                  <a:pt x="1060564" y="208976"/>
                  <a:pt x="1186811" y="43861"/>
                  <a:pt x="1399326" y="52865"/>
                </a:cubicBezTo>
                <a:close/>
                <a:moveTo>
                  <a:pt x="1385670" y="0"/>
                </a:moveTo>
                <a:cubicBezTo>
                  <a:pt x="1202421" y="0"/>
                  <a:pt x="1043855" y="105684"/>
                  <a:pt x="969278" y="260259"/>
                </a:cubicBezTo>
                <a:cubicBezTo>
                  <a:pt x="910294" y="231585"/>
                  <a:pt x="844001" y="216216"/>
                  <a:pt x="774118" y="216216"/>
                </a:cubicBezTo>
                <a:cubicBezTo>
                  <a:pt x="548734" y="216216"/>
                  <a:pt x="360691" y="376086"/>
                  <a:pt x="317202" y="588611"/>
                </a:cubicBezTo>
                <a:lnTo>
                  <a:pt x="314546" y="614959"/>
                </a:lnTo>
                <a:lnTo>
                  <a:pt x="287944" y="617640"/>
                </a:lnTo>
                <a:cubicBezTo>
                  <a:pt x="123615" y="651267"/>
                  <a:pt x="0" y="796664"/>
                  <a:pt x="0" y="970934"/>
                </a:cubicBezTo>
                <a:cubicBezTo>
                  <a:pt x="0" y="1157652"/>
                  <a:pt x="141905" y="1311225"/>
                  <a:pt x="323750" y="1329692"/>
                </a:cubicBezTo>
                <a:lnTo>
                  <a:pt x="344239" y="1330726"/>
                </a:lnTo>
                <a:lnTo>
                  <a:pt x="383724" y="1330726"/>
                </a:lnTo>
                <a:lnTo>
                  <a:pt x="422097" y="1330726"/>
                </a:lnTo>
                <a:lnTo>
                  <a:pt x="2352175" y="1330726"/>
                </a:lnTo>
                <a:lnTo>
                  <a:pt x="2372663" y="1329692"/>
                </a:lnTo>
                <a:cubicBezTo>
                  <a:pt x="2554509" y="1311225"/>
                  <a:pt x="2696413" y="1157652"/>
                  <a:pt x="2696413" y="970934"/>
                </a:cubicBezTo>
                <a:cubicBezTo>
                  <a:pt x="2696413" y="771769"/>
                  <a:pt x="2534957" y="610313"/>
                  <a:pt x="2335791" y="610313"/>
                </a:cubicBezTo>
                <a:lnTo>
                  <a:pt x="2266862" y="617261"/>
                </a:lnTo>
                <a:cubicBezTo>
                  <a:pt x="2202553" y="525596"/>
                  <a:pt x="2095777" y="466391"/>
                  <a:pt x="1975170" y="466391"/>
                </a:cubicBezTo>
                <a:cubicBezTo>
                  <a:pt x="1931034" y="466391"/>
                  <a:pt x="1888750" y="474319"/>
                  <a:pt x="1850091" y="489983"/>
                </a:cubicBezTo>
                <a:cubicBezTo>
                  <a:pt x="1851862" y="482216"/>
                  <a:pt x="1852062" y="474326"/>
                  <a:pt x="1852062" y="466391"/>
                </a:cubicBezTo>
                <a:cubicBezTo>
                  <a:pt x="1852062" y="208810"/>
                  <a:pt x="1643252" y="0"/>
                  <a:pt x="1385670" y="0"/>
                </a:cubicBezTo>
                <a:close/>
              </a:path>
            </a:pathLst>
          </a:custGeom>
          <a:solidFill>
            <a:srgbClr val="E6EAE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52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224932" y="4303749"/>
            <a:ext cx="2501591" cy="1577623"/>
            <a:chOff x="818417" y="4308718"/>
            <a:chExt cx="2501591" cy="1577623"/>
          </a:xfrm>
        </p:grpSpPr>
        <p:sp>
          <p:nvSpPr>
            <p:cNvPr id="13" name="文本框 12"/>
            <p:cNvSpPr txBox="1"/>
            <p:nvPr/>
          </p:nvSpPr>
          <p:spPr>
            <a:xfrm>
              <a:off x="818417" y="4871611"/>
              <a:ext cx="2501591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成立于</a:t>
              </a:r>
              <a:r>
                <a:rPr lang="en-US" altLang="zh-CN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2015</a:t>
              </a:r>
              <a:r>
                <a: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年，用心制作每一页艺术珍品，以xx的姿态孜孜不倦地打磨。</a:t>
              </a:r>
              <a:endPara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38470" y="4308718"/>
              <a:ext cx="2061486" cy="457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25000"/>
                </a:lnSpc>
              </a:pPr>
              <a:r>
                <a:rPr lang="zh-CN" altLang="en-US" sz="2000" dirty="0">
                  <a:solidFill>
                    <a:srgbClr val="00D4F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请输入您的标题</a:t>
              </a:r>
              <a:endParaRPr lang="zh-CN" altLang="en-US" sz="2000" dirty="0">
                <a:solidFill>
                  <a:srgbClr val="00D4FE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596683" y="4303749"/>
            <a:ext cx="2501591" cy="1577623"/>
            <a:chOff x="818417" y="4308718"/>
            <a:chExt cx="2501591" cy="1577623"/>
          </a:xfrm>
        </p:grpSpPr>
        <p:sp>
          <p:nvSpPr>
            <p:cNvPr id="16" name="文本框 15"/>
            <p:cNvSpPr txBox="1"/>
            <p:nvPr/>
          </p:nvSpPr>
          <p:spPr>
            <a:xfrm>
              <a:off x="818417" y="4871611"/>
              <a:ext cx="2501591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成立于</a:t>
              </a:r>
              <a:r>
                <a:rPr lang="en-US" altLang="zh-CN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2015</a:t>
              </a:r>
              <a:r>
                <a: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年，用心制作每一页艺术珍品，以xx的姿态孜孜不倦地打磨。</a:t>
              </a:r>
              <a:endPara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38470" y="4308718"/>
              <a:ext cx="2061486" cy="457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25000"/>
                </a:lnSpc>
              </a:pPr>
              <a:r>
                <a:rPr lang="zh-CN" altLang="en-US" sz="2000" dirty="0">
                  <a:solidFill>
                    <a:srgbClr val="00D4F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请输入您的标题</a:t>
              </a:r>
              <a:endParaRPr lang="zh-CN" altLang="en-US" sz="2000" dirty="0">
                <a:solidFill>
                  <a:srgbClr val="00D4FE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128256" y="4303749"/>
            <a:ext cx="2501591" cy="1577623"/>
            <a:chOff x="818417" y="4308718"/>
            <a:chExt cx="2501591" cy="1577623"/>
          </a:xfrm>
        </p:grpSpPr>
        <p:sp>
          <p:nvSpPr>
            <p:cNvPr id="19" name="文本框 18"/>
            <p:cNvSpPr txBox="1"/>
            <p:nvPr/>
          </p:nvSpPr>
          <p:spPr>
            <a:xfrm>
              <a:off x="818417" y="4871611"/>
              <a:ext cx="2501591" cy="1014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成立于</a:t>
              </a:r>
              <a:r>
                <a:rPr lang="en-US" altLang="zh-CN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2015</a:t>
              </a:r>
              <a:r>
                <a:rPr lang="zh-CN" altLang="en-US" sz="1600" dirty="0">
                  <a:solidFill>
                    <a:schemeClr val="bg1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年，用心制作每一页艺术珍品，以xx的姿态孜孜不倦地打磨。</a:t>
              </a:r>
              <a:endPara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38470" y="4308718"/>
              <a:ext cx="2061486" cy="4578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25000"/>
                </a:lnSpc>
              </a:pPr>
              <a:r>
                <a:rPr lang="zh-CN" altLang="en-US" sz="2000" dirty="0">
                  <a:solidFill>
                    <a:srgbClr val="00D4FE"/>
                  </a:solidFill>
                  <a:latin typeface="造字工房悦圆演示版常规体" pitchFamily="2" charset="-122"/>
                  <a:ea typeface="造字工房悦圆演示版常规体" pitchFamily="2" charset="-122"/>
                </a:rPr>
                <a:t>请输入您的标题</a:t>
              </a:r>
              <a:endParaRPr lang="zh-CN" altLang="en-US" sz="2000" dirty="0">
                <a:solidFill>
                  <a:srgbClr val="00D4FE"/>
                </a:solidFill>
                <a:latin typeface="造字工房悦圆演示版常规体" pitchFamily="2" charset="-122"/>
                <a:ea typeface="造字工房悦圆演示版常规体" pitchFamily="2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60603" y="215731"/>
            <a:ext cx="780774" cy="780774"/>
          </a:xfrm>
          <a:prstGeom prst="ellipse">
            <a:avLst/>
          </a:prstGeom>
          <a:gradFill flip="none" rotWithShape="1">
            <a:gsLst>
              <a:gs pos="100000">
                <a:srgbClr val="00172E"/>
              </a:gs>
              <a:gs pos="0">
                <a:srgbClr val="00D4FE"/>
              </a:gs>
            </a:gsLst>
            <a:lin ang="8100000" scaled="1"/>
            <a:tileRect/>
          </a:gradFill>
          <a:ln w="0" cmpd="dbl">
            <a:solidFill>
              <a:schemeClr val="bg1"/>
            </a:solidFill>
          </a:ln>
          <a:effectLst>
            <a:outerShdw blurRad="101600" dist="254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latin typeface="Broadway" panose="04040905080B02020502" pitchFamily="82" charset="0"/>
                <a:ea typeface="造字工房悦黑体验版细体" pitchFamily="2" charset="-122"/>
              </a:rPr>
              <a:t>4</a:t>
            </a:r>
            <a:endParaRPr lang="zh-CN" altLang="en-US" sz="3200" dirty="0">
              <a:solidFill>
                <a:schemeClr val="bg1">
                  <a:lumMod val="85000"/>
                </a:schemeClr>
              </a:solidFill>
              <a:latin typeface="Broadway" panose="04040905080B02020502" pitchFamily="82" charset="0"/>
              <a:ea typeface="造字工房悦黑体验版细体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24932" y="388050"/>
            <a:ext cx="2679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添加您的标题</a:t>
            </a:r>
            <a:endParaRPr lang="zh-CN" altLang="en-US" sz="28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sp>
        <p:nvSpPr>
          <p:cNvPr id="4" name="同心圆 6"/>
          <p:cNvSpPr>
            <a:spLocks noChangeArrowheads="1"/>
          </p:cNvSpPr>
          <p:nvPr/>
        </p:nvSpPr>
        <p:spPr bwMode="auto">
          <a:xfrm>
            <a:off x="4608064" y="2112869"/>
            <a:ext cx="990299" cy="988118"/>
          </a:xfrm>
          <a:custGeom>
            <a:avLst/>
            <a:gdLst>
              <a:gd name="T0" fmla="*/ 401210123 w 21600"/>
              <a:gd name="T1" fmla="*/ 0 h 21600"/>
              <a:gd name="T2" fmla="*/ 117501832 w 21600"/>
              <a:gd name="T3" fmla="*/ 116727783 h 21600"/>
              <a:gd name="T4" fmla="*/ 0 w 21600"/>
              <a:gd name="T5" fmla="*/ 398565057 h 21600"/>
              <a:gd name="T6" fmla="*/ 117501832 w 21600"/>
              <a:gd name="T7" fmla="*/ 680402331 h 21600"/>
              <a:gd name="T8" fmla="*/ 401210123 w 21600"/>
              <a:gd name="T9" fmla="*/ 797130114 h 21600"/>
              <a:gd name="T10" fmla="*/ 684917280 w 21600"/>
              <a:gd name="T11" fmla="*/ 680402331 h 21600"/>
              <a:gd name="T12" fmla="*/ 802419112 w 21600"/>
              <a:gd name="T13" fmla="*/ 398565057 h 21600"/>
              <a:gd name="T14" fmla="*/ 684917280 w 21600"/>
              <a:gd name="T15" fmla="*/ 116727783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534" y="10800"/>
                </a:moveTo>
                <a:cubicBezTo>
                  <a:pt x="3534" y="14813"/>
                  <a:pt x="6787" y="18066"/>
                  <a:pt x="10800" y="18066"/>
                </a:cubicBezTo>
                <a:cubicBezTo>
                  <a:pt x="14813" y="18066"/>
                  <a:pt x="18066" y="14813"/>
                  <a:pt x="18066" y="10800"/>
                </a:cubicBezTo>
                <a:cubicBezTo>
                  <a:pt x="18066" y="6787"/>
                  <a:pt x="14813" y="3534"/>
                  <a:pt x="10800" y="3534"/>
                </a:cubicBezTo>
                <a:cubicBezTo>
                  <a:pt x="6787" y="3534"/>
                  <a:pt x="3534" y="6787"/>
                  <a:pt x="3534" y="10800"/>
                </a:cubicBezTo>
                <a:close/>
              </a:path>
            </a:pathLst>
          </a:custGeom>
          <a:solidFill>
            <a:srgbClr val="00D4FE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  <a:sym typeface="微软雅黑" panose="020B0503020204020204" charset="-122"/>
              </a:rPr>
              <a:t>10</a:t>
            </a:r>
            <a:endParaRPr lang="zh-CN" altLang="en-US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7" name="同心圆 7"/>
          <p:cNvSpPr>
            <a:spLocks noChangeArrowheads="1"/>
          </p:cNvSpPr>
          <p:nvPr/>
        </p:nvSpPr>
        <p:spPr bwMode="auto">
          <a:xfrm>
            <a:off x="4608064" y="3517610"/>
            <a:ext cx="990299" cy="988118"/>
          </a:xfrm>
          <a:custGeom>
            <a:avLst/>
            <a:gdLst>
              <a:gd name="T0" fmla="*/ 401210123 w 21600"/>
              <a:gd name="T1" fmla="*/ 0 h 21600"/>
              <a:gd name="T2" fmla="*/ 117501832 w 21600"/>
              <a:gd name="T3" fmla="*/ 116727783 h 21600"/>
              <a:gd name="T4" fmla="*/ 0 w 21600"/>
              <a:gd name="T5" fmla="*/ 398565057 h 21600"/>
              <a:gd name="T6" fmla="*/ 117501832 w 21600"/>
              <a:gd name="T7" fmla="*/ 680402331 h 21600"/>
              <a:gd name="T8" fmla="*/ 401210123 w 21600"/>
              <a:gd name="T9" fmla="*/ 797130114 h 21600"/>
              <a:gd name="T10" fmla="*/ 684917280 w 21600"/>
              <a:gd name="T11" fmla="*/ 680402331 h 21600"/>
              <a:gd name="T12" fmla="*/ 802419112 w 21600"/>
              <a:gd name="T13" fmla="*/ 398565057 h 21600"/>
              <a:gd name="T14" fmla="*/ 684917280 w 21600"/>
              <a:gd name="T15" fmla="*/ 116727783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534" y="10800"/>
                </a:moveTo>
                <a:cubicBezTo>
                  <a:pt x="3534" y="14813"/>
                  <a:pt x="6787" y="18066"/>
                  <a:pt x="10800" y="18066"/>
                </a:cubicBezTo>
                <a:cubicBezTo>
                  <a:pt x="14813" y="18066"/>
                  <a:pt x="18066" y="14813"/>
                  <a:pt x="18066" y="10800"/>
                </a:cubicBezTo>
                <a:cubicBezTo>
                  <a:pt x="18066" y="6787"/>
                  <a:pt x="14813" y="3534"/>
                  <a:pt x="10800" y="3534"/>
                </a:cubicBezTo>
                <a:cubicBezTo>
                  <a:pt x="6787" y="3534"/>
                  <a:pt x="3534" y="6787"/>
                  <a:pt x="3534" y="10800"/>
                </a:cubicBezTo>
                <a:close/>
              </a:path>
            </a:pathLst>
          </a:custGeom>
          <a:solidFill>
            <a:srgbClr val="00D4FE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latin typeface="造字工房悦圆演示版常规体" pitchFamily="2" charset="-122"/>
                <a:ea typeface="造字工房悦圆演示版常规体" pitchFamily="2" charset="-122"/>
                <a:sym typeface="微软雅黑" panose="020B0503020204020204" charset="-122"/>
              </a:rPr>
              <a:t>12</a:t>
            </a:r>
            <a:endParaRPr lang="zh-CN" altLang="en-US">
              <a:solidFill>
                <a:srgbClr val="FFFFFF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8" name="同心圆 8"/>
          <p:cNvSpPr>
            <a:spLocks noChangeArrowheads="1"/>
          </p:cNvSpPr>
          <p:nvPr/>
        </p:nvSpPr>
        <p:spPr bwMode="auto">
          <a:xfrm>
            <a:off x="4608064" y="4920170"/>
            <a:ext cx="990299" cy="990299"/>
          </a:xfrm>
          <a:custGeom>
            <a:avLst/>
            <a:gdLst>
              <a:gd name="T0" fmla="*/ 401210123 w 21600"/>
              <a:gd name="T1" fmla="*/ 0 h 21600"/>
              <a:gd name="T2" fmla="*/ 117501832 w 21600"/>
              <a:gd name="T3" fmla="*/ 117501832 h 21600"/>
              <a:gd name="T4" fmla="*/ 0 w 21600"/>
              <a:gd name="T5" fmla="*/ 401210123 h 21600"/>
              <a:gd name="T6" fmla="*/ 117501832 w 21600"/>
              <a:gd name="T7" fmla="*/ 684917280 h 21600"/>
              <a:gd name="T8" fmla="*/ 401210123 w 21600"/>
              <a:gd name="T9" fmla="*/ 802419112 h 21600"/>
              <a:gd name="T10" fmla="*/ 684917280 w 21600"/>
              <a:gd name="T11" fmla="*/ 684917280 h 21600"/>
              <a:gd name="T12" fmla="*/ 802419112 w 21600"/>
              <a:gd name="T13" fmla="*/ 401210123 h 21600"/>
              <a:gd name="T14" fmla="*/ 684917280 w 21600"/>
              <a:gd name="T15" fmla="*/ 11750183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3534" y="10800"/>
                </a:moveTo>
                <a:cubicBezTo>
                  <a:pt x="3534" y="14813"/>
                  <a:pt x="6787" y="18066"/>
                  <a:pt x="10800" y="18066"/>
                </a:cubicBezTo>
                <a:cubicBezTo>
                  <a:pt x="14813" y="18066"/>
                  <a:pt x="18066" y="14813"/>
                  <a:pt x="18066" y="10800"/>
                </a:cubicBezTo>
                <a:cubicBezTo>
                  <a:pt x="18066" y="6787"/>
                  <a:pt x="14813" y="3534"/>
                  <a:pt x="10800" y="3534"/>
                </a:cubicBezTo>
                <a:cubicBezTo>
                  <a:pt x="6787" y="3534"/>
                  <a:pt x="3534" y="6787"/>
                  <a:pt x="3534" y="10800"/>
                </a:cubicBezTo>
                <a:close/>
              </a:path>
            </a:pathLst>
          </a:custGeom>
          <a:solidFill>
            <a:srgbClr val="00D4FE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>
                <a:solidFill>
                  <a:srgbClr val="FFFFFF"/>
                </a:solidFill>
                <a:latin typeface="造字工房悦圆演示版常规体" pitchFamily="2" charset="-122"/>
                <a:ea typeface="造字工房悦圆演示版常规体" pitchFamily="2" charset="-122"/>
                <a:sym typeface="微软雅黑" panose="020B0503020204020204" charset="-122"/>
              </a:rPr>
              <a:t>11</a:t>
            </a:r>
            <a:endParaRPr lang="zh-CN" altLang="en-US">
              <a:solidFill>
                <a:srgbClr val="FFFFFF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9" name="直接连接符 13"/>
          <p:cNvSpPr>
            <a:spLocks noChangeShapeType="1"/>
          </p:cNvSpPr>
          <p:nvPr/>
        </p:nvSpPr>
        <p:spPr bwMode="auto">
          <a:xfrm>
            <a:off x="3768274" y="4010578"/>
            <a:ext cx="693645" cy="2182"/>
          </a:xfrm>
          <a:prstGeom prst="line">
            <a:avLst/>
          </a:prstGeom>
          <a:solidFill>
            <a:schemeClr val="bg1"/>
          </a:solidFill>
          <a:ln w="9525">
            <a:solidFill>
              <a:schemeClr val="accent1"/>
            </a:solidFill>
            <a:prstDash val="dash"/>
            <a:beve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直接连接符 14"/>
          <p:cNvSpPr>
            <a:spLocks noChangeShapeType="1"/>
          </p:cNvSpPr>
          <p:nvPr/>
        </p:nvSpPr>
        <p:spPr bwMode="auto">
          <a:xfrm flipV="1">
            <a:off x="3521789" y="2778158"/>
            <a:ext cx="940130" cy="283566"/>
          </a:xfrm>
          <a:prstGeom prst="line">
            <a:avLst/>
          </a:prstGeom>
          <a:solidFill>
            <a:schemeClr val="bg1"/>
          </a:solidFill>
          <a:ln w="9525">
            <a:solidFill>
              <a:schemeClr val="accent1"/>
            </a:solidFill>
            <a:prstDash val="dash"/>
            <a:beve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3550147" y="4902720"/>
            <a:ext cx="940129" cy="283566"/>
          </a:xfrm>
          <a:prstGeom prst="line">
            <a:avLst/>
          </a:prstGeom>
          <a:solidFill>
            <a:schemeClr val="bg1"/>
          </a:solidFill>
          <a:ln w="9525">
            <a:solidFill>
              <a:schemeClr val="accent1"/>
            </a:solidFill>
            <a:prstDash val="dash"/>
            <a:beve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2" name="组合 22"/>
          <p:cNvGrpSpPr/>
          <p:nvPr/>
        </p:nvGrpSpPr>
        <p:grpSpPr bwMode="auto">
          <a:xfrm>
            <a:off x="1146382" y="2778158"/>
            <a:ext cx="2473566" cy="2473566"/>
            <a:chOff x="0" y="0"/>
            <a:chExt cx="1800200" cy="1800200"/>
          </a:xfrm>
          <a:solidFill>
            <a:srgbClr val="00D4FE"/>
          </a:solidFill>
        </p:grpSpPr>
        <p:grpSp>
          <p:nvGrpSpPr>
            <p:cNvPr id="13" name="组合 5"/>
            <p:cNvGrpSpPr/>
            <p:nvPr/>
          </p:nvGrpSpPr>
          <p:grpSpPr bwMode="auto">
            <a:xfrm>
              <a:off x="0" y="0"/>
              <a:ext cx="1800200" cy="1800200"/>
              <a:chOff x="0" y="0"/>
              <a:chExt cx="1800200" cy="1800200"/>
            </a:xfrm>
            <a:grpFill/>
          </p:grpSpPr>
          <p:sp>
            <p:nvSpPr>
              <p:cNvPr id="15" name="空心弧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00200" cy="180020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2147483647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2118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3766" y="18051"/>
                    </a:moveTo>
                    <a:cubicBezTo>
                      <a:pt x="12824" y="18436"/>
                      <a:pt x="11817" y="18634"/>
                      <a:pt x="10800" y="18635"/>
                    </a:cubicBezTo>
                    <a:cubicBezTo>
                      <a:pt x="9782" y="18635"/>
                      <a:pt x="8775" y="18436"/>
                      <a:pt x="7833" y="18051"/>
                    </a:cubicBezTo>
                    <a:lnTo>
                      <a:pt x="6711" y="20796"/>
                    </a:lnTo>
                    <a:cubicBezTo>
                      <a:pt x="8009" y="21326"/>
                      <a:pt x="9397" y="21600"/>
                      <a:pt x="10800" y="21600"/>
                    </a:cubicBezTo>
                    <a:cubicBezTo>
                      <a:pt x="12202" y="21599"/>
                      <a:pt x="13590" y="21326"/>
                      <a:pt x="14888" y="20796"/>
                    </a:cubicBezTo>
                    <a:lnTo>
                      <a:pt x="13766" y="180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BABA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" name="空心弧 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00200" cy="1800200"/>
              </a:xfrm>
              <a:custGeom>
                <a:avLst/>
                <a:gdLst>
                  <a:gd name="T0" fmla="*/ 2147483647 w 21600"/>
                  <a:gd name="T1" fmla="*/ 0 h 21600"/>
                  <a:gd name="T2" fmla="*/ 2147483647 w 21600"/>
                  <a:gd name="T3" fmla="*/ 1139266988 h 21600"/>
                  <a:gd name="T4" fmla="*/ 2147483647 w 21600"/>
                  <a:gd name="T5" fmla="*/ 1684589572 h 21600"/>
                  <a:gd name="T6" fmla="*/ 2147483647 w 21600"/>
                  <a:gd name="T7" fmla="*/ 1139266988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326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3380" y="3343"/>
                    </a:moveTo>
                    <a:cubicBezTo>
                      <a:pt x="12550" y="3056"/>
                      <a:pt x="11678" y="2909"/>
                      <a:pt x="10799" y="2910"/>
                    </a:cubicBezTo>
                    <a:cubicBezTo>
                      <a:pt x="9921" y="2910"/>
                      <a:pt x="9049" y="3056"/>
                      <a:pt x="8219" y="3343"/>
                    </a:cubicBezTo>
                    <a:lnTo>
                      <a:pt x="7268" y="593"/>
                    </a:lnTo>
                    <a:cubicBezTo>
                      <a:pt x="8404" y="200"/>
                      <a:pt x="9597" y="-1"/>
                      <a:pt x="10800" y="0"/>
                    </a:cubicBezTo>
                    <a:cubicBezTo>
                      <a:pt x="12002" y="0"/>
                      <a:pt x="13195" y="200"/>
                      <a:pt x="14331" y="593"/>
                    </a:cubicBezTo>
                    <a:lnTo>
                      <a:pt x="13380" y="33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BABA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7" name="空心弧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00200" cy="1800200"/>
              </a:xfrm>
              <a:custGeom>
                <a:avLst/>
                <a:gdLst>
                  <a:gd name="T0" fmla="*/ 2147483647 w 21600"/>
                  <a:gd name="T1" fmla="*/ 0 h 21600"/>
                  <a:gd name="T2" fmla="*/ 2147483647 w 21600"/>
                  <a:gd name="T3" fmla="*/ 2147483647 h 21600"/>
                  <a:gd name="T4" fmla="*/ 2147483647 w 21600"/>
                  <a:gd name="T5" fmla="*/ 1623228672 h 21600"/>
                  <a:gd name="T6" fmla="*/ 1395143332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1549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7939" y="7198"/>
                    </a:moveTo>
                    <a:cubicBezTo>
                      <a:pt x="16579" y="4503"/>
                      <a:pt x="13818" y="2803"/>
                      <a:pt x="10799" y="2804"/>
                    </a:cubicBezTo>
                    <a:cubicBezTo>
                      <a:pt x="7781" y="2804"/>
                      <a:pt x="5020" y="4503"/>
                      <a:pt x="3660" y="7198"/>
                    </a:cubicBezTo>
                    <a:lnTo>
                      <a:pt x="1157" y="5935"/>
                    </a:lnTo>
                    <a:cubicBezTo>
                      <a:pt x="2993" y="2295"/>
                      <a:pt x="6723" y="-1"/>
                      <a:pt x="10800" y="0"/>
                    </a:cubicBezTo>
                    <a:cubicBezTo>
                      <a:pt x="14876" y="0"/>
                      <a:pt x="18606" y="2295"/>
                      <a:pt x="20442" y="5935"/>
                    </a:cubicBezTo>
                    <a:lnTo>
                      <a:pt x="17939" y="71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BABA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8" name="空心弧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00200" cy="1800200"/>
              </a:xfrm>
              <a:custGeom>
                <a:avLst/>
                <a:gdLst>
                  <a:gd name="T0" fmla="*/ 2147483647 w 21600"/>
                  <a:gd name="T1" fmla="*/ 2147483647 h 21600"/>
                  <a:gd name="T2" fmla="*/ 2147483647 w 21600"/>
                  <a:gd name="T3" fmla="*/ 2147483647 h 21600"/>
                  <a:gd name="T4" fmla="*/ 2147483647 w 21600"/>
                  <a:gd name="T5" fmla="*/ 2147483647 h 21600"/>
                  <a:gd name="T6" fmla="*/ 1400929308 w 21600"/>
                  <a:gd name="T7" fmla="*/ 2147483647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15928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7851" y="14232"/>
                    </a:moveTo>
                    <a:cubicBezTo>
                      <a:pt x="16537" y="16929"/>
                      <a:pt x="13800" y="18641"/>
                      <a:pt x="10800" y="18642"/>
                    </a:cubicBezTo>
                    <a:cubicBezTo>
                      <a:pt x="7799" y="18642"/>
                      <a:pt x="5062" y="16929"/>
                      <a:pt x="3748" y="14232"/>
                    </a:cubicBezTo>
                    <a:lnTo>
                      <a:pt x="1089" y="15526"/>
                    </a:lnTo>
                    <a:cubicBezTo>
                      <a:pt x="2897" y="19242"/>
                      <a:pt x="6667" y="21600"/>
                      <a:pt x="10800" y="21600"/>
                    </a:cubicBezTo>
                    <a:cubicBezTo>
                      <a:pt x="14932" y="21599"/>
                      <a:pt x="18702" y="19242"/>
                      <a:pt x="20510" y="15526"/>
                    </a:cubicBezTo>
                    <a:lnTo>
                      <a:pt x="17851" y="142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BABABA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4" name="梯形 21"/>
            <p:cNvSpPr>
              <a:spLocks noChangeArrowheads="1"/>
            </p:cNvSpPr>
            <p:nvPr/>
          </p:nvSpPr>
          <p:spPr bwMode="auto">
            <a:xfrm rot="-5400000">
              <a:off x="645255" y="537963"/>
              <a:ext cx="509692" cy="648074"/>
            </a:xfrm>
            <a:custGeom>
              <a:avLst/>
              <a:gdLst>
                <a:gd name="T0" fmla="*/ 253402 w 880987"/>
                <a:gd name="T1" fmla="*/ 276082 h 1120183"/>
                <a:gd name="T2" fmla="*/ 253402 w 880987"/>
                <a:gd name="T3" fmla="*/ 312841 h 1120183"/>
                <a:gd name="T4" fmla="*/ 185877 w 880987"/>
                <a:gd name="T5" fmla="*/ 312841 h 1120183"/>
                <a:gd name="T6" fmla="*/ 221370 w 880987"/>
                <a:gd name="T7" fmla="*/ 276082 h 1120183"/>
                <a:gd name="T8" fmla="*/ 253402 w 880987"/>
                <a:gd name="T9" fmla="*/ 276082 h 1120183"/>
                <a:gd name="T10" fmla="*/ 294881 w 880987"/>
                <a:gd name="T11" fmla="*/ 187469 h 1120183"/>
                <a:gd name="T12" fmla="*/ 107409 w 880987"/>
                <a:gd name="T13" fmla="*/ 374939 h 1120183"/>
                <a:gd name="T14" fmla="*/ 107409 w 880987"/>
                <a:gd name="T15" fmla="*/ 318825 h 1120183"/>
                <a:gd name="T16" fmla="*/ 111988 w 880987"/>
                <a:gd name="T17" fmla="*/ 314245 h 1120183"/>
                <a:gd name="T18" fmla="*/ 25902 w 880987"/>
                <a:gd name="T19" fmla="*/ 314245 h 1120183"/>
                <a:gd name="T20" fmla="*/ 0 w 880987"/>
                <a:gd name="T21" fmla="*/ 288344 h 1120183"/>
                <a:gd name="T22" fmla="*/ 0 w 880987"/>
                <a:gd name="T23" fmla="*/ 256384 h 1120183"/>
                <a:gd name="T24" fmla="*/ 56247 w 880987"/>
                <a:gd name="T25" fmla="*/ 256384 h 1120183"/>
                <a:gd name="T26" fmla="*/ 65430 w 880987"/>
                <a:gd name="T27" fmla="*/ 247203 h 1120183"/>
                <a:gd name="T28" fmla="*/ 65430 w 880987"/>
                <a:gd name="T29" fmla="*/ 210478 h 1120183"/>
                <a:gd name="T30" fmla="*/ 56247 w 880987"/>
                <a:gd name="T31" fmla="*/ 201297 h 1120183"/>
                <a:gd name="T32" fmla="*/ 0 w 880987"/>
                <a:gd name="T33" fmla="*/ 201297 h 1120183"/>
                <a:gd name="T34" fmla="*/ 0 w 880987"/>
                <a:gd name="T35" fmla="*/ 86595 h 1120183"/>
                <a:gd name="T36" fmla="*/ 25902 w 880987"/>
                <a:gd name="T37" fmla="*/ 60693 h 1120183"/>
                <a:gd name="T38" fmla="*/ 111989 w 880987"/>
                <a:gd name="T39" fmla="*/ 60693 h 1120183"/>
                <a:gd name="T40" fmla="*/ 107409 w 880987"/>
                <a:gd name="T41" fmla="*/ 56113 h 1120183"/>
                <a:gd name="T42" fmla="*/ 107409 w 880987"/>
                <a:gd name="T43" fmla="*/ 0 h 1120183"/>
                <a:gd name="T44" fmla="*/ 294881 w 880987"/>
                <a:gd name="T45" fmla="*/ 187469 h 112018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80987"/>
                <a:gd name="T70" fmla="*/ 0 h 1120183"/>
                <a:gd name="T71" fmla="*/ 880987 w 880987"/>
                <a:gd name="T72" fmla="*/ 1120183 h 112018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80987" h="1120183">
                  <a:moveTo>
                    <a:pt x="757066" y="824835"/>
                  </a:moveTo>
                  <a:lnTo>
                    <a:pt x="757066" y="934658"/>
                  </a:lnTo>
                  <a:lnTo>
                    <a:pt x="555328" y="934658"/>
                  </a:lnTo>
                  <a:lnTo>
                    <a:pt x="661366" y="824835"/>
                  </a:lnTo>
                  <a:lnTo>
                    <a:pt x="757066" y="824835"/>
                  </a:lnTo>
                  <a:close/>
                  <a:moveTo>
                    <a:pt x="880987" y="560091"/>
                  </a:moveTo>
                  <a:lnTo>
                    <a:pt x="320895" y="1120183"/>
                  </a:lnTo>
                  <a:lnTo>
                    <a:pt x="320895" y="952536"/>
                  </a:lnTo>
                  <a:lnTo>
                    <a:pt x="334577" y="938854"/>
                  </a:lnTo>
                  <a:lnTo>
                    <a:pt x="77386" y="938854"/>
                  </a:lnTo>
                  <a:cubicBezTo>
                    <a:pt x="34647" y="938854"/>
                    <a:pt x="0" y="904207"/>
                    <a:pt x="0" y="861468"/>
                  </a:cubicBezTo>
                  <a:lnTo>
                    <a:pt x="0" y="765985"/>
                  </a:lnTo>
                  <a:lnTo>
                    <a:pt x="168046" y="765985"/>
                  </a:lnTo>
                  <a:cubicBezTo>
                    <a:pt x="183196" y="765985"/>
                    <a:pt x="195477" y="753704"/>
                    <a:pt x="195477" y="738554"/>
                  </a:cubicBezTo>
                  <a:lnTo>
                    <a:pt x="195477" y="628834"/>
                  </a:lnTo>
                  <a:cubicBezTo>
                    <a:pt x="195477" y="613684"/>
                    <a:pt x="183196" y="601403"/>
                    <a:pt x="168046" y="601403"/>
                  </a:cubicBezTo>
                  <a:lnTo>
                    <a:pt x="0" y="601403"/>
                  </a:lnTo>
                  <a:lnTo>
                    <a:pt x="0" y="258716"/>
                  </a:lnTo>
                  <a:cubicBezTo>
                    <a:pt x="0" y="215977"/>
                    <a:pt x="34647" y="181330"/>
                    <a:pt x="77386" y="181330"/>
                  </a:cubicBezTo>
                  <a:lnTo>
                    <a:pt x="334578" y="181330"/>
                  </a:lnTo>
                  <a:lnTo>
                    <a:pt x="320895" y="167647"/>
                  </a:lnTo>
                  <a:lnTo>
                    <a:pt x="320895" y="0"/>
                  </a:lnTo>
                  <a:lnTo>
                    <a:pt x="880987" y="5600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BABAB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887035" y="2212055"/>
            <a:ext cx="503275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成立于</a:t>
            </a:r>
            <a:r>
              <a:rPr lang="en-US" altLang="zh-CN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年，用心制作每一页艺术珍品，以xx的姿态孜孜不倦地打磨。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887035" y="3626142"/>
            <a:ext cx="503275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成立于</a:t>
            </a:r>
            <a:r>
              <a:rPr lang="en-US" altLang="zh-CN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年，用心制作每一页艺术珍品，以xx的姿态孜孜不倦地打磨。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87035" y="5040229"/>
            <a:ext cx="503275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成立于</a:t>
            </a:r>
            <a:r>
              <a:rPr lang="en-US" altLang="zh-CN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2015</a:t>
            </a:r>
            <a:r>
              <a:rPr lang="zh-CN" altLang="en-US" sz="1600" dirty="0">
                <a:solidFill>
                  <a:schemeClr val="bg1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年，用心制作每一页艺术珍品，以xx的姿态孜孜不倦地打磨。</a:t>
            </a:r>
            <a:endParaRPr lang="zh-CN" altLang="en-US" sz="1600" dirty="0">
              <a:solidFill>
                <a:schemeClr val="bg1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t="7919"/>
          <a:stretch>
            <a:fillRect/>
          </a:stretch>
        </p:blipFill>
        <p:spPr>
          <a:xfrm>
            <a:off x="0" y="0"/>
            <a:ext cx="1219627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703332" y="1394003"/>
            <a:ext cx="67896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solidFill>
                  <a:srgbClr val="00D4F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谢谢您的倾听</a:t>
            </a:r>
            <a:endParaRPr lang="zh-CN" altLang="en-US" sz="6000" dirty="0">
              <a:solidFill>
                <a:srgbClr val="00D4F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962400" y="5402458"/>
            <a:ext cx="1324358" cy="580571"/>
          </a:xfrm>
          <a:prstGeom prst="roundRect">
            <a:avLst>
              <a:gd name="adj" fmla="val 31667"/>
            </a:avLst>
          </a:prstGeom>
          <a:solidFill>
            <a:srgbClr val="00172E"/>
          </a:solidFill>
          <a:ln w="15875">
            <a:gradFill flip="none" rotWithShape="1">
              <a:gsLst>
                <a:gs pos="0">
                  <a:srgbClr val="00D4FE"/>
                </a:gs>
                <a:gs pos="100000">
                  <a:srgbClr val="000F1E"/>
                </a:gs>
              </a:gsLst>
              <a:lin ang="5400000" scaled="1"/>
              <a:tileRect/>
            </a:gra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rgbClr val="29AD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悦圆演示版常规体" pitchFamily="2" charset="-122"/>
                <a:ea typeface="造字工房悦圆演示版常规体" pitchFamily="2" charset="-122"/>
              </a:rPr>
              <a:t>LOGO</a:t>
            </a:r>
            <a:endParaRPr lang="zh-CN" altLang="en-US" sz="3200" dirty="0">
              <a:solidFill>
                <a:srgbClr val="29AD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862470" y="2330154"/>
            <a:ext cx="6467061" cy="0"/>
          </a:xfrm>
          <a:prstGeom prst="line">
            <a:avLst/>
          </a:prstGeom>
          <a:ln>
            <a:solidFill>
              <a:srgbClr val="0054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787393" y="2369910"/>
            <a:ext cx="6617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rgbClr val="249BD0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THE POWERPOINT OF PLANET TECHNOLOGY</a:t>
            </a:r>
            <a:endParaRPr lang="zh-CN" altLang="en-US" sz="2400" dirty="0">
              <a:solidFill>
                <a:srgbClr val="249BD0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60635" y="5242562"/>
            <a:ext cx="1268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249BD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Pencil</a:t>
            </a:r>
            <a:endParaRPr lang="zh-CN" altLang="en-US" sz="2800" dirty="0">
              <a:solidFill>
                <a:srgbClr val="249BD0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29625" y="5228048"/>
            <a:ext cx="1363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D4FE"/>
                </a:solidFill>
                <a:latin typeface="造字工房悦圆演示版常规体" pitchFamily="2" charset="-122"/>
                <a:ea typeface="造字工房悦圆演示版常规体" pitchFamily="2" charset="-122"/>
              </a:rPr>
              <a:t>Design</a:t>
            </a:r>
            <a:endParaRPr lang="zh-CN" altLang="en-US" sz="3200" dirty="0">
              <a:solidFill>
                <a:srgbClr val="00D4FE"/>
              </a:solidFill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13897" y="177421"/>
            <a:ext cx="705065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rPr>
              <a:t>赠送图标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造字工房悦圆演示版常规体" pitchFamily="2" charset="-122"/>
                <a:ea typeface="造字工房悦圆演示版常规体" pitchFamily="2" charset="-122"/>
              </a:rPr>
              <a:t>（可换色可编辑）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造字工房悦圆演示版常规体" pitchFamily="2" charset="-122"/>
              <a:ea typeface="造字工房悦圆演示版常规体" pitchFamily="2" charset="-122"/>
            </a:endParaRPr>
          </a:p>
        </p:txBody>
      </p:sp>
      <p:sp>
        <p:nvSpPr>
          <p:cNvPr id="5" name="Freeform 5"/>
          <p:cNvSpPr/>
          <p:nvPr/>
        </p:nvSpPr>
        <p:spPr bwMode="auto">
          <a:xfrm rot="5400000">
            <a:off x="9081466" y="1513223"/>
            <a:ext cx="289611" cy="336526"/>
          </a:xfrm>
          <a:custGeom>
            <a:avLst/>
            <a:gdLst>
              <a:gd name="T0" fmla="*/ 111 w 120"/>
              <a:gd name="T1" fmla="*/ 70 h 140"/>
              <a:gd name="T2" fmla="*/ 101 w 120"/>
              <a:gd name="T3" fmla="*/ 80 h 140"/>
              <a:gd name="T4" fmla="*/ 60 w 120"/>
              <a:gd name="T5" fmla="*/ 121 h 140"/>
              <a:gd name="T6" fmla="*/ 19 w 120"/>
              <a:gd name="T7" fmla="*/ 80 h 140"/>
              <a:gd name="T8" fmla="*/ 40 w 120"/>
              <a:gd name="T9" fmla="*/ 44 h 140"/>
              <a:gd name="T10" fmla="*/ 34 w 120"/>
              <a:gd name="T11" fmla="*/ 55 h 140"/>
              <a:gd name="T12" fmla="*/ 37 w 120"/>
              <a:gd name="T13" fmla="*/ 68 h 140"/>
              <a:gd name="T14" fmla="*/ 42 w 120"/>
              <a:gd name="T15" fmla="*/ 69 h 140"/>
              <a:gd name="T16" fmla="*/ 50 w 120"/>
              <a:gd name="T17" fmla="*/ 65 h 140"/>
              <a:gd name="T18" fmla="*/ 68 w 120"/>
              <a:gd name="T19" fmla="*/ 34 h 140"/>
              <a:gd name="T20" fmla="*/ 69 w 120"/>
              <a:gd name="T21" fmla="*/ 33 h 140"/>
              <a:gd name="T22" fmla="*/ 69 w 120"/>
              <a:gd name="T23" fmla="*/ 33 h 140"/>
              <a:gd name="T24" fmla="*/ 69 w 120"/>
              <a:gd name="T25" fmla="*/ 32 h 140"/>
              <a:gd name="T26" fmla="*/ 69 w 120"/>
              <a:gd name="T27" fmla="*/ 32 h 140"/>
              <a:gd name="T28" fmla="*/ 69 w 120"/>
              <a:gd name="T29" fmla="*/ 31 h 140"/>
              <a:gd name="T30" fmla="*/ 69 w 120"/>
              <a:gd name="T31" fmla="*/ 31 h 140"/>
              <a:gd name="T32" fmla="*/ 69 w 120"/>
              <a:gd name="T33" fmla="*/ 30 h 140"/>
              <a:gd name="T34" fmla="*/ 69 w 120"/>
              <a:gd name="T35" fmla="*/ 30 h 140"/>
              <a:gd name="T36" fmla="*/ 69 w 120"/>
              <a:gd name="T37" fmla="*/ 29 h 140"/>
              <a:gd name="T38" fmla="*/ 69 w 120"/>
              <a:gd name="T39" fmla="*/ 29 h 140"/>
              <a:gd name="T40" fmla="*/ 69 w 120"/>
              <a:gd name="T41" fmla="*/ 29 h 140"/>
              <a:gd name="T42" fmla="*/ 69 w 120"/>
              <a:gd name="T43" fmla="*/ 29 h 140"/>
              <a:gd name="T44" fmla="*/ 69 w 120"/>
              <a:gd name="T45" fmla="*/ 28 h 140"/>
              <a:gd name="T46" fmla="*/ 69 w 120"/>
              <a:gd name="T47" fmla="*/ 28 h 140"/>
              <a:gd name="T48" fmla="*/ 69 w 120"/>
              <a:gd name="T49" fmla="*/ 27 h 140"/>
              <a:gd name="T50" fmla="*/ 69 w 120"/>
              <a:gd name="T51" fmla="*/ 27 h 140"/>
              <a:gd name="T52" fmla="*/ 69 w 120"/>
              <a:gd name="T53" fmla="*/ 27 h 140"/>
              <a:gd name="T54" fmla="*/ 64 w 120"/>
              <a:gd name="T55" fmla="*/ 21 h 140"/>
              <a:gd name="T56" fmla="*/ 34 w 120"/>
              <a:gd name="T57" fmla="*/ 3 h 140"/>
              <a:gd name="T58" fmla="*/ 21 w 120"/>
              <a:gd name="T59" fmla="*/ 6 h 140"/>
              <a:gd name="T60" fmla="*/ 24 w 120"/>
              <a:gd name="T61" fmla="*/ 19 h 140"/>
              <a:gd name="T62" fmla="*/ 35 w 120"/>
              <a:gd name="T63" fmla="*/ 25 h 140"/>
              <a:gd name="T64" fmla="*/ 0 w 120"/>
              <a:gd name="T65" fmla="*/ 80 h 140"/>
              <a:gd name="T66" fmla="*/ 60 w 120"/>
              <a:gd name="T67" fmla="*/ 140 h 140"/>
              <a:gd name="T68" fmla="*/ 120 w 120"/>
              <a:gd name="T69" fmla="*/ 80 h 140"/>
              <a:gd name="T70" fmla="*/ 111 w 120"/>
              <a:gd name="T71" fmla="*/ 7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0" h="140">
                <a:moveTo>
                  <a:pt x="111" y="70"/>
                </a:moveTo>
                <a:cubicBezTo>
                  <a:pt x="105" y="70"/>
                  <a:pt x="101" y="75"/>
                  <a:pt x="101" y="80"/>
                </a:cubicBezTo>
                <a:cubicBezTo>
                  <a:pt x="101" y="103"/>
                  <a:pt x="83" y="121"/>
                  <a:pt x="60" y="121"/>
                </a:cubicBezTo>
                <a:cubicBezTo>
                  <a:pt x="37" y="121"/>
                  <a:pt x="19" y="103"/>
                  <a:pt x="19" y="80"/>
                </a:cubicBezTo>
                <a:cubicBezTo>
                  <a:pt x="19" y="64"/>
                  <a:pt x="28" y="51"/>
                  <a:pt x="40" y="44"/>
                </a:cubicBezTo>
                <a:cubicBezTo>
                  <a:pt x="34" y="55"/>
                  <a:pt x="34" y="55"/>
                  <a:pt x="34" y="55"/>
                </a:cubicBezTo>
                <a:cubicBezTo>
                  <a:pt x="31" y="60"/>
                  <a:pt x="32" y="65"/>
                  <a:pt x="37" y="68"/>
                </a:cubicBezTo>
                <a:cubicBezTo>
                  <a:pt x="38" y="69"/>
                  <a:pt x="40" y="69"/>
                  <a:pt x="42" y="69"/>
                </a:cubicBezTo>
                <a:cubicBezTo>
                  <a:pt x="45" y="69"/>
                  <a:pt x="48" y="68"/>
                  <a:pt x="50" y="65"/>
                </a:cubicBezTo>
                <a:cubicBezTo>
                  <a:pt x="68" y="34"/>
                  <a:pt x="68" y="34"/>
                  <a:pt x="68" y="34"/>
                </a:cubicBezTo>
                <a:cubicBezTo>
                  <a:pt x="68" y="34"/>
                  <a:pt x="68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2"/>
                  <a:pt x="69" y="32"/>
                </a:cubicBezTo>
                <a:cubicBezTo>
                  <a:pt x="69" y="32"/>
                  <a:pt x="69" y="32"/>
                  <a:pt x="69" y="32"/>
                </a:cubicBezTo>
                <a:cubicBezTo>
                  <a:pt x="69" y="32"/>
                  <a:pt x="69" y="31"/>
                  <a:pt x="69" y="31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31"/>
                  <a:pt x="69" y="31"/>
                  <a:pt x="69" y="30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0"/>
                  <a:pt x="69" y="30"/>
                  <a:pt x="69" y="29"/>
                </a:cubicBezTo>
                <a:cubicBezTo>
                  <a:pt x="69" y="29"/>
                  <a:pt x="69" y="29"/>
                  <a:pt x="69" y="29"/>
                </a:cubicBezTo>
                <a:cubicBezTo>
                  <a:pt x="69" y="29"/>
                  <a:pt x="69" y="29"/>
                  <a:pt x="69" y="29"/>
                </a:cubicBezTo>
                <a:cubicBezTo>
                  <a:pt x="69" y="29"/>
                  <a:pt x="69" y="29"/>
                  <a:pt x="69" y="29"/>
                </a:cubicBezTo>
                <a:cubicBezTo>
                  <a:pt x="69" y="28"/>
                  <a:pt x="69" y="28"/>
                  <a:pt x="69" y="28"/>
                </a:cubicBezTo>
                <a:cubicBezTo>
                  <a:pt x="69" y="28"/>
                  <a:pt x="69" y="28"/>
                  <a:pt x="69" y="28"/>
                </a:cubicBezTo>
                <a:cubicBezTo>
                  <a:pt x="69" y="28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4"/>
                  <a:pt x="67" y="22"/>
                  <a:pt x="64" y="21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4" y="2"/>
                  <a:pt x="21" y="6"/>
                </a:cubicBezTo>
                <a:cubicBezTo>
                  <a:pt x="19" y="10"/>
                  <a:pt x="20" y="16"/>
                  <a:pt x="24" y="19"/>
                </a:cubicBezTo>
                <a:cubicBezTo>
                  <a:pt x="35" y="25"/>
                  <a:pt x="35" y="25"/>
                  <a:pt x="35" y="25"/>
                </a:cubicBezTo>
                <a:cubicBezTo>
                  <a:pt x="14" y="35"/>
                  <a:pt x="0" y="56"/>
                  <a:pt x="0" y="80"/>
                </a:cubicBezTo>
                <a:cubicBezTo>
                  <a:pt x="0" y="113"/>
                  <a:pt x="27" y="140"/>
                  <a:pt x="60" y="140"/>
                </a:cubicBezTo>
                <a:cubicBezTo>
                  <a:pt x="93" y="140"/>
                  <a:pt x="120" y="113"/>
                  <a:pt x="120" y="80"/>
                </a:cubicBezTo>
                <a:cubicBezTo>
                  <a:pt x="120" y="75"/>
                  <a:pt x="116" y="70"/>
                  <a:pt x="111" y="70"/>
                </a:cubicBezTo>
                <a:close/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079661" y="2341456"/>
            <a:ext cx="288709" cy="289611"/>
            <a:chOff x="9079661" y="2341456"/>
            <a:chExt cx="288709" cy="289611"/>
          </a:xfrm>
          <a:noFill/>
        </p:grpSpPr>
        <p:sp>
          <p:nvSpPr>
            <p:cNvPr id="7" name="Oval 6"/>
            <p:cNvSpPr>
              <a:spLocks noChangeArrowheads="1"/>
            </p:cNvSpPr>
            <p:nvPr/>
          </p:nvSpPr>
          <p:spPr bwMode="auto">
            <a:xfrm rot="5400000">
              <a:off x="9079210" y="2341907"/>
              <a:ext cx="289611" cy="288709"/>
            </a:xfrm>
            <a:prstGeom prst="ellipse">
              <a:avLst/>
            </a:pr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 rot="5400000">
              <a:off x="9240707" y="2470021"/>
              <a:ext cx="64959" cy="98341"/>
            </a:xfrm>
            <a:custGeom>
              <a:avLst/>
              <a:gdLst>
                <a:gd name="T0" fmla="*/ 0 w 72"/>
                <a:gd name="T1" fmla="*/ 0 h 109"/>
                <a:gd name="T2" fmla="*/ 0 w 72"/>
                <a:gd name="T3" fmla="*/ 109 h 109"/>
                <a:gd name="T4" fmla="*/ 72 w 72"/>
                <a:gd name="T5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109">
                  <a:moveTo>
                    <a:pt x="0" y="0"/>
                  </a:moveTo>
                  <a:lnTo>
                    <a:pt x="0" y="109"/>
                  </a:lnTo>
                  <a:lnTo>
                    <a:pt x="72" y="109"/>
                  </a:ln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108533" y="3144426"/>
            <a:ext cx="228260" cy="288709"/>
            <a:chOff x="9108533" y="3144426"/>
            <a:chExt cx="228260" cy="288709"/>
          </a:xfrm>
          <a:noFill/>
        </p:grpSpPr>
        <p:sp>
          <p:nvSpPr>
            <p:cNvPr id="10" name="Freeform 8"/>
            <p:cNvSpPr/>
            <p:nvPr/>
          </p:nvSpPr>
          <p:spPr bwMode="auto">
            <a:xfrm rot="5400000">
              <a:off x="9167176" y="3263519"/>
              <a:ext cx="288709" cy="50524"/>
            </a:xfrm>
            <a:custGeom>
              <a:avLst/>
              <a:gdLst>
                <a:gd name="T0" fmla="*/ 110 w 120"/>
                <a:gd name="T1" fmla="*/ 21 h 21"/>
                <a:gd name="T2" fmla="*/ 11 w 120"/>
                <a:gd name="T3" fmla="*/ 21 h 21"/>
                <a:gd name="T4" fmla="*/ 0 w 120"/>
                <a:gd name="T5" fmla="*/ 10 h 21"/>
                <a:gd name="T6" fmla="*/ 11 w 120"/>
                <a:gd name="T7" fmla="*/ 0 h 21"/>
                <a:gd name="T8" fmla="*/ 110 w 120"/>
                <a:gd name="T9" fmla="*/ 0 h 21"/>
                <a:gd name="T10" fmla="*/ 120 w 120"/>
                <a:gd name="T11" fmla="*/ 10 h 21"/>
                <a:gd name="T12" fmla="*/ 110 w 12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21">
                  <a:moveTo>
                    <a:pt x="110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6" y="0"/>
                    <a:pt x="120" y="4"/>
                    <a:pt x="120" y="10"/>
                  </a:cubicBezTo>
                  <a:cubicBezTo>
                    <a:pt x="120" y="16"/>
                    <a:pt x="116" y="21"/>
                    <a:pt x="110" y="21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 rot="5400000">
              <a:off x="9078308" y="3263068"/>
              <a:ext cx="288709" cy="51426"/>
            </a:xfrm>
            <a:custGeom>
              <a:avLst/>
              <a:gdLst>
                <a:gd name="T0" fmla="*/ 110 w 120"/>
                <a:gd name="T1" fmla="*/ 21 h 21"/>
                <a:gd name="T2" fmla="*/ 11 w 120"/>
                <a:gd name="T3" fmla="*/ 21 h 21"/>
                <a:gd name="T4" fmla="*/ 0 w 120"/>
                <a:gd name="T5" fmla="*/ 10 h 21"/>
                <a:gd name="T6" fmla="*/ 11 w 120"/>
                <a:gd name="T7" fmla="*/ 0 h 21"/>
                <a:gd name="T8" fmla="*/ 110 w 120"/>
                <a:gd name="T9" fmla="*/ 0 h 21"/>
                <a:gd name="T10" fmla="*/ 120 w 120"/>
                <a:gd name="T11" fmla="*/ 10 h 21"/>
                <a:gd name="T12" fmla="*/ 110 w 12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21">
                  <a:moveTo>
                    <a:pt x="110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6" y="0"/>
                    <a:pt x="120" y="4"/>
                    <a:pt x="120" y="10"/>
                  </a:cubicBezTo>
                  <a:cubicBezTo>
                    <a:pt x="120" y="16"/>
                    <a:pt x="116" y="21"/>
                    <a:pt x="110" y="21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 rot="5400000">
              <a:off x="8989440" y="3263519"/>
              <a:ext cx="288709" cy="50524"/>
            </a:xfrm>
            <a:custGeom>
              <a:avLst/>
              <a:gdLst>
                <a:gd name="T0" fmla="*/ 110 w 120"/>
                <a:gd name="T1" fmla="*/ 21 h 21"/>
                <a:gd name="T2" fmla="*/ 110 w 120"/>
                <a:gd name="T3" fmla="*/ 21 h 21"/>
                <a:gd name="T4" fmla="*/ 11 w 120"/>
                <a:gd name="T5" fmla="*/ 21 h 21"/>
                <a:gd name="T6" fmla="*/ 0 w 120"/>
                <a:gd name="T7" fmla="*/ 10 h 21"/>
                <a:gd name="T8" fmla="*/ 11 w 120"/>
                <a:gd name="T9" fmla="*/ 0 h 21"/>
                <a:gd name="T10" fmla="*/ 11 w 120"/>
                <a:gd name="T11" fmla="*/ 0 h 21"/>
                <a:gd name="T12" fmla="*/ 110 w 120"/>
                <a:gd name="T13" fmla="*/ 0 h 21"/>
                <a:gd name="T14" fmla="*/ 120 w 120"/>
                <a:gd name="T15" fmla="*/ 10 h 21"/>
                <a:gd name="T16" fmla="*/ 110 w 120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21">
                  <a:moveTo>
                    <a:pt x="110" y="21"/>
                  </a:moveTo>
                  <a:cubicBezTo>
                    <a:pt x="110" y="21"/>
                    <a:pt x="110" y="21"/>
                    <a:pt x="110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6" y="0"/>
                    <a:pt x="120" y="5"/>
                    <a:pt x="120" y="10"/>
                  </a:cubicBezTo>
                  <a:cubicBezTo>
                    <a:pt x="120" y="16"/>
                    <a:pt x="116" y="21"/>
                    <a:pt x="110" y="21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094097" y="3970855"/>
            <a:ext cx="288709" cy="243598"/>
            <a:chOff x="9094097" y="3970855"/>
            <a:chExt cx="288709" cy="243598"/>
          </a:xfrm>
          <a:noFill/>
        </p:grpSpPr>
        <p:sp>
          <p:nvSpPr>
            <p:cNvPr id="14" name="Freeform 11"/>
            <p:cNvSpPr/>
            <p:nvPr/>
          </p:nvSpPr>
          <p:spPr bwMode="auto">
            <a:xfrm rot="5400000">
              <a:off x="9201911" y="4065136"/>
              <a:ext cx="243598" cy="55035"/>
            </a:xfrm>
            <a:custGeom>
              <a:avLst/>
              <a:gdLst>
                <a:gd name="T0" fmla="*/ 90 w 101"/>
                <a:gd name="T1" fmla="*/ 23 h 23"/>
                <a:gd name="T2" fmla="*/ 11 w 101"/>
                <a:gd name="T3" fmla="*/ 23 h 23"/>
                <a:gd name="T4" fmla="*/ 0 w 101"/>
                <a:gd name="T5" fmla="*/ 11 h 23"/>
                <a:gd name="T6" fmla="*/ 11 w 101"/>
                <a:gd name="T7" fmla="*/ 0 h 23"/>
                <a:gd name="T8" fmla="*/ 90 w 101"/>
                <a:gd name="T9" fmla="*/ 0 h 23"/>
                <a:gd name="T10" fmla="*/ 101 w 101"/>
                <a:gd name="T11" fmla="*/ 11 h 23"/>
                <a:gd name="T12" fmla="*/ 90 w 101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23">
                  <a:moveTo>
                    <a:pt x="90" y="23"/>
                  </a:moveTo>
                  <a:cubicBezTo>
                    <a:pt x="11" y="23"/>
                    <a:pt x="11" y="23"/>
                    <a:pt x="11" y="23"/>
                  </a:cubicBezTo>
                  <a:cubicBezTo>
                    <a:pt x="5" y="23"/>
                    <a:pt x="0" y="17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6" y="0"/>
                    <a:pt x="101" y="5"/>
                    <a:pt x="101" y="11"/>
                  </a:cubicBezTo>
                  <a:cubicBezTo>
                    <a:pt x="101" y="17"/>
                    <a:pt x="96" y="23"/>
                    <a:pt x="90" y="23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5" name="Freeform 12"/>
            <p:cNvSpPr/>
            <p:nvPr/>
          </p:nvSpPr>
          <p:spPr bwMode="auto">
            <a:xfrm rot="5400000">
              <a:off x="9092743" y="3991155"/>
              <a:ext cx="204803" cy="202096"/>
            </a:xfrm>
            <a:custGeom>
              <a:avLst/>
              <a:gdLst>
                <a:gd name="T0" fmla="*/ 0 w 85"/>
                <a:gd name="T1" fmla="*/ 0 h 84"/>
                <a:gd name="T2" fmla="*/ 8 w 85"/>
                <a:gd name="T3" fmla="*/ 78 h 84"/>
                <a:gd name="T4" fmla="*/ 15 w 85"/>
                <a:gd name="T5" fmla="*/ 84 h 84"/>
                <a:gd name="T6" fmla="*/ 70 w 85"/>
                <a:gd name="T7" fmla="*/ 84 h 84"/>
                <a:gd name="T8" fmla="*/ 77 w 85"/>
                <a:gd name="T9" fmla="*/ 78 h 84"/>
                <a:gd name="T10" fmla="*/ 85 w 85"/>
                <a:gd name="T1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84">
                  <a:moveTo>
                    <a:pt x="0" y="0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9" y="82"/>
                    <a:pt x="12" y="84"/>
                    <a:pt x="15" y="8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4" y="84"/>
                    <a:pt x="77" y="82"/>
                    <a:pt x="77" y="78"/>
                  </a:cubicBezTo>
                  <a:cubicBezTo>
                    <a:pt x="85" y="0"/>
                    <a:pt x="85" y="0"/>
                    <a:pt x="85" y="0"/>
                  </a:cubicBezTo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Freeform 13"/>
            <p:cNvSpPr/>
            <p:nvPr/>
          </p:nvSpPr>
          <p:spPr bwMode="auto">
            <a:xfrm rot="5400000">
              <a:off x="9332733" y="4084083"/>
              <a:ext cx="81199" cy="18947"/>
            </a:xfrm>
            <a:custGeom>
              <a:avLst/>
              <a:gdLst>
                <a:gd name="T0" fmla="*/ 34 w 34"/>
                <a:gd name="T1" fmla="*/ 8 h 8"/>
                <a:gd name="T2" fmla="*/ 34 w 34"/>
                <a:gd name="T3" fmla="*/ 8 h 8"/>
                <a:gd name="T4" fmla="*/ 26 w 34"/>
                <a:gd name="T5" fmla="*/ 0 h 8"/>
                <a:gd name="T6" fmla="*/ 8 w 34"/>
                <a:gd name="T7" fmla="*/ 0 h 8"/>
                <a:gd name="T8" fmla="*/ 0 w 3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8">
                  <a:moveTo>
                    <a:pt x="34" y="8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7" name="Freeform 14"/>
          <p:cNvSpPr/>
          <p:nvPr/>
        </p:nvSpPr>
        <p:spPr bwMode="auto">
          <a:xfrm rot="5400000">
            <a:off x="9115299" y="4751721"/>
            <a:ext cx="217434" cy="288709"/>
          </a:xfrm>
          <a:custGeom>
            <a:avLst/>
            <a:gdLst>
              <a:gd name="T0" fmla="*/ 84 w 90"/>
              <a:gd name="T1" fmla="*/ 120 h 120"/>
              <a:gd name="T2" fmla="*/ 5 w 90"/>
              <a:gd name="T3" fmla="*/ 120 h 120"/>
              <a:gd name="T4" fmla="*/ 0 w 90"/>
              <a:gd name="T5" fmla="*/ 114 h 120"/>
              <a:gd name="T6" fmla="*/ 0 w 90"/>
              <a:gd name="T7" fmla="*/ 6 h 120"/>
              <a:gd name="T8" fmla="*/ 5 w 90"/>
              <a:gd name="T9" fmla="*/ 0 h 120"/>
              <a:gd name="T10" fmla="*/ 60 w 90"/>
              <a:gd name="T11" fmla="*/ 0 h 120"/>
              <a:gd name="T12" fmla="*/ 60 w 90"/>
              <a:gd name="T13" fmla="*/ 24 h 120"/>
              <a:gd name="T14" fmla="*/ 65 w 90"/>
              <a:gd name="T15" fmla="*/ 30 h 120"/>
              <a:gd name="T16" fmla="*/ 90 w 90"/>
              <a:gd name="T17" fmla="*/ 30 h 120"/>
              <a:gd name="T18" fmla="*/ 90 w 90"/>
              <a:gd name="T19" fmla="*/ 114 h 120"/>
              <a:gd name="T20" fmla="*/ 84 w 90"/>
              <a:gd name="T21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0" h="120">
                <a:moveTo>
                  <a:pt x="84" y="120"/>
                </a:moveTo>
                <a:cubicBezTo>
                  <a:pt x="5" y="120"/>
                  <a:pt x="5" y="120"/>
                  <a:pt x="5" y="120"/>
                </a:cubicBezTo>
                <a:cubicBezTo>
                  <a:pt x="2" y="120"/>
                  <a:pt x="0" y="118"/>
                  <a:pt x="0" y="114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5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28"/>
                  <a:pt x="62" y="30"/>
                  <a:pt x="65" y="30"/>
                </a:cubicBezTo>
                <a:cubicBezTo>
                  <a:pt x="90" y="30"/>
                  <a:pt x="90" y="30"/>
                  <a:pt x="90" y="30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0" y="118"/>
                  <a:pt x="87" y="120"/>
                  <a:pt x="84" y="120"/>
                </a:cubicBezTo>
                <a:close/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072444" y="5547023"/>
            <a:ext cx="303144" cy="303144"/>
            <a:chOff x="9072444" y="5547023"/>
            <a:chExt cx="303144" cy="303144"/>
          </a:xfrm>
          <a:noFill/>
        </p:grpSpPr>
        <p:sp>
          <p:nvSpPr>
            <p:cNvPr id="19" name="Freeform 15"/>
            <p:cNvSpPr/>
            <p:nvPr/>
          </p:nvSpPr>
          <p:spPr bwMode="auto">
            <a:xfrm rot="5400000">
              <a:off x="9083270" y="5536197"/>
              <a:ext cx="173225" cy="194878"/>
            </a:xfrm>
            <a:custGeom>
              <a:avLst/>
              <a:gdLst>
                <a:gd name="T0" fmla="*/ 72 w 72"/>
                <a:gd name="T1" fmla="*/ 49 h 81"/>
                <a:gd name="T2" fmla="*/ 49 w 72"/>
                <a:gd name="T3" fmla="*/ 72 h 81"/>
                <a:gd name="T4" fmla="*/ 12 w 72"/>
                <a:gd name="T5" fmla="*/ 70 h 81"/>
                <a:gd name="T6" fmla="*/ 10 w 72"/>
                <a:gd name="T7" fmla="*/ 33 h 81"/>
                <a:gd name="T8" fmla="*/ 33 w 72"/>
                <a:gd name="T9" fmla="*/ 10 h 81"/>
                <a:gd name="T10" fmla="*/ 70 w 72"/>
                <a:gd name="T11" fmla="*/ 1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81">
                  <a:moveTo>
                    <a:pt x="72" y="49"/>
                  </a:moveTo>
                  <a:cubicBezTo>
                    <a:pt x="49" y="72"/>
                    <a:pt x="49" y="72"/>
                    <a:pt x="49" y="72"/>
                  </a:cubicBezTo>
                  <a:cubicBezTo>
                    <a:pt x="39" y="81"/>
                    <a:pt x="23" y="80"/>
                    <a:pt x="12" y="70"/>
                  </a:cubicBezTo>
                  <a:cubicBezTo>
                    <a:pt x="1" y="59"/>
                    <a:pt x="0" y="43"/>
                    <a:pt x="10" y="33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43" y="0"/>
                    <a:pt x="59" y="1"/>
                    <a:pt x="70" y="12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 rot="5400000">
              <a:off x="9192438" y="5667018"/>
              <a:ext cx="171421" cy="194878"/>
            </a:xfrm>
            <a:custGeom>
              <a:avLst/>
              <a:gdLst>
                <a:gd name="T0" fmla="*/ 0 w 71"/>
                <a:gd name="T1" fmla="*/ 33 h 81"/>
                <a:gd name="T2" fmla="*/ 23 w 71"/>
                <a:gd name="T3" fmla="*/ 10 h 81"/>
                <a:gd name="T4" fmla="*/ 60 w 71"/>
                <a:gd name="T5" fmla="*/ 12 h 81"/>
                <a:gd name="T6" fmla="*/ 62 w 71"/>
                <a:gd name="T7" fmla="*/ 49 h 81"/>
                <a:gd name="T8" fmla="*/ 39 w 71"/>
                <a:gd name="T9" fmla="*/ 72 h 81"/>
                <a:gd name="T10" fmla="*/ 2 w 71"/>
                <a:gd name="T11" fmla="*/ 7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81">
                  <a:moveTo>
                    <a:pt x="0" y="33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33" y="0"/>
                    <a:pt x="49" y="1"/>
                    <a:pt x="60" y="12"/>
                  </a:cubicBezTo>
                  <a:cubicBezTo>
                    <a:pt x="70" y="23"/>
                    <a:pt x="71" y="39"/>
                    <a:pt x="62" y="49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29" y="81"/>
                    <a:pt x="13" y="80"/>
                    <a:pt x="2" y="70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21" name="Freeform 17"/>
          <p:cNvSpPr/>
          <p:nvPr/>
        </p:nvSpPr>
        <p:spPr bwMode="auto">
          <a:xfrm rot="5400000">
            <a:off x="8287066" y="1535327"/>
            <a:ext cx="269762" cy="297731"/>
          </a:xfrm>
          <a:custGeom>
            <a:avLst/>
            <a:gdLst>
              <a:gd name="T0" fmla="*/ 7 w 112"/>
              <a:gd name="T1" fmla="*/ 67 h 124"/>
              <a:gd name="T2" fmla="*/ 64 w 112"/>
              <a:gd name="T3" fmla="*/ 10 h 124"/>
              <a:gd name="T4" fmla="*/ 101 w 112"/>
              <a:gd name="T5" fmla="*/ 10 h 124"/>
              <a:gd name="T6" fmla="*/ 101 w 112"/>
              <a:gd name="T7" fmla="*/ 48 h 124"/>
              <a:gd name="T8" fmla="*/ 32 w 112"/>
              <a:gd name="T9" fmla="*/ 117 h 124"/>
              <a:gd name="T10" fmla="*/ 7 w 112"/>
              <a:gd name="T11" fmla="*/ 117 h 124"/>
              <a:gd name="T12" fmla="*/ 7 w 112"/>
              <a:gd name="T13" fmla="*/ 92 h 124"/>
              <a:gd name="T14" fmla="*/ 51 w 112"/>
              <a:gd name="T15" fmla="*/ 48 h 124"/>
              <a:gd name="T16" fmla="*/ 64 w 112"/>
              <a:gd name="T17" fmla="*/ 48 h 124"/>
              <a:gd name="T18" fmla="*/ 64 w 112"/>
              <a:gd name="T19" fmla="*/ 61 h 124"/>
              <a:gd name="T20" fmla="*/ 32 w 112"/>
              <a:gd name="T21" fmla="*/ 92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2" h="124">
                <a:moveTo>
                  <a:pt x="7" y="67"/>
                </a:moveTo>
                <a:cubicBezTo>
                  <a:pt x="64" y="10"/>
                  <a:pt x="64" y="10"/>
                  <a:pt x="64" y="10"/>
                </a:cubicBezTo>
                <a:cubicBezTo>
                  <a:pt x="74" y="0"/>
                  <a:pt x="91" y="0"/>
                  <a:pt x="101" y="10"/>
                </a:cubicBezTo>
                <a:cubicBezTo>
                  <a:pt x="112" y="21"/>
                  <a:pt x="112" y="38"/>
                  <a:pt x="101" y="48"/>
                </a:cubicBezTo>
                <a:cubicBezTo>
                  <a:pt x="32" y="117"/>
                  <a:pt x="32" y="117"/>
                  <a:pt x="32" y="117"/>
                </a:cubicBezTo>
                <a:cubicBezTo>
                  <a:pt x="25" y="124"/>
                  <a:pt x="14" y="124"/>
                  <a:pt x="7" y="117"/>
                </a:cubicBezTo>
                <a:cubicBezTo>
                  <a:pt x="0" y="110"/>
                  <a:pt x="0" y="99"/>
                  <a:pt x="7" y="92"/>
                </a:cubicBezTo>
                <a:cubicBezTo>
                  <a:pt x="51" y="48"/>
                  <a:pt x="51" y="48"/>
                  <a:pt x="51" y="48"/>
                </a:cubicBezTo>
                <a:cubicBezTo>
                  <a:pt x="55" y="45"/>
                  <a:pt x="60" y="45"/>
                  <a:pt x="64" y="48"/>
                </a:cubicBezTo>
                <a:cubicBezTo>
                  <a:pt x="67" y="52"/>
                  <a:pt x="67" y="57"/>
                  <a:pt x="64" y="61"/>
                </a:cubicBezTo>
                <a:cubicBezTo>
                  <a:pt x="32" y="92"/>
                  <a:pt x="32" y="92"/>
                  <a:pt x="32" y="92"/>
                </a:cubicBezTo>
              </a:path>
            </a:pathLst>
          </a:custGeom>
          <a:noFill/>
          <a:ln w="33338" cap="rnd">
            <a:solidFill>
              <a:schemeClr val="bg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280299" y="2334238"/>
            <a:ext cx="290513" cy="291415"/>
            <a:chOff x="8280299" y="2334238"/>
            <a:chExt cx="290513" cy="291415"/>
          </a:xfrm>
          <a:noFill/>
        </p:grpSpPr>
        <p:sp>
          <p:nvSpPr>
            <p:cNvPr id="23" name="Oval 18"/>
            <p:cNvSpPr>
              <a:spLocks noChangeArrowheads="1"/>
            </p:cNvSpPr>
            <p:nvPr/>
          </p:nvSpPr>
          <p:spPr bwMode="auto">
            <a:xfrm rot="5400000">
              <a:off x="8419240" y="2474081"/>
              <a:ext cx="113679" cy="113679"/>
            </a:xfrm>
            <a:prstGeom prst="ellips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4" name="Freeform 19"/>
            <p:cNvSpPr/>
            <p:nvPr/>
          </p:nvSpPr>
          <p:spPr bwMode="auto">
            <a:xfrm rot="5400000">
              <a:off x="8279848" y="2334689"/>
              <a:ext cx="291415" cy="290513"/>
            </a:xfrm>
            <a:custGeom>
              <a:avLst/>
              <a:gdLst>
                <a:gd name="T0" fmla="*/ 81 w 121"/>
                <a:gd name="T1" fmla="*/ 0 h 121"/>
                <a:gd name="T2" fmla="*/ 42 w 121"/>
                <a:gd name="T3" fmla="*/ 40 h 121"/>
                <a:gd name="T4" fmla="*/ 48 w 121"/>
                <a:gd name="T5" fmla="*/ 60 h 121"/>
                <a:gd name="T6" fmla="*/ 3 w 121"/>
                <a:gd name="T7" fmla="*/ 105 h 121"/>
                <a:gd name="T8" fmla="*/ 3 w 121"/>
                <a:gd name="T9" fmla="*/ 118 h 121"/>
                <a:gd name="T10" fmla="*/ 16 w 121"/>
                <a:gd name="T11" fmla="*/ 118 h 121"/>
                <a:gd name="T12" fmla="*/ 61 w 121"/>
                <a:gd name="T13" fmla="*/ 73 h 121"/>
                <a:gd name="T14" fmla="*/ 81 w 121"/>
                <a:gd name="T15" fmla="*/ 79 h 121"/>
                <a:gd name="T16" fmla="*/ 121 w 121"/>
                <a:gd name="T17" fmla="*/ 40 h 121"/>
                <a:gd name="T18" fmla="*/ 81 w 12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81" y="0"/>
                  </a:moveTo>
                  <a:cubicBezTo>
                    <a:pt x="60" y="0"/>
                    <a:pt x="42" y="18"/>
                    <a:pt x="42" y="40"/>
                  </a:cubicBezTo>
                  <a:cubicBezTo>
                    <a:pt x="42" y="47"/>
                    <a:pt x="44" y="54"/>
                    <a:pt x="48" y="60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0" y="108"/>
                    <a:pt x="0" y="114"/>
                    <a:pt x="3" y="118"/>
                  </a:cubicBezTo>
                  <a:cubicBezTo>
                    <a:pt x="7" y="121"/>
                    <a:pt x="13" y="121"/>
                    <a:pt x="16" y="118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7" y="77"/>
                    <a:pt x="74" y="79"/>
                    <a:pt x="81" y="79"/>
                  </a:cubicBezTo>
                  <a:cubicBezTo>
                    <a:pt x="103" y="79"/>
                    <a:pt x="121" y="61"/>
                    <a:pt x="121" y="40"/>
                  </a:cubicBezTo>
                  <a:cubicBezTo>
                    <a:pt x="121" y="18"/>
                    <a:pt x="103" y="0"/>
                    <a:pt x="81" y="0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25" name="Freeform 20"/>
          <p:cNvSpPr>
            <a:spLocks noEditPoints="1"/>
          </p:cNvSpPr>
          <p:nvPr/>
        </p:nvSpPr>
        <p:spPr bwMode="auto">
          <a:xfrm rot="5400000">
            <a:off x="8322703" y="3144427"/>
            <a:ext cx="193074" cy="288709"/>
          </a:xfrm>
          <a:custGeom>
            <a:avLst/>
            <a:gdLst>
              <a:gd name="T0" fmla="*/ 40 w 80"/>
              <a:gd name="T1" fmla="*/ 0 h 120"/>
              <a:gd name="T2" fmla="*/ 0 w 80"/>
              <a:gd name="T3" fmla="*/ 40 h 120"/>
              <a:gd name="T4" fmla="*/ 40 w 80"/>
              <a:gd name="T5" fmla="*/ 120 h 120"/>
              <a:gd name="T6" fmla="*/ 80 w 80"/>
              <a:gd name="T7" fmla="*/ 40 h 120"/>
              <a:gd name="T8" fmla="*/ 40 w 80"/>
              <a:gd name="T9" fmla="*/ 0 h 120"/>
              <a:gd name="T10" fmla="*/ 40 w 80"/>
              <a:gd name="T11" fmla="*/ 53 h 120"/>
              <a:gd name="T12" fmla="*/ 27 w 80"/>
              <a:gd name="T13" fmla="*/ 40 h 120"/>
              <a:gd name="T14" fmla="*/ 40 w 80"/>
              <a:gd name="T15" fmla="*/ 26 h 120"/>
              <a:gd name="T16" fmla="*/ 54 w 80"/>
              <a:gd name="T17" fmla="*/ 40 h 120"/>
              <a:gd name="T18" fmla="*/ 40 w 80"/>
              <a:gd name="T19" fmla="*/ 53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0" h="120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80"/>
                  <a:pt x="40" y="120"/>
                  <a:pt x="40" y="120"/>
                </a:cubicBezTo>
                <a:cubicBezTo>
                  <a:pt x="40" y="120"/>
                  <a:pt x="80" y="80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40" y="53"/>
                </a:moveTo>
                <a:cubicBezTo>
                  <a:pt x="33" y="53"/>
                  <a:pt x="27" y="47"/>
                  <a:pt x="27" y="40"/>
                </a:cubicBezTo>
                <a:cubicBezTo>
                  <a:pt x="27" y="32"/>
                  <a:pt x="33" y="26"/>
                  <a:pt x="40" y="26"/>
                </a:cubicBezTo>
                <a:cubicBezTo>
                  <a:pt x="48" y="26"/>
                  <a:pt x="54" y="32"/>
                  <a:pt x="54" y="40"/>
                </a:cubicBezTo>
                <a:cubicBezTo>
                  <a:pt x="54" y="47"/>
                  <a:pt x="48" y="53"/>
                  <a:pt x="40" y="53"/>
                </a:cubicBezTo>
                <a:close/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6" name="Freeform 21"/>
          <p:cNvSpPr/>
          <p:nvPr/>
        </p:nvSpPr>
        <p:spPr bwMode="auto">
          <a:xfrm rot="5400000">
            <a:off x="7472817" y="2401904"/>
            <a:ext cx="289611" cy="168714"/>
          </a:xfrm>
          <a:custGeom>
            <a:avLst/>
            <a:gdLst>
              <a:gd name="T0" fmla="*/ 120 w 120"/>
              <a:gd name="T1" fmla="*/ 44 h 70"/>
              <a:gd name="T2" fmla="*/ 94 w 120"/>
              <a:gd name="T3" fmla="*/ 17 h 70"/>
              <a:gd name="T4" fmla="*/ 83 w 120"/>
              <a:gd name="T5" fmla="*/ 20 h 70"/>
              <a:gd name="T6" fmla="*/ 51 w 120"/>
              <a:gd name="T7" fmla="*/ 0 h 70"/>
              <a:gd name="T8" fmla="*/ 17 w 120"/>
              <a:gd name="T9" fmla="*/ 35 h 70"/>
              <a:gd name="T10" fmla="*/ 0 w 120"/>
              <a:gd name="T11" fmla="*/ 52 h 70"/>
              <a:gd name="T12" fmla="*/ 0 w 120"/>
              <a:gd name="T13" fmla="*/ 53 h 70"/>
              <a:gd name="T14" fmla="*/ 17 w 120"/>
              <a:gd name="T15" fmla="*/ 70 h 70"/>
              <a:gd name="T16" fmla="*/ 95 w 120"/>
              <a:gd name="T17" fmla="*/ 70 h 70"/>
              <a:gd name="T18" fmla="*/ 120 w 120"/>
              <a:gd name="T19" fmla="*/ 44 h 70"/>
              <a:gd name="T20" fmla="*/ 120 w 120"/>
              <a:gd name="T21" fmla="*/ 44 h 70"/>
              <a:gd name="T22" fmla="*/ 120 w 120"/>
              <a:gd name="T23" fmla="*/ 44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0" h="70">
                <a:moveTo>
                  <a:pt x="120" y="44"/>
                </a:moveTo>
                <a:cubicBezTo>
                  <a:pt x="120" y="29"/>
                  <a:pt x="108" y="17"/>
                  <a:pt x="94" y="17"/>
                </a:cubicBezTo>
                <a:cubicBezTo>
                  <a:pt x="90" y="17"/>
                  <a:pt x="86" y="19"/>
                  <a:pt x="83" y="20"/>
                </a:cubicBezTo>
                <a:cubicBezTo>
                  <a:pt x="77" y="8"/>
                  <a:pt x="65" y="0"/>
                  <a:pt x="51" y="0"/>
                </a:cubicBezTo>
                <a:cubicBezTo>
                  <a:pt x="32" y="0"/>
                  <a:pt x="17" y="16"/>
                  <a:pt x="17" y="35"/>
                </a:cubicBezTo>
                <a:cubicBezTo>
                  <a:pt x="8" y="35"/>
                  <a:pt x="0" y="43"/>
                  <a:pt x="0" y="52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62"/>
                  <a:pt x="8" y="70"/>
                  <a:pt x="17" y="70"/>
                </a:cubicBezTo>
                <a:cubicBezTo>
                  <a:pt x="95" y="70"/>
                  <a:pt x="95" y="70"/>
                  <a:pt x="95" y="70"/>
                </a:cubicBezTo>
                <a:cubicBezTo>
                  <a:pt x="109" y="70"/>
                  <a:pt x="120" y="58"/>
                  <a:pt x="120" y="44"/>
                </a:cubicBezTo>
                <a:cubicBezTo>
                  <a:pt x="120" y="44"/>
                  <a:pt x="120" y="44"/>
                  <a:pt x="120" y="44"/>
                </a:cubicBezTo>
                <a:cubicBezTo>
                  <a:pt x="120" y="44"/>
                  <a:pt x="120" y="44"/>
                  <a:pt x="120" y="44"/>
                </a:cubicBezTo>
                <a:close/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7" name="Freeform 22"/>
          <p:cNvSpPr/>
          <p:nvPr/>
        </p:nvSpPr>
        <p:spPr bwMode="auto">
          <a:xfrm rot="5400000">
            <a:off x="8274435" y="4751721"/>
            <a:ext cx="289611" cy="288709"/>
          </a:xfrm>
          <a:custGeom>
            <a:avLst/>
            <a:gdLst>
              <a:gd name="T0" fmla="*/ 109 w 120"/>
              <a:gd name="T1" fmla="*/ 0 h 120"/>
              <a:gd name="T2" fmla="*/ 11 w 120"/>
              <a:gd name="T3" fmla="*/ 0 h 120"/>
              <a:gd name="T4" fmla="*/ 0 w 120"/>
              <a:gd name="T5" fmla="*/ 11 h 120"/>
              <a:gd name="T6" fmla="*/ 0 w 120"/>
              <a:gd name="T7" fmla="*/ 61 h 120"/>
              <a:gd name="T8" fmla="*/ 0 w 120"/>
              <a:gd name="T9" fmla="*/ 92 h 120"/>
              <a:gd name="T10" fmla="*/ 0 w 120"/>
              <a:gd name="T11" fmla="*/ 117 h 120"/>
              <a:gd name="T12" fmla="*/ 4 w 120"/>
              <a:gd name="T13" fmla="*/ 119 h 120"/>
              <a:gd name="T14" fmla="*/ 29 w 120"/>
              <a:gd name="T15" fmla="*/ 91 h 120"/>
              <a:gd name="T16" fmla="*/ 33 w 120"/>
              <a:gd name="T17" fmla="*/ 90 h 120"/>
              <a:gd name="T18" fmla="*/ 109 w 120"/>
              <a:gd name="T19" fmla="*/ 90 h 120"/>
              <a:gd name="T20" fmla="*/ 120 w 120"/>
              <a:gd name="T21" fmla="*/ 78 h 120"/>
              <a:gd name="T22" fmla="*/ 120 w 120"/>
              <a:gd name="T23" fmla="*/ 11 h 120"/>
              <a:gd name="T24" fmla="*/ 109 w 120"/>
              <a:gd name="T25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0" h="120">
                <a:moveTo>
                  <a:pt x="109" y="0"/>
                </a:move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19"/>
                  <a:pt x="2" y="120"/>
                  <a:pt x="4" y="119"/>
                </a:cubicBezTo>
                <a:cubicBezTo>
                  <a:pt x="29" y="91"/>
                  <a:pt x="29" y="91"/>
                  <a:pt x="29" y="91"/>
                </a:cubicBezTo>
                <a:cubicBezTo>
                  <a:pt x="30" y="90"/>
                  <a:pt x="31" y="90"/>
                  <a:pt x="33" y="90"/>
                </a:cubicBezTo>
                <a:cubicBezTo>
                  <a:pt x="109" y="90"/>
                  <a:pt x="109" y="90"/>
                  <a:pt x="109" y="90"/>
                </a:cubicBezTo>
                <a:cubicBezTo>
                  <a:pt x="115" y="90"/>
                  <a:pt x="120" y="85"/>
                  <a:pt x="120" y="78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5"/>
                  <a:pt x="115" y="0"/>
                  <a:pt x="109" y="0"/>
                </a:cubicBezTo>
                <a:close/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274886" y="5554241"/>
            <a:ext cx="288709" cy="288709"/>
            <a:chOff x="8274886" y="5554241"/>
            <a:chExt cx="288709" cy="288709"/>
          </a:xfrm>
          <a:noFill/>
        </p:grpSpPr>
        <p:sp>
          <p:nvSpPr>
            <p:cNvPr id="29" name="Freeform 23"/>
            <p:cNvSpPr/>
            <p:nvPr/>
          </p:nvSpPr>
          <p:spPr bwMode="auto">
            <a:xfrm rot="5400000">
              <a:off x="8274886" y="5554241"/>
              <a:ext cx="288709" cy="288709"/>
            </a:xfrm>
            <a:custGeom>
              <a:avLst/>
              <a:gdLst>
                <a:gd name="T0" fmla="*/ 109 w 120"/>
                <a:gd name="T1" fmla="*/ 0 h 120"/>
                <a:gd name="T2" fmla="*/ 12 w 120"/>
                <a:gd name="T3" fmla="*/ 0 h 120"/>
                <a:gd name="T4" fmla="*/ 0 w 120"/>
                <a:gd name="T5" fmla="*/ 11 h 120"/>
                <a:gd name="T6" fmla="*/ 0 w 120"/>
                <a:gd name="T7" fmla="*/ 61 h 120"/>
                <a:gd name="T8" fmla="*/ 0 w 120"/>
                <a:gd name="T9" fmla="*/ 92 h 120"/>
                <a:gd name="T10" fmla="*/ 0 w 120"/>
                <a:gd name="T11" fmla="*/ 117 h 120"/>
                <a:gd name="T12" fmla="*/ 4 w 120"/>
                <a:gd name="T13" fmla="*/ 119 h 120"/>
                <a:gd name="T14" fmla="*/ 29 w 120"/>
                <a:gd name="T15" fmla="*/ 91 h 120"/>
                <a:gd name="T16" fmla="*/ 33 w 120"/>
                <a:gd name="T17" fmla="*/ 90 h 120"/>
                <a:gd name="T18" fmla="*/ 109 w 120"/>
                <a:gd name="T19" fmla="*/ 90 h 120"/>
                <a:gd name="T20" fmla="*/ 120 w 120"/>
                <a:gd name="T21" fmla="*/ 78 h 120"/>
                <a:gd name="T22" fmla="*/ 120 w 120"/>
                <a:gd name="T23" fmla="*/ 11 h 120"/>
                <a:gd name="T24" fmla="*/ 109 w 120"/>
                <a:gd name="T2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0">
                  <a:moveTo>
                    <a:pt x="109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9"/>
                    <a:pt x="3" y="120"/>
                    <a:pt x="4" y="119"/>
                  </a:cubicBezTo>
                  <a:cubicBezTo>
                    <a:pt x="29" y="91"/>
                    <a:pt x="29" y="91"/>
                    <a:pt x="29" y="91"/>
                  </a:cubicBezTo>
                  <a:cubicBezTo>
                    <a:pt x="30" y="90"/>
                    <a:pt x="31" y="90"/>
                    <a:pt x="33" y="90"/>
                  </a:cubicBezTo>
                  <a:cubicBezTo>
                    <a:pt x="109" y="90"/>
                    <a:pt x="109" y="90"/>
                    <a:pt x="109" y="90"/>
                  </a:cubicBezTo>
                  <a:cubicBezTo>
                    <a:pt x="115" y="90"/>
                    <a:pt x="120" y="85"/>
                    <a:pt x="120" y="78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20" y="5"/>
                    <a:pt x="115" y="0"/>
                    <a:pt x="109" y="0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30" name="Oval 24"/>
            <p:cNvSpPr>
              <a:spLocks noChangeArrowheads="1"/>
            </p:cNvSpPr>
            <p:nvPr/>
          </p:nvSpPr>
          <p:spPr bwMode="auto">
            <a:xfrm rot="5400000">
              <a:off x="8439089" y="5609276"/>
              <a:ext cx="36089" cy="36089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31" name="Oval 25"/>
            <p:cNvSpPr>
              <a:spLocks noChangeArrowheads="1"/>
            </p:cNvSpPr>
            <p:nvPr/>
          </p:nvSpPr>
          <p:spPr bwMode="auto">
            <a:xfrm rot="5400000">
              <a:off x="8439089" y="5681453"/>
              <a:ext cx="36089" cy="36089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32" name="Oval 26"/>
            <p:cNvSpPr>
              <a:spLocks noChangeArrowheads="1"/>
            </p:cNvSpPr>
            <p:nvPr/>
          </p:nvSpPr>
          <p:spPr bwMode="auto">
            <a:xfrm rot="5400000">
              <a:off x="8439089" y="5753631"/>
              <a:ext cx="36089" cy="36089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472818" y="1539387"/>
            <a:ext cx="289610" cy="288709"/>
            <a:chOff x="7472818" y="1539387"/>
            <a:chExt cx="289610" cy="288709"/>
          </a:xfrm>
          <a:noFill/>
        </p:grpSpPr>
        <p:sp>
          <p:nvSpPr>
            <p:cNvPr id="34" name="Freeform 27"/>
            <p:cNvSpPr/>
            <p:nvPr/>
          </p:nvSpPr>
          <p:spPr bwMode="auto">
            <a:xfrm rot="5400000">
              <a:off x="7473269" y="1538936"/>
              <a:ext cx="180443" cy="181345"/>
            </a:xfrm>
            <a:custGeom>
              <a:avLst/>
              <a:gdLst>
                <a:gd name="T0" fmla="*/ 68 w 75"/>
                <a:gd name="T1" fmla="*/ 0 h 75"/>
                <a:gd name="T2" fmla="*/ 7 w 75"/>
                <a:gd name="T3" fmla="*/ 0 h 75"/>
                <a:gd name="T4" fmla="*/ 0 w 75"/>
                <a:gd name="T5" fmla="*/ 7 h 75"/>
                <a:gd name="T6" fmla="*/ 0 w 75"/>
                <a:gd name="T7" fmla="*/ 39 h 75"/>
                <a:gd name="T8" fmla="*/ 0 w 75"/>
                <a:gd name="T9" fmla="*/ 58 h 75"/>
                <a:gd name="T10" fmla="*/ 0 w 75"/>
                <a:gd name="T11" fmla="*/ 74 h 75"/>
                <a:gd name="T12" fmla="*/ 2 w 75"/>
                <a:gd name="T13" fmla="*/ 75 h 75"/>
                <a:gd name="T14" fmla="*/ 18 w 75"/>
                <a:gd name="T15" fmla="*/ 57 h 75"/>
                <a:gd name="T16" fmla="*/ 20 w 75"/>
                <a:gd name="T17" fmla="*/ 56 h 75"/>
                <a:gd name="T18" fmla="*/ 68 w 75"/>
                <a:gd name="T19" fmla="*/ 56 h 75"/>
                <a:gd name="T20" fmla="*/ 75 w 75"/>
                <a:gd name="T21" fmla="*/ 49 h 75"/>
                <a:gd name="T22" fmla="*/ 75 w 75"/>
                <a:gd name="T23" fmla="*/ 7 h 75"/>
                <a:gd name="T24" fmla="*/ 68 w 75"/>
                <a:gd name="T2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75">
                  <a:moveTo>
                    <a:pt x="6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5"/>
                    <a:pt x="1" y="75"/>
                    <a:pt x="2" y="75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7"/>
                    <a:pt x="19" y="56"/>
                    <a:pt x="20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72" y="56"/>
                    <a:pt x="75" y="53"/>
                    <a:pt x="75" y="49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3"/>
                    <a:pt x="72" y="0"/>
                    <a:pt x="68" y="0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35" name="Freeform 28"/>
            <p:cNvSpPr/>
            <p:nvPr/>
          </p:nvSpPr>
          <p:spPr bwMode="auto">
            <a:xfrm rot="5400000">
              <a:off x="7581534" y="1647202"/>
              <a:ext cx="180443" cy="181345"/>
            </a:xfrm>
            <a:custGeom>
              <a:avLst/>
              <a:gdLst>
                <a:gd name="T0" fmla="*/ 0 w 75"/>
                <a:gd name="T1" fmla="*/ 30 h 75"/>
                <a:gd name="T2" fmla="*/ 0 w 75"/>
                <a:gd name="T3" fmla="*/ 7 h 75"/>
                <a:gd name="T4" fmla="*/ 7 w 75"/>
                <a:gd name="T5" fmla="*/ 0 h 75"/>
                <a:gd name="T6" fmla="*/ 68 w 75"/>
                <a:gd name="T7" fmla="*/ 0 h 75"/>
                <a:gd name="T8" fmla="*/ 75 w 75"/>
                <a:gd name="T9" fmla="*/ 7 h 75"/>
                <a:gd name="T10" fmla="*/ 75 w 75"/>
                <a:gd name="T11" fmla="*/ 39 h 75"/>
                <a:gd name="T12" fmla="*/ 75 w 75"/>
                <a:gd name="T13" fmla="*/ 58 h 75"/>
                <a:gd name="T14" fmla="*/ 75 w 75"/>
                <a:gd name="T15" fmla="*/ 74 h 75"/>
                <a:gd name="T16" fmla="*/ 72 w 75"/>
                <a:gd name="T17" fmla="*/ 75 h 75"/>
                <a:gd name="T18" fmla="*/ 57 w 75"/>
                <a:gd name="T19" fmla="*/ 57 h 75"/>
                <a:gd name="T20" fmla="*/ 54 w 75"/>
                <a:gd name="T21" fmla="*/ 56 h 75"/>
                <a:gd name="T22" fmla="*/ 45 w 75"/>
                <a:gd name="T23" fmla="*/ 5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75">
                  <a:moveTo>
                    <a:pt x="0" y="3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3"/>
                    <a:pt x="75" y="7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75" y="75"/>
                    <a:pt x="73" y="75"/>
                    <a:pt x="72" y="75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6" y="57"/>
                    <a:pt x="55" y="56"/>
                    <a:pt x="54" y="56"/>
                  </a:cubicBezTo>
                  <a:cubicBezTo>
                    <a:pt x="45" y="56"/>
                    <a:pt x="45" y="56"/>
                    <a:pt x="45" y="56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274886" y="3949202"/>
            <a:ext cx="288709" cy="288709"/>
            <a:chOff x="8274886" y="3949202"/>
            <a:chExt cx="288709" cy="288709"/>
          </a:xfrm>
          <a:noFill/>
        </p:grpSpPr>
        <p:sp>
          <p:nvSpPr>
            <p:cNvPr id="37" name="Freeform 29"/>
            <p:cNvSpPr/>
            <p:nvPr/>
          </p:nvSpPr>
          <p:spPr bwMode="auto">
            <a:xfrm rot="5400000">
              <a:off x="8274886" y="3949202"/>
              <a:ext cx="288709" cy="288709"/>
            </a:xfrm>
            <a:custGeom>
              <a:avLst/>
              <a:gdLst>
                <a:gd name="T0" fmla="*/ 0 w 320"/>
                <a:gd name="T1" fmla="*/ 80 h 320"/>
                <a:gd name="T2" fmla="*/ 107 w 320"/>
                <a:gd name="T3" fmla="*/ 0 h 320"/>
                <a:gd name="T4" fmla="*/ 213 w 320"/>
                <a:gd name="T5" fmla="*/ 80 h 320"/>
                <a:gd name="T6" fmla="*/ 320 w 320"/>
                <a:gd name="T7" fmla="*/ 0 h 320"/>
                <a:gd name="T8" fmla="*/ 320 w 320"/>
                <a:gd name="T9" fmla="*/ 240 h 320"/>
                <a:gd name="T10" fmla="*/ 213 w 320"/>
                <a:gd name="T11" fmla="*/ 320 h 320"/>
                <a:gd name="T12" fmla="*/ 107 w 320"/>
                <a:gd name="T13" fmla="*/ 240 h 320"/>
                <a:gd name="T14" fmla="*/ 0 w 320"/>
                <a:gd name="T15" fmla="*/ 320 h 320"/>
                <a:gd name="T16" fmla="*/ 0 w 320"/>
                <a:gd name="T17" fmla="*/ 8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320">
                  <a:moveTo>
                    <a:pt x="0" y="80"/>
                  </a:moveTo>
                  <a:lnTo>
                    <a:pt x="107" y="0"/>
                  </a:lnTo>
                  <a:lnTo>
                    <a:pt x="213" y="80"/>
                  </a:lnTo>
                  <a:lnTo>
                    <a:pt x="320" y="0"/>
                  </a:lnTo>
                  <a:lnTo>
                    <a:pt x="320" y="240"/>
                  </a:lnTo>
                  <a:lnTo>
                    <a:pt x="213" y="320"/>
                  </a:lnTo>
                  <a:lnTo>
                    <a:pt x="107" y="240"/>
                  </a:lnTo>
                  <a:lnTo>
                    <a:pt x="0" y="320"/>
                  </a:lnTo>
                  <a:lnTo>
                    <a:pt x="0" y="80"/>
                  </a:ln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38" name="Line 30"/>
            <p:cNvSpPr>
              <a:spLocks noChangeShapeType="1"/>
            </p:cNvSpPr>
            <p:nvPr/>
          </p:nvSpPr>
          <p:spPr bwMode="auto">
            <a:xfrm rot="5400000">
              <a:off x="8455329" y="3937473"/>
              <a:ext cx="0" cy="216531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39" name="Line 31"/>
            <p:cNvSpPr>
              <a:spLocks noChangeShapeType="1"/>
            </p:cNvSpPr>
            <p:nvPr/>
          </p:nvSpPr>
          <p:spPr bwMode="auto">
            <a:xfrm rot="5400000">
              <a:off x="8383152" y="4033108"/>
              <a:ext cx="0" cy="216531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472817" y="3144426"/>
            <a:ext cx="289611" cy="288709"/>
            <a:chOff x="7472817" y="3144426"/>
            <a:chExt cx="289611" cy="288709"/>
          </a:xfrm>
          <a:noFill/>
        </p:grpSpPr>
        <p:sp>
          <p:nvSpPr>
            <p:cNvPr id="41" name="Oval 32"/>
            <p:cNvSpPr>
              <a:spLocks noChangeArrowheads="1"/>
            </p:cNvSpPr>
            <p:nvPr/>
          </p:nvSpPr>
          <p:spPr bwMode="auto">
            <a:xfrm rot="5400000">
              <a:off x="7563490" y="3236904"/>
              <a:ext cx="108266" cy="105559"/>
            </a:xfrm>
            <a:prstGeom prst="ellips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42" name="Line 33"/>
            <p:cNvSpPr>
              <a:spLocks noChangeShapeType="1"/>
            </p:cNvSpPr>
            <p:nvPr/>
          </p:nvSpPr>
          <p:spPr bwMode="auto">
            <a:xfrm rot="5400000">
              <a:off x="7735813" y="3262166"/>
              <a:ext cx="0" cy="53231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43" name="Line 34"/>
            <p:cNvSpPr>
              <a:spLocks noChangeShapeType="1"/>
            </p:cNvSpPr>
            <p:nvPr/>
          </p:nvSpPr>
          <p:spPr bwMode="auto">
            <a:xfrm rot="5400000">
              <a:off x="7590556" y="3406520"/>
              <a:ext cx="53231" cy="0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44" name="Line 35"/>
            <p:cNvSpPr>
              <a:spLocks noChangeShapeType="1"/>
            </p:cNvSpPr>
            <p:nvPr/>
          </p:nvSpPr>
          <p:spPr bwMode="auto">
            <a:xfrm rot="5400000">
              <a:off x="7499433" y="3262166"/>
              <a:ext cx="0" cy="53231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45" name="Line 36"/>
            <p:cNvSpPr>
              <a:spLocks noChangeShapeType="1"/>
            </p:cNvSpPr>
            <p:nvPr/>
          </p:nvSpPr>
          <p:spPr bwMode="auto">
            <a:xfrm rot="5400000" flipH="1">
              <a:off x="7589654" y="3171944"/>
              <a:ext cx="55035" cy="0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46" name="Line 37"/>
            <p:cNvSpPr>
              <a:spLocks noChangeShapeType="1"/>
            </p:cNvSpPr>
            <p:nvPr/>
          </p:nvSpPr>
          <p:spPr bwMode="auto">
            <a:xfrm rot="5400000">
              <a:off x="7681680" y="3189086"/>
              <a:ext cx="38795" cy="36089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47" name="Line 38"/>
            <p:cNvSpPr>
              <a:spLocks noChangeShapeType="1"/>
            </p:cNvSpPr>
            <p:nvPr/>
          </p:nvSpPr>
          <p:spPr bwMode="auto">
            <a:xfrm rot="5400000" flipV="1">
              <a:off x="7681680" y="3355094"/>
              <a:ext cx="38795" cy="36089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48" name="Line 39"/>
            <p:cNvSpPr>
              <a:spLocks noChangeShapeType="1"/>
            </p:cNvSpPr>
            <p:nvPr/>
          </p:nvSpPr>
          <p:spPr bwMode="auto">
            <a:xfrm rot="5400000">
              <a:off x="7514770" y="3355094"/>
              <a:ext cx="38795" cy="36089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49" name="Line 40"/>
            <p:cNvSpPr>
              <a:spLocks noChangeShapeType="1"/>
            </p:cNvSpPr>
            <p:nvPr/>
          </p:nvSpPr>
          <p:spPr bwMode="auto">
            <a:xfrm rot="5400000" flipH="1">
              <a:off x="7514770" y="3189086"/>
              <a:ext cx="38795" cy="36089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471013" y="3949201"/>
            <a:ext cx="293220" cy="288709"/>
            <a:chOff x="7471013" y="3949201"/>
            <a:chExt cx="293220" cy="288709"/>
          </a:xfrm>
          <a:noFill/>
        </p:grpSpPr>
        <p:sp>
          <p:nvSpPr>
            <p:cNvPr id="51" name="Freeform 41"/>
            <p:cNvSpPr/>
            <p:nvPr/>
          </p:nvSpPr>
          <p:spPr bwMode="auto">
            <a:xfrm rot="5400000">
              <a:off x="7535521" y="4009199"/>
              <a:ext cx="288709" cy="168714"/>
            </a:xfrm>
            <a:custGeom>
              <a:avLst/>
              <a:gdLst>
                <a:gd name="T0" fmla="*/ 120 w 120"/>
                <a:gd name="T1" fmla="*/ 44 h 70"/>
                <a:gd name="T2" fmla="*/ 94 w 120"/>
                <a:gd name="T3" fmla="*/ 18 h 70"/>
                <a:gd name="T4" fmla="*/ 82 w 120"/>
                <a:gd name="T5" fmla="*/ 21 h 70"/>
                <a:gd name="T6" fmla="*/ 51 w 120"/>
                <a:gd name="T7" fmla="*/ 0 h 70"/>
                <a:gd name="T8" fmla="*/ 17 w 120"/>
                <a:gd name="T9" fmla="*/ 35 h 70"/>
                <a:gd name="T10" fmla="*/ 0 w 120"/>
                <a:gd name="T11" fmla="*/ 53 h 70"/>
                <a:gd name="T12" fmla="*/ 0 w 120"/>
                <a:gd name="T13" fmla="*/ 53 h 70"/>
                <a:gd name="T14" fmla="*/ 16 w 120"/>
                <a:gd name="T15" fmla="*/ 70 h 70"/>
                <a:gd name="T16" fmla="*/ 94 w 120"/>
                <a:gd name="T17" fmla="*/ 70 h 70"/>
                <a:gd name="T18" fmla="*/ 120 w 120"/>
                <a:gd name="T19" fmla="*/ 44 h 70"/>
                <a:gd name="T20" fmla="*/ 120 w 120"/>
                <a:gd name="T21" fmla="*/ 44 h 70"/>
                <a:gd name="T22" fmla="*/ 120 w 120"/>
                <a:gd name="T23" fmla="*/ 4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" h="70">
                  <a:moveTo>
                    <a:pt x="120" y="44"/>
                  </a:moveTo>
                  <a:cubicBezTo>
                    <a:pt x="120" y="29"/>
                    <a:pt x="108" y="18"/>
                    <a:pt x="94" y="18"/>
                  </a:cubicBezTo>
                  <a:cubicBezTo>
                    <a:pt x="90" y="18"/>
                    <a:pt x="86" y="19"/>
                    <a:pt x="82" y="21"/>
                  </a:cubicBezTo>
                  <a:cubicBezTo>
                    <a:pt x="77" y="9"/>
                    <a:pt x="65" y="0"/>
                    <a:pt x="51" y="0"/>
                  </a:cubicBezTo>
                  <a:cubicBezTo>
                    <a:pt x="32" y="0"/>
                    <a:pt x="17" y="16"/>
                    <a:pt x="17" y="35"/>
                  </a:cubicBezTo>
                  <a:cubicBezTo>
                    <a:pt x="7" y="35"/>
                    <a:pt x="0" y="4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63"/>
                    <a:pt x="7" y="70"/>
                    <a:pt x="16" y="70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108" y="70"/>
                    <a:pt x="120" y="59"/>
                    <a:pt x="120" y="44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20" y="44"/>
                    <a:pt x="120" y="44"/>
                    <a:pt x="120" y="44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52" name="Line 42"/>
            <p:cNvSpPr>
              <a:spLocks noChangeShapeType="1"/>
            </p:cNvSpPr>
            <p:nvPr/>
          </p:nvSpPr>
          <p:spPr bwMode="auto">
            <a:xfrm rot="5400000">
              <a:off x="7492215" y="3990253"/>
              <a:ext cx="41502" cy="83906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53" name="Line 43"/>
            <p:cNvSpPr>
              <a:spLocks noChangeShapeType="1"/>
            </p:cNvSpPr>
            <p:nvPr/>
          </p:nvSpPr>
          <p:spPr bwMode="auto">
            <a:xfrm rot="5400000">
              <a:off x="7491313" y="4073256"/>
              <a:ext cx="43306" cy="83906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54" name="Line 44"/>
            <p:cNvSpPr>
              <a:spLocks noChangeShapeType="1"/>
            </p:cNvSpPr>
            <p:nvPr/>
          </p:nvSpPr>
          <p:spPr bwMode="auto">
            <a:xfrm rot="5400000">
              <a:off x="7491313" y="4158064"/>
              <a:ext cx="43306" cy="83906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472817" y="4751270"/>
            <a:ext cx="289611" cy="289611"/>
            <a:chOff x="7472817" y="4751270"/>
            <a:chExt cx="289611" cy="289611"/>
          </a:xfrm>
          <a:noFill/>
        </p:grpSpPr>
        <p:sp>
          <p:nvSpPr>
            <p:cNvPr id="56" name="Line 45"/>
            <p:cNvSpPr>
              <a:spLocks noChangeShapeType="1"/>
            </p:cNvSpPr>
            <p:nvPr/>
          </p:nvSpPr>
          <p:spPr bwMode="auto">
            <a:xfrm rot="5400000">
              <a:off x="7617623" y="4786908"/>
              <a:ext cx="0" cy="217434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57" name="Line 46"/>
            <p:cNvSpPr>
              <a:spLocks noChangeShapeType="1"/>
            </p:cNvSpPr>
            <p:nvPr/>
          </p:nvSpPr>
          <p:spPr bwMode="auto">
            <a:xfrm rot="5400000">
              <a:off x="7508455" y="4896076"/>
              <a:ext cx="217434" cy="0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58" name="Line 47"/>
            <p:cNvSpPr>
              <a:spLocks noChangeShapeType="1"/>
            </p:cNvSpPr>
            <p:nvPr/>
          </p:nvSpPr>
          <p:spPr bwMode="auto">
            <a:xfrm rot="5400000" flipV="1">
              <a:off x="7544995" y="4823448"/>
              <a:ext cx="145257" cy="145257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59" name="Line 48"/>
            <p:cNvSpPr>
              <a:spLocks noChangeShapeType="1"/>
            </p:cNvSpPr>
            <p:nvPr/>
          </p:nvSpPr>
          <p:spPr bwMode="auto">
            <a:xfrm rot="5400000">
              <a:off x="7544995" y="4823448"/>
              <a:ext cx="145257" cy="145257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60" name="Freeform 49"/>
            <p:cNvSpPr/>
            <p:nvPr/>
          </p:nvSpPr>
          <p:spPr bwMode="auto">
            <a:xfrm rot="5400000">
              <a:off x="7708295" y="4877580"/>
              <a:ext cx="72177" cy="36089"/>
            </a:xfrm>
            <a:custGeom>
              <a:avLst/>
              <a:gdLst>
                <a:gd name="T0" fmla="*/ 0 w 80"/>
                <a:gd name="T1" fmla="*/ 0 h 40"/>
                <a:gd name="T2" fmla="*/ 40 w 80"/>
                <a:gd name="T3" fmla="*/ 40 h 40"/>
                <a:gd name="T4" fmla="*/ 80 w 80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40">
                  <a:moveTo>
                    <a:pt x="0" y="0"/>
                  </a:moveTo>
                  <a:lnTo>
                    <a:pt x="40" y="40"/>
                  </a:lnTo>
                  <a:lnTo>
                    <a:pt x="80" y="0"/>
                  </a:ln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61" name="Freeform 50"/>
            <p:cNvSpPr/>
            <p:nvPr/>
          </p:nvSpPr>
          <p:spPr bwMode="auto">
            <a:xfrm rot="5400000">
              <a:off x="7599579" y="4986297"/>
              <a:ext cx="36089" cy="73079"/>
            </a:xfrm>
            <a:custGeom>
              <a:avLst/>
              <a:gdLst>
                <a:gd name="T0" fmla="*/ 40 w 40"/>
                <a:gd name="T1" fmla="*/ 0 h 81"/>
                <a:gd name="T2" fmla="*/ 0 w 40"/>
                <a:gd name="T3" fmla="*/ 41 h 81"/>
                <a:gd name="T4" fmla="*/ 40 w 40"/>
                <a:gd name="T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81">
                  <a:moveTo>
                    <a:pt x="40" y="0"/>
                  </a:moveTo>
                  <a:lnTo>
                    <a:pt x="0" y="41"/>
                  </a:lnTo>
                  <a:lnTo>
                    <a:pt x="40" y="81"/>
                  </a:ln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62" name="Freeform 51"/>
            <p:cNvSpPr/>
            <p:nvPr/>
          </p:nvSpPr>
          <p:spPr bwMode="auto">
            <a:xfrm rot="5400000">
              <a:off x="7454773" y="4877580"/>
              <a:ext cx="72177" cy="36089"/>
            </a:xfrm>
            <a:custGeom>
              <a:avLst/>
              <a:gdLst>
                <a:gd name="T0" fmla="*/ 0 w 80"/>
                <a:gd name="T1" fmla="*/ 40 h 40"/>
                <a:gd name="T2" fmla="*/ 40 w 80"/>
                <a:gd name="T3" fmla="*/ 0 h 40"/>
                <a:gd name="T4" fmla="*/ 80 w 80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40">
                  <a:moveTo>
                    <a:pt x="0" y="40"/>
                  </a:moveTo>
                  <a:lnTo>
                    <a:pt x="40" y="0"/>
                  </a:lnTo>
                  <a:lnTo>
                    <a:pt x="80" y="40"/>
                  </a:ln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63" name="Freeform 52"/>
            <p:cNvSpPr/>
            <p:nvPr/>
          </p:nvSpPr>
          <p:spPr bwMode="auto">
            <a:xfrm rot="5400000">
              <a:off x="7599579" y="4732775"/>
              <a:ext cx="36089" cy="73079"/>
            </a:xfrm>
            <a:custGeom>
              <a:avLst/>
              <a:gdLst>
                <a:gd name="T0" fmla="*/ 0 w 40"/>
                <a:gd name="T1" fmla="*/ 0 h 81"/>
                <a:gd name="T2" fmla="*/ 40 w 40"/>
                <a:gd name="T3" fmla="*/ 41 h 81"/>
                <a:gd name="T4" fmla="*/ 0 w 40"/>
                <a:gd name="T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81">
                  <a:moveTo>
                    <a:pt x="0" y="0"/>
                  </a:moveTo>
                  <a:lnTo>
                    <a:pt x="40" y="41"/>
                  </a:lnTo>
                  <a:lnTo>
                    <a:pt x="0" y="81"/>
                  </a:ln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64" name="Freeform 53"/>
            <p:cNvSpPr/>
            <p:nvPr/>
          </p:nvSpPr>
          <p:spPr bwMode="auto">
            <a:xfrm rot="5400000">
              <a:off x="7690251" y="4787359"/>
              <a:ext cx="36089" cy="36089"/>
            </a:xfrm>
            <a:custGeom>
              <a:avLst/>
              <a:gdLst>
                <a:gd name="T0" fmla="*/ 0 w 40"/>
                <a:gd name="T1" fmla="*/ 40 h 40"/>
                <a:gd name="T2" fmla="*/ 40 w 40"/>
                <a:gd name="T3" fmla="*/ 40 h 40"/>
                <a:gd name="T4" fmla="*/ 40 w 40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0">
                  <a:moveTo>
                    <a:pt x="0" y="40"/>
                  </a:moveTo>
                  <a:lnTo>
                    <a:pt x="40" y="40"/>
                  </a:lnTo>
                  <a:lnTo>
                    <a:pt x="40" y="0"/>
                  </a:ln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65" name="Freeform 54"/>
            <p:cNvSpPr/>
            <p:nvPr/>
          </p:nvSpPr>
          <p:spPr bwMode="auto">
            <a:xfrm rot="5400000">
              <a:off x="7690251" y="4968704"/>
              <a:ext cx="36089" cy="36089"/>
            </a:xfrm>
            <a:custGeom>
              <a:avLst/>
              <a:gdLst>
                <a:gd name="T0" fmla="*/ 0 w 40"/>
                <a:gd name="T1" fmla="*/ 0 h 40"/>
                <a:gd name="T2" fmla="*/ 0 w 40"/>
                <a:gd name="T3" fmla="*/ 40 h 40"/>
                <a:gd name="T4" fmla="*/ 40 w 40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0">
                  <a:moveTo>
                    <a:pt x="0" y="0"/>
                  </a:moveTo>
                  <a:lnTo>
                    <a:pt x="0" y="40"/>
                  </a:lnTo>
                  <a:lnTo>
                    <a:pt x="40" y="40"/>
                  </a:ln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66" name="Freeform 55"/>
            <p:cNvSpPr/>
            <p:nvPr/>
          </p:nvSpPr>
          <p:spPr bwMode="auto">
            <a:xfrm rot="5400000">
              <a:off x="7508906" y="4787359"/>
              <a:ext cx="36089" cy="36089"/>
            </a:xfrm>
            <a:custGeom>
              <a:avLst/>
              <a:gdLst>
                <a:gd name="T0" fmla="*/ 0 w 40"/>
                <a:gd name="T1" fmla="*/ 0 h 40"/>
                <a:gd name="T2" fmla="*/ 40 w 40"/>
                <a:gd name="T3" fmla="*/ 0 h 40"/>
                <a:gd name="T4" fmla="*/ 40 w 40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0">
                  <a:moveTo>
                    <a:pt x="0" y="0"/>
                  </a:moveTo>
                  <a:lnTo>
                    <a:pt x="40" y="0"/>
                  </a:lnTo>
                  <a:lnTo>
                    <a:pt x="40" y="40"/>
                  </a:ln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67" name="Freeform 56"/>
            <p:cNvSpPr/>
            <p:nvPr/>
          </p:nvSpPr>
          <p:spPr bwMode="auto">
            <a:xfrm rot="5400000">
              <a:off x="7508906" y="4968704"/>
              <a:ext cx="36089" cy="36089"/>
            </a:xfrm>
            <a:custGeom>
              <a:avLst/>
              <a:gdLst>
                <a:gd name="T0" fmla="*/ 0 w 40"/>
                <a:gd name="T1" fmla="*/ 40 h 40"/>
                <a:gd name="T2" fmla="*/ 0 w 40"/>
                <a:gd name="T3" fmla="*/ 0 h 40"/>
                <a:gd name="T4" fmla="*/ 40 w 40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40">
                  <a:moveTo>
                    <a:pt x="0" y="40"/>
                  </a:moveTo>
                  <a:lnTo>
                    <a:pt x="0" y="0"/>
                  </a:lnTo>
                  <a:lnTo>
                    <a:pt x="40" y="0"/>
                  </a:ln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492667" y="5554241"/>
            <a:ext cx="249912" cy="288709"/>
            <a:chOff x="7492667" y="5554241"/>
            <a:chExt cx="249912" cy="288709"/>
          </a:xfrm>
          <a:noFill/>
        </p:grpSpPr>
        <p:sp>
          <p:nvSpPr>
            <p:cNvPr id="69" name="Freeform 57"/>
            <p:cNvSpPr/>
            <p:nvPr/>
          </p:nvSpPr>
          <p:spPr bwMode="auto">
            <a:xfrm rot="5400000">
              <a:off x="7439887" y="5607021"/>
              <a:ext cx="249913" cy="144354"/>
            </a:xfrm>
            <a:custGeom>
              <a:avLst/>
              <a:gdLst>
                <a:gd name="T0" fmla="*/ 104 w 104"/>
                <a:gd name="T1" fmla="*/ 38 h 60"/>
                <a:gd name="T2" fmla="*/ 82 w 104"/>
                <a:gd name="T3" fmla="*/ 15 h 60"/>
                <a:gd name="T4" fmla="*/ 71 w 104"/>
                <a:gd name="T5" fmla="*/ 18 h 60"/>
                <a:gd name="T6" fmla="*/ 45 w 104"/>
                <a:gd name="T7" fmla="*/ 0 h 60"/>
                <a:gd name="T8" fmla="*/ 15 w 104"/>
                <a:gd name="T9" fmla="*/ 30 h 60"/>
                <a:gd name="T10" fmla="*/ 0 w 104"/>
                <a:gd name="T11" fmla="*/ 45 h 60"/>
                <a:gd name="T12" fmla="*/ 0 w 104"/>
                <a:gd name="T13" fmla="*/ 46 h 60"/>
                <a:gd name="T14" fmla="*/ 15 w 104"/>
                <a:gd name="T15" fmla="*/ 60 h 60"/>
                <a:gd name="T16" fmla="*/ 82 w 104"/>
                <a:gd name="T17" fmla="*/ 60 h 60"/>
                <a:gd name="T18" fmla="*/ 104 w 104"/>
                <a:gd name="T19" fmla="*/ 38 h 60"/>
                <a:gd name="T20" fmla="*/ 104 w 104"/>
                <a:gd name="T21" fmla="*/ 38 h 60"/>
                <a:gd name="T22" fmla="*/ 104 w 104"/>
                <a:gd name="T23" fmla="*/ 3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4" h="60">
                  <a:moveTo>
                    <a:pt x="104" y="38"/>
                  </a:moveTo>
                  <a:cubicBezTo>
                    <a:pt x="104" y="25"/>
                    <a:pt x="94" y="15"/>
                    <a:pt x="82" y="15"/>
                  </a:cubicBezTo>
                  <a:cubicBezTo>
                    <a:pt x="78" y="15"/>
                    <a:pt x="74" y="16"/>
                    <a:pt x="71" y="18"/>
                  </a:cubicBezTo>
                  <a:cubicBezTo>
                    <a:pt x="67" y="7"/>
                    <a:pt x="57" y="0"/>
                    <a:pt x="45" y="0"/>
                  </a:cubicBezTo>
                  <a:cubicBezTo>
                    <a:pt x="28" y="0"/>
                    <a:pt x="15" y="14"/>
                    <a:pt x="15" y="30"/>
                  </a:cubicBezTo>
                  <a:cubicBezTo>
                    <a:pt x="7" y="30"/>
                    <a:pt x="0" y="37"/>
                    <a:pt x="0" y="4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4"/>
                    <a:pt x="7" y="60"/>
                    <a:pt x="15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94" y="60"/>
                    <a:pt x="104" y="50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0" name="Freeform 58"/>
            <p:cNvSpPr/>
            <p:nvPr/>
          </p:nvSpPr>
          <p:spPr bwMode="auto">
            <a:xfrm rot="5400000">
              <a:off x="7611307" y="5711678"/>
              <a:ext cx="74884" cy="43306"/>
            </a:xfrm>
            <a:custGeom>
              <a:avLst/>
              <a:gdLst>
                <a:gd name="T0" fmla="*/ 0 w 31"/>
                <a:gd name="T1" fmla="*/ 5 h 18"/>
                <a:gd name="T2" fmla="*/ 13 w 31"/>
                <a:gd name="T3" fmla="*/ 0 h 18"/>
                <a:gd name="T4" fmla="*/ 31 w 31"/>
                <a:gd name="T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8">
                  <a:moveTo>
                    <a:pt x="0" y="5"/>
                  </a:moveTo>
                  <a:cubicBezTo>
                    <a:pt x="3" y="2"/>
                    <a:pt x="8" y="0"/>
                    <a:pt x="13" y="0"/>
                  </a:cubicBezTo>
                  <a:cubicBezTo>
                    <a:pt x="23" y="0"/>
                    <a:pt x="31" y="8"/>
                    <a:pt x="31" y="18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1" name="Line 59"/>
            <p:cNvSpPr>
              <a:spLocks noChangeShapeType="1"/>
            </p:cNvSpPr>
            <p:nvPr/>
          </p:nvSpPr>
          <p:spPr bwMode="auto">
            <a:xfrm rot="5400000">
              <a:off x="7720926" y="5705813"/>
              <a:ext cx="0" cy="43306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2" name="Line 60"/>
            <p:cNvSpPr>
              <a:spLocks noChangeShapeType="1"/>
            </p:cNvSpPr>
            <p:nvPr/>
          </p:nvSpPr>
          <p:spPr bwMode="auto">
            <a:xfrm rot="5400000">
              <a:off x="7605443" y="5821297"/>
              <a:ext cx="43306" cy="0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3" name="Line 61"/>
            <p:cNvSpPr>
              <a:spLocks noChangeShapeType="1"/>
            </p:cNvSpPr>
            <p:nvPr/>
          </p:nvSpPr>
          <p:spPr bwMode="auto">
            <a:xfrm rot="5400000">
              <a:off x="7677620" y="5642658"/>
              <a:ext cx="31578" cy="31578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4" name="Line 62"/>
            <p:cNvSpPr>
              <a:spLocks noChangeShapeType="1"/>
            </p:cNvSpPr>
            <p:nvPr/>
          </p:nvSpPr>
          <p:spPr bwMode="auto">
            <a:xfrm rot="5400000" flipV="1">
              <a:off x="7677620" y="5777990"/>
              <a:ext cx="31578" cy="31578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75" name="Freeform 63"/>
          <p:cNvSpPr/>
          <p:nvPr/>
        </p:nvSpPr>
        <p:spPr bwMode="auto">
          <a:xfrm rot="5400000">
            <a:off x="6663982" y="1544349"/>
            <a:ext cx="310362" cy="276980"/>
          </a:xfrm>
          <a:custGeom>
            <a:avLst/>
            <a:gdLst>
              <a:gd name="T0" fmla="*/ 103 w 129"/>
              <a:gd name="T1" fmla="*/ 7 h 115"/>
              <a:gd name="T2" fmla="*/ 65 w 129"/>
              <a:gd name="T3" fmla="*/ 16 h 115"/>
              <a:gd name="T4" fmla="*/ 27 w 129"/>
              <a:gd name="T5" fmla="*/ 6 h 115"/>
              <a:gd name="T6" fmla="*/ 7 w 129"/>
              <a:gd name="T7" fmla="*/ 57 h 115"/>
              <a:gd name="T8" fmla="*/ 65 w 129"/>
              <a:gd name="T9" fmla="*/ 115 h 115"/>
              <a:gd name="T10" fmla="*/ 122 w 129"/>
              <a:gd name="T11" fmla="*/ 57 h 115"/>
              <a:gd name="T12" fmla="*/ 103 w 129"/>
              <a:gd name="T13" fmla="*/ 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9" h="115">
                <a:moveTo>
                  <a:pt x="103" y="7"/>
                </a:moveTo>
                <a:cubicBezTo>
                  <a:pt x="89" y="1"/>
                  <a:pt x="74" y="5"/>
                  <a:pt x="65" y="16"/>
                </a:cubicBezTo>
                <a:cubicBezTo>
                  <a:pt x="55" y="5"/>
                  <a:pt x="40" y="0"/>
                  <a:pt x="27" y="6"/>
                </a:cubicBezTo>
                <a:cubicBezTo>
                  <a:pt x="9" y="14"/>
                  <a:pt x="0" y="37"/>
                  <a:pt x="7" y="57"/>
                </a:cubicBezTo>
                <a:cubicBezTo>
                  <a:pt x="20" y="93"/>
                  <a:pt x="65" y="115"/>
                  <a:pt x="65" y="115"/>
                </a:cubicBezTo>
                <a:cubicBezTo>
                  <a:pt x="65" y="115"/>
                  <a:pt x="110" y="93"/>
                  <a:pt x="122" y="57"/>
                </a:cubicBezTo>
                <a:cubicBezTo>
                  <a:pt x="129" y="37"/>
                  <a:pt x="120" y="14"/>
                  <a:pt x="103" y="7"/>
                </a:cubicBezTo>
                <a:close/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6" name="Freeform 64"/>
          <p:cNvSpPr/>
          <p:nvPr/>
        </p:nvSpPr>
        <p:spPr bwMode="auto">
          <a:xfrm rot="5400000">
            <a:off x="6666238" y="2327020"/>
            <a:ext cx="308557" cy="308557"/>
          </a:xfrm>
          <a:custGeom>
            <a:avLst/>
            <a:gdLst>
              <a:gd name="T0" fmla="*/ 96 w 128"/>
              <a:gd name="T1" fmla="*/ 40 h 128"/>
              <a:gd name="T2" fmla="*/ 90 w 128"/>
              <a:gd name="T3" fmla="*/ 33 h 128"/>
              <a:gd name="T4" fmla="*/ 79 w 128"/>
              <a:gd name="T5" fmla="*/ 32 h 128"/>
              <a:gd name="T6" fmla="*/ 32 w 128"/>
              <a:gd name="T7" fmla="*/ 79 h 128"/>
              <a:gd name="T8" fmla="*/ 33 w 128"/>
              <a:gd name="T9" fmla="*/ 90 h 128"/>
              <a:gd name="T10" fmla="*/ 39 w 128"/>
              <a:gd name="T11" fmla="*/ 96 h 128"/>
              <a:gd name="T12" fmla="*/ 41 w 128"/>
              <a:gd name="T13" fmla="*/ 107 h 128"/>
              <a:gd name="T14" fmla="*/ 23 w 128"/>
              <a:gd name="T15" fmla="*/ 125 h 128"/>
              <a:gd name="T16" fmla="*/ 10 w 128"/>
              <a:gd name="T17" fmla="*/ 120 h 128"/>
              <a:gd name="T18" fmla="*/ 36 w 128"/>
              <a:gd name="T19" fmla="*/ 37 h 128"/>
              <a:gd name="T20" fmla="*/ 120 w 128"/>
              <a:gd name="T21" fmla="*/ 10 h 128"/>
              <a:gd name="T22" fmla="*/ 124 w 128"/>
              <a:gd name="T23" fmla="*/ 23 h 128"/>
              <a:gd name="T24" fmla="*/ 107 w 128"/>
              <a:gd name="T25" fmla="*/ 41 h 128"/>
              <a:gd name="T26" fmla="*/ 96 w 128"/>
              <a:gd name="T27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8" h="128">
                <a:moveTo>
                  <a:pt x="96" y="40"/>
                </a:moveTo>
                <a:cubicBezTo>
                  <a:pt x="90" y="33"/>
                  <a:pt x="90" y="33"/>
                  <a:pt x="90" y="33"/>
                </a:cubicBezTo>
                <a:cubicBezTo>
                  <a:pt x="86" y="30"/>
                  <a:pt x="81" y="29"/>
                  <a:pt x="79" y="32"/>
                </a:cubicBezTo>
                <a:cubicBezTo>
                  <a:pt x="32" y="79"/>
                  <a:pt x="32" y="79"/>
                  <a:pt x="32" y="79"/>
                </a:cubicBezTo>
                <a:cubicBezTo>
                  <a:pt x="29" y="82"/>
                  <a:pt x="30" y="87"/>
                  <a:pt x="33" y="90"/>
                </a:cubicBezTo>
                <a:cubicBezTo>
                  <a:pt x="39" y="96"/>
                  <a:pt x="39" y="96"/>
                  <a:pt x="39" y="96"/>
                </a:cubicBezTo>
                <a:cubicBezTo>
                  <a:pt x="43" y="100"/>
                  <a:pt x="43" y="104"/>
                  <a:pt x="41" y="107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19" y="128"/>
                  <a:pt x="12" y="126"/>
                  <a:pt x="10" y="120"/>
                </a:cubicBezTo>
                <a:cubicBezTo>
                  <a:pt x="0" y="98"/>
                  <a:pt x="10" y="63"/>
                  <a:pt x="36" y="37"/>
                </a:cubicBezTo>
                <a:cubicBezTo>
                  <a:pt x="63" y="10"/>
                  <a:pt x="98" y="0"/>
                  <a:pt x="120" y="10"/>
                </a:cubicBezTo>
                <a:cubicBezTo>
                  <a:pt x="126" y="13"/>
                  <a:pt x="128" y="20"/>
                  <a:pt x="124" y="23"/>
                </a:cubicBezTo>
                <a:cubicBezTo>
                  <a:pt x="107" y="41"/>
                  <a:pt x="107" y="41"/>
                  <a:pt x="107" y="41"/>
                </a:cubicBezTo>
                <a:cubicBezTo>
                  <a:pt x="104" y="44"/>
                  <a:pt x="99" y="43"/>
                  <a:pt x="96" y="40"/>
                </a:cubicBezTo>
                <a:close/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7" name="Freeform 65"/>
          <p:cNvSpPr/>
          <p:nvPr/>
        </p:nvSpPr>
        <p:spPr bwMode="auto">
          <a:xfrm rot="5400000">
            <a:off x="6621578" y="3225175"/>
            <a:ext cx="386148" cy="127212"/>
          </a:xfrm>
          <a:custGeom>
            <a:avLst/>
            <a:gdLst>
              <a:gd name="T0" fmla="*/ 120 w 160"/>
              <a:gd name="T1" fmla="*/ 44 h 53"/>
              <a:gd name="T2" fmla="*/ 120 w 160"/>
              <a:gd name="T3" fmla="*/ 35 h 53"/>
              <a:gd name="T4" fmla="*/ 114 w 160"/>
              <a:gd name="T5" fmla="*/ 26 h 53"/>
              <a:gd name="T6" fmla="*/ 47 w 160"/>
              <a:gd name="T7" fmla="*/ 26 h 53"/>
              <a:gd name="T8" fmla="*/ 40 w 160"/>
              <a:gd name="T9" fmla="*/ 35 h 53"/>
              <a:gd name="T10" fmla="*/ 40 w 160"/>
              <a:gd name="T11" fmla="*/ 44 h 53"/>
              <a:gd name="T12" fmla="*/ 34 w 160"/>
              <a:gd name="T13" fmla="*/ 53 h 53"/>
              <a:gd name="T14" fmla="*/ 9 w 160"/>
              <a:gd name="T15" fmla="*/ 53 h 53"/>
              <a:gd name="T16" fmla="*/ 3 w 160"/>
              <a:gd name="T17" fmla="*/ 40 h 53"/>
              <a:gd name="T18" fmla="*/ 80 w 160"/>
              <a:gd name="T19" fmla="*/ 0 h 53"/>
              <a:gd name="T20" fmla="*/ 158 w 160"/>
              <a:gd name="T21" fmla="*/ 40 h 53"/>
              <a:gd name="T22" fmla="*/ 152 w 160"/>
              <a:gd name="T23" fmla="*/ 53 h 53"/>
              <a:gd name="T24" fmla="*/ 127 w 160"/>
              <a:gd name="T25" fmla="*/ 53 h 53"/>
              <a:gd name="T26" fmla="*/ 120 w 160"/>
              <a:gd name="T27" fmla="*/ 4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0" h="53">
                <a:moveTo>
                  <a:pt x="120" y="44"/>
                </a:moveTo>
                <a:cubicBezTo>
                  <a:pt x="120" y="35"/>
                  <a:pt x="120" y="35"/>
                  <a:pt x="120" y="35"/>
                </a:cubicBezTo>
                <a:cubicBezTo>
                  <a:pt x="120" y="30"/>
                  <a:pt x="117" y="26"/>
                  <a:pt x="114" y="26"/>
                </a:cubicBezTo>
                <a:cubicBezTo>
                  <a:pt x="47" y="26"/>
                  <a:pt x="47" y="26"/>
                  <a:pt x="47" y="26"/>
                </a:cubicBezTo>
                <a:cubicBezTo>
                  <a:pt x="43" y="26"/>
                  <a:pt x="40" y="30"/>
                  <a:pt x="40" y="35"/>
                </a:cubicBezTo>
                <a:cubicBezTo>
                  <a:pt x="40" y="44"/>
                  <a:pt x="40" y="44"/>
                  <a:pt x="40" y="44"/>
                </a:cubicBezTo>
                <a:cubicBezTo>
                  <a:pt x="40" y="49"/>
                  <a:pt x="37" y="53"/>
                  <a:pt x="34" y="53"/>
                </a:cubicBezTo>
                <a:cubicBezTo>
                  <a:pt x="9" y="53"/>
                  <a:pt x="9" y="53"/>
                  <a:pt x="9" y="53"/>
                </a:cubicBezTo>
                <a:cubicBezTo>
                  <a:pt x="4" y="53"/>
                  <a:pt x="0" y="46"/>
                  <a:pt x="3" y="40"/>
                </a:cubicBezTo>
                <a:cubicBezTo>
                  <a:pt x="11" y="17"/>
                  <a:pt x="43" y="0"/>
                  <a:pt x="80" y="0"/>
                </a:cubicBezTo>
                <a:cubicBezTo>
                  <a:pt x="118" y="0"/>
                  <a:pt x="150" y="17"/>
                  <a:pt x="158" y="40"/>
                </a:cubicBezTo>
                <a:cubicBezTo>
                  <a:pt x="160" y="46"/>
                  <a:pt x="157" y="53"/>
                  <a:pt x="152" y="53"/>
                </a:cubicBezTo>
                <a:cubicBezTo>
                  <a:pt x="127" y="53"/>
                  <a:pt x="127" y="53"/>
                  <a:pt x="127" y="53"/>
                </a:cubicBezTo>
                <a:cubicBezTo>
                  <a:pt x="123" y="53"/>
                  <a:pt x="120" y="49"/>
                  <a:pt x="120" y="44"/>
                </a:cubicBezTo>
                <a:close/>
              </a:path>
            </a:pathLst>
          </a:custGeom>
          <a:noFill/>
          <a:ln w="33338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671650" y="4011455"/>
            <a:ext cx="288709" cy="161496"/>
            <a:chOff x="6671650" y="4011455"/>
            <a:chExt cx="288709" cy="161496"/>
          </a:xfrm>
          <a:noFill/>
        </p:grpSpPr>
        <p:sp>
          <p:nvSpPr>
            <p:cNvPr id="79" name="Freeform 66"/>
            <p:cNvSpPr/>
            <p:nvPr/>
          </p:nvSpPr>
          <p:spPr bwMode="auto">
            <a:xfrm rot="5400000">
              <a:off x="6735257" y="3947848"/>
              <a:ext cx="161496" cy="288709"/>
            </a:xfrm>
            <a:custGeom>
              <a:avLst/>
              <a:gdLst>
                <a:gd name="T0" fmla="*/ 59 w 67"/>
                <a:gd name="T1" fmla="*/ 120 h 120"/>
                <a:gd name="T2" fmla="*/ 8 w 67"/>
                <a:gd name="T3" fmla="*/ 120 h 120"/>
                <a:gd name="T4" fmla="*/ 0 w 67"/>
                <a:gd name="T5" fmla="*/ 112 h 120"/>
                <a:gd name="T6" fmla="*/ 0 w 67"/>
                <a:gd name="T7" fmla="*/ 8 h 120"/>
                <a:gd name="T8" fmla="*/ 8 w 67"/>
                <a:gd name="T9" fmla="*/ 0 h 120"/>
                <a:gd name="T10" fmla="*/ 59 w 67"/>
                <a:gd name="T11" fmla="*/ 0 h 120"/>
                <a:gd name="T12" fmla="*/ 67 w 67"/>
                <a:gd name="T13" fmla="*/ 8 h 120"/>
                <a:gd name="T14" fmla="*/ 67 w 67"/>
                <a:gd name="T15" fmla="*/ 112 h 120"/>
                <a:gd name="T16" fmla="*/ 59 w 67"/>
                <a:gd name="T1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20">
                  <a:moveTo>
                    <a:pt x="59" y="120"/>
                  </a:move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7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4" y="0"/>
                    <a:pt x="67" y="4"/>
                    <a:pt x="67" y="8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7" y="117"/>
                    <a:pt x="64" y="120"/>
                    <a:pt x="59" y="120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0" name="Freeform 67"/>
            <p:cNvSpPr/>
            <p:nvPr/>
          </p:nvSpPr>
          <p:spPr bwMode="auto">
            <a:xfrm rot="5400000">
              <a:off x="6688342" y="4071452"/>
              <a:ext cx="40600" cy="41502"/>
            </a:xfrm>
            <a:custGeom>
              <a:avLst/>
              <a:gdLst>
                <a:gd name="T0" fmla="*/ 16 w 17"/>
                <a:gd name="T1" fmla="*/ 10 h 17"/>
                <a:gd name="T2" fmla="*/ 7 w 17"/>
                <a:gd name="T3" fmla="*/ 1 h 17"/>
                <a:gd name="T4" fmla="*/ 1 w 17"/>
                <a:gd name="T5" fmla="*/ 7 h 17"/>
                <a:gd name="T6" fmla="*/ 10 w 17"/>
                <a:gd name="T7" fmla="*/ 16 h 17"/>
                <a:gd name="T8" fmla="*/ 16 w 17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6" y="10"/>
                  </a:moveTo>
                  <a:cubicBezTo>
                    <a:pt x="17" y="5"/>
                    <a:pt x="13" y="0"/>
                    <a:pt x="7" y="1"/>
                  </a:cubicBezTo>
                  <a:cubicBezTo>
                    <a:pt x="4" y="2"/>
                    <a:pt x="2" y="4"/>
                    <a:pt x="1" y="7"/>
                  </a:cubicBezTo>
                  <a:cubicBezTo>
                    <a:pt x="0" y="13"/>
                    <a:pt x="5" y="17"/>
                    <a:pt x="10" y="16"/>
                  </a:cubicBezTo>
                  <a:cubicBezTo>
                    <a:pt x="13" y="16"/>
                    <a:pt x="16" y="13"/>
                    <a:pt x="16" y="10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1" name="Line 68"/>
            <p:cNvSpPr>
              <a:spLocks noChangeShapeType="1"/>
            </p:cNvSpPr>
            <p:nvPr/>
          </p:nvSpPr>
          <p:spPr bwMode="auto">
            <a:xfrm rot="5400000">
              <a:off x="6843523" y="4092203"/>
              <a:ext cx="161496" cy="0"/>
            </a:xfrm>
            <a:prstGeom prst="line">
              <a:avLst/>
            </a:pr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2" name="Line 69"/>
            <p:cNvSpPr>
              <a:spLocks noChangeShapeType="1"/>
            </p:cNvSpPr>
            <p:nvPr/>
          </p:nvSpPr>
          <p:spPr bwMode="auto">
            <a:xfrm rot="5400000">
              <a:off x="6663080" y="4092203"/>
              <a:ext cx="161496" cy="0"/>
            </a:xfrm>
            <a:prstGeom prst="line">
              <a:avLst/>
            </a:pr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671651" y="4785554"/>
            <a:ext cx="288709" cy="221043"/>
            <a:chOff x="6671651" y="4785554"/>
            <a:chExt cx="288709" cy="221043"/>
          </a:xfrm>
          <a:noFill/>
        </p:grpSpPr>
        <p:sp>
          <p:nvSpPr>
            <p:cNvPr id="84" name="Freeform 70"/>
            <p:cNvSpPr/>
            <p:nvPr/>
          </p:nvSpPr>
          <p:spPr bwMode="auto">
            <a:xfrm rot="5400000">
              <a:off x="6705484" y="4751721"/>
              <a:ext cx="221043" cy="288709"/>
            </a:xfrm>
            <a:custGeom>
              <a:avLst/>
              <a:gdLst>
                <a:gd name="T0" fmla="*/ 84 w 92"/>
                <a:gd name="T1" fmla="*/ 120 h 120"/>
                <a:gd name="T2" fmla="*/ 8 w 92"/>
                <a:gd name="T3" fmla="*/ 120 h 120"/>
                <a:gd name="T4" fmla="*/ 0 w 92"/>
                <a:gd name="T5" fmla="*/ 112 h 120"/>
                <a:gd name="T6" fmla="*/ 0 w 92"/>
                <a:gd name="T7" fmla="*/ 8 h 120"/>
                <a:gd name="T8" fmla="*/ 8 w 92"/>
                <a:gd name="T9" fmla="*/ 0 h 120"/>
                <a:gd name="T10" fmla="*/ 84 w 92"/>
                <a:gd name="T11" fmla="*/ 0 h 120"/>
                <a:gd name="T12" fmla="*/ 92 w 92"/>
                <a:gd name="T13" fmla="*/ 8 h 120"/>
                <a:gd name="T14" fmla="*/ 92 w 92"/>
                <a:gd name="T15" fmla="*/ 112 h 120"/>
                <a:gd name="T16" fmla="*/ 84 w 92"/>
                <a:gd name="T1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120">
                  <a:moveTo>
                    <a:pt x="84" y="120"/>
                  </a:moveTo>
                  <a:cubicBezTo>
                    <a:pt x="8" y="120"/>
                    <a:pt x="8" y="120"/>
                    <a:pt x="8" y="120"/>
                  </a:cubicBezTo>
                  <a:cubicBezTo>
                    <a:pt x="4" y="120"/>
                    <a:pt x="0" y="117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8" y="0"/>
                    <a:pt x="92" y="4"/>
                    <a:pt x="92" y="8"/>
                  </a:cubicBezTo>
                  <a:cubicBezTo>
                    <a:pt x="92" y="112"/>
                    <a:pt x="92" y="112"/>
                    <a:pt x="92" y="112"/>
                  </a:cubicBezTo>
                  <a:cubicBezTo>
                    <a:pt x="92" y="117"/>
                    <a:pt x="88" y="120"/>
                    <a:pt x="84" y="120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5" name="Freeform 71"/>
            <p:cNvSpPr/>
            <p:nvPr/>
          </p:nvSpPr>
          <p:spPr bwMode="auto">
            <a:xfrm rot="5400000">
              <a:off x="6688342" y="4878934"/>
              <a:ext cx="33382" cy="34284"/>
            </a:xfrm>
            <a:custGeom>
              <a:avLst/>
              <a:gdLst>
                <a:gd name="T0" fmla="*/ 13 w 14"/>
                <a:gd name="T1" fmla="*/ 8 h 14"/>
                <a:gd name="T2" fmla="*/ 6 w 14"/>
                <a:gd name="T3" fmla="*/ 1 h 14"/>
                <a:gd name="T4" fmla="*/ 1 w 14"/>
                <a:gd name="T5" fmla="*/ 6 h 14"/>
                <a:gd name="T6" fmla="*/ 8 w 14"/>
                <a:gd name="T7" fmla="*/ 13 h 14"/>
                <a:gd name="T8" fmla="*/ 13 w 14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3" y="8"/>
                  </a:moveTo>
                  <a:cubicBezTo>
                    <a:pt x="14" y="4"/>
                    <a:pt x="10" y="0"/>
                    <a:pt x="6" y="1"/>
                  </a:cubicBezTo>
                  <a:cubicBezTo>
                    <a:pt x="4" y="1"/>
                    <a:pt x="1" y="4"/>
                    <a:pt x="1" y="6"/>
                  </a:cubicBezTo>
                  <a:cubicBezTo>
                    <a:pt x="0" y="10"/>
                    <a:pt x="4" y="14"/>
                    <a:pt x="8" y="13"/>
                  </a:cubicBezTo>
                  <a:cubicBezTo>
                    <a:pt x="10" y="13"/>
                    <a:pt x="13" y="10"/>
                    <a:pt x="13" y="8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6" name="Line 72"/>
            <p:cNvSpPr>
              <a:spLocks noChangeShapeType="1"/>
            </p:cNvSpPr>
            <p:nvPr/>
          </p:nvSpPr>
          <p:spPr bwMode="auto">
            <a:xfrm rot="5400000">
              <a:off x="6813750" y="4896076"/>
              <a:ext cx="221043" cy="0"/>
            </a:xfrm>
            <a:prstGeom prst="line">
              <a:avLst/>
            </a:pr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7" name="Line 73"/>
            <p:cNvSpPr>
              <a:spLocks noChangeShapeType="1"/>
            </p:cNvSpPr>
            <p:nvPr/>
          </p:nvSpPr>
          <p:spPr bwMode="auto">
            <a:xfrm rot="5400000">
              <a:off x="6633307" y="4896076"/>
              <a:ext cx="221043" cy="0"/>
            </a:xfrm>
            <a:prstGeom prst="line">
              <a:avLst/>
            </a:pr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6687891" y="5554240"/>
            <a:ext cx="233674" cy="288709"/>
            <a:chOff x="6687891" y="5554240"/>
            <a:chExt cx="233674" cy="288709"/>
          </a:xfrm>
          <a:noFill/>
        </p:grpSpPr>
        <p:sp>
          <p:nvSpPr>
            <p:cNvPr id="89" name="Freeform 74"/>
            <p:cNvSpPr/>
            <p:nvPr/>
          </p:nvSpPr>
          <p:spPr bwMode="auto">
            <a:xfrm rot="5400000">
              <a:off x="6688342" y="5609727"/>
              <a:ext cx="288709" cy="177736"/>
            </a:xfrm>
            <a:custGeom>
              <a:avLst/>
              <a:gdLst>
                <a:gd name="T0" fmla="*/ 112 w 120"/>
                <a:gd name="T1" fmla="*/ 74 h 74"/>
                <a:gd name="T2" fmla="*/ 8 w 120"/>
                <a:gd name="T3" fmla="*/ 74 h 74"/>
                <a:gd name="T4" fmla="*/ 0 w 120"/>
                <a:gd name="T5" fmla="*/ 66 h 74"/>
                <a:gd name="T6" fmla="*/ 0 w 120"/>
                <a:gd name="T7" fmla="*/ 8 h 74"/>
                <a:gd name="T8" fmla="*/ 8 w 120"/>
                <a:gd name="T9" fmla="*/ 0 h 74"/>
                <a:gd name="T10" fmla="*/ 112 w 120"/>
                <a:gd name="T11" fmla="*/ 0 h 74"/>
                <a:gd name="T12" fmla="*/ 120 w 120"/>
                <a:gd name="T13" fmla="*/ 8 h 74"/>
                <a:gd name="T14" fmla="*/ 120 w 120"/>
                <a:gd name="T15" fmla="*/ 66 h 74"/>
                <a:gd name="T16" fmla="*/ 112 w 120"/>
                <a:gd name="T1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74">
                  <a:moveTo>
                    <a:pt x="112" y="74"/>
                  </a:move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0" y="70"/>
                    <a:pt x="0" y="6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7" y="0"/>
                    <a:pt x="120" y="3"/>
                    <a:pt x="120" y="8"/>
                  </a:cubicBezTo>
                  <a:cubicBezTo>
                    <a:pt x="120" y="66"/>
                    <a:pt x="120" y="66"/>
                    <a:pt x="120" y="66"/>
                  </a:cubicBezTo>
                  <a:cubicBezTo>
                    <a:pt x="120" y="70"/>
                    <a:pt x="117" y="74"/>
                    <a:pt x="112" y="74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90" name="Freeform 75"/>
            <p:cNvSpPr/>
            <p:nvPr/>
          </p:nvSpPr>
          <p:spPr bwMode="auto">
            <a:xfrm rot="5400000">
              <a:off x="6588196" y="5690024"/>
              <a:ext cx="216531" cy="17142"/>
            </a:xfrm>
            <a:custGeom>
              <a:avLst/>
              <a:gdLst>
                <a:gd name="T0" fmla="*/ 87 w 90"/>
                <a:gd name="T1" fmla="*/ 7 h 7"/>
                <a:gd name="T2" fmla="*/ 4 w 90"/>
                <a:gd name="T3" fmla="*/ 7 h 7"/>
                <a:gd name="T4" fmla="*/ 0 w 90"/>
                <a:gd name="T5" fmla="*/ 3 h 7"/>
                <a:gd name="T6" fmla="*/ 4 w 90"/>
                <a:gd name="T7" fmla="*/ 0 h 7"/>
                <a:gd name="T8" fmla="*/ 87 w 90"/>
                <a:gd name="T9" fmla="*/ 0 h 7"/>
                <a:gd name="T10" fmla="*/ 90 w 90"/>
                <a:gd name="T11" fmla="*/ 3 h 7"/>
                <a:gd name="T12" fmla="*/ 87 w 90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7">
                  <a:moveTo>
                    <a:pt x="87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9" y="0"/>
                    <a:pt x="90" y="1"/>
                    <a:pt x="90" y="3"/>
                  </a:cubicBezTo>
                  <a:cubicBezTo>
                    <a:pt x="90" y="5"/>
                    <a:pt x="89" y="7"/>
                    <a:pt x="87" y="7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91" name="Freeform 76"/>
          <p:cNvSpPr/>
          <p:nvPr/>
        </p:nvSpPr>
        <p:spPr bwMode="auto">
          <a:xfrm rot="5400000">
            <a:off x="5931835" y="1536681"/>
            <a:ext cx="161496" cy="291415"/>
          </a:xfrm>
          <a:custGeom>
            <a:avLst/>
            <a:gdLst>
              <a:gd name="T0" fmla="*/ 2 w 67"/>
              <a:gd name="T1" fmla="*/ 66 h 121"/>
              <a:gd name="T2" fmla="*/ 27 w 67"/>
              <a:gd name="T3" fmla="*/ 66 h 121"/>
              <a:gd name="T4" fmla="*/ 28 w 67"/>
              <a:gd name="T5" fmla="*/ 67 h 121"/>
              <a:gd name="T6" fmla="*/ 20 w 67"/>
              <a:gd name="T7" fmla="*/ 119 h 121"/>
              <a:gd name="T8" fmla="*/ 22 w 67"/>
              <a:gd name="T9" fmla="*/ 120 h 121"/>
              <a:gd name="T10" fmla="*/ 67 w 67"/>
              <a:gd name="T11" fmla="*/ 58 h 121"/>
              <a:gd name="T12" fmla="*/ 66 w 67"/>
              <a:gd name="T13" fmla="*/ 56 h 121"/>
              <a:gd name="T14" fmla="*/ 40 w 67"/>
              <a:gd name="T15" fmla="*/ 56 h 121"/>
              <a:gd name="T16" fmla="*/ 39 w 67"/>
              <a:gd name="T17" fmla="*/ 54 h 121"/>
              <a:gd name="T18" fmla="*/ 48 w 67"/>
              <a:gd name="T19" fmla="*/ 2 h 121"/>
              <a:gd name="T20" fmla="*/ 45 w 67"/>
              <a:gd name="T21" fmla="*/ 1 h 121"/>
              <a:gd name="T22" fmla="*/ 1 w 67"/>
              <a:gd name="T23" fmla="*/ 63 h 121"/>
              <a:gd name="T24" fmla="*/ 2 w 67"/>
              <a:gd name="T25" fmla="*/ 66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7" h="121">
                <a:moveTo>
                  <a:pt x="2" y="66"/>
                </a:moveTo>
                <a:cubicBezTo>
                  <a:pt x="27" y="66"/>
                  <a:pt x="27" y="66"/>
                  <a:pt x="27" y="66"/>
                </a:cubicBezTo>
                <a:cubicBezTo>
                  <a:pt x="28" y="66"/>
                  <a:pt x="29" y="66"/>
                  <a:pt x="28" y="67"/>
                </a:cubicBezTo>
                <a:cubicBezTo>
                  <a:pt x="20" y="119"/>
                  <a:pt x="20" y="119"/>
                  <a:pt x="20" y="119"/>
                </a:cubicBezTo>
                <a:cubicBezTo>
                  <a:pt x="20" y="120"/>
                  <a:pt x="22" y="121"/>
                  <a:pt x="22" y="120"/>
                </a:cubicBezTo>
                <a:cubicBezTo>
                  <a:pt x="67" y="58"/>
                  <a:pt x="67" y="58"/>
                  <a:pt x="67" y="58"/>
                </a:cubicBezTo>
                <a:cubicBezTo>
                  <a:pt x="67" y="57"/>
                  <a:pt x="67" y="56"/>
                  <a:pt x="66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9" y="56"/>
                  <a:pt x="39" y="55"/>
                  <a:pt x="39" y="54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1"/>
                  <a:pt x="46" y="0"/>
                  <a:pt x="45" y="1"/>
                </a:cubicBezTo>
                <a:cubicBezTo>
                  <a:pt x="1" y="63"/>
                  <a:pt x="1" y="63"/>
                  <a:pt x="1" y="63"/>
                </a:cubicBezTo>
                <a:cubicBezTo>
                  <a:pt x="0" y="64"/>
                  <a:pt x="1" y="66"/>
                  <a:pt x="2" y="66"/>
                </a:cubicBezTo>
                <a:close/>
              </a:path>
            </a:pathLst>
          </a:custGeom>
          <a:noFill/>
          <a:ln w="33338" cap="rnd">
            <a:solidFill>
              <a:schemeClr val="bg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5881312" y="2341455"/>
            <a:ext cx="262544" cy="289611"/>
            <a:chOff x="5881312" y="2341455"/>
            <a:chExt cx="262544" cy="289611"/>
          </a:xfrm>
          <a:noFill/>
        </p:grpSpPr>
        <p:sp>
          <p:nvSpPr>
            <p:cNvPr id="93" name="Freeform 77"/>
            <p:cNvSpPr/>
            <p:nvPr/>
          </p:nvSpPr>
          <p:spPr bwMode="auto">
            <a:xfrm rot="5400000">
              <a:off x="5867778" y="2354989"/>
              <a:ext cx="289611" cy="262544"/>
            </a:xfrm>
            <a:custGeom>
              <a:avLst/>
              <a:gdLst>
                <a:gd name="T0" fmla="*/ 114 w 120"/>
                <a:gd name="T1" fmla="*/ 0 h 109"/>
                <a:gd name="T2" fmla="*/ 25 w 120"/>
                <a:gd name="T3" fmla="*/ 0 h 109"/>
                <a:gd name="T4" fmla="*/ 20 w 120"/>
                <a:gd name="T5" fmla="*/ 6 h 109"/>
                <a:gd name="T6" fmla="*/ 20 w 120"/>
                <a:gd name="T7" fmla="*/ 87 h 109"/>
                <a:gd name="T8" fmla="*/ 18 w 120"/>
                <a:gd name="T9" fmla="*/ 89 h 109"/>
                <a:gd name="T10" fmla="*/ 16 w 120"/>
                <a:gd name="T11" fmla="*/ 87 h 109"/>
                <a:gd name="T12" fmla="*/ 16 w 120"/>
                <a:gd name="T13" fmla="*/ 31 h 109"/>
                <a:gd name="T14" fmla="*/ 6 w 120"/>
                <a:gd name="T15" fmla="*/ 31 h 109"/>
                <a:gd name="T16" fmla="*/ 0 w 120"/>
                <a:gd name="T17" fmla="*/ 37 h 109"/>
                <a:gd name="T18" fmla="*/ 0 w 120"/>
                <a:gd name="T19" fmla="*/ 96 h 109"/>
                <a:gd name="T20" fmla="*/ 13 w 120"/>
                <a:gd name="T21" fmla="*/ 109 h 109"/>
                <a:gd name="T22" fmla="*/ 107 w 120"/>
                <a:gd name="T23" fmla="*/ 109 h 109"/>
                <a:gd name="T24" fmla="*/ 120 w 120"/>
                <a:gd name="T25" fmla="*/ 96 h 109"/>
                <a:gd name="T26" fmla="*/ 120 w 120"/>
                <a:gd name="T27" fmla="*/ 6 h 109"/>
                <a:gd name="T28" fmla="*/ 114 w 120"/>
                <a:gd name="T29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09">
                  <a:moveTo>
                    <a:pt x="114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20" y="3"/>
                    <a:pt x="20" y="6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9"/>
                    <a:pt x="19" y="89"/>
                    <a:pt x="18" y="89"/>
                  </a:cubicBezTo>
                  <a:cubicBezTo>
                    <a:pt x="16" y="89"/>
                    <a:pt x="16" y="89"/>
                    <a:pt x="16" y="87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3" y="31"/>
                    <a:pt x="0" y="34"/>
                    <a:pt x="0" y="37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6" y="109"/>
                    <a:pt x="13" y="109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114" y="109"/>
                    <a:pt x="120" y="103"/>
                    <a:pt x="120" y="96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3"/>
                    <a:pt x="117" y="0"/>
                    <a:pt x="114" y="0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94" name="Line 78"/>
            <p:cNvSpPr>
              <a:spLocks noChangeShapeType="1"/>
            </p:cNvSpPr>
            <p:nvPr/>
          </p:nvSpPr>
          <p:spPr bwMode="auto">
            <a:xfrm rot="5400000">
              <a:off x="6024763" y="2523703"/>
              <a:ext cx="122701" cy="0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95" name="Line 79"/>
            <p:cNvSpPr>
              <a:spLocks noChangeShapeType="1"/>
            </p:cNvSpPr>
            <p:nvPr/>
          </p:nvSpPr>
          <p:spPr bwMode="auto">
            <a:xfrm rot="5400000">
              <a:off x="5964315" y="2509268"/>
              <a:ext cx="151572" cy="0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96" name="Line 80"/>
            <p:cNvSpPr>
              <a:spLocks noChangeShapeType="1"/>
            </p:cNvSpPr>
            <p:nvPr/>
          </p:nvSpPr>
          <p:spPr bwMode="auto">
            <a:xfrm rot="5400000">
              <a:off x="5916949" y="2507914"/>
              <a:ext cx="154279" cy="0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97" name="Line 81"/>
            <p:cNvSpPr>
              <a:spLocks noChangeShapeType="1"/>
            </p:cNvSpPr>
            <p:nvPr/>
          </p:nvSpPr>
          <p:spPr bwMode="auto">
            <a:xfrm rot="5400000">
              <a:off x="5869131" y="2507914"/>
              <a:ext cx="154279" cy="0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5912889" y="3144426"/>
            <a:ext cx="197585" cy="288709"/>
            <a:chOff x="5912889" y="3144426"/>
            <a:chExt cx="197585" cy="288709"/>
          </a:xfrm>
          <a:noFill/>
        </p:grpSpPr>
        <p:sp>
          <p:nvSpPr>
            <p:cNvPr id="99" name="Freeform 82"/>
            <p:cNvSpPr/>
            <p:nvPr/>
          </p:nvSpPr>
          <p:spPr bwMode="auto">
            <a:xfrm rot="5400000">
              <a:off x="5867327" y="3189988"/>
              <a:ext cx="288709" cy="197585"/>
            </a:xfrm>
            <a:custGeom>
              <a:avLst/>
              <a:gdLst>
                <a:gd name="T0" fmla="*/ 112 w 120"/>
                <a:gd name="T1" fmla="*/ 82 h 82"/>
                <a:gd name="T2" fmla="*/ 8 w 120"/>
                <a:gd name="T3" fmla="*/ 82 h 82"/>
                <a:gd name="T4" fmla="*/ 0 w 120"/>
                <a:gd name="T5" fmla="*/ 74 h 82"/>
                <a:gd name="T6" fmla="*/ 0 w 120"/>
                <a:gd name="T7" fmla="*/ 8 h 82"/>
                <a:gd name="T8" fmla="*/ 8 w 120"/>
                <a:gd name="T9" fmla="*/ 0 h 82"/>
                <a:gd name="T10" fmla="*/ 112 w 120"/>
                <a:gd name="T11" fmla="*/ 0 h 82"/>
                <a:gd name="T12" fmla="*/ 120 w 120"/>
                <a:gd name="T13" fmla="*/ 8 h 82"/>
                <a:gd name="T14" fmla="*/ 120 w 120"/>
                <a:gd name="T15" fmla="*/ 74 h 82"/>
                <a:gd name="T16" fmla="*/ 112 w 120"/>
                <a:gd name="T17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82">
                  <a:moveTo>
                    <a:pt x="112" y="82"/>
                  </a:moveTo>
                  <a:cubicBezTo>
                    <a:pt x="8" y="82"/>
                    <a:pt x="8" y="82"/>
                    <a:pt x="8" y="82"/>
                  </a:cubicBezTo>
                  <a:cubicBezTo>
                    <a:pt x="4" y="82"/>
                    <a:pt x="0" y="78"/>
                    <a:pt x="0" y="7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7" y="0"/>
                    <a:pt x="120" y="3"/>
                    <a:pt x="120" y="8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20" y="78"/>
                    <a:pt x="117" y="82"/>
                    <a:pt x="112" y="82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0" name="Freeform 83"/>
            <p:cNvSpPr/>
            <p:nvPr/>
          </p:nvSpPr>
          <p:spPr bwMode="auto">
            <a:xfrm rot="5400000">
              <a:off x="5922362" y="3233295"/>
              <a:ext cx="255327" cy="115483"/>
            </a:xfrm>
            <a:custGeom>
              <a:avLst/>
              <a:gdLst>
                <a:gd name="T0" fmla="*/ 0 w 106"/>
                <a:gd name="T1" fmla="*/ 0 h 48"/>
                <a:gd name="T2" fmla="*/ 45 w 106"/>
                <a:gd name="T3" fmla="*/ 44 h 48"/>
                <a:gd name="T4" fmla="*/ 60 w 106"/>
                <a:gd name="T5" fmla="*/ 44 h 48"/>
                <a:gd name="T6" fmla="*/ 106 w 106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48">
                  <a:moveTo>
                    <a:pt x="0" y="0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49" y="48"/>
                    <a:pt x="56" y="48"/>
                    <a:pt x="60" y="44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1" name="Line 84"/>
            <p:cNvSpPr>
              <a:spLocks noChangeShapeType="1"/>
            </p:cNvSpPr>
            <p:nvPr/>
          </p:nvSpPr>
          <p:spPr bwMode="auto">
            <a:xfrm rot="5400000" flipV="1">
              <a:off x="5930482" y="3162922"/>
              <a:ext cx="103755" cy="66764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2" name="Line 85"/>
            <p:cNvSpPr>
              <a:spLocks noChangeShapeType="1"/>
            </p:cNvSpPr>
            <p:nvPr/>
          </p:nvSpPr>
          <p:spPr bwMode="auto">
            <a:xfrm rot="5400000">
              <a:off x="5931835" y="3349229"/>
              <a:ext cx="101048" cy="66764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03" name="Freeform 86"/>
          <p:cNvSpPr/>
          <p:nvPr/>
        </p:nvSpPr>
        <p:spPr bwMode="auto">
          <a:xfrm rot="5400000">
            <a:off x="5862816" y="3955066"/>
            <a:ext cx="296829" cy="279686"/>
          </a:xfrm>
          <a:custGeom>
            <a:avLst/>
            <a:gdLst>
              <a:gd name="T0" fmla="*/ 64 w 123"/>
              <a:gd name="T1" fmla="*/ 2 h 116"/>
              <a:gd name="T2" fmla="*/ 76 w 123"/>
              <a:gd name="T3" fmla="*/ 40 h 116"/>
              <a:gd name="T4" fmla="*/ 79 w 123"/>
              <a:gd name="T5" fmla="*/ 42 h 116"/>
              <a:gd name="T6" fmla="*/ 119 w 123"/>
              <a:gd name="T7" fmla="*/ 42 h 116"/>
              <a:gd name="T8" fmla="*/ 120 w 123"/>
              <a:gd name="T9" fmla="*/ 47 h 116"/>
              <a:gd name="T10" fmla="*/ 88 w 123"/>
              <a:gd name="T11" fmla="*/ 70 h 116"/>
              <a:gd name="T12" fmla="*/ 87 w 123"/>
              <a:gd name="T13" fmla="*/ 74 h 116"/>
              <a:gd name="T14" fmla="*/ 100 w 123"/>
              <a:gd name="T15" fmla="*/ 111 h 116"/>
              <a:gd name="T16" fmla="*/ 95 w 123"/>
              <a:gd name="T17" fmla="*/ 114 h 116"/>
              <a:gd name="T18" fmla="*/ 63 w 123"/>
              <a:gd name="T19" fmla="*/ 91 h 116"/>
              <a:gd name="T20" fmla="*/ 60 w 123"/>
              <a:gd name="T21" fmla="*/ 91 h 116"/>
              <a:gd name="T22" fmla="*/ 28 w 123"/>
              <a:gd name="T23" fmla="*/ 114 h 116"/>
              <a:gd name="T24" fmla="*/ 23 w 123"/>
              <a:gd name="T25" fmla="*/ 111 h 116"/>
              <a:gd name="T26" fmla="*/ 36 w 123"/>
              <a:gd name="T27" fmla="*/ 74 h 116"/>
              <a:gd name="T28" fmla="*/ 35 w 123"/>
              <a:gd name="T29" fmla="*/ 70 h 116"/>
              <a:gd name="T30" fmla="*/ 3 w 123"/>
              <a:gd name="T31" fmla="*/ 47 h 116"/>
              <a:gd name="T32" fmla="*/ 4 w 123"/>
              <a:gd name="T33" fmla="*/ 42 h 116"/>
              <a:gd name="T34" fmla="*/ 44 w 123"/>
              <a:gd name="T35" fmla="*/ 42 h 116"/>
              <a:gd name="T36" fmla="*/ 47 w 123"/>
              <a:gd name="T37" fmla="*/ 40 h 116"/>
              <a:gd name="T38" fmla="*/ 59 w 123"/>
              <a:gd name="T39" fmla="*/ 2 h 116"/>
              <a:gd name="T40" fmla="*/ 64 w 123"/>
              <a:gd name="T41" fmla="*/ 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3" h="116">
                <a:moveTo>
                  <a:pt x="64" y="2"/>
                </a:moveTo>
                <a:cubicBezTo>
                  <a:pt x="76" y="40"/>
                  <a:pt x="76" y="40"/>
                  <a:pt x="76" y="40"/>
                </a:cubicBezTo>
                <a:cubicBezTo>
                  <a:pt x="77" y="41"/>
                  <a:pt x="78" y="42"/>
                  <a:pt x="79" y="42"/>
                </a:cubicBezTo>
                <a:cubicBezTo>
                  <a:pt x="119" y="42"/>
                  <a:pt x="119" y="42"/>
                  <a:pt x="119" y="42"/>
                </a:cubicBezTo>
                <a:cubicBezTo>
                  <a:pt x="121" y="42"/>
                  <a:pt x="123" y="46"/>
                  <a:pt x="120" y="47"/>
                </a:cubicBezTo>
                <a:cubicBezTo>
                  <a:pt x="88" y="70"/>
                  <a:pt x="88" y="70"/>
                  <a:pt x="88" y="70"/>
                </a:cubicBezTo>
                <a:cubicBezTo>
                  <a:pt x="87" y="71"/>
                  <a:pt x="87" y="72"/>
                  <a:pt x="87" y="74"/>
                </a:cubicBezTo>
                <a:cubicBezTo>
                  <a:pt x="100" y="111"/>
                  <a:pt x="100" y="111"/>
                  <a:pt x="100" y="111"/>
                </a:cubicBezTo>
                <a:cubicBezTo>
                  <a:pt x="100" y="114"/>
                  <a:pt x="97" y="116"/>
                  <a:pt x="95" y="114"/>
                </a:cubicBezTo>
                <a:cubicBezTo>
                  <a:pt x="63" y="91"/>
                  <a:pt x="63" y="91"/>
                  <a:pt x="63" y="91"/>
                </a:cubicBezTo>
                <a:cubicBezTo>
                  <a:pt x="62" y="90"/>
                  <a:pt x="61" y="90"/>
                  <a:pt x="60" y="91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26" y="116"/>
                  <a:pt x="23" y="114"/>
                  <a:pt x="23" y="111"/>
                </a:cubicBezTo>
                <a:cubicBezTo>
                  <a:pt x="36" y="74"/>
                  <a:pt x="36" y="74"/>
                  <a:pt x="36" y="74"/>
                </a:cubicBezTo>
                <a:cubicBezTo>
                  <a:pt x="36" y="72"/>
                  <a:pt x="36" y="71"/>
                  <a:pt x="35" y="70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46"/>
                  <a:pt x="2" y="42"/>
                  <a:pt x="4" y="42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2"/>
                  <a:pt x="46" y="41"/>
                  <a:pt x="47" y="40"/>
                </a:cubicBezTo>
                <a:cubicBezTo>
                  <a:pt x="59" y="2"/>
                  <a:pt x="59" y="2"/>
                  <a:pt x="59" y="2"/>
                </a:cubicBezTo>
                <a:cubicBezTo>
                  <a:pt x="60" y="0"/>
                  <a:pt x="63" y="0"/>
                  <a:pt x="64" y="2"/>
                </a:cubicBezTo>
                <a:close/>
              </a:path>
            </a:pathLst>
          </a:custGeom>
          <a:noFill/>
          <a:ln w="33338" cap="rnd">
            <a:solidFill>
              <a:schemeClr val="bg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5866876" y="4751270"/>
            <a:ext cx="288709" cy="289611"/>
            <a:chOff x="5866876" y="4751270"/>
            <a:chExt cx="288709" cy="289611"/>
          </a:xfrm>
          <a:noFill/>
        </p:grpSpPr>
        <p:sp>
          <p:nvSpPr>
            <p:cNvPr id="105" name="Oval 87"/>
            <p:cNvSpPr>
              <a:spLocks noChangeArrowheads="1"/>
            </p:cNvSpPr>
            <p:nvPr/>
          </p:nvSpPr>
          <p:spPr bwMode="auto">
            <a:xfrm rot="5400000">
              <a:off x="5957097" y="4841492"/>
              <a:ext cx="110972" cy="109168"/>
            </a:xfrm>
            <a:prstGeom prst="ellips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6" name="Freeform 88"/>
            <p:cNvSpPr/>
            <p:nvPr/>
          </p:nvSpPr>
          <p:spPr bwMode="auto">
            <a:xfrm rot="5400000">
              <a:off x="5866425" y="4751721"/>
              <a:ext cx="289611" cy="288709"/>
            </a:xfrm>
            <a:custGeom>
              <a:avLst/>
              <a:gdLst>
                <a:gd name="T0" fmla="*/ 118 w 120"/>
                <a:gd name="T1" fmla="*/ 50 h 120"/>
                <a:gd name="T2" fmla="*/ 104 w 120"/>
                <a:gd name="T3" fmla="*/ 49 h 120"/>
                <a:gd name="T4" fmla="*/ 98 w 120"/>
                <a:gd name="T5" fmla="*/ 36 h 120"/>
                <a:gd name="T6" fmla="*/ 108 w 120"/>
                <a:gd name="T7" fmla="*/ 26 h 120"/>
                <a:gd name="T8" fmla="*/ 108 w 120"/>
                <a:gd name="T9" fmla="*/ 23 h 120"/>
                <a:gd name="T10" fmla="*/ 97 w 120"/>
                <a:gd name="T11" fmla="*/ 12 h 120"/>
                <a:gd name="T12" fmla="*/ 94 w 120"/>
                <a:gd name="T13" fmla="*/ 12 h 120"/>
                <a:gd name="T14" fmla="*/ 84 w 120"/>
                <a:gd name="T15" fmla="*/ 21 h 120"/>
                <a:gd name="T16" fmla="*/ 70 w 120"/>
                <a:gd name="T17" fmla="*/ 16 h 120"/>
                <a:gd name="T18" fmla="*/ 70 w 120"/>
                <a:gd name="T19" fmla="*/ 2 h 120"/>
                <a:gd name="T20" fmla="*/ 68 w 120"/>
                <a:gd name="T21" fmla="*/ 0 h 120"/>
                <a:gd name="T22" fmla="*/ 53 w 120"/>
                <a:gd name="T23" fmla="*/ 0 h 120"/>
                <a:gd name="T24" fmla="*/ 50 w 120"/>
                <a:gd name="T25" fmla="*/ 2 h 120"/>
                <a:gd name="T26" fmla="*/ 50 w 120"/>
                <a:gd name="T27" fmla="*/ 16 h 120"/>
                <a:gd name="T28" fmla="*/ 36 w 120"/>
                <a:gd name="T29" fmla="*/ 21 h 120"/>
                <a:gd name="T30" fmla="*/ 26 w 120"/>
                <a:gd name="T31" fmla="*/ 12 h 120"/>
                <a:gd name="T32" fmla="*/ 23 w 120"/>
                <a:gd name="T33" fmla="*/ 12 h 120"/>
                <a:gd name="T34" fmla="*/ 12 w 120"/>
                <a:gd name="T35" fmla="*/ 23 h 120"/>
                <a:gd name="T36" fmla="*/ 12 w 120"/>
                <a:gd name="T37" fmla="*/ 26 h 120"/>
                <a:gd name="T38" fmla="*/ 22 w 120"/>
                <a:gd name="T39" fmla="*/ 36 h 120"/>
                <a:gd name="T40" fmla="*/ 16 w 120"/>
                <a:gd name="T41" fmla="*/ 49 h 120"/>
                <a:gd name="T42" fmla="*/ 2 w 120"/>
                <a:gd name="T43" fmla="*/ 50 h 120"/>
                <a:gd name="T44" fmla="*/ 0 w 120"/>
                <a:gd name="T45" fmla="*/ 52 h 120"/>
                <a:gd name="T46" fmla="*/ 0 w 120"/>
                <a:gd name="T47" fmla="*/ 67 h 120"/>
                <a:gd name="T48" fmla="*/ 2 w 120"/>
                <a:gd name="T49" fmla="*/ 69 h 120"/>
                <a:gd name="T50" fmla="*/ 16 w 120"/>
                <a:gd name="T51" fmla="*/ 70 h 120"/>
                <a:gd name="T52" fmla="*/ 22 w 120"/>
                <a:gd name="T53" fmla="*/ 83 h 120"/>
                <a:gd name="T54" fmla="*/ 12 w 120"/>
                <a:gd name="T55" fmla="*/ 94 h 120"/>
                <a:gd name="T56" fmla="*/ 12 w 120"/>
                <a:gd name="T57" fmla="*/ 97 h 120"/>
                <a:gd name="T58" fmla="*/ 23 w 120"/>
                <a:gd name="T59" fmla="*/ 107 h 120"/>
                <a:gd name="T60" fmla="*/ 26 w 120"/>
                <a:gd name="T61" fmla="*/ 107 h 120"/>
                <a:gd name="T62" fmla="*/ 36 w 120"/>
                <a:gd name="T63" fmla="*/ 98 h 120"/>
                <a:gd name="T64" fmla="*/ 50 w 120"/>
                <a:gd name="T65" fmla="*/ 103 h 120"/>
                <a:gd name="T66" fmla="*/ 50 w 120"/>
                <a:gd name="T67" fmla="*/ 117 h 120"/>
                <a:gd name="T68" fmla="*/ 52 w 120"/>
                <a:gd name="T69" fmla="*/ 120 h 120"/>
                <a:gd name="T70" fmla="*/ 67 w 120"/>
                <a:gd name="T71" fmla="*/ 120 h 120"/>
                <a:gd name="T72" fmla="*/ 70 w 120"/>
                <a:gd name="T73" fmla="*/ 117 h 120"/>
                <a:gd name="T74" fmla="*/ 70 w 120"/>
                <a:gd name="T75" fmla="*/ 103 h 120"/>
                <a:gd name="T76" fmla="*/ 84 w 120"/>
                <a:gd name="T77" fmla="*/ 98 h 120"/>
                <a:gd name="T78" fmla="*/ 94 w 120"/>
                <a:gd name="T79" fmla="*/ 107 h 120"/>
                <a:gd name="T80" fmla="*/ 97 w 120"/>
                <a:gd name="T81" fmla="*/ 107 h 120"/>
                <a:gd name="T82" fmla="*/ 108 w 120"/>
                <a:gd name="T83" fmla="*/ 97 h 120"/>
                <a:gd name="T84" fmla="*/ 108 w 120"/>
                <a:gd name="T85" fmla="*/ 94 h 120"/>
                <a:gd name="T86" fmla="*/ 98 w 120"/>
                <a:gd name="T87" fmla="*/ 83 h 120"/>
                <a:gd name="T88" fmla="*/ 104 w 120"/>
                <a:gd name="T89" fmla="*/ 70 h 120"/>
                <a:gd name="T90" fmla="*/ 118 w 120"/>
                <a:gd name="T91" fmla="*/ 69 h 120"/>
                <a:gd name="T92" fmla="*/ 120 w 120"/>
                <a:gd name="T93" fmla="*/ 67 h 120"/>
                <a:gd name="T94" fmla="*/ 120 w 120"/>
                <a:gd name="T95" fmla="*/ 52 h 120"/>
                <a:gd name="T96" fmla="*/ 118 w 120"/>
                <a:gd name="T97" fmla="*/ 5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0" h="120">
                  <a:moveTo>
                    <a:pt x="118" y="50"/>
                  </a:moveTo>
                  <a:cubicBezTo>
                    <a:pt x="104" y="49"/>
                    <a:pt x="104" y="49"/>
                    <a:pt x="104" y="49"/>
                  </a:cubicBezTo>
                  <a:cubicBezTo>
                    <a:pt x="103" y="45"/>
                    <a:pt x="101" y="40"/>
                    <a:pt x="98" y="3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9" y="25"/>
                    <a:pt x="109" y="23"/>
                    <a:pt x="108" y="23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96" y="11"/>
                    <a:pt x="95" y="11"/>
                    <a:pt x="94" y="12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0" y="19"/>
                    <a:pt x="75" y="17"/>
                    <a:pt x="70" y="16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1"/>
                    <a:pt x="69" y="0"/>
                    <a:pt x="6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0" y="1"/>
                    <a:pt x="50" y="2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45" y="17"/>
                    <a:pt x="40" y="19"/>
                    <a:pt x="3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5" y="11"/>
                    <a:pt x="24" y="11"/>
                    <a:pt x="23" y="1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1" y="25"/>
                    <a:pt x="12" y="2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19" y="40"/>
                    <a:pt x="17" y="45"/>
                    <a:pt x="16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51"/>
                    <a:pt x="0" y="5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8"/>
                    <a:pt x="1" y="69"/>
                    <a:pt x="2" y="69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7" y="75"/>
                    <a:pt x="19" y="79"/>
                    <a:pt x="22" y="83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1" y="95"/>
                    <a:pt x="11" y="96"/>
                    <a:pt x="12" y="97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4" y="108"/>
                    <a:pt x="25" y="108"/>
                    <a:pt x="26" y="107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40" y="100"/>
                    <a:pt x="45" y="102"/>
                    <a:pt x="50" y="10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50" y="119"/>
                    <a:pt x="51" y="120"/>
                    <a:pt x="52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9" y="120"/>
                    <a:pt x="70" y="119"/>
                    <a:pt x="70" y="117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75" y="102"/>
                    <a:pt x="80" y="100"/>
                    <a:pt x="84" y="98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95" y="108"/>
                    <a:pt x="96" y="108"/>
                    <a:pt x="97" y="107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9" y="96"/>
                    <a:pt x="109" y="95"/>
                    <a:pt x="108" y="94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101" y="79"/>
                    <a:pt x="103" y="75"/>
                    <a:pt x="104" y="70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119" y="69"/>
                    <a:pt x="120" y="68"/>
                    <a:pt x="120" y="67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1"/>
                    <a:pt x="119" y="50"/>
                    <a:pt x="118" y="50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866875" y="5568676"/>
            <a:ext cx="291416" cy="255327"/>
            <a:chOff x="5866875" y="5568676"/>
            <a:chExt cx="291416" cy="255327"/>
          </a:xfrm>
          <a:noFill/>
        </p:grpSpPr>
        <p:sp>
          <p:nvSpPr>
            <p:cNvPr id="108" name="Freeform 89"/>
            <p:cNvSpPr/>
            <p:nvPr/>
          </p:nvSpPr>
          <p:spPr bwMode="auto">
            <a:xfrm rot="5400000">
              <a:off x="5846576" y="5610630"/>
              <a:ext cx="212020" cy="171421"/>
            </a:xfrm>
            <a:custGeom>
              <a:avLst/>
              <a:gdLst>
                <a:gd name="T0" fmla="*/ 84 w 88"/>
                <a:gd name="T1" fmla="*/ 71 h 71"/>
                <a:gd name="T2" fmla="*/ 4 w 88"/>
                <a:gd name="T3" fmla="*/ 71 h 71"/>
                <a:gd name="T4" fmla="*/ 0 w 88"/>
                <a:gd name="T5" fmla="*/ 67 h 71"/>
                <a:gd name="T6" fmla="*/ 0 w 88"/>
                <a:gd name="T7" fmla="*/ 4 h 71"/>
                <a:gd name="T8" fmla="*/ 4 w 88"/>
                <a:gd name="T9" fmla="*/ 0 h 71"/>
                <a:gd name="T10" fmla="*/ 84 w 88"/>
                <a:gd name="T11" fmla="*/ 0 h 71"/>
                <a:gd name="T12" fmla="*/ 88 w 88"/>
                <a:gd name="T13" fmla="*/ 4 h 71"/>
                <a:gd name="T14" fmla="*/ 88 w 88"/>
                <a:gd name="T15" fmla="*/ 67 h 71"/>
                <a:gd name="T16" fmla="*/ 84 w 88"/>
                <a:gd name="T1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71">
                  <a:moveTo>
                    <a:pt x="84" y="71"/>
                  </a:moveTo>
                  <a:cubicBezTo>
                    <a:pt x="4" y="71"/>
                    <a:pt x="4" y="71"/>
                    <a:pt x="4" y="71"/>
                  </a:cubicBezTo>
                  <a:cubicBezTo>
                    <a:pt x="1" y="71"/>
                    <a:pt x="0" y="69"/>
                    <a:pt x="0" y="6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6" y="0"/>
                    <a:pt x="88" y="2"/>
                    <a:pt x="88" y="4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8" y="69"/>
                    <a:pt x="86" y="71"/>
                    <a:pt x="84" y="71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9" name="Freeform 90"/>
            <p:cNvSpPr/>
            <p:nvPr/>
          </p:nvSpPr>
          <p:spPr bwMode="auto">
            <a:xfrm rot="5400000">
              <a:off x="5957097" y="5622809"/>
              <a:ext cx="255327" cy="147061"/>
            </a:xfrm>
            <a:custGeom>
              <a:avLst/>
              <a:gdLst>
                <a:gd name="T0" fmla="*/ 106 w 106"/>
                <a:gd name="T1" fmla="*/ 61 h 61"/>
                <a:gd name="T2" fmla="*/ 58 w 106"/>
                <a:gd name="T3" fmla="*/ 3 h 61"/>
                <a:gd name="T4" fmla="*/ 48 w 106"/>
                <a:gd name="T5" fmla="*/ 3 h 61"/>
                <a:gd name="T6" fmla="*/ 0 w 106"/>
                <a:gd name="T7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61">
                  <a:moveTo>
                    <a:pt x="106" y="61"/>
                  </a:moveTo>
                  <a:cubicBezTo>
                    <a:pt x="58" y="3"/>
                    <a:pt x="58" y="3"/>
                    <a:pt x="58" y="3"/>
                  </a:cubicBezTo>
                  <a:cubicBezTo>
                    <a:pt x="55" y="0"/>
                    <a:pt x="50" y="0"/>
                    <a:pt x="48" y="3"/>
                  </a:cubicBezTo>
                  <a:cubicBezTo>
                    <a:pt x="0" y="61"/>
                    <a:pt x="0" y="61"/>
                    <a:pt x="0" y="61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5064807" y="1561041"/>
            <a:ext cx="288709" cy="243598"/>
            <a:chOff x="5064807" y="1561041"/>
            <a:chExt cx="288709" cy="243598"/>
          </a:xfrm>
          <a:noFill/>
        </p:grpSpPr>
        <p:sp>
          <p:nvSpPr>
            <p:cNvPr id="111" name="Freeform 91"/>
            <p:cNvSpPr/>
            <p:nvPr/>
          </p:nvSpPr>
          <p:spPr bwMode="auto">
            <a:xfrm rot="5400000">
              <a:off x="5046763" y="1579085"/>
              <a:ext cx="243598" cy="207509"/>
            </a:xfrm>
            <a:custGeom>
              <a:avLst/>
              <a:gdLst>
                <a:gd name="T0" fmla="*/ 93 w 101"/>
                <a:gd name="T1" fmla="*/ 86 h 86"/>
                <a:gd name="T2" fmla="*/ 9 w 101"/>
                <a:gd name="T3" fmla="*/ 86 h 86"/>
                <a:gd name="T4" fmla="*/ 1 w 101"/>
                <a:gd name="T5" fmla="*/ 77 h 86"/>
                <a:gd name="T6" fmla="*/ 9 w 101"/>
                <a:gd name="T7" fmla="*/ 6 h 86"/>
                <a:gd name="T8" fmla="*/ 16 w 101"/>
                <a:gd name="T9" fmla="*/ 0 h 86"/>
                <a:gd name="T10" fmla="*/ 85 w 101"/>
                <a:gd name="T11" fmla="*/ 0 h 86"/>
                <a:gd name="T12" fmla="*/ 93 w 101"/>
                <a:gd name="T13" fmla="*/ 6 h 86"/>
                <a:gd name="T14" fmla="*/ 100 w 101"/>
                <a:gd name="T15" fmla="*/ 77 h 86"/>
                <a:gd name="T16" fmla="*/ 93 w 101"/>
                <a:gd name="T1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86">
                  <a:moveTo>
                    <a:pt x="93" y="86"/>
                  </a:moveTo>
                  <a:cubicBezTo>
                    <a:pt x="9" y="86"/>
                    <a:pt x="9" y="86"/>
                    <a:pt x="9" y="86"/>
                  </a:cubicBezTo>
                  <a:cubicBezTo>
                    <a:pt x="4" y="86"/>
                    <a:pt x="0" y="82"/>
                    <a:pt x="1" y="7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9" y="0"/>
                    <a:pt x="92" y="3"/>
                    <a:pt x="93" y="6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101" y="82"/>
                    <a:pt x="98" y="86"/>
                    <a:pt x="93" y="86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12" name="Freeform 92"/>
            <p:cNvSpPr/>
            <p:nvPr/>
          </p:nvSpPr>
          <p:spPr bwMode="auto">
            <a:xfrm rot="5400000">
              <a:off x="5229912" y="1620587"/>
              <a:ext cx="122701" cy="124506"/>
            </a:xfrm>
            <a:custGeom>
              <a:avLst/>
              <a:gdLst>
                <a:gd name="T0" fmla="*/ 0 w 51"/>
                <a:gd name="T1" fmla="*/ 52 h 52"/>
                <a:gd name="T2" fmla="*/ 7 w 51"/>
                <a:gd name="T3" fmla="*/ 9 h 52"/>
                <a:gd name="T4" fmla="*/ 18 w 51"/>
                <a:gd name="T5" fmla="*/ 0 h 52"/>
                <a:gd name="T6" fmla="*/ 34 w 51"/>
                <a:gd name="T7" fmla="*/ 0 h 52"/>
                <a:gd name="T8" fmla="*/ 45 w 51"/>
                <a:gd name="T9" fmla="*/ 9 h 52"/>
                <a:gd name="T10" fmla="*/ 51 w 51"/>
                <a:gd name="T1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52">
                  <a:moveTo>
                    <a:pt x="0" y="52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8" y="4"/>
                    <a:pt x="12" y="0"/>
                    <a:pt x="1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9" y="0"/>
                    <a:pt x="44" y="4"/>
                    <a:pt x="45" y="9"/>
                  </a:cubicBezTo>
                  <a:cubicBezTo>
                    <a:pt x="51" y="52"/>
                    <a:pt x="51" y="52"/>
                    <a:pt x="51" y="52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5074731" y="2341455"/>
            <a:ext cx="226456" cy="289612"/>
            <a:chOff x="5074731" y="2341455"/>
            <a:chExt cx="226456" cy="289612"/>
          </a:xfrm>
          <a:noFill/>
        </p:grpSpPr>
        <p:sp>
          <p:nvSpPr>
            <p:cNvPr id="114" name="Freeform 93"/>
            <p:cNvSpPr/>
            <p:nvPr/>
          </p:nvSpPr>
          <p:spPr bwMode="auto">
            <a:xfrm rot="5400000">
              <a:off x="5082851" y="2398295"/>
              <a:ext cx="240891" cy="127212"/>
            </a:xfrm>
            <a:custGeom>
              <a:avLst/>
              <a:gdLst>
                <a:gd name="T0" fmla="*/ 93 w 100"/>
                <a:gd name="T1" fmla="*/ 53 h 53"/>
                <a:gd name="T2" fmla="*/ 22 w 100"/>
                <a:gd name="T3" fmla="*/ 53 h 53"/>
                <a:gd name="T4" fmla="*/ 15 w 100"/>
                <a:gd name="T5" fmla="*/ 48 h 53"/>
                <a:gd name="T6" fmla="*/ 0 w 100"/>
                <a:gd name="T7" fmla="*/ 4 h 53"/>
                <a:gd name="T8" fmla="*/ 3 w 100"/>
                <a:gd name="T9" fmla="*/ 0 h 53"/>
                <a:gd name="T10" fmla="*/ 100 w 100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53">
                  <a:moveTo>
                    <a:pt x="93" y="53"/>
                  </a:moveTo>
                  <a:cubicBezTo>
                    <a:pt x="22" y="53"/>
                    <a:pt x="22" y="53"/>
                    <a:pt x="22" y="53"/>
                  </a:cubicBezTo>
                  <a:cubicBezTo>
                    <a:pt x="19" y="53"/>
                    <a:pt x="16" y="51"/>
                    <a:pt x="15" y="4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00" y="0"/>
                    <a:pt x="100" y="0"/>
                    <a:pt x="100" y="0"/>
                  </a:cubicBezTo>
                </a:path>
              </a:pathLst>
            </a:custGeom>
            <a:grpFill/>
            <a:ln w="30163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15" name="Freeform 94"/>
            <p:cNvSpPr/>
            <p:nvPr/>
          </p:nvSpPr>
          <p:spPr bwMode="auto">
            <a:xfrm rot="5400000">
              <a:off x="5105858" y="2435737"/>
              <a:ext cx="260740" cy="129919"/>
            </a:xfrm>
            <a:custGeom>
              <a:avLst/>
              <a:gdLst>
                <a:gd name="T0" fmla="*/ 108 w 108"/>
                <a:gd name="T1" fmla="*/ 0 h 54"/>
                <a:gd name="T2" fmla="*/ 94 w 108"/>
                <a:gd name="T3" fmla="*/ 0 h 54"/>
                <a:gd name="T4" fmla="*/ 90 w 108"/>
                <a:gd name="T5" fmla="*/ 4 h 54"/>
                <a:gd name="T6" fmla="*/ 82 w 108"/>
                <a:gd name="T7" fmla="*/ 51 h 54"/>
                <a:gd name="T8" fmla="*/ 79 w 108"/>
                <a:gd name="T9" fmla="*/ 54 h 54"/>
                <a:gd name="T10" fmla="*/ 0 w 108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54">
                  <a:moveTo>
                    <a:pt x="108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2" y="0"/>
                    <a:pt x="90" y="2"/>
                    <a:pt x="90" y="4"/>
                  </a:cubicBezTo>
                  <a:cubicBezTo>
                    <a:pt x="82" y="51"/>
                    <a:pt x="82" y="51"/>
                    <a:pt x="82" y="51"/>
                  </a:cubicBezTo>
                  <a:cubicBezTo>
                    <a:pt x="81" y="53"/>
                    <a:pt x="80" y="54"/>
                    <a:pt x="79" y="54"/>
                  </a:cubicBezTo>
                  <a:cubicBezTo>
                    <a:pt x="0" y="54"/>
                    <a:pt x="0" y="54"/>
                    <a:pt x="0" y="54"/>
                  </a:cubicBezTo>
                </a:path>
              </a:pathLst>
            </a:custGeom>
            <a:grpFill/>
            <a:ln w="30163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16" name="Line 95"/>
            <p:cNvSpPr>
              <a:spLocks noChangeShapeType="1"/>
            </p:cNvSpPr>
            <p:nvPr/>
          </p:nvSpPr>
          <p:spPr bwMode="auto">
            <a:xfrm rot="5400000">
              <a:off x="5121647" y="2463255"/>
              <a:ext cx="229162" cy="0"/>
            </a:xfrm>
            <a:prstGeom prst="line">
              <a:avLst/>
            </a:prstGeom>
            <a:grpFill/>
            <a:ln w="30163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17" name="Line 96"/>
            <p:cNvSpPr>
              <a:spLocks noChangeShapeType="1"/>
            </p:cNvSpPr>
            <p:nvPr/>
          </p:nvSpPr>
          <p:spPr bwMode="auto">
            <a:xfrm rot="5400000">
              <a:off x="5099993" y="2465961"/>
              <a:ext cx="209314" cy="0"/>
            </a:xfrm>
            <a:prstGeom prst="line">
              <a:avLst/>
            </a:prstGeom>
            <a:grpFill/>
            <a:ln w="30163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18" name="Oval 97"/>
            <p:cNvSpPr>
              <a:spLocks noChangeArrowheads="1"/>
            </p:cNvSpPr>
            <p:nvPr/>
          </p:nvSpPr>
          <p:spPr bwMode="auto">
            <a:xfrm rot="5400000">
              <a:off x="5074731" y="2404611"/>
              <a:ext cx="47817" cy="4781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19" name="Oval 98"/>
            <p:cNvSpPr>
              <a:spLocks noChangeArrowheads="1"/>
            </p:cNvSpPr>
            <p:nvPr/>
          </p:nvSpPr>
          <p:spPr bwMode="auto">
            <a:xfrm rot="5400000">
              <a:off x="5074731" y="2501148"/>
              <a:ext cx="47817" cy="4781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20" name="Freeform 99"/>
          <p:cNvSpPr/>
          <p:nvPr/>
        </p:nvSpPr>
        <p:spPr bwMode="auto">
          <a:xfrm rot="5400000">
            <a:off x="5064356" y="3146682"/>
            <a:ext cx="289611" cy="288709"/>
          </a:xfrm>
          <a:custGeom>
            <a:avLst/>
            <a:gdLst>
              <a:gd name="T0" fmla="*/ 118 w 120"/>
              <a:gd name="T1" fmla="*/ 0 h 120"/>
              <a:gd name="T2" fmla="*/ 0 w 120"/>
              <a:gd name="T3" fmla="*/ 54 h 120"/>
              <a:gd name="T4" fmla="*/ 55 w 120"/>
              <a:gd name="T5" fmla="*/ 65 h 120"/>
              <a:gd name="T6" fmla="*/ 66 w 120"/>
              <a:gd name="T7" fmla="*/ 120 h 120"/>
              <a:gd name="T8" fmla="*/ 120 w 120"/>
              <a:gd name="T9" fmla="*/ 2 h 120"/>
              <a:gd name="T10" fmla="*/ 118 w 120"/>
              <a:gd name="T11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120">
                <a:moveTo>
                  <a:pt x="118" y="0"/>
                </a:moveTo>
                <a:cubicBezTo>
                  <a:pt x="0" y="54"/>
                  <a:pt x="0" y="54"/>
                  <a:pt x="0" y="54"/>
                </a:cubicBezTo>
                <a:cubicBezTo>
                  <a:pt x="55" y="65"/>
                  <a:pt x="55" y="65"/>
                  <a:pt x="55" y="65"/>
                </a:cubicBezTo>
                <a:cubicBezTo>
                  <a:pt x="66" y="120"/>
                  <a:pt x="66" y="120"/>
                  <a:pt x="66" y="120"/>
                </a:cubicBezTo>
                <a:cubicBezTo>
                  <a:pt x="120" y="2"/>
                  <a:pt x="120" y="2"/>
                  <a:pt x="120" y="2"/>
                </a:cubicBezTo>
                <a:cubicBezTo>
                  <a:pt x="120" y="1"/>
                  <a:pt x="119" y="0"/>
                  <a:pt x="118" y="0"/>
                </a:cubicBezTo>
                <a:close/>
              </a:path>
            </a:pathLst>
          </a:custGeom>
          <a:noFill/>
          <a:ln w="33338" cap="rnd">
            <a:solidFill>
              <a:schemeClr val="bg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121" name="组合 120"/>
          <p:cNvGrpSpPr/>
          <p:nvPr/>
        </p:nvGrpSpPr>
        <p:grpSpPr>
          <a:xfrm>
            <a:off x="5064807" y="3949202"/>
            <a:ext cx="288709" cy="288709"/>
            <a:chOff x="5064807" y="3949202"/>
            <a:chExt cx="288709" cy="288709"/>
          </a:xfrm>
          <a:noFill/>
        </p:grpSpPr>
        <p:sp>
          <p:nvSpPr>
            <p:cNvPr id="122" name="Oval 100"/>
            <p:cNvSpPr>
              <a:spLocks noChangeArrowheads="1"/>
            </p:cNvSpPr>
            <p:nvPr/>
          </p:nvSpPr>
          <p:spPr bwMode="auto">
            <a:xfrm rot="5400000">
              <a:off x="5064807" y="3949202"/>
              <a:ext cx="288709" cy="288709"/>
            </a:xfrm>
            <a:prstGeom prst="ellips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23" name="Line 101"/>
            <p:cNvSpPr>
              <a:spLocks noChangeShapeType="1"/>
            </p:cNvSpPr>
            <p:nvPr/>
          </p:nvSpPr>
          <p:spPr bwMode="auto">
            <a:xfrm rot="5400000">
              <a:off x="5326449" y="4075512"/>
              <a:ext cx="0" cy="36089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24" name="Line 102"/>
            <p:cNvSpPr>
              <a:spLocks noChangeShapeType="1"/>
            </p:cNvSpPr>
            <p:nvPr/>
          </p:nvSpPr>
          <p:spPr bwMode="auto">
            <a:xfrm rot="5400000">
              <a:off x="5190666" y="3976719"/>
              <a:ext cx="36991" cy="0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25" name="Line 103"/>
            <p:cNvSpPr>
              <a:spLocks noChangeShapeType="1"/>
            </p:cNvSpPr>
            <p:nvPr/>
          </p:nvSpPr>
          <p:spPr bwMode="auto">
            <a:xfrm rot="5400000" flipV="1">
              <a:off x="5092776" y="4075512"/>
              <a:ext cx="0" cy="36089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26" name="Line 104"/>
            <p:cNvSpPr>
              <a:spLocks noChangeShapeType="1"/>
            </p:cNvSpPr>
            <p:nvPr/>
          </p:nvSpPr>
          <p:spPr bwMode="auto">
            <a:xfrm rot="5400000" flipH="1">
              <a:off x="5191117" y="4212648"/>
              <a:ext cx="36089" cy="0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27" name="Freeform 105"/>
            <p:cNvSpPr/>
            <p:nvPr/>
          </p:nvSpPr>
          <p:spPr bwMode="auto">
            <a:xfrm rot="5400000">
              <a:off x="5148262" y="4031754"/>
              <a:ext cx="122701" cy="125408"/>
            </a:xfrm>
            <a:custGeom>
              <a:avLst/>
              <a:gdLst>
                <a:gd name="T0" fmla="*/ 136 w 136"/>
                <a:gd name="T1" fmla="*/ 0 h 139"/>
                <a:gd name="T2" fmla="*/ 46 w 136"/>
                <a:gd name="T3" fmla="*/ 46 h 139"/>
                <a:gd name="T4" fmla="*/ 0 w 136"/>
                <a:gd name="T5" fmla="*/ 139 h 139"/>
                <a:gd name="T6" fmla="*/ 91 w 136"/>
                <a:gd name="T7" fmla="*/ 94 h 139"/>
                <a:gd name="T8" fmla="*/ 136 w 136"/>
                <a:gd name="T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39">
                  <a:moveTo>
                    <a:pt x="136" y="0"/>
                  </a:moveTo>
                  <a:lnTo>
                    <a:pt x="46" y="46"/>
                  </a:lnTo>
                  <a:lnTo>
                    <a:pt x="0" y="139"/>
                  </a:lnTo>
                  <a:lnTo>
                    <a:pt x="91" y="94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5060296" y="4751271"/>
            <a:ext cx="288709" cy="289611"/>
            <a:chOff x="5060296" y="4751271"/>
            <a:chExt cx="288709" cy="289611"/>
          </a:xfrm>
          <a:noFill/>
        </p:grpSpPr>
        <p:sp>
          <p:nvSpPr>
            <p:cNvPr id="129" name="Freeform 106"/>
            <p:cNvSpPr/>
            <p:nvPr/>
          </p:nvSpPr>
          <p:spPr bwMode="auto">
            <a:xfrm rot="5400000">
              <a:off x="4975488" y="4836079"/>
              <a:ext cx="289611" cy="119995"/>
            </a:xfrm>
            <a:custGeom>
              <a:avLst/>
              <a:gdLst>
                <a:gd name="T0" fmla="*/ 90 w 120"/>
                <a:gd name="T1" fmla="*/ 0 h 50"/>
                <a:gd name="T2" fmla="*/ 60 w 120"/>
                <a:gd name="T3" fmla="*/ 17 h 50"/>
                <a:gd name="T4" fmla="*/ 29 w 120"/>
                <a:gd name="T5" fmla="*/ 0 h 50"/>
                <a:gd name="T6" fmla="*/ 0 w 120"/>
                <a:gd name="T7" fmla="*/ 31 h 50"/>
                <a:gd name="T8" fmla="*/ 0 w 120"/>
                <a:gd name="T9" fmla="*/ 37 h 50"/>
                <a:gd name="T10" fmla="*/ 13 w 120"/>
                <a:gd name="T11" fmla="*/ 50 h 50"/>
                <a:gd name="T12" fmla="*/ 106 w 120"/>
                <a:gd name="T13" fmla="*/ 50 h 50"/>
                <a:gd name="T14" fmla="*/ 120 w 120"/>
                <a:gd name="T15" fmla="*/ 37 h 50"/>
                <a:gd name="T16" fmla="*/ 120 w 120"/>
                <a:gd name="T17" fmla="*/ 31 h 50"/>
                <a:gd name="T18" fmla="*/ 90 w 120"/>
                <a:gd name="T1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50">
                  <a:moveTo>
                    <a:pt x="90" y="0"/>
                  </a:moveTo>
                  <a:cubicBezTo>
                    <a:pt x="83" y="10"/>
                    <a:pt x="72" y="17"/>
                    <a:pt x="60" y="17"/>
                  </a:cubicBezTo>
                  <a:cubicBezTo>
                    <a:pt x="48" y="17"/>
                    <a:pt x="37" y="10"/>
                    <a:pt x="29" y="0"/>
                  </a:cubicBezTo>
                  <a:cubicBezTo>
                    <a:pt x="13" y="1"/>
                    <a:pt x="0" y="15"/>
                    <a:pt x="0" y="31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4"/>
                    <a:pt x="6" y="50"/>
                    <a:pt x="13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14" y="50"/>
                    <a:pt x="120" y="44"/>
                    <a:pt x="120" y="37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0" y="15"/>
                    <a:pt x="106" y="1"/>
                    <a:pt x="90" y="0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30" name="Oval 107"/>
            <p:cNvSpPr>
              <a:spLocks noChangeArrowheads="1"/>
            </p:cNvSpPr>
            <p:nvPr/>
          </p:nvSpPr>
          <p:spPr bwMode="auto">
            <a:xfrm rot="5400000">
              <a:off x="5186155" y="4805854"/>
              <a:ext cx="145257" cy="180443"/>
            </a:xfrm>
            <a:prstGeom prst="ellipse">
              <a:avLst/>
            </a:pr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5035937" y="5502815"/>
            <a:ext cx="288708" cy="361788"/>
            <a:chOff x="5035937" y="5502815"/>
            <a:chExt cx="288708" cy="361788"/>
          </a:xfrm>
          <a:noFill/>
        </p:grpSpPr>
        <p:sp>
          <p:nvSpPr>
            <p:cNvPr id="132" name="Freeform 108"/>
            <p:cNvSpPr/>
            <p:nvPr/>
          </p:nvSpPr>
          <p:spPr bwMode="auto">
            <a:xfrm rot="5400000">
              <a:off x="4958797" y="5625967"/>
              <a:ext cx="265251" cy="110972"/>
            </a:xfrm>
            <a:custGeom>
              <a:avLst/>
              <a:gdLst>
                <a:gd name="T0" fmla="*/ 83 w 110"/>
                <a:gd name="T1" fmla="*/ 0 h 46"/>
                <a:gd name="T2" fmla="*/ 55 w 110"/>
                <a:gd name="T3" fmla="*/ 15 h 46"/>
                <a:gd name="T4" fmla="*/ 27 w 110"/>
                <a:gd name="T5" fmla="*/ 0 h 46"/>
                <a:gd name="T6" fmla="*/ 0 w 110"/>
                <a:gd name="T7" fmla="*/ 29 h 46"/>
                <a:gd name="T8" fmla="*/ 0 w 110"/>
                <a:gd name="T9" fmla="*/ 34 h 46"/>
                <a:gd name="T10" fmla="*/ 12 w 110"/>
                <a:gd name="T11" fmla="*/ 46 h 46"/>
                <a:gd name="T12" fmla="*/ 98 w 110"/>
                <a:gd name="T13" fmla="*/ 46 h 46"/>
                <a:gd name="T14" fmla="*/ 110 w 110"/>
                <a:gd name="T15" fmla="*/ 34 h 46"/>
                <a:gd name="T16" fmla="*/ 110 w 110"/>
                <a:gd name="T17" fmla="*/ 29 h 46"/>
                <a:gd name="T18" fmla="*/ 83 w 110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46">
                  <a:moveTo>
                    <a:pt x="83" y="0"/>
                  </a:moveTo>
                  <a:cubicBezTo>
                    <a:pt x="76" y="9"/>
                    <a:pt x="66" y="15"/>
                    <a:pt x="55" y="15"/>
                  </a:cubicBezTo>
                  <a:cubicBezTo>
                    <a:pt x="44" y="15"/>
                    <a:pt x="34" y="9"/>
                    <a:pt x="27" y="0"/>
                  </a:cubicBezTo>
                  <a:cubicBezTo>
                    <a:pt x="12" y="1"/>
                    <a:pt x="0" y="13"/>
                    <a:pt x="0" y="2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1"/>
                    <a:pt x="6" y="46"/>
                    <a:pt x="12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104" y="46"/>
                    <a:pt x="110" y="41"/>
                    <a:pt x="110" y="3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0" y="13"/>
                    <a:pt x="98" y="1"/>
                    <a:pt x="83" y="0"/>
                  </a:cubicBezTo>
                  <a:close/>
                </a:path>
              </a:pathLst>
            </a:custGeom>
            <a:grpFill/>
            <a:ln w="30163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33" name="Oval 109"/>
            <p:cNvSpPr>
              <a:spLocks noChangeArrowheads="1"/>
            </p:cNvSpPr>
            <p:nvPr/>
          </p:nvSpPr>
          <p:spPr bwMode="auto">
            <a:xfrm rot="5400000">
              <a:off x="5151871" y="5599803"/>
              <a:ext cx="132626" cy="166007"/>
            </a:xfrm>
            <a:prstGeom prst="ellipse">
              <a:avLst/>
            </a:prstGeom>
            <a:grpFill/>
            <a:ln w="30163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34" name="Freeform 110"/>
            <p:cNvSpPr/>
            <p:nvPr/>
          </p:nvSpPr>
          <p:spPr bwMode="auto">
            <a:xfrm rot="5400000">
              <a:off x="5120293" y="5794681"/>
              <a:ext cx="67666" cy="72177"/>
            </a:xfrm>
            <a:custGeom>
              <a:avLst/>
              <a:gdLst>
                <a:gd name="T0" fmla="*/ 28 w 28"/>
                <a:gd name="T1" fmla="*/ 30 h 30"/>
                <a:gd name="T2" fmla="*/ 28 w 28"/>
                <a:gd name="T3" fmla="*/ 25 h 30"/>
                <a:gd name="T4" fmla="*/ 5 w 28"/>
                <a:gd name="T5" fmla="*/ 0 h 30"/>
                <a:gd name="T6" fmla="*/ 0 w 28"/>
                <a:gd name="T7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0">
                  <a:moveTo>
                    <a:pt x="28" y="30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12"/>
                    <a:pt x="18" y="1"/>
                    <a:pt x="5" y="0"/>
                  </a:cubicBezTo>
                  <a:cubicBezTo>
                    <a:pt x="3" y="2"/>
                    <a:pt x="1" y="4"/>
                    <a:pt x="0" y="6"/>
                  </a:cubicBezTo>
                </a:path>
              </a:pathLst>
            </a:custGeom>
            <a:grpFill/>
            <a:ln w="30163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35" name="Freeform 111"/>
            <p:cNvSpPr/>
            <p:nvPr/>
          </p:nvSpPr>
          <p:spPr bwMode="auto">
            <a:xfrm rot="5400000">
              <a:off x="5235777" y="5717993"/>
              <a:ext cx="57742" cy="119995"/>
            </a:xfrm>
            <a:custGeom>
              <a:avLst/>
              <a:gdLst>
                <a:gd name="T0" fmla="*/ 0 w 24"/>
                <a:gd name="T1" fmla="*/ 0 h 50"/>
                <a:gd name="T2" fmla="*/ 24 w 24"/>
                <a:gd name="T3" fmla="*/ 30 h 50"/>
                <a:gd name="T4" fmla="*/ 18 w 24"/>
                <a:gd name="T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50">
                  <a:moveTo>
                    <a:pt x="0" y="0"/>
                  </a:moveTo>
                  <a:cubicBezTo>
                    <a:pt x="13" y="0"/>
                    <a:pt x="24" y="14"/>
                    <a:pt x="24" y="30"/>
                  </a:cubicBezTo>
                  <a:cubicBezTo>
                    <a:pt x="24" y="38"/>
                    <a:pt x="22" y="44"/>
                    <a:pt x="18" y="50"/>
                  </a:cubicBezTo>
                </a:path>
              </a:pathLst>
            </a:custGeom>
            <a:grpFill/>
            <a:ln w="30163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36" name="Freeform 112"/>
            <p:cNvSpPr/>
            <p:nvPr/>
          </p:nvSpPr>
          <p:spPr bwMode="auto">
            <a:xfrm rot="5400000">
              <a:off x="5120293" y="5500559"/>
              <a:ext cx="67666" cy="72177"/>
            </a:xfrm>
            <a:custGeom>
              <a:avLst/>
              <a:gdLst>
                <a:gd name="T0" fmla="*/ 0 w 28"/>
                <a:gd name="T1" fmla="*/ 30 h 30"/>
                <a:gd name="T2" fmla="*/ 0 w 28"/>
                <a:gd name="T3" fmla="*/ 25 h 30"/>
                <a:gd name="T4" fmla="*/ 23 w 28"/>
                <a:gd name="T5" fmla="*/ 0 h 30"/>
                <a:gd name="T6" fmla="*/ 28 w 28"/>
                <a:gd name="T7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0">
                  <a:moveTo>
                    <a:pt x="0" y="3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12"/>
                    <a:pt x="10" y="1"/>
                    <a:pt x="23" y="0"/>
                  </a:cubicBezTo>
                  <a:cubicBezTo>
                    <a:pt x="25" y="2"/>
                    <a:pt x="27" y="4"/>
                    <a:pt x="28" y="6"/>
                  </a:cubicBezTo>
                </a:path>
              </a:pathLst>
            </a:custGeom>
            <a:grpFill/>
            <a:ln w="30163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37" name="Freeform 113"/>
            <p:cNvSpPr/>
            <p:nvPr/>
          </p:nvSpPr>
          <p:spPr bwMode="auto">
            <a:xfrm rot="5400000">
              <a:off x="5235777" y="5530332"/>
              <a:ext cx="57742" cy="119995"/>
            </a:xfrm>
            <a:custGeom>
              <a:avLst/>
              <a:gdLst>
                <a:gd name="T0" fmla="*/ 24 w 24"/>
                <a:gd name="T1" fmla="*/ 0 h 50"/>
                <a:gd name="T2" fmla="*/ 0 w 24"/>
                <a:gd name="T3" fmla="*/ 30 h 50"/>
                <a:gd name="T4" fmla="*/ 6 w 24"/>
                <a:gd name="T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50">
                  <a:moveTo>
                    <a:pt x="24" y="0"/>
                  </a:moveTo>
                  <a:cubicBezTo>
                    <a:pt x="11" y="0"/>
                    <a:pt x="0" y="14"/>
                    <a:pt x="0" y="30"/>
                  </a:cubicBezTo>
                  <a:cubicBezTo>
                    <a:pt x="0" y="38"/>
                    <a:pt x="2" y="44"/>
                    <a:pt x="6" y="50"/>
                  </a:cubicBezTo>
                </a:path>
              </a:pathLst>
            </a:custGeom>
            <a:grpFill/>
            <a:ln w="30163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4262738" y="1536681"/>
            <a:ext cx="289611" cy="289610"/>
            <a:chOff x="4262738" y="1536681"/>
            <a:chExt cx="289611" cy="289610"/>
          </a:xfrm>
          <a:noFill/>
        </p:grpSpPr>
        <p:sp>
          <p:nvSpPr>
            <p:cNvPr id="139" name="Freeform 114"/>
            <p:cNvSpPr/>
            <p:nvPr/>
          </p:nvSpPr>
          <p:spPr bwMode="auto">
            <a:xfrm rot="5400000">
              <a:off x="4480172" y="1754114"/>
              <a:ext cx="72177" cy="72177"/>
            </a:xfrm>
            <a:custGeom>
              <a:avLst/>
              <a:gdLst>
                <a:gd name="T0" fmla="*/ 30 w 30"/>
                <a:gd name="T1" fmla="*/ 15 h 30"/>
                <a:gd name="T2" fmla="*/ 15 w 30"/>
                <a:gd name="T3" fmla="*/ 30 h 30"/>
                <a:gd name="T4" fmla="*/ 2 w 30"/>
                <a:gd name="T5" fmla="*/ 22 h 30"/>
                <a:gd name="T6" fmla="*/ 0 w 30"/>
                <a:gd name="T7" fmla="*/ 15 h 30"/>
                <a:gd name="T8" fmla="*/ 15 w 30"/>
                <a:gd name="T9" fmla="*/ 0 h 30"/>
                <a:gd name="T10" fmla="*/ 30 w 30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30" y="15"/>
                  </a:moveTo>
                  <a:cubicBezTo>
                    <a:pt x="30" y="24"/>
                    <a:pt x="23" y="30"/>
                    <a:pt x="15" y="30"/>
                  </a:cubicBezTo>
                  <a:cubicBezTo>
                    <a:pt x="9" y="30"/>
                    <a:pt x="4" y="27"/>
                    <a:pt x="2" y="22"/>
                  </a:cubicBezTo>
                  <a:cubicBezTo>
                    <a:pt x="1" y="20"/>
                    <a:pt x="0" y="18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0" name="Freeform 115"/>
            <p:cNvSpPr/>
            <p:nvPr/>
          </p:nvSpPr>
          <p:spPr bwMode="auto">
            <a:xfrm rot="5400000">
              <a:off x="4262738" y="1754114"/>
              <a:ext cx="72177" cy="72177"/>
            </a:xfrm>
            <a:custGeom>
              <a:avLst/>
              <a:gdLst>
                <a:gd name="T0" fmla="*/ 30 w 30"/>
                <a:gd name="T1" fmla="*/ 15 h 30"/>
                <a:gd name="T2" fmla="*/ 15 w 30"/>
                <a:gd name="T3" fmla="*/ 30 h 30"/>
                <a:gd name="T4" fmla="*/ 0 w 30"/>
                <a:gd name="T5" fmla="*/ 15 h 30"/>
                <a:gd name="T6" fmla="*/ 2 w 30"/>
                <a:gd name="T7" fmla="*/ 9 h 30"/>
                <a:gd name="T8" fmla="*/ 15 w 30"/>
                <a:gd name="T9" fmla="*/ 0 h 30"/>
                <a:gd name="T10" fmla="*/ 30 w 30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30" y="15"/>
                  </a:moveTo>
                  <a:cubicBezTo>
                    <a:pt x="30" y="24"/>
                    <a:pt x="23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13"/>
                    <a:pt x="1" y="11"/>
                    <a:pt x="2" y="9"/>
                  </a:cubicBezTo>
                  <a:cubicBezTo>
                    <a:pt x="4" y="4"/>
                    <a:pt x="9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1" name="Freeform 116"/>
            <p:cNvSpPr/>
            <p:nvPr/>
          </p:nvSpPr>
          <p:spPr bwMode="auto">
            <a:xfrm rot="5400000">
              <a:off x="4371455" y="1536230"/>
              <a:ext cx="72177" cy="73079"/>
            </a:xfrm>
            <a:custGeom>
              <a:avLst/>
              <a:gdLst>
                <a:gd name="T0" fmla="*/ 28 w 30"/>
                <a:gd name="T1" fmla="*/ 9 h 30"/>
                <a:gd name="T2" fmla="*/ 30 w 30"/>
                <a:gd name="T3" fmla="*/ 15 h 30"/>
                <a:gd name="T4" fmla="*/ 28 w 30"/>
                <a:gd name="T5" fmla="*/ 22 h 30"/>
                <a:gd name="T6" fmla="*/ 15 w 30"/>
                <a:gd name="T7" fmla="*/ 30 h 30"/>
                <a:gd name="T8" fmla="*/ 0 w 30"/>
                <a:gd name="T9" fmla="*/ 15 h 30"/>
                <a:gd name="T10" fmla="*/ 15 w 30"/>
                <a:gd name="T11" fmla="*/ 0 h 30"/>
                <a:gd name="T12" fmla="*/ 28 w 30"/>
                <a:gd name="T13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0">
                  <a:moveTo>
                    <a:pt x="28" y="9"/>
                  </a:moveTo>
                  <a:cubicBezTo>
                    <a:pt x="29" y="11"/>
                    <a:pt x="30" y="13"/>
                    <a:pt x="30" y="15"/>
                  </a:cubicBezTo>
                  <a:cubicBezTo>
                    <a:pt x="30" y="18"/>
                    <a:pt x="29" y="20"/>
                    <a:pt x="28" y="22"/>
                  </a:cubicBezTo>
                  <a:cubicBezTo>
                    <a:pt x="26" y="27"/>
                    <a:pt x="21" y="30"/>
                    <a:pt x="15" y="30"/>
                  </a:cubicBezTo>
                  <a:cubicBezTo>
                    <a:pt x="7" y="30"/>
                    <a:pt x="0" y="24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1" y="0"/>
                    <a:pt x="26" y="4"/>
                    <a:pt x="28" y="9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2" name="Line 117"/>
            <p:cNvSpPr>
              <a:spLocks noChangeShapeType="1"/>
            </p:cNvSpPr>
            <p:nvPr/>
          </p:nvSpPr>
          <p:spPr bwMode="auto">
            <a:xfrm rot="5400000">
              <a:off x="4274918" y="1642691"/>
              <a:ext cx="154279" cy="77590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3" name="Line 118"/>
            <p:cNvSpPr>
              <a:spLocks noChangeShapeType="1"/>
            </p:cNvSpPr>
            <p:nvPr/>
          </p:nvSpPr>
          <p:spPr bwMode="auto">
            <a:xfrm rot="5400000" flipV="1">
              <a:off x="4383184" y="1642691"/>
              <a:ext cx="154279" cy="77590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4262738" y="2341456"/>
            <a:ext cx="289611" cy="289611"/>
            <a:chOff x="4262738" y="2341456"/>
            <a:chExt cx="289611" cy="289611"/>
          </a:xfrm>
          <a:noFill/>
        </p:grpSpPr>
        <p:sp>
          <p:nvSpPr>
            <p:cNvPr id="145" name="Freeform 119"/>
            <p:cNvSpPr/>
            <p:nvPr/>
          </p:nvSpPr>
          <p:spPr bwMode="auto">
            <a:xfrm rot="5400000">
              <a:off x="4262738" y="2341456"/>
              <a:ext cx="289611" cy="289611"/>
            </a:xfrm>
            <a:custGeom>
              <a:avLst/>
              <a:gdLst>
                <a:gd name="T0" fmla="*/ 0 w 321"/>
                <a:gd name="T1" fmla="*/ 0 h 321"/>
                <a:gd name="T2" fmla="*/ 0 w 321"/>
                <a:gd name="T3" fmla="*/ 321 h 321"/>
                <a:gd name="T4" fmla="*/ 321 w 321"/>
                <a:gd name="T5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1" h="321">
                  <a:moveTo>
                    <a:pt x="0" y="0"/>
                  </a:moveTo>
                  <a:lnTo>
                    <a:pt x="0" y="321"/>
                  </a:lnTo>
                  <a:lnTo>
                    <a:pt x="321" y="321"/>
                  </a:ln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6" name="Freeform 120"/>
            <p:cNvSpPr/>
            <p:nvPr/>
          </p:nvSpPr>
          <p:spPr bwMode="auto">
            <a:xfrm rot="5400000">
              <a:off x="4308751" y="2387469"/>
              <a:ext cx="53231" cy="53231"/>
            </a:xfrm>
            <a:custGeom>
              <a:avLst/>
              <a:gdLst>
                <a:gd name="T0" fmla="*/ 21 w 22"/>
                <a:gd name="T1" fmla="*/ 8 h 22"/>
                <a:gd name="T2" fmla="*/ 22 w 22"/>
                <a:gd name="T3" fmla="*/ 11 h 22"/>
                <a:gd name="T4" fmla="*/ 11 w 22"/>
                <a:gd name="T5" fmla="*/ 22 h 22"/>
                <a:gd name="T6" fmla="*/ 3 w 22"/>
                <a:gd name="T7" fmla="*/ 19 h 22"/>
                <a:gd name="T8" fmla="*/ 0 w 22"/>
                <a:gd name="T9" fmla="*/ 11 h 22"/>
                <a:gd name="T10" fmla="*/ 11 w 22"/>
                <a:gd name="T11" fmla="*/ 0 h 22"/>
                <a:gd name="T12" fmla="*/ 21 w 22"/>
                <a:gd name="T13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21" y="8"/>
                  </a:moveTo>
                  <a:cubicBezTo>
                    <a:pt x="22" y="9"/>
                    <a:pt x="22" y="10"/>
                    <a:pt x="22" y="11"/>
                  </a:cubicBezTo>
                  <a:cubicBezTo>
                    <a:pt x="22" y="17"/>
                    <a:pt x="17" y="22"/>
                    <a:pt x="11" y="22"/>
                  </a:cubicBezTo>
                  <a:cubicBezTo>
                    <a:pt x="8" y="22"/>
                    <a:pt x="5" y="21"/>
                    <a:pt x="3" y="19"/>
                  </a:cubicBezTo>
                  <a:cubicBezTo>
                    <a:pt x="1" y="17"/>
                    <a:pt x="0" y="14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6" y="0"/>
                    <a:pt x="20" y="3"/>
                    <a:pt x="21" y="8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7" name="Line 121"/>
            <p:cNvSpPr>
              <a:spLocks noChangeShapeType="1"/>
            </p:cNvSpPr>
            <p:nvPr/>
          </p:nvSpPr>
          <p:spPr bwMode="auto">
            <a:xfrm rot="5400000" flipV="1">
              <a:off x="4326796" y="2453330"/>
              <a:ext cx="50524" cy="19849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8" name="Freeform 122"/>
            <p:cNvSpPr/>
            <p:nvPr/>
          </p:nvSpPr>
          <p:spPr bwMode="auto">
            <a:xfrm rot="5400000">
              <a:off x="4345291" y="2486261"/>
              <a:ext cx="52328" cy="53231"/>
            </a:xfrm>
            <a:custGeom>
              <a:avLst/>
              <a:gdLst>
                <a:gd name="T0" fmla="*/ 17 w 22"/>
                <a:gd name="T1" fmla="*/ 2 h 22"/>
                <a:gd name="T2" fmla="*/ 22 w 22"/>
                <a:gd name="T3" fmla="*/ 11 h 22"/>
                <a:gd name="T4" fmla="*/ 11 w 22"/>
                <a:gd name="T5" fmla="*/ 22 h 22"/>
                <a:gd name="T6" fmla="*/ 1 w 22"/>
                <a:gd name="T7" fmla="*/ 15 h 22"/>
                <a:gd name="T8" fmla="*/ 0 w 22"/>
                <a:gd name="T9" fmla="*/ 11 h 22"/>
                <a:gd name="T10" fmla="*/ 11 w 22"/>
                <a:gd name="T11" fmla="*/ 0 h 22"/>
                <a:gd name="T12" fmla="*/ 17 w 22"/>
                <a:gd name="T13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2">
                  <a:moveTo>
                    <a:pt x="17" y="2"/>
                  </a:moveTo>
                  <a:cubicBezTo>
                    <a:pt x="20" y="4"/>
                    <a:pt x="22" y="7"/>
                    <a:pt x="22" y="11"/>
                  </a:cubicBezTo>
                  <a:cubicBezTo>
                    <a:pt x="22" y="17"/>
                    <a:pt x="17" y="22"/>
                    <a:pt x="11" y="22"/>
                  </a:cubicBezTo>
                  <a:cubicBezTo>
                    <a:pt x="6" y="22"/>
                    <a:pt x="2" y="19"/>
                    <a:pt x="1" y="15"/>
                  </a:cubicBezTo>
                  <a:cubicBezTo>
                    <a:pt x="0" y="14"/>
                    <a:pt x="0" y="13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3" y="0"/>
                    <a:pt x="15" y="1"/>
                    <a:pt x="17" y="2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49" name="Line 123"/>
            <p:cNvSpPr>
              <a:spLocks noChangeShapeType="1"/>
            </p:cNvSpPr>
            <p:nvPr/>
          </p:nvSpPr>
          <p:spPr bwMode="auto">
            <a:xfrm rot="5400000" flipV="1">
              <a:off x="4407093" y="2512877"/>
              <a:ext cx="53231" cy="82102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50" name="Freeform 124"/>
            <p:cNvSpPr/>
            <p:nvPr/>
          </p:nvSpPr>
          <p:spPr bwMode="auto">
            <a:xfrm rot="5400000">
              <a:off x="4470248" y="2567912"/>
              <a:ext cx="53231" cy="53231"/>
            </a:xfrm>
            <a:custGeom>
              <a:avLst/>
              <a:gdLst>
                <a:gd name="T0" fmla="*/ 22 w 22"/>
                <a:gd name="T1" fmla="*/ 11 h 22"/>
                <a:gd name="T2" fmla="*/ 11 w 22"/>
                <a:gd name="T3" fmla="*/ 22 h 22"/>
                <a:gd name="T4" fmla="*/ 5 w 22"/>
                <a:gd name="T5" fmla="*/ 20 h 22"/>
                <a:gd name="T6" fmla="*/ 0 w 22"/>
                <a:gd name="T7" fmla="*/ 11 h 22"/>
                <a:gd name="T8" fmla="*/ 11 w 22"/>
                <a:gd name="T9" fmla="*/ 0 h 22"/>
                <a:gd name="T10" fmla="*/ 22 w 22"/>
                <a:gd name="T11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2">
                  <a:moveTo>
                    <a:pt x="22" y="11"/>
                  </a:moveTo>
                  <a:cubicBezTo>
                    <a:pt x="22" y="17"/>
                    <a:pt x="17" y="22"/>
                    <a:pt x="11" y="22"/>
                  </a:cubicBezTo>
                  <a:cubicBezTo>
                    <a:pt x="9" y="22"/>
                    <a:pt x="7" y="21"/>
                    <a:pt x="5" y="20"/>
                  </a:cubicBezTo>
                  <a:cubicBezTo>
                    <a:pt x="2" y="18"/>
                    <a:pt x="0" y="15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51" name="Line 125"/>
            <p:cNvSpPr>
              <a:spLocks noChangeShapeType="1"/>
            </p:cNvSpPr>
            <p:nvPr/>
          </p:nvSpPr>
          <p:spPr bwMode="auto">
            <a:xfrm rot="5400000" flipV="1">
              <a:off x="4262738" y="2341456"/>
              <a:ext cx="53231" cy="53231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4282587" y="3146231"/>
            <a:ext cx="259838" cy="289611"/>
            <a:chOff x="4282587" y="3146231"/>
            <a:chExt cx="259838" cy="289611"/>
          </a:xfrm>
          <a:noFill/>
        </p:grpSpPr>
        <p:sp>
          <p:nvSpPr>
            <p:cNvPr id="153" name="Oval 126"/>
            <p:cNvSpPr>
              <a:spLocks noChangeArrowheads="1"/>
            </p:cNvSpPr>
            <p:nvPr/>
          </p:nvSpPr>
          <p:spPr bwMode="auto">
            <a:xfrm rot="5400000">
              <a:off x="4282587" y="3267128"/>
              <a:ext cx="50524" cy="5052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54" name="Freeform 127"/>
            <p:cNvSpPr/>
            <p:nvPr/>
          </p:nvSpPr>
          <p:spPr bwMode="auto">
            <a:xfrm rot="5400000">
              <a:off x="4318225" y="3272090"/>
              <a:ext cx="142550" cy="40600"/>
            </a:xfrm>
            <a:custGeom>
              <a:avLst/>
              <a:gdLst>
                <a:gd name="T0" fmla="*/ 0 w 59"/>
                <a:gd name="T1" fmla="*/ 17 h 17"/>
                <a:gd name="T2" fmla="*/ 59 w 59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9" h="17">
                  <a:moveTo>
                    <a:pt x="0" y="17"/>
                  </a:moveTo>
                  <a:cubicBezTo>
                    <a:pt x="16" y="0"/>
                    <a:pt x="43" y="0"/>
                    <a:pt x="59" y="17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55" name="Freeform 128"/>
            <p:cNvSpPr/>
            <p:nvPr/>
          </p:nvSpPr>
          <p:spPr bwMode="auto">
            <a:xfrm rot="5400000">
              <a:off x="4337171" y="3262166"/>
              <a:ext cx="214727" cy="60448"/>
            </a:xfrm>
            <a:custGeom>
              <a:avLst/>
              <a:gdLst>
                <a:gd name="T0" fmla="*/ 0 w 89"/>
                <a:gd name="T1" fmla="*/ 25 h 25"/>
                <a:gd name="T2" fmla="*/ 89 w 89"/>
                <a:gd name="T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9" h="25">
                  <a:moveTo>
                    <a:pt x="0" y="25"/>
                  </a:moveTo>
                  <a:cubicBezTo>
                    <a:pt x="25" y="0"/>
                    <a:pt x="65" y="0"/>
                    <a:pt x="89" y="25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56" name="Freeform 129"/>
            <p:cNvSpPr/>
            <p:nvPr/>
          </p:nvSpPr>
          <p:spPr bwMode="auto">
            <a:xfrm rot="5400000">
              <a:off x="4357922" y="3251339"/>
              <a:ext cx="289611" cy="79395"/>
            </a:xfrm>
            <a:custGeom>
              <a:avLst/>
              <a:gdLst>
                <a:gd name="T0" fmla="*/ 0 w 120"/>
                <a:gd name="T1" fmla="*/ 33 h 33"/>
                <a:gd name="T2" fmla="*/ 120 w 120"/>
                <a:gd name="T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0" h="33">
                  <a:moveTo>
                    <a:pt x="0" y="33"/>
                  </a:moveTo>
                  <a:cubicBezTo>
                    <a:pt x="33" y="0"/>
                    <a:pt x="87" y="0"/>
                    <a:pt x="120" y="33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4239281" y="3949201"/>
            <a:ext cx="307655" cy="288710"/>
            <a:chOff x="4239281" y="3949201"/>
            <a:chExt cx="307655" cy="288710"/>
          </a:xfrm>
          <a:noFill/>
        </p:grpSpPr>
        <p:sp>
          <p:nvSpPr>
            <p:cNvPr id="158" name="Freeform 130"/>
            <p:cNvSpPr/>
            <p:nvPr/>
          </p:nvSpPr>
          <p:spPr bwMode="auto">
            <a:xfrm rot="5400000">
              <a:off x="4239281" y="3949202"/>
              <a:ext cx="288709" cy="288709"/>
            </a:xfrm>
            <a:custGeom>
              <a:avLst/>
              <a:gdLst>
                <a:gd name="T0" fmla="*/ 103 w 120"/>
                <a:gd name="T1" fmla="*/ 0 h 120"/>
                <a:gd name="T2" fmla="*/ 120 w 120"/>
                <a:gd name="T3" fmla="*/ 18 h 120"/>
                <a:gd name="T4" fmla="*/ 120 w 120"/>
                <a:gd name="T5" fmla="*/ 103 h 120"/>
                <a:gd name="T6" fmla="*/ 103 w 120"/>
                <a:gd name="T7" fmla="*/ 120 h 120"/>
                <a:gd name="T8" fmla="*/ 18 w 120"/>
                <a:gd name="T9" fmla="*/ 120 h 120"/>
                <a:gd name="T10" fmla="*/ 0 w 120"/>
                <a:gd name="T11" fmla="*/ 103 h 120"/>
                <a:gd name="T12" fmla="*/ 0 w 120"/>
                <a:gd name="T13" fmla="*/ 18 h 120"/>
                <a:gd name="T14" fmla="*/ 18 w 120"/>
                <a:gd name="T1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20">
                  <a:moveTo>
                    <a:pt x="103" y="0"/>
                  </a:moveTo>
                  <a:cubicBezTo>
                    <a:pt x="112" y="0"/>
                    <a:pt x="120" y="8"/>
                    <a:pt x="120" y="18"/>
                  </a:cubicBezTo>
                  <a:cubicBezTo>
                    <a:pt x="120" y="103"/>
                    <a:pt x="120" y="103"/>
                    <a:pt x="120" y="103"/>
                  </a:cubicBezTo>
                  <a:cubicBezTo>
                    <a:pt x="120" y="112"/>
                    <a:pt x="112" y="120"/>
                    <a:pt x="103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8" y="120"/>
                    <a:pt x="0" y="112"/>
                    <a:pt x="0" y="10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59" name="Line 131"/>
            <p:cNvSpPr>
              <a:spLocks noChangeShapeType="1"/>
            </p:cNvSpPr>
            <p:nvPr/>
          </p:nvSpPr>
          <p:spPr bwMode="auto">
            <a:xfrm rot="5400000">
              <a:off x="4311458" y="4093556"/>
              <a:ext cx="288709" cy="0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0" name="Line 132"/>
            <p:cNvSpPr>
              <a:spLocks noChangeShapeType="1"/>
            </p:cNvSpPr>
            <p:nvPr/>
          </p:nvSpPr>
          <p:spPr bwMode="auto">
            <a:xfrm rot="5400000">
              <a:off x="4530245" y="4011906"/>
              <a:ext cx="0" cy="33382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1" name="Line 133"/>
            <p:cNvSpPr>
              <a:spLocks noChangeShapeType="1"/>
            </p:cNvSpPr>
            <p:nvPr/>
          </p:nvSpPr>
          <p:spPr bwMode="auto">
            <a:xfrm rot="5400000">
              <a:off x="4530245" y="4074158"/>
              <a:ext cx="0" cy="33382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2" name="Line 134"/>
            <p:cNvSpPr>
              <a:spLocks noChangeShapeType="1"/>
            </p:cNvSpPr>
            <p:nvPr/>
          </p:nvSpPr>
          <p:spPr bwMode="auto">
            <a:xfrm rot="5400000">
              <a:off x="4530245" y="4137313"/>
              <a:ext cx="0" cy="33382"/>
            </a:xfrm>
            <a:prstGeom prst="line">
              <a:avLst/>
            </a:prstGeom>
            <a:grpFill/>
            <a:ln w="33338" cap="rnd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3" name="Freeform 135"/>
            <p:cNvSpPr/>
            <p:nvPr/>
          </p:nvSpPr>
          <p:spPr bwMode="auto">
            <a:xfrm rot="5400000">
              <a:off x="4311007" y="3977622"/>
              <a:ext cx="89319" cy="128114"/>
            </a:xfrm>
            <a:custGeom>
              <a:avLst/>
              <a:gdLst>
                <a:gd name="T0" fmla="*/ 13 w 37"/>
                <a:gd name="T1" fmla="*/ 45 h 53"/>
                <a:gd name="T2" fmla="*/ 32 w 37"/>
                <a:gd name="T3" fmla="*/ 45 h 53"/>
                <a:gd name="T4" fmla="*/ 36 w 37"/>
                <a:gd name="T5" fmla="*/ 46 h 53"/>
                <a:gd name="T6" fmla="*/ 37 w 37"/>
                <a:gd name="T7" fmla="*/ 49 h 53"/>
                <a:gd name="T8" fmla="*/ 36 w 37"/>
                <a:gd name="T9" fmla="*/ 52 h 53"/>
                <a:gd name="T10" fmla="*/ 33 w 37"/>
                <a:gd name="T11" fmla="*/ 53 h 53"/>
                <a:gd name="T12" fmla="*/ 6 w 37"/>
                <a:gd name="T13" fmla="*/ 53 h 53"/>
                <a:gd name="T14" fmla="*/ 2 w 37"/>
                <a:gd name="T15" fmla="*/ 52 h 53"/>
                <a:gd name="T16" fmla="*/ 0 w 37"/>
                <a:gd name="T17" fmla="*/ 48 h 53"/>
                <a:gd name="T18" fmla="*/ 1 w 37"/>
                <a:gd name="T19" fmla="*/ 45 h 53"/>
                <a:gd name="T20" fmla="*/ 4 w 37"/>
                <a:gd name="T21" fmla="*/ 42 h 53"/>
                <a:gd name="T22" fmla="*/ 12 w 37"/>
                <a:gd name="T23" fmla="*/ 33 h 53"/>
                <a:gd name="T24" fmla="*/ 18 w 37"/>
                <a:gd name="T25" fmla="*/ 28 h 53"/>
                <a:gd name="T26" fmla="*/ 23 w 37"/>
                <a:gd name="T27" fmla="*/ 24 h 53"/>
                <a:gd name="T28" fmla="*/ 26 w 37"/>
                <a:gd name="T29" fmla="*/ 20 h 53"/>
                <a:gd name="T30" fmla="*/ 27 w 37"/>
                <a:gd name="T31" fmla="*/ 16 h 53"/>
                <a:gd name="T32" fmla="*/ 25 w 37"/>
                <a:gd name="T33" fmla="*/ 12 h 53"/>
                <a:gd name="T34" fmla="*/ 23 w 37"/>
                <a:gd name="T35" fmla="*/ 9 h 53"/>
                <a:gd name="T36" fmla="*/ 18 w 37"/>
                <a:gd name="T37" fmla="*/ 8 h 53"/>
                <a:gd name="T38" fmla="*/ 11 w 37"/>
                <a:gd name="T39" fmla="*/ 12 h 53"/>
                <a:gd name="T40" fmla="*/ 10 w 37"/>
                <a:gd name="T41" fmla="*/ 15 h 53"/>
                <a:gd name="T42" fmla="*/ 8 w 37"/>
                <a:gd name="T43" fmla="*/ 18 h 53"/>
                <a:gd name="T44" fmla="*/ 5 w 37"/>
                <a:gd name="T45" fmla="*/ 20 h 53"/>
                <a:gd name="T46" fmla="*/ 2 w 37"/>
                <a:gd name="T47" fmla="*/ 19 h 53"/>
                <a:gd name="T48" fmla="*/ 1 w 37"/>
                <a:gd name="T49" fmla="*/ 15 h 53"/>
                <a:gd name="T50" fmla="*/ 2 w 37"/>
                <a:gd name="T51" fmla="*/ 10 h 53"/>
                <a:gd name="T52" fmla="*/ 5 w 37"/>
                <a:gd name="T53" fmla="*/ 5 h 53"/>
                <a:gd name="T54" fmla="*/ 11 w 37"/>
                <a:gd name="T55" fmla="*/ 2 h 53"/>
                <a:gd name="T56" fmla="*/ 19 w 37"/>
                <a:gd name="T57" fmla="*/ 0 h 53"/>
                <a:gd name="T58" fmla="*/ 28 w 37"/>
                <a:gd name="T59" fmla="*/ 2 h 53"/>
                <a:gd name="T60" fmla="*/ 32 w 37"/>
                <a:gd name="T61" fmla="*/ 5 h 53"/>
                <a:gd name="T62" fmla="*/ 35 w 37"/>
                <a:gd name="T63" fmla="*/ 10 h 53"/>
                <a:gd name="T64" fmla="*/ 36 w 37"/>
                <a:gd name="T65" fmla="*/ 15 h 53"/>
                <a:gd name="T66" fmla="*/ 34 w 37"/>
                <a:gd name="T67" fmla="*/ 24 h 53"/>
                <a:gd name="T68" fmla="*/ 30 w 37"/>
                <a:gd name="T69" fmla="*/ 29 h 53"/>
                <a:gd name="T70" fmla="*/ 22 w 37"/>
                <a:gd name="T71" fmla="*/ 36 h 53"/>
                <a:gd name="T72" fmla="*/ 15 w 37"/>
                <a:gd name="T73" fmla="*/ 43 h 53"/>
                <a:gd name="T74" fmla="*/ 13 w 37"/>
                <a:gd name="T75" fmla="*/ 4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" h="53">
                  <a:moveTo>
                    <a:pt x="13" y="45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3" y="45"/>
                    <a:pt x="35" y="45"/>
                    <a:pt x="36" y="46"/>
                  </a:cubicBezTo>
                  <a:cubicBezTo>
                    <a:pt x="37" y="47"/>
                    <a:pt x="37" y="48"/>
                    <a:pt x="37" y="49"/>
                  </a:cubicBezTo>
                  <a:cubicBezTo>
                    <a:pt x="37" y="50"/>
                    <a:pt x="37" y="51"/>
                    <a:pt x="36" y="52"/>
                  </a:cubicBezTo>
                  <a:cubicBezTo>
                    <a:pt x="35" y="53"/>
                    <a:pt x="34" y="53"/>
                    <a:pt x="33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4" y="53"/>
                    <a:pt x="3" y="53"/>
                    <a:pt x="2" y="52"/>
                  </a:cubicBezTo>
                  <a:cubicBezTo>
                    <a:pt x="1" y="51"/>
                    <a:pt x="0" y="50"/>
                    <a:pt x="0" y="48"/>
                  </a:cubicBezTo>
                  <a:cubicBezTo>
                    <a:pt x="0" y="48"/>
                    <a:pt x="1" y="46"/>
                    <a:pt x="1" y="45"/>
                  </a:cubicBezTo>
                  <a:cubicBezTo>
                    <a:pt x="2" y="44"/>
                    <a:pt x="3" y="42"/>
                    <a:pt x="4" y="42"/>
                  </a:cubicBezTo>
                  <a:cubicBezTo>
                    <a:pt x="7" y="38"/>
                    <a:pt x="10" y="35"/>
                    <a:pt x="12" y="33"/>
                  </a:cubicBezTo>
                  <a:cubicBezTo>
                    <a:pt x="15" y="31"/>
                    <a:pt x="17" y="29"/>
                    <a:pt x="18" y="28"/>
                  </a:cubicBezTo>
                  <a:cubicBezTo>
                    <a:pt x="20" y="27"/>
                    <a:pt x="21" y="26"/>
                    <a:pt x="23" y="24"/>
                  </a:cubicBezTo>
                  <a:cubicBezTo>
                    <a:pt x="24" y="23"/>
                    <a:pt x="25" y="21"/>
                    <a:pt x="26" y="20"/>
                  </a:cubicBezTo>
                  <a:cubicBezTo>
                    <a:pt x="26" y="18"/>
                    <a:pt x="27" y="17"/>
                    <a:pt x="27" y="16"/>
                  </a:cubicBezTo>
                  <a:cubicBezTo>
                    <a:pt x="27" y="14"/>
                    <a:pt x="26" y="13"/>
                    <a:pt x="25" y="12"/>
                  </a:cubicBezTo>
                  <a:cubicBezTo>
                    <a:pt x="25" y="10"/>
                    <a:pt x="24" y="9"/>
                    <a:pt x="23" y="9"/>
                  </a:cubicBezTo>
                  <a:cubicBezTo>
                    <a:pt x="21" y="8"/>
                    <a:pt x="20" y="8"/>
                    <a:pt x="18" y="8"/>
                  </a:cubicBezTo>
                  <a:cubicBezTo>
                    <a:pt x="15" y="8"/>
                    <a:pt x="13" y="9"/>
                    <a:pt x="11" y="12"/>
                  </a:cubicBezTo>
                  <a:cubicBezTo>
                    <a:pt x="11" y="12"/>
                    <a:pt x="10" y="13"/>
                    <a:pt x="10" y="15"/>
                  </a:cubicBezTo>
                  <a:cubicBezTo>
                    <a:pt x="9" y="16"/>
                    <a:pt x="9" y="18"/>
                    <a:pt x="8" y="18"/>
                  </a:cubicBezTo>
                  <a:cubicBezTo>
                    <a:pt x="7" y="19"/>
                    <a:pt x="6" y="20"/>
                    <a:pt x="5" y="20"/>
                  </a:cubicBezTo>
                  <a:cubicBezTo>
                    <a:pt x="4" y="20"/>
                    <a:pt x="3" y="19"/>
                    <a:pt x="2" y="19"/>
                  </a:cubicBezTo>
                  <a:cubicBezTo>
                    <a:pt x="1" y="18"/>
                    <a:pt x="1" y="17"/>
                    <a:pt x="1" y="15"/>
                  </a:cubicBezTo>
                  <a:cubicBezTo>
                    <a:pt x="1" y="14"/>
                    <a:pt x="1" y="12"/>
                    <a:pt x="2" y="10"/>
                  </a:cubicBezTo>
                  <a:cubicBezTo>
                    <a:pt x="2" y="8"/>
                    <a:pt x="4" y="7"/>
                    <a:pt x="5" y="5"/>
                  </a:cubicBezTo>
                  <a:cubicBezTo>
                    <a:pt x="7" y="4"/>
                    <a:pt x="8" y="3"/>
                    <a:pt x="11" y="2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22" y="0"/>
                    <a:pt x="25" y="1"/>
                    <a:pt x="28" y="2"/>
                  </a:cubicBezTo>
                  <a:cubicBezTo>
                    <a:pt x="30" y="3"/>
                    <a:pt x="31" y="4"/>
                    <a:pt x="32" y="5"/>
                  </a:cubicBezTo>
                  <a:cubicBezTo>
                    <a:pt x="34" y="7"/>
                    <a:pt x="35" y="8"/>
                    <a:pt x="35" y="10"/>
                  </a:cubicBezTo>
                  <a:cubicBezTo>
                    <a:pt x="36" y="12"/>
                    <a:pt x="36" y="14"/>
                    <a:pt x="36" y="15"/>
                  </a:cubicBezTo>
                  <a:cubicBezTo>
                    <a:pt x="36" y="18"/>
                    <a:pt x="36" y="21"/>
                    <a:pt x="34" y="24"/>
                  </a:cubicBezTo>
                  <a:cubicBezTo>
                    <a:pt x="33" y="26"/>
                    <a:pt x="31" y="28"/>
                    <a:pt x="30" y="29"/>
                  </a:cubicBezTo>
                  <a:cubicBezTo>
                    <a:pt x="28" y="31"/>
                    <a:pt x="26" y="33"/>
                    <a:pt x="22" y="36"/>
                  </a:cubicBezTo>
                  <a:cubicBezTo>
                    <a:pt x="18" y="39"/>
                    <a:pt x="16" y="41"/>
                    <a:pt x="15" y="43"/>
                  </a:cubicBezTo>
                  <a:cubicBezTo>
                    <a:pt x="14" y="43"/>
                    <a:pt x="13" y="44"/>
                    <a:pt x="13" y="45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4" name="Freeform 136"/>
            <p:cNvSpPr/>
            <p:nvPr/>
          </p:nvSpPr>
          <p:spPr bwMode="auto">
            <a:xfrm rot="5400000">
              <a:off x="4311458" y="4081827"/>
              <a:ext cx="86613" cy="129919"/>
            </a:xfrm>
            <a:custGeom>
              <a:avLst/>
              <a:gdLst>
                <a:gd name="T0" fmla="*/ 16 w 36"/>
                <a:gd name="T1" fmla="*/ 22 h 54"/>
                <a:gd name="T2" fmla="*/ 22 w 36"/>
                <a:gd name="T3" fmla="*/ 20 h 54"/>
                <a:gd name="T4" fmla="*/ 24 w 36"/>
                <a:gd name="T5" fmla="*/ 14 h 54"/>
                <a:gd name="T6" fmla="*/ 22 w 36"/>
                <a:gd name="T7" fmla="*/ 9 h 54"/>
                <a:gd name="T8" fmla="*/ 17 w 36"/>
                <a:gd name="T9" fmla="*/ 7 h 54"/>
                <a:gd name="T10" fmla="*/ 14 w 36"/>
                <a:gd name="T11" fmla="*/ 8 h 54"/>
                <a:gd name="T12" fmla="*/ 11 w 36"/>
                <a:gd name="T13" fmla="*/ 10 h 54"/>
                <a:gd name="T14" fmla="*/ 10 w 36"/>
                <a:gd name="T15" fmla="*/ 12 h 54"/>
                <a:gd name="T16" fmla="*/ 9 w 36"/>
                <a:gd name="T17" fmla="*/ 15 h 54"/>
                <a:gd name="T18" fmla="*/ 7 w 36"/>
                <a:gd name="T19" fmla="*/ 16 h 54"/>
                <a:gd name="T20" fmla="*/ 5 w 36"/>
                <a:gd name="T21" fmla="*/ 17 h 54"/>
                <a:gd name="T22" fmla="*/ 2 w 36"/>
                <a:gd name="T23" fmla="*/ 16 h 54"/>
                <a:gd name="T24" fmla="*/ 1 w 36"/>
                <a:gd name="T25" fmla="*/ 12 h 54"/>
                <a:gd name="T26" fmla="*/ 2 w 36"/>
                <a:gd name="T27" fmla="*/ 9 h 54"/>
                <a:gd name="T28" fmla="*/ 6 w 36"/>
                <a:gd name="T29" fmla="*/ 5 h 54"/>
                <a:gd name="T30" fmla="*/ 11 w 36"/>
                <a:gd name="T31" fmla="*/ 2 h 54"/>
                <a:gd name="T32" fmla="*/ 18 w 36"/>
                <a:gd name="T33" fmla="*/ 0 h 54"/>
                <a:gd name="T34" fmla="*/ 25 w 36"/>
                <a:gd name="T35" fmla="*/ 1 h 54"/>
                <a:gd name="T36" fmla="*/ 30 w 36"/>
                <a:gd name="T37" fmla="*/ 4 h 54"/>
                <a:gd name="T38" fmla="*/ 33 w 36"/>
                <a:gd name="T39" fmla="*/ 8 h 54"/>
                <a:gd name="T40" fmla="*/ 34 w 36"/>
                <a:gd name="T41" fmla="*/ 13 h 54"/>
                <a:gd name="T42" fmla="*/ 32 w 36"/>
                <a:gd name="T43" fmla="*/ 20 h 54"/>
                <a:gd name="T44" fmla="*/ 28 w 36"/>
                <a:gd name="T45" fmla="*/ 25 h 54"/>
                <a:gd name="T46" fmla="*/ 33 w 36"/>
                <a:gd name="T47" fmla="*/ 28 h 54"/>
                <a:gd name="T48" fmla="*/ 36 w 36"/>
                <a:gd name="T49" fmla="*/ 32 h 54"/>
                <a:gd name="T50" fmla="*/ 36 w 36"/>
                <a:gd name="T51" fmla="*/ 37 h 54"/>
                <a:gd name="T52" fmla="*/ 35 w 36"/>
                <a:gd name="T53" fmla="*/ 44 h 54"/>
                <a:gd name="T54" fmla="*/ 31 w 36"/>
                <a:gd name="T55" fmla="*/ 49 h 54"/>
                <a:gd name="T56" fmla="*/ 25 w 36"/>
                <a:gd name="T57" fmla="*/ 53 h 54"/>
                <a:gd name="T58" fmla="*/ 18 w 36"/>
                <a:gd name="T59" fmla="*/ 54 h 54"/>
                <a:gd name="T60" fmla="*/ 10 w 36"/>
                <a:gd name="T61" fmla="*/ 53 h 54"/>
                <a:gd name="T62" fmla="*/ 4 w 36"/>
                <a:gd name="T63" fmla="*/ 49 h 54"/>
                <a:gd name="T64" fmla="*/ 1 w 36"/>
                <a:gd name="T65" fmla="*/ 44 h 54"/>
                <a:gd name="T66" fmla="*/ 0 w 36"/>
                <a:gd name="T67" fmla="*/ 40 h 54"/>
                <a:gd name="T68" fmla="*/ 1 w 36"/>
                <a:gd name="T69" fmla="*/ 37 h 54"/>
                <a:gd name="T70" fmla="*/ 4 w 36"/>
                <a:gd name="T71" fmla="*/ 35 h 54"/>
                <a:gd name="T72" fmla="*/ 6 w 36"/>
                <a:gd name="T73" fmla="*/ 36 h 54"/>
                <a:gd name="T74" fmla="*/ 8 w 36"/>
                <a:gd name="T75" fmla="*/ 37 h 54"/>
                <a:gd name="T76" fmla="*/ 12 w 36"/>
                <a:gd name="T77" fmla="*/ 45 h 54"/>
                <a:gd name="T78" fmla="*/ 18 w 36"/>
                <a:gd name="T79" fmla="*/ 47 h 54"/>
                <a:gd name="T80" fmla="*/ 22 w 36"/>
                <a:gd name="T81" fmla="*/ 46 h 54"/>
                <a:gd name="T82" fmla="*/ 25 w 36"/>
                <a:gd name="T83" fmla="*/ 43 h 54"/>
                <a:gd name="T84" fmla="*/ 27 w 36"/>
                <a:gd name="T85" fmla="*/ 38 h 54"/>
                <a:gd name="T86" fmla="*/ 24 w 36"/>
                <a:gd name="T87" fmla="*/ 31 h 54"/>
                <a:gd name="T88" fmla="*/ 18 w 36"/>
                <a:gd name="T89" fmla="*/ 29 h 54"/>
                <a:gd name="T90" fmla="*/ 16 w 36"/>
                <a:gd name="T91" fmla="*/ 29 h 54"/>
                <a:gd name="T92" fmla="*/ 14 w 36"/>
                <a:gd name="T93" fmla="*/ 29 h 54"/>
                <a:gd name="T94" fmla="*/ 11 w 36"/>
                <a:gd name="T95" fmla="*/ 28 h 54"/>
                <a:gd name="T96" fmla="*/ 10 w 36"/>
                <a:gd name="T97" fmla="*/ 25 h 54"/>
                <a:gd name="T98" fmla="*/ 11 w 36"/>
                <a:gd name="T99" fmla="*/ 23 h 54"/>
                <a:gd name="T100" fmla="*/ 15 w 36"/>
                <a:gd name="T101" fmla="*/ 22 h 54"/>
                <a:gd name="T102" fmla="*/ 16 w 36"/>
                <a:gd name="T103" fmla="*/ 2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" h="54">
                  <a:moveTo>
                    <a:pt x="16" y="22"/>
                  </a:moveTo>
                  <a:cubicBezTo>
                    <a:pt x="18" y="22"/>
                    <a:pt x="20" y="21"/>
                    <a:pt x="22" y="20"/>
                  </a:cubicBezTo>
                  <a:cubicBezTo>
                    <a:pt x="24" y="18"/>
                    <a:pt x="24" y="16"/>
                    <a:pt x="24" y="14"/>
                  </a:cubicBezTo>
                  <a:cubicBezTo>
                    <a:pt x="24" y="12"/>
                    <a:pt x="24" y="11"/>
                    <a:pt x="22" y="9"/>
                  </a:cubicBezTo>
                  <a:cubicBezTo>
                    <a:pt x="21" y="8"/>
                    <a:pt x="19" y="7"/>
                    <a:pt x="17" y="7"/>
                  </a:cubicBezTo>
                  <a:cubicBezTo>
                    <a:pt x="16" y="7"/>
                    <a:pt x="15" y="8"/>
                    <a:pt x="14" y="8"/>
                  </a:cubicBezTo>
                  <a:cubicBezTo>
                    <a:pt x="13" y="8"/>
                    <a:pt x="12" y="9"/>
                    <a:pt x="11" y="10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9" y="13"/>
                    <a:pt x="9" y="14"/>
                    <a:pt x="9" y="15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7" y="17"/>
                    <a:pt x="6" y="17"/>
                    <a:pt x="5" y="17"/>
                  </a:cubicBezTo>
                  <a:cubicBezTo>
                    <a:pt x="4" y="17"/>
                    <a:pt x="3" y="16"/>
                    <a:pt x="2" y="16"/>
                  </a:cubicBezTo>
                  <a:cubicBezTo>
                    <a:pt x="2" y="15"/>
                    <a:pt x="1" y="14"/>
                    <a:pt x="1" y="12"/>
                  </a:cubicBezTo>
                  <a:cubicBezTo>
                    <a:pt x="1" y="11"/>
                    <a:pt x="2" y="10"/>
                    <a:pt x="2" y="9"/>
                  </a:cubicBezTo>
                  <a:cubicBezTo>
                    <a:pt x="3" y="7"/>
                    <a:pt x="4" y="6"/>
                    <a:pt x="6" y="5"/>
                  </a:cubicBezTo>
                  <a:cubicBezTo>
                    <a:pt x="7" y="3"/>
                    <a:pt x="9" y="2"/>
                    <a:pt x="11" y="2"/>
                  </a:cubicBezTo>
                  <a:cubicBezTo>
                    <a:pt x="13" y="1"/>
                    <a:pt x="16" y="0"/>
                    <a:pt x="18" y="0"/>
                  </a:cubicBezTo>
                  <a:cubicBezTo>
                    <a:pt x="21" y="0"/>
                    <a:pt x="23" y="1"/>
                    <a:pt x="25" y="1"/>
                  </a:cubicBezTo>
                  <a:cubicBezTo>
                    <a:pt x="27" y="2"/>
                    <a:pt x="28" y="3"/>
                    <a:pt x="30" y="4"/>
                  </a:cubicBezTo>
                  <a:cubicBezTo>
                    <a:pt x="31" y="5"/>
                    <a:pt x="32" y="7"/>
                    <a:pt x="33" y="8"/>
                  </a:cubicBezTo>
                  <a:cubicBezTo>
                    <a:pt x="34" y="10"/>
                    <a:pt x="34" y="12"/>
                    <a:pt x="34" y="13"/>
                  </a:cubicBezTo>
                  <a:cubicBezTo>
                    <a:pt x="34" y="16"/>
                    <a:pt x="33" y="18"/>
                    <a:pt x="32" y="20"/>
                  </a:cubicBezTo>
                  <a:cubicBezTo>
                    <a:pt x="31" y="21"/>
                    <a:pt x="30" y="23"/>
                    <a:pt x="28" y="25"/>
                  </a:cubicBezTo>
                  <a:cubicBezTo>
                    <a:pt x="30" y="26"/>
                    <a:pt x="31" y="27"/>
                    <a:pt x="33" y="28"/>
                  </a:cubicBezTo>
                  <a:cubicBezTo>
                    <a:pt x="34" y="29"/>
                    <a:pt x="35" y="31"/>
                    <a:pt x="36" y="32"/>
                  </a:cubicBezTo>
                  <a:cubicBezTo>
                    <a:pt x="36" y="34"/>
                    <a:pt x="36" y="36"/>
                    <a:pt x="36" y="37"/>
                  </a:cubicBezTo>
                  <a:cubicBezTo>
                    <a:pt x="36" y="40"/>
                    <a:pt x="36" y="42"/>
                    <a:pt x="35" y="44"/>
                  </a:cubicBezTo>
                  <a:cubicBezTo>
                    <a:pt x="34" y="46"/>
                    <a:pt x="33" y="48"/>
                    <a:pt x="31" y="49"/>
                  </a:cubicBezTo>
                  <a:cubicBezTo>
                    <a:pt x="30" y="51"/>
                    <a:pt x="28" y="52"/>
                    <a:pt x="25" y="53"/>
                  </a:cubicBezTo>
                  <a:cubicBezTo>
                    <a:pt x="23" y="54"/>
                    <a:pt x="20" y="54"/>
                    <a:pt x="18" y="54"/>
                  </a:cubicBezTo>
                  <a:cubicBezTo>
                    <a:pt x="15" y="54"/>
                    <a:pt x="12" y="54"/>
                    <a:pt x="10" y="53"/>
                  </a:cubicBezTo>
                  <a:cubicBezTo>
                    <a:pt x="8" y="52"/>
                    <a:pt x="6" y="50"/>
                    <a:pt x="4" y="49"/>
                  </a:cubicBezTo>
                  <a:cubicBezTo>
                    <a:pt x="3" y="47"/>
                    <a:pt x="2" y="46"/>
                    <a:pt x="1" y="44"/>
                  </a:cubicBezTo>
                  <a:cubicBezTo>
                    <a:pt x="0" y="42"/>
                    <a:pt x="0" y="41"/>
                    <a:pt x="0" y="40"/>
                  </a:cubicBezTo>
                  <a:cubicBezTo>
                    <a:pt x="0" y="39"/>
                    <a:pt x="0" y="37"/>
                    <a:pt x="1" y="37"/>
                  </a:cubicBezTo>
                  <a:cubicBezTo>
                    <a:pt x="2" y="36"/>
                    <a:pt x="3" y="35"/>
                    <a:pt x="4" y="35"/>
                  </a:cubicBezTo>
                  <a:cubicBezTo>
                    <a:pt x="5" y="35"/>
                    <a:pt x="6" y="36"/>
                    <a:pt x="6" y="36"/>
                  </a:cubicBezTo>
                  <a:cubicBezTo>
                    <a:pt x="7" y="36"/>
                    <a:pt x="7" y="37"/>
                    <a:pt x="8" y="37"/>
                  </a:cubicBezTo>
                  <a:cubicBezTo>
                    <a:pt x="9" y="41"/>
                    <a:pt x="10" y="43"/>
                    <a:pt x="12" y="45"/>
                  </a:cubicBezTo>
                  <a:cubicBezTo>
                    <a:pt x="13" y="46"/>
                    <a:pt x="15" y="47"/>
                    <a:pt x="18" y="47"/>
                  </a:cubicBezTo>
                  <a:cubicBezTo>
                    <a:pt x="19" y="47"/>
                    <a:pt x="21" y="47"/>
                    <a:pt x="22" y="46"/>
                  </a:cubicBezTo>
                  <a:cubicBezTo>
                    <a:pt x="23" y="45"/>
                    <a:pt x="24" y="44"/>
                    <a:pt x="25" y="43"/>
                  </a:cubicBezTo>
                  <a:cubicBezTo>
                    <a:pt x="26" y="41"/>
                    <a:pt x="27" y="40"/>
                    <a:pt x="27" y="38"/>
                  </a:cubicBezTo>
                  <a:cubicBezTo>
                    <a:pt x="27" y="35"/>
                    <a:pt x="26" y="33"/>
                    <a:pt x="24" y="31"/>
                  </a:cubicBezTo>
                  <a:cubicBezTo>
                    <a:pt x="23" y="30"/>
                    <a:pt x="21" y="29"/>
                    <a:pt x="18" y="29"/>
                  </a:cubicBezTo>
                  <a:cubicBezTo>
                    <a:pt x="17" y="29"/>
                    <a:pt x="17" y="29"/>
                    <a:pt x="16" y="29"/>
                  </a:cubicBezTo>
                  <a:cubicBezTo>
                    <a:pt x="15" y="29"/>
                    <a:pt x="14" y="29"/>
                    <a:pt x="14" y="29"/>
                  </a:cubicBezTo>
                  <a:cubicBezTo>
                    <a:pt x="12" y="29"/>
                    <a:pt x="11" y="29"/>
                    <a:pt x="11" y="28"/>
                  </a:cubicBezTo>
                  <a:cubicBezTo>
                    <a:pt x="10" y="28"/>
                    <a:pt x="10" y="27"/>
                    <a:pt x="10" y="25"/>
                  </a:cubicBezTo>
                  <a:cubicBezTo>
                    <a:pt x="10" y="24"/>
                    <a:pt x="10" y="23"/>
                    <a:pt x="11" y="23"/>
                  </a:cubicBezTo>
                  <a:cubicBezTo>
                    <a:pt x="12" y="22"/>
                    <a:pt x="13" y="22"/>
                    <a:pt x="15" y="22"/>
                  </a:cubicBezTo>
                  <a:lnTo>
                    <a:pt x="16" y="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4260934" y="4705257"/>
            <a:ext cx="288709" cy="386148"/>
            <a:chOff x="4260934" y="4705257"/>
            <a:chExt cx="288709" cy="386148"/>
          </a:xfrm>
          <a:noFill/>
        </p:grpSpPr>
        <p:sp>
          <p:nvSpPr>
            <p:cNvPr id="166" name="Freeform 137"/>
            <p:cNvSpPr/>
            <p:nvPr/>
          </p:nvSpPr>
          <p:spPr bwMode="auto">
            <a:xfrm rot="5400000">
              <a:off x="4248303" y="4717888"/>
              <a:ext cx="313971" cy="288709"/>
            </a:xfrm>
            <a:custGeom>
              <a:avLst/>
              <a:gdLst>
                <a:gd name="T0" fmla="*/ 67 w 130"/>
                <a:gd name="T1" fmla="*/ 11 h 120"/>
                <a:gd name="T2" fmla="*/ 64 w 130"/>
                <a:gd name="T3" fmla="*/ 4 h 120"/>
                <a:gd name="T4" fmla="*/ 57 w 130"/>
                <a:gd name="T5" fmla="*/ 0 h 120"/>
                <a:gd name="T6" fmla="*/ 24 w 130"/>
                <a:gd name="T7" fmla="*/ 0 h 120"/>
                <a:gd name="T8" fmla="*/ 16 w 130"/>
                <a:gd name="T9" fmla="*/ 4 h 120"/>
                <a:gd name="T10" fmla="*/ 13 w 130"/>
                <a:gd name="T11" fmla="*/ 11 h 120"/>
                <a:gd name="T12" fmla="*/ 8 w 130"/>
                <a:gd name="T13" fmla="*/ 11 h 120"/>
                <a:gd name="T14" fmla="*/ 0 w 130"/>
                <a:gd name="T15" fmla="*/ 19 h 120"/>
                <a:gd name="T16" fmla="*/ 0 w 130"/>
                <a:gd name="T17" fmla="*/ 112 h 120"/>
                <a:gd name="T18" fmla="*/ 8 w 130"/>
                <a:gd name="T19" fmla="*/ 120 h 120"/>
                <a:gd name="T20" fmla="*/ 122 w 130"/>
                <a:gd name="T21" fmla="*/ 120 h 120"/>
                <a:gd name="T22" fmla="*/ 129 w 130"/>
                <a:gd name="T23" fmla="*/ 115 h 120"/>
                <a:gd name="T24" fmla="*/ 130 w 130"/>
                <a:gd name="T25" fmla="*/ 112 h 120"/>
                <a:gd name="T26" fmla="*/ 130 w 130"/>
                <a:gd name="T27" fmla="*/ 19 h 120"/>
                <a:gd name="T28" fmla="*/ 122 w 130"/>
                <a:gd name="T29" fmla="*/ 11 h 120"/>
                <a:gd name="T30" fmla="*/ 67 w 130"/>
                <a:gd name="T31" fmla="*/ 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0" h="120">
                  <a:moveTo>
                    <a:pt x="67" y="11"/>
                  </a:moveTo>
                  <a:cubicBezTo>
                    <a:pt x="64" y="4"/>
                    <a:pt x="64" y="4"/>
                    <a:pt x="64" y="4"/>
                  </a:cubicBezTo>
                  <a:cubicBezTo>
                    <a:pt x="63" y="1"/>
                    <a:pt x="60" y="0"/>
                    <a:pt x="5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0"/>
                    <a:pt x="18" y="1"/>
                    <a:pt x="16" y="4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3" y="11"/>
                    <a:pt x="0" y="14"/>
                    <a:pt x="0" y="1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6"/>
                    <a:pt x="3" y="120"/>
                    <a:pt x="8" y="120"/>
                  </a:cubicBezTo>
                  <a:cubicBezTo>
                    <a:pt x="122" y="120"/>
                    <a:pt x="122" y="120"/>
                    <a:pt x="122" y="120"/>
                  </a:cubicBezTo>
                  <a:cubicBezTo>
                    <a:pt x="125" y="120"/>
                    <a:pt x="128" y="118"/>
                    <a:pt x="129" y="115"/>
                  </a:cubicBezTo>
                  <a:cubicBezTo>
                    <a:pt x="130" y="114"/>
                    <a:pt x="130" y="113"/>
                    <a:pt x="130" y="112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130" y="14"/>
                    <a:pt x="127" y="11"/>
                    <a:pt x="122" y="11"/>
                  </a:cubicBezTo>
                  <a:lnTo>
                    <a:pt x="67" y="11"/>
                  </a:ln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7" name="Freeform 138"/>
            <p:cNvSpPr/>
            <p:nvPr/>
          </p:nvSpPr>
          <p:spPr bwMode="auto">
            <a:xfrm rot="5400000">
              <a:off x="4335367" y="4953817"/>
              <a:ext cx="74884" cy="200292"/>
            </a:xfrm>
            <a:custGeom>
              <a:avLst/>
              <a:gdLst>
                <a:gd name="T0" fmla="*/ 12 w 31"/>
                <a:gd name="T1" fmla="*/ 0 h 83"/>
                <a:gd name="T2" fmla="*/ 21 w 31"/>
                <a:gd name="T3" fmla="*/ 0 h 83"/>
                <a:gd name="T4" fmla="*/ 28 w 31"/>
                <a:gd name="T5" fmla="*/ 12 h 83"/>
                <a:gd name="T6" fmla="*/ 0 w 31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83">
                  <a:moveTo>
                    <a:pt x="1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7" y="0"/>
                    <a:pt x="31" y="7"/>
                    <a:pt x="28" y="12"/>
                  </a:cubicBezTo>
                  <a:cubicBezTo>
                    <a:pt x="0" y="83"/>
                    <a:pt x="0" y="83"/>
                    <a:pt x="0" y="83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4229357" y="5554242"/>
            <a:ext cx="353667" cy="288707"/>
            <a:chOff x="4229357" y="5554242"/>
            <a:chExt cx="353667" cy="288707"/>
          </a:xfrm>
          <a:noFill/>
        </p:grpSpPr>
        <p:sp>
          <p:nvSpPr>
            <p:cNvPr id="169" name="Freeform 139"/>
            <p:cNvSpPr/>
            <p:nvPr/>
          </p:nvSpPr>
          <p:spPr bwMode="auto">
            <a:xfrm rot="5400000">
              <a:off x="4357020" y="5523115"/>
              <a:ext cx="194878" cy="257131"/>
            </a:xfrm>
            <a:custGeom>
              <a:avLst/>
              <a:gdLst>
                <a:gd name="T0" fmla="*/ 76 w 81"/>
                <a:gd name="T1" fmla="*/ 107 h 107"/>
                <a:gd name="T2" fmla="*/ 5 w 81"/>
                <a:gd name="T3" fmla="*/ 107 h 107"/>
                <a:gd name="T4" fmla="*/ 0 w 81"/>
                <a:gd name="T5" fmla="*/ 102 h 107"/>
                <a:gd name="T6" fmla="*/ 0 w 81"/>
                <a:gd name="T7" fmla="*/ 5 h 107"/>
                <a:gd name="T8" fmla="*/ 5 w 81"/>
                <a:gd name="T9" fmla="*/ 0 h 107"/>
                <a:gd name="T10" fmla="*/ 54 w 81"/>
                <a:gd name="T11" fmla="*/ 0 h 107"/>
                <a:gd name="T12" fmla="*/ 54 w 81"/>
                <a:gd name="T13" fmla="*/ 22 h 107"/>
                <a:gd name="T14" fmla="*/ 59 w 81"/>
                <a:gd name="T15" fmla="*/ 27 h 107"/>
                <a:gd name="T16" fmla="*/ 81 w 81"/>
                <a:gd name="T17" fmla="*/ 27 h 107"/>
                <a:gd name="T18" fmla="*/ 81 w 81"/>
                <a:gd name="T19" fmla="*/ 102 h 107"/>
                <a:gd name="T20" fmla="*/ 76 w 81"/>
                <a:gd name="T21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107">
                  <a:moveTo>
                    <a:pt x="76" y="107"/>
                  </a:moveTo>
                  <a:cubicBezTo>
                    <a:pt x="5" y="107"/>
                    <a:pt x="5" y="107"/>
                    <a:pt x="5" y="107"/>
                  </a:cubicBezTo>
                  <a:cubicBezTo>
                    <a:pt x="3" y="107"/>
                    <a:pt x="0" y="105"/>
                    <a:pt x="0" y="10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5"/>
                    <a:pt x="56" y="27"/>
                    <a:pt x="59" y="27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102"/>
                    <a:pt x="81" y="102"/>
                    <a:pt x="81" y="102"/>
                  </a:cubicBezTo>
                  <a:cubicBezTo>
                    <a:pt x="81" y="105"/>
                    <a:pt x="79" y="107"/>
                    <a:pt x="76" y="107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70" name="Freeform 140"/>
            <p:cNvSpPr/>
            <p:nvPr/>
          </p:nvSpPr>
          <p:spPr bwMode="auto">
            <a:xfrm rot="5400000">
              <a:off x="4282136" y="5608825"/>
              <a:ext cx="183150" cy="193074"/>
            </a:xfrm>
            <a:custGeom>
              <a:avLst/>
              <a:gdLst>
                <a:gd name="T0" fmla="*/ 76 w 76"/>
                <a:gd name="T1" fmla="*/ 0 h 80"/>
                <a:gd name="T2" fmla="*/ 76 w 76"/>
                <a:gd name="T3" fmla="*/ 75 h 80"/>
                <a:gd name="T4" fmla="*/ 71 w 76"/>
                <a:gd name="T5" fmla="*/ 80 h 80"/>
                <a:gd name="T6" fmla="*/ 0 w 76"/>
                <a:gd name="T7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80">
                  <a:moveTo>
                    <a:pt x="76" y="0"/>
                  </a:moveTo>
                  <a:cubicBezTo>
                    <a:pt x="76" y="75"/>
                    <a:pt x="76" y="75"/>
                    <a:pt x="76" y="75"/>
                  </a:cubicBezTo>
                  <a:cubicBezTo>
                    <a:pt x="76" y="78"/>
                    <a:pt x="73" y="80"/>
                    <a:pt x="71" y="80"/>
                  </a:cubicBezTo>
                  <a:cubicBezTo>
                    <a:pt x="0" y="80"/>
                    <a:pt x="0" y="80"/>
                    <a:pt x="0" y="80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71" name="Freeform 141"/>
            <p:cNvSpPr/>
            <p:nvPr/>
          </p:nvSpPr>
          <p:spPr bwMode="auto">
            <a:xfrm rot="5400000">
              <a:off x="4236574" y="5655289"/>
              <a:ext cx="180443" cy="194878"/>
            </a:xfrm>
            <a:custGeom>
              <a:avLst/>
              <a:gdLst>
                <a:gd name="T0" fmla="*/ 75 w 75"/>
                <a:gd name="T1" fmla="*/ 0 h 81"/>
                <a:gd name="T2" fmla="*/ 75 w 75"/>
                <a:gd name="T3" fmla="*/ 76 h 81"/>
                <a:gd name="T4" fmla="*/ 70 w 75"/>
                <a:gd name="T5" fmla="*/ 81 h 81"/>
                <a:gd name="T6" fmla="*/ 0 w 75"/>
                <a:gd name="T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81">
                  <a:moveTo>
                    <a:pt x="75" y="0"/>
                  </a:moveTo>
                  <a:cubicBezTo>
                    <a:pt x="75" y="76"/>
                    <a:pt x="75" y="76"/>
                    <a:pt x="75" y="76"/>
                  </a:cubicBezTo>
                  <a:cubicBezTo>
                    <a:pt x="75" y="79"/>
                    <a:pt x="73" y="81"/>
                    <a:pt x="70" y="81"/>
                  </a:cubicBezTo>
                  <a:cubicBezTo>
                    <a:pt x="0" y="81"/>
                    <a:pt x="0" y="81"/>
                    <a:pt x="0" y="81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72" name="Freeform 142"/>
          <p:cNvSpPr/>
          <p:nvPr/>
        </p:nvSpPr>
        <p:spPr bwMode="auto">
          <a:xfrm rot="5400000">
            <a:off x="3475556" y="1537132"/>
            <a:ext cx="257131" cy="295926"/>
          </a:xfrm>
          <a:custGeom>
            <a:avLst/>
            <a:gdLst>
              <a:gd name="T0" fmla="*/ 12 w 107"/>
              <a:gd name="T1" fmla="*/ 3 h 123"/>
              <a:gd name="T2" fmla="*/ 101 w 107"/>
              <a:gd name="T3" fmla="*/ 55 h 123"/>
              <a:gd name="T4" fmla="*/ 101 w 107"/>
              <a:gd name="T5" fmla="*/ 69 h 123"/>
              <a:gd name="T6" fmla="*/ 12 w 107"/>
              <a:gd name="T7" fmla="*/ 120 h 123"/>
              <a:gd name="T8" fmla="*/ 0 w 107"/>
              <a:gd name="T9" fmla="*/ 113 h 123"/>
              <a:gd name="T10" fmla="*/ 0 w 107"/>
              <a:gd name="T11" fmla="*/ 10 h 123"/>
              <a:gd name="T12" fmla="*/ 12 w 107"/>
              <a:gd name="T13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7" h="123">
                <a:moveTo>
                  <a:pt x="12" y="3"/>
                </a:moveTo>
                <a:cubicBezTo>
                  <a:pt x="101" y="55"/>
                  <a:pt x="101" y="55"/>
                  <a:pt x="101" y="55"/>
                </a:cubicBezTo>
                <a:cubicBezTo>
                  <a:pt x="107" y="58"/>
                  <a:pt x="107" y="66"/>
                  <a:pt x="101" y="69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6" y="123"/>
                  <a:pt x="0" y="119"/>
                  <a:pt x="0" y="11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6" y="0"/>
                  <a:pt x="12" y="3"/>
                </a:cubicBezTo>
                <a:close/>
              </a:path>
            </a:pathLst>
          </a:custGeom>
          <a:noFill/>
          <a:ln w="33338" cap="rnd">
            <a:solidFill>
              <a:schemeClr val="bg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173" name="组合 172"/>
          <p:cNvGrpSpPr/>
          <p:nvPr/>
        </p:nvGrpSpPr>
        <p:grpSpPr>
          <a:xfrm>
            <a:off x="3458865" y="2368522"/>
            <a:ext cx="288709" cy="240892"/>
            <a:chOff x="3458865" y="2368522"/>
            <a:chExt cx="288709" cy="240892"/>
          </a:xfrm>
          <a:noFill/>
        </p:grpSpPr>
        <p:sp>
          <p:nvSpPr>
            <p:cNvPr id="174" name="Freeform 143"/>
            <p:cNvSpPr/>
            <p:nvPr/>
          </p:nvSpPr>
          <p:spPr bwMode="auto">
            <a:xfrm rot="5400000">
              <a:off x="3554951" y="2272436"/>
              <a:ext cx="96537" cy="288709"/>
            </a:xfrm>
            <a:custGeom>
              <a:avLst/>
              <a:gdLst>
                <a:gd name="T0" fmla="*/ 32 w 40"/>
                <a:gd name="T1" fmla="*/ 120 h 120"/>
                <a:gd name="T2" fmla="*/ 8 w 40"/>
                <a:gd name="T3" fmla="*/ 120 h 120"/>
                <a:gd name="T4" fmla="*/ 0 w 40"/>
                <a:gd name="T5" fmla="*/ 112 h 120"/>
                <a:gd name="T6" fmla="*/ 0 w 40"/>
                <a:gd name="T7" fmla="*/ 8 h 120"/>
                <a:gd name="T8" fmla="*/ 8 w 40"/>
                <a:gd name="T9" fmla="*/ 0 h 120"/>
                <a:gd name="T10" fmla="*/ 32 w 40"/>
                <a:gd name="T11" fmla="*/ 0 h 120"/>
                <a:gd name="T12" fmla="*/ 40 w 40"/>
                <a:gd name="T13" fmla="*/ 8 h 120"/>
                <a:gd name="T14" fmla="*/ 40 w 40"/>
                <a:gd name="T15" fmla="*/ 112 h 120"/>
                <a:gd name="T16" fmla="*/ 32 w 40"/>
                <a:gd name="T1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120">
                  <a:moveTo>
                    <a:pt x="32" y="120"/>
                  </a:moveTo>
                  <a:cubicBezTo>
                    <a:pt x="8" y="120"/>
                    <a:pt x="8" y="120"/>
                    <a:pt x="8" y="120"/>
                  </a:cubicBezTo>
                  <a:cubicBezTo>
                    <a:pt x="3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6" y="0"/>
                    <a:pt x="40" y="3"/>
                    <a:pt x="40" y="8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40" y="116"/>
                    <a:pt x="36" y="120"/>
                    <a:pt x="32" y="120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75" name="Freeform 144"/>
            <p:cNvSpPr/>
            <p:nvPr/>
          </p:nvSpPr>
          <p:spPr bwMode="auto">
            <a:xfrm rot="5400000">
              <a:off x="3554951" y="2416791"/>
              <a:ext cx="96537" cy="288709"/>
            </a:xfrm>
            <a:custGeom>
              <a:avLst/>
              <a:gdLst>
                <a:gd name="T0" fmla="*/ 32 w 40"/>
                <a:gd name="T1" fmla="*/ 120 h 120"/>
                <a:gd name="T2" fmla="*/ 8 w 40"/>
                <a:gd name="T3" fmla="*/ 120 h 120"/>
                <a:gd name="T4" fmla="*/ 0 w 40"/>
                <a:gd name="T5" fmla="*/ 112 h 120"/>
                <a:gd name="T6" fmla="*/ 0 w 40"/>
                <a:gd name="T7" fmla="*/ 8 h 120"/>
                <a:gd name="T8" fmla="*/ 8 w 40"/>
                <a:gd name="T9" fmla="*/ 0 h 120"/>
                <a:gd name="T10" fmla="*/ 32 w 40"/>
                <a:gd name="T11" fmla="*/ 0 h 120"/>
                <a:gd name="T12" fmla="*/ 40 w 40"/>
                <a:gd name="T13" fmla="*/ 8 h 120"/>
                <a:gd name="T14" fmla="*/ 40 w 40"/>
                <a:gd name="T15" fmla="*/ 112 h 120"/>
                <a:gd name="T16" fmla="*/ 32 w 40"/>
                <a:gd name="T1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120">
                  <a:moveTo>
                    <a:pt x="32" y="120"/>
                  </a:moveTo>
                  <a:cubicBezTo>
                    <a:pt x="8" y="120"/>
                    <a:pt x="8" y="120"/>
                    <a:pt x="8" y="120"/>
                  </a:cubicBezTo>
                  <a:cubicBezTo>
                    <a:pt x="3" y="120"/>
                    <a:pt x="0" y="116"/>
                    <a:pt x="0" y="11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6" y="0"/>
                    <a:pt x="40" y="3"/>
                    <a:pt x="40" y="8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40" y="116"/>
                    <a:pt x="36" y="120"/>
                    <a:pt x="32" y="120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76" name="Freeform 145"/>
          <p:cNvSpPr/>
          <p:nvPr/>
        </p:nvSpPr>
        <p:spPr bwMode="auto">
          <a:xfrm rot="5400000">
            <a:off x="3458865" y="3144427"/>
            <a:ext cx="288709" cy="288709"/>
          </a:xfrm>
          <a:custGeom>
            <a:avLst/>
            <a:gdLst>
              <a:gd name="T0" fmla="*/ 112 w 120"/>
              <a:gd name="T1" fmla="*/ 120 h 120"/>
              <a:gd name="T2" fmla="*/ 8 w 120"/>
              <a:gd name="T3" fmla="*/ 120 h 120"/>
              <a:gd name="T4" fmla="*/ 0 w 120"/>
              <a:gd name="T5" fmla="*/ 112 h 120"/>
              <a:gd name="T6" fmla="*/ 0 w 120"/>
              <a:gd name="T7" fmla="*/ 8 h 120"/>
              <a:gd name="T8" fmla="*/ 8 w 120"/>
              <a:gd name="T9" fmla="*/ 0 h 120"/>
              <a:gd name="T10" fmla="*/ 112 w 120"/>
              <a:gd name="T11" fmla="*/ 0 h 120"/>
              <a:gd name="T12" fmla="*/ 120 w 120"/>
              <a:gd name="T13" fmla="*/ 8 h 120"/>
              <a:gd name="T14" fmla="*/ 120 w 120"/>
              <a:gd name="T15" fmla="*/ 112 h 120"/>
              <a:gd name="T16" fmla="*/ 112 w 120"/>
              <a:gd name="T17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0" h="120">
                <a:moveTo>
                  <a:pt x="112" y="120"/>
                </a:moveTo>
                <a:cubicBezTo>
                  <a:pt x="8" y="120"/>
                  <a:pt x="8" y="120"/>
                  <a:pt x="8" y="120"/>
                </a:cubicBezTo>
                <a:cubicBezTo>
                  <a:pt x="4" y="120"/>
                  <a:pt x="0" y="116"/>
                  <a:pt x="0" y="112"/>
                </a:cubicBezTo>
                <a:cubicBezTo>
                  <a:pt x="0" y="8"/>
                  <a:pt x="0" y="8"/>
                  <a:pt x="0" y="8"/>
                </a:cubicBezTo>
                <a:cubicBezTo>
                  <a:pt x="0" y="3"/>
                  <a:pt x="4" y="0"/>
                  <a:pt x="8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7" y="0"/>
                  <a:pt x="120" y="3"/>
                  <a:pt x="120" y="8"/>
                </a:cubicBez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7" y="120"/>
                  <a:pt x="112" y="120"/>
                </a:cubicBezTo>
                <a:close/>
              </a:path>
            </a:pathLst>
          </a:custGeom>
          <a:noFill/>
          <a:ln w="33338" cap="rnd">
            <a:solidFill>
              <a:schemeClr val="bg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77" name="Oval 146"/>
          <p:cNvSpPr>
            <a:spLocks noChangeArrowheads="1"/>
          </p:cNvSpPr>
          <p:nvPr/>
        </p:nvSpPr>
        <p:spPr bwMode="auto">
          <a:xfrm rot="5400000">
            <a:off x="3458414" y="3946946"/>
            <a:ext cx="289611" cy="288709"/>
          </a:xfrm>
          <a:prstGeom prst="ellipse">
            <a:avLst/>
          </a:prstGeom>
          <a:noFill/>
          <a:ln w="33338" cap="rnd">
            <a:solidFill>
              <a:schemeClr val="bg1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178" name="组合 177"/>
          <p:cNvGrpSpPr/>
          <p:nvPr/>
        </p:nvGrpSpPr>
        <p:grpSpPr>
          <a:xfrm>
            <a:off x="3492247" y="4736835"/>
            <a:ext cx="223749" cy="289610"/>
            <a:chOff x="3492247" y="4736835"/>
            <a:chExt cx="223749" cy="289610"/>
          </a:xfrm>
          <a:noFill/>
        </p:grpSpPr>
        <p:sp>
          <p:nvSpPr>
            <p:cNvPr id="179" name="Freeform 147"/>
            <p:cNvSpPr/>
            <p:nvPr/>
          </p:nvSpPr>
          <p:spPr bwMode="auto">
            <a:xfrm rot="5400000">
              <a:off x="3507585" y="4721497"/>
              <a:ext cx="193074" cy="223749"/>
            </a:xfrm>
            <a:custGeom>
              <a:avLst/>
              <a:gdLst>
                <a:gd name="T0" fmla="*/ 9 w 80"/>
                <a:gd name="T1" fmla="*/ 3 h 93"/>
                <a:gd name="T2" fmla="*/ 76 w 80"/>
                <a:gd name="T3" fmla="*/ 41 h 93"/>
                <a:gd name="T4" fmla="*/ 76 w 80"/>
                <a:gd name="T5" fmla="*/ 52 h 93"/>
                <a:gd name="T6" fmla="*/ 9 w 80"/>
                <a:gd name="T7" fmla="*/ 91 h 93"/>
                <a:gd name="T8" fmla="*/ 0 w 80"/>
                <a:gd name="T9" fmla="*/ 86 h 93"/>
                <a:gd name="T10" fmla="*/ 0 w 80"/>
                <a:gd name="T11" fmla="*/ 8 h 93"/>
                <a:gd name="T12" fmla="*/ 9 w 80"/>
                <a:gd name="T13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93">
                  <a:moveTo>
                    <a:pt x="9" y="3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80" y="44"/>
                    <a:pt x="80" y="50"/>
                    <a:pt x="76" y="52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5" y="93"/>
                    <a:pt x="0" y="90"/>
                    <a:pt x="0" y="8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5" y="0"/>
                    <a:pt x="9" y="3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0" name="Freeform 148"/>
            <p:cNvSpPr/>
            <p:nvPr/>
          </p:nvSpPr>
          <p:spPr bwMode="auto">
            <a:xfrm rot="5400000">
              <a:off x="3568484" y="4880738"/>
              <a:ext cx="72177" cy="219238"/>
            </a:xfrm>
            <a:custGeom>
              <a:avLst/>
              <a:gdLst>
                <a:gd name="T0" fmla="*/ 22 w 30"/>
                <a:gd name="T1" fmla="*/ 91 h 91"/>
                <a:gd name="T2" fmla="*/ 8 w 30"/>
                <a:gd name="T3" fmla="*/ 91 h 91"/>
                <a:gd name="T4" fmla="*/ 0 w 30"/>
                <a:gd name="T5" fmla="*/ 83 h 91"/>
                <a:gd name="T6" fmla="*/ 0 w 30"/>
                <a:gd name="T7" fmla="*/ 8 h 91"/>
                <a:gd name="T8" fmla="*/ 8 w 30"/>
                <a:gd name="T9" fmla="*/ 0 h 91"/>
                <a:gd name="T10" fmla="*/ 22 w 30"/>
                <a:gd name="T11" fmla="*/ 0 h 91"/>
                <a:gd name="T12" fmla="*/ 30 w 30"/>
                <a:gd name="T13" fmla="*/ 8 h 91"/>
                <a:gd name="T14" fmla="*/ 30 w 30"/>
                <a:gd name="T15" fmla="*/ 83 h 91"/>
                <a:gd name="T16" fmla="*/ 22 w 30"/>
                <a:gd name="T17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91">
                  <a:moveTo>
                    <a:pt x="22" y="91"/>
                  </a:moveTo>
                  <a:cubicBezTo>
                    <a:pt x="8" y="91"/>
                    <a:pt x="8" y="91"/>
                    <a:pt x="8" y="91"/>
                  </a:cubicBezTo>
                  <a:cubicBezTo>
                    <a:pt x="3" y="91"/>
                    <a:pt x="0" y="87"/>
                    <a:pt x="0" y="8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6" y="0"/>
                    <a:pt x="30" y="4"/>
                    <a:pt x="30" y="8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7"/>
                    <a:pt x="26" y="91"/>
                    <a:pt x="22" y="91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81" name="组合 180"/>
          <p:cNvGrpSpPr/>
          <p:nvPr/>
        </p:nvGrpSpPr>
        <p:grpSpPr>
          <a:xfrm>
            <a:off x="3492247" y="5565969"/>
            <a:ext cx="223749" cy="288710"/>
            <a:chOff x="3492247" y="5565969"/>
            <a:chExt cx="223749" cy="288710"/>
          </a:xfrm>
          <a:noFill/>
        </p:grpSpPr>
        <p:sp>
          <p:nvSpPr>
            <p:cNvPr id="182" name="Freeform 149"/>
            <p:cNvSpPr/>
            <p:nvPr/>
          </p:nvSpPr>
          <p:spPr bwMode="auto">
            <a:xfrm rot="5400000">
              <a:off x="3506683" y="5645365"/>
              <a:ext cx="194878" cy="223749"/>
            </a:xfrm>
            <a:custGeom>
              <a:avLst/>
              <a:gdLst>
                <a:gd name="T0" fmla="*/ 72 w 81"/>
                <a:gd name="T1" fmla="*/ 91 h 93"/>
                <a:gd name="T2" fmla="*/ 4 w 81"/>
                <a:gd name="T3" fmla="*/ 52 h 93"/>
                <a:gd name="T4" fmla="*/ 4 w 81"/>
                <a:gd name="T5" fmla="*/ 41 h 93"/>
                <a:gd name="T6" fmla="*/ 72 w 81"/>
                <a:gd name="T7" fmla="*/ 3 h 93"/>
                <a:gd name="T8" fmla="*/ 81 w 81"/>
                <a:gd name="T9" fmla="*/ 8 h 93"/>
                <a:gd name="T10" fmla="*/ 81 w 81"/>
                <a:gd name="T11" fmla="*/ 86 h 93"/>
                <a:gd name="T12" fmla="*/ 72 w 81"/>
                <a:gd name="T13" fmla="*/ 9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93">
                  <a:moveTo>
                    <a:pt x="72" y="91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0" y="50"/>
                    <a:pt x="0" y="44"/>
                    <a:pt x="4" y="41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6" y="0"/>
                    <a:pt x="81" y="3"/>
                    <a:pt x="81" y="8"/>
                  </a:cubicBezTo>
                  <a:cubicBezTo>
                    <a:pt x="81" y="86"/>
                    <a:pt x="81" y="86"/>
                    <a:pt x="81" y="86"/>
                  </a:cubicBezTo>
                  <a:cubicBezTo>
                    <a:pt x="81" y="90"/>
                    <a:pt x="76" y="93"/>
                    <a:pt x="72" y="91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3" name="Freeform 150"/>
            <p:cNvSpPr/>
            <p:nvPr/>
          </p:nvSpPr>
          <p:spPr bwMode="auto">
            <a:xfrm rot="5400000">
              <a:off x="3568484" y="5492439"/>
              <a:ext cx="72177" cy="219238"/>
            </a:xfrm>
            <a:custGeom>
              <a:avLst/>
              <a:gdLst>
                <a:gd name="T0" fmla="*/ 8 w 30"/>
                <a:gd name="T1" fmla="*/ 0 h 91"/>
                <a:gd name="T2" fmla="*/ 22 w 30"/>
                <a:gd name="T3" fmla="*/ 0 h 91"/>
                <a:gd name="T4" fmla="*/ 30 w 30"/>
                <a:gd name="T5" fmla="*/ 8 h 91"/>
                <a:gd name="T6" fmla="*/ 30 w 30"/>
                <a:gd name="T7" fmla="*/ 83 h 91"/>
                <a:gd name="T8" fmla="*/ 22 w 30"/>
                <a:gd name="T9" fmla="*/ 91 h 91"/>
                <a:gd name="T10" fmla="*/ 8 w 30"/>
                <a:gd name="T11" fmla="*/ 91 h 91"/>
                <a:gd name="T12" fmla="*/ 0 w 30"/>
                <a:gd name="T13" fmla="*/ 83 h 91"/>
                <a:gd name="T14" fmla="*/ 0 w 30"/>
                <a:gd name="T15" fmla="*/ 8 h 91"/>
                <a:gd name="T16" fmla="*/ 8 w 30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91">
                  <a:moveTo>
                    <a:pt x="8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6" y="0"/>
                    <a:pt x="30" y="4"/>
                    <a:pt x="30" y="8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7"/>
                    <a:pt x="26" y="91"/>
                    <a:pt x="22" y="91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3" y="91"/>
                    <a:pt x="0" y="87"/>
                    <a:pt x="0" y="8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2688374" y="1491570"/>
            <a:ext cx="226457" cy="387952"/>
            <a:chOff x="2688374" y="1491570"/>
            <a:chExt cx="226457" cy="387952"/>
          </a:xfrm>
          <a:noFill/>
        </p:grpSpPr>
        <p:sp>
          <p:nvSpPr>
            <p:cNvPr id="185" name="Freeform 151"/>
            <p:cNvSpPr/>
            <p:nvPr/>
          </p:nvSpPr>
          <p:spPr bwMode="auto">
            <a:xfrm rot="5400000">
              <a:off x="2704163" y="1475781"/>
              <a:ext cx="194878" cy="226456"/>
            </a:xfrm>
            <a:custGeom>
              <a:avLst/>
              <a:gdLst>
                <a:gd name="T0" fmla="*/ 9 w 81"/>
                <a:gd name="T1" fmla="*/ 3 h 94"/>
                <a:gd name="T2" fmla="*/ 77 w 81"/>
                <a:gd name="T3" fmla="*/ 42 h 94"/>
                <a:gd name="T4" fmla="*/ 77 w 81"/>
                <a:gd name="T5" fmla="*/ 52 h 94"/>
                <a:gd name="T6" fmla="*/ 9 w 81"/>
                <a:gd name="T7" fmla="*/ 91 h 94"/>
                <a:gd name="T8" fmla="*/ 0 w 81"/>
                <a:gd name="T9" fmla="*/ 86 h 94"/>
                <a:gd name="T10" fmla="*/ 0 w 81"/>
                <a:gd name="T11" fmla="*/ 8 h 94"/>
                <a:gd name="T12" fmla="*/ 9 w 81"/>
                <a:gd name="T13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94">
                  <a:moveTo>
                    <a:pt x="9" y="3"/>
                  </a:moveTo>
                  <a:cubicBezTo>
                    <a:pt x="77" y="42"/>
                    <a:pt x="77" y="42"/>
                    <a:pt x="77" y="42"/>
                  </a:cubicBezTo>
                  <a:cubicBezTo>
                    <a:pt x="81" y="44"/>
                    <a:pt x="81" y="50"/>
                    <a:pt x="77" y="52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5" y="94"/>
                    <a:pt x="0" y="91"/>
                    <a:pt x="0" y="8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5" y="0"/>
                    <a:pt x="9" y="3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6" name="Freeform 152"/>
            <p:cNvSpPr/>
            <p:nvPr/>
          </p:nvSpPr>
          <p:spPr bwMode="auto">
            <a:xfrm rot="5400000">
              <a:off x="2703712" y="1668404"/>
              <a:ext cx="195781" cy="226456"/>
            </a:xfrm>
            <a:custGeom>
              <a:avLst/>
              <a:gdLst>
                <a:gd name="T0" fmla="*/ 9 w 81"/>
                <a:gd name="T1" fmla="*/ 3 h 94"/>
                <a:gd name="T2" fmla="*/ 77 w 81"/>
                <a:gd name="T3" fmla="*/ 42 h 94"/>
                <a:gd name="T4" fmla="*/ 77 w 81"/>
                <a:gd name="T5" fmla="*/ 52 h 94"/>
                <a:gd name="T6" fmla="*/ 9 w 81"/>
                <a:gd name="T7" fmla="*/ 91 h 94"/>
                <a:gd name="T8" fmla="*/ 0 w 81"/>
                <a:gd name="T9" fmla="*/ 86 h 94"/>
                <a:gd name="T10" fmla="*/ 0 w 81"/>
                <a:gd name="T11" fmla="*/ 8 h 94"/>
                <a:gd name="T12" fmla="*/ 9 w 81"/>
                <a:gd name="T13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94">
                  <a:moveTo>
                    <a:pt x="9" y="3"/>
                  </a:moveTo>
                  <a:cubicBezTo>
                    <a:pt x="77" y="42"/>
                    <a:pt x="77" y="42"/>
                    <a:pt x="77" y="42"/>
                  </a:cubicBezTo>
                  <a:cubicBezTo>
                    <a:pt x="81" y="44"/>
                    <a:pt x="81" y="50"/>
                    <a:pt x="77" y="52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5" y="94"/>
                    <a:pt x="0" y="91"/>
                    <a:pt x="0" y="8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5" y="0"/>
                    <a:pt x="9" y="3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87" name="组合 186"/>
          <p:cNvGrpSpPr/>
          <p:nvPr/>
        </p:nvGrpSpPr>
        <p:grpSpPr>
          <a:xfrm>
            <a:off x="2688374" y="2293639"/>
            <a:ext cx="226456" cy="387952"/>
            <a:chOff x="2688374" y="2293639"/>
            <a:chExt cx="226456" cy="387952"/>
          </a:xfrm>
          <a:noFill/>
        </p:grpSpPr>
        <p:sp>
          <p:nvSpPr>
            <p:cNvPr id="188" name="Freeform 153"/>
            <p:cNvSpPr/>
            <p:nvPr/>
          </p:nvSpPr>
          <p:spPr bwMode="auto">
            <a:xfrm rot="5400000">
              <a:off x="2704163" y="2470924"/>
              <a:ext cx="194878" cy="226456"/>
            </a:xfrm>
            <a:custGeom>
              <a:avLst/>
              <a:gdLst>
                <a:gd name="T0" fmla="*/ 72 w 81"/>
                <a:gd name="T1" fmla="*/ 91 h 94"/>
                <a:gd name="T2" fmla="*/ 4 w 81"/>
                <a:gd name="T3" fmla="*/ 52 h 94"/>
                <a:gd name="T4" fmla="*/ 4 w 81"/>
                <a:gd name="T5" fmla="*/ 42 h 94"/>
                <a:gd name="T6" fmla="*/ 72 w 81"/>
                <a:gd name="T7" fmla="*/ 3 h 94"/>
                <a:gd name="T8" fmla="*/ 81 w 81"/>
                <a:gd name="T9" fmla="*/ 8 h 94"/>
                <a:gd name="T10" fmla="*/ 81 w 81"/>
                <a:gd name="T11" fmla="*/ 86 h 94"/>
                <a:gd name="T12" fmla="*/ 72 w 81"/>
                <a:gd name="T13" fmla="*/ 9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94">
                  <a:moveTo>
                    <a:pt x="72" y="91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0" y="50"/>
                    <a:pt x="0" y="44"/>
                    <a:pt x="4" y="42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6" y="0"/>
                    <a:pt x="81" y="3"/>
                    <a:pt x="81" y="8"/>
                  </a:cubicBezTo>
                  <a:cubicBezTo>
                    <a:pt x="81" y="86"/>
                    <a:pt x="81" y="86"/>
                    <a:pt x="81" y="86"/>
                  </a:cubicBezTo>
                  <a:cubicBezTo>
                    <a:pt x="81" y="91"/>
                    <a:pt x="76" y="94"/>
                    <a:pt x="72" y="91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89" name="Freeform 154"/>
            <p:cNvSpPr/>
            <p:nvPr/>
          </p:nvSpPr>
          <p:spPr bwMode="auto">
            <a:xfrm rot="5400000">
              <a:off x="2704163" y="2277850"/>
              <a:ext cx="194878" cy="226456"/>
            </a:xfrm>
            <a:custGeom>
              <a:avLst/>
              <a:gdLst>
                <a:gd name="T0" fmla="*/ 72 w 81"/>
                <a:gd name="T1" fmla="*/ 91 h 94"/>
                <a:gd name="T2" fmla="*/ 4 w 81"/>
                <a:gd name="T3" fmla="*/ 52 h 94"/>
                <a:gd name="T4" fmla="*/ 4 w 81"/>
                <a:gd name="T5" fmla="*/ 42 h 94"/>
                <a:gd name="T6" fmla="*/ 72 w 81"/>
                <a:gd name="T7" fmla="*/ 3 h 94"/>
                <a:gd name="T8" fmla="*/ 81 w 81"/>
                <a:gd name="T9" fmla="*/ 8 h 94"/>
                <a:gd name="T10" fmla="*/ 81 w 81"/>
                <a:gd name="T11" fmla="*/ 86 h 94"/>
                <a:gd name="T12" fmla="*/ 72 w 81"/>
                <a:gd name="T13" fmla="*/ 9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94">
                  <a:moveTo>
                    <a:pt x="72" y="91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0" y="50"/>
                    <a:pt x="0" y="44"/>
                    <a:pt x="4" y="42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6" y="0"/>
                    <a:pt x="81" y="3"/>
                    <a:pt x="81" y="8"/>
                  </a:cubicBezTo>
                  <a:cubicBezTo>
                    <a:pt x="81" y="86"/>
                    <a:pt x="81" y="86"/>
                    <a:pt x="81" y="86"/>
                  </a:cubicBezTo>
                  <a:cubicBezTo>
                    <a:pt x="81" y="91"/>
                    <a:pt x="76" y="94"/>
                    <a:pt x="72" y="91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90" name="组合 189"/>
          <p:cNvGrpSpPr/>
          <p:nvPr/>
        </p:nvGrpSpPr>
        <p:grpSpPr>
          <a:xfrm>
            <a:off x="2627926" y="3141720"/>
            <a:ext cx="351864" cy="296829"/>
            <a:chOff x="2627926" y="3141720"/>
            <a:chExt cx="351864" cy="296829"/>
          </a:xfrm>
          <a:noFill/>
        </p:grpSpPr>
        <p:sp>
          <p:nvSpPr>
            <p:cNvPr id="191" name="Freeform 155"/>
            <p:cNvSpPr/>
            <p:nvPr/>
          </p:nvSpPr>
          <p:spPr bwMode="auto">
            <a:xfrm rot="5400000">
              <a:off x="2702359" y="3161118"/>
              <a:ext cx="296829" cy="258033"/>
            </a:xfrm>
            <a:custGeom>
              <a:avLst/>
              <a:gdLst>
                <a:gd name="T0" fmla="*/ 3 w 123"/>
                <a:gd name="T1" fmla="*/ 95 h 107"/>
                <a:gd name="T2" fmla="*/ 54 w 123"/>
                <a:gd name="T3" fmla="*/ 6 h 107"/>
                <a:gd name="T4" fmla="*/ 68 w 123"/>
                <a:gd name="T5" fmla="*/ 6 h 107"/>
                <a:gd name="T6" fmla="*/ 120 w 123"/>
                <a:gd name="T7" fmla="*/ 95 h 107"/>
                <a:gd name="T8" fmla="*/ 113 w 123"/>
                <a:gd name="T9" fmla="*/ 107 h 107"/>
                <a:gd name="T10" fmla="*/ 10 w 123"/>
                <a:gd name="T11" fmla="*/ 107 h 107"/>
                <a:gd name="T12" fmla="*/ 3 w 123"/>
                <a:gd name="T13" fmla="*/ 9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7">
                  <a:moveTo>
                    <a:pt x="3" y="95"/>
                  </a:moveTo>
                  <a:cubicBezTo>
                    <a:pt x="54" y="6"/>
                    <a:pt x="54" y="6"/>
                    <a:pt x="54" y="6"/>
                  </a:cubicBezTo>
                  <a:cubicBezTo>
                    <a:pt x="57" y="0"/>
                    <a:pt x="65" y="0"/>
                    <a:pt x="68" y="6"/>
                  </a:cubicBezTo>
                  <a:cubicBezTo>
                    <a:pt x="120" y="95"/>
                    <a:pt x="120" y="95"/>
                    <a:pt x="120" y="95"/>
                  </a:cubicBezTo>
                  <a:cubicBezTo>
                    <a:pt x="123" y="101"/>
                    <a:pt x="119" y="107"/>
                    <a:pt x="113" y="107"/>
                  </a:cubicBezTo>
                  <a:cubicBezTo>
                    <a:pt x="10" y="107"/>
                    <a:pt x="10" y="107"/>
                    <a:pt x="10" y="107"/>
                  </a:cubicBezTo>
                  <a:cubicBezTo>
                    <a:pt x="3" y="107"/>
                    <a:pt x="0" y="101"/>
                    <a:pt x="3" y="95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92" name="Freeform 156"/>
            <p:cNvSpPr/>
            <p:nvPr/>
          </p:nvSpPr>
          <p:spPr bwMode="auto">
            <a:xfrm rot="5400000">
              <a:off x="2507480" y="3264872"/>
              <a:ext cx="288709" cy="47817"/>
            </a:xfrm>
            <a:custGeom>
              <a:avLst/>
              <a:gdLst>
                <a:gd name="T0" fmla="*/ 120 w 120"/>
                <a:gd name="T1" fmla="*/ 4 h 20"/>
                <a:gd name="T2" fmla="*/ 120 w 120"/>
                <a:gd name="T3" fmla="*/ 16 h 20"/>
                <a:gd name="T4" fmla="*/ 116 w 120"/>
                <a:gd name="T5" fmla="*/ 20 h 20"/>
                <a:gd name="T6" fmla="*/ 4 w 120"/>
                <a:gd name="T7" fmla="*/ 20 h 20"/>
                <a:gd name="T8" fmla="*/ 0 w 120"/>
                <a:gd name="T9" fmla="*/ 16 h 20"/>
                <a:gd name="T10" fmla="*/ 0 w 120"/>
                <a:gd name="T11" fmla="*/ 4 h 20"/>
                <a:gd name="T12" fmla="*/ 4 w 120"/>
                <a:gd name="T13" fmla="*/ 0 h 20"/>
                <a:gd name="T14" fmla="*/ 116 w 120"/>
                <a:gd name="T15" fmla="*/ 0 h 20"/>
                <a:gd name="T16" fmla="*/ 120 w 120"/>
                <a:gd name="T17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20">
                  <a:moveTo>
                    <a:pt x="120" y="4"/>
                  </a:moveTo>
                  <a:cubicBezTo>
                    <a:pt x="120" y="16"/>
                    <a:pt x="120" y="16"/>
                    <a:pt x="120" y="16"/>
                  </a:cubicBezTo>
                  <a:cubicBezTo>
                    <a:pt x="120" y="18"/>
                    <a:pt x="119" y="20"/>
                    <a:pt x="116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0" y="18"/>
                    <a:pt x="0" y="1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9" y="0"/>
                    <a:pt x="120" y="2"/>
                    <a:pt x="120" y="4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2719050" y="3949201"/>
            <a:ext cx="164203" cy="288709"/>
            <a:chOff x="2719050" y="3949201"/>
            <a:chExt cx="164203" cy="288709"/>
          </a:xfrm>
          <a:noFill/>
        </p:grpSpPr>
        <p:sp>
          <p:nvSpPr>
            <p:cNvPr id="194" name="Freeform 157"/>
            <p:cNvSpPr/>
            <p:nvPr/>
          </p:nvSpPr>
          <p:spPr bwMode="auto">
            <a:xfrm rot="5400000">
              <a:off x="2696494" y="4169342"/>
              <a:ext cx="110972" cy="26164"/>
            </a:xfrm>
            <a:custGeom>
              <a:avLst/>
              <a:gdLst>
                <a:gd name="T0" fmla="*/ 0 w 46"/>
                <a:gd name="T1" fmla="*/ 0 h 11"/>
                <a:gd name="T2" fmla="*/ 27 w 46"/>
                <a:gd name="T3" fmla="*/ 11 h 11"/>
                <a:gd name="T4" fmla="*/ 46 w 46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11">
                  <a:moveTo>
                    <a:pt x="0" y="0"/>
                  </a:moveTo>
                  <a:cubicBezTo>
                    <a:pt x="7" y="7"/>
                    <a:pt x="17" y="11"/>
                    <a:pt x="27" y="11"/>
                  </a:cubicBezTo>
                  <a:cubicBezTo>
                    <a:pt x="46" y="11"/>
                    <a:pt x="46" y="11"/>
                    <a:pt x="46" y="11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95" name="Freeform 158"/>
            <p:cNvSpPr/>
            <p:nvPr/>
          </p:nvSpPr>
          <p:spPr bwMode="auto">
            <a:xfrm rot="5400000">
              <a:off x="2796640" y="3989801"/>
              <a:ext cx="108266" cy="27066"/>
            </a:xfrm>
            <a:custGeom>
              <a:avLst/>
              <a:gdLst>
                <a:gd name="T0" fmla="*/ 0 w 45"/>
                <a:gd name="T1" fmla="*/ 0 h 11"/>
                <a:gd name="T2" fmla="*/ 18 w 45"/>
                <a:gd name="T3" fmla="*/ 0 h 11"/>
                <a:gd name="T4" fmla="*/ 45 w 45"/>
                <a:gd name="T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11">
                  <a:moveTo>
                    <a:pt x="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8" y="0"/>
                    <a:pt x="38" y="4"/>
                    <a:pt x="45" y="11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96" name="Freeform 159"/>
            <p:cNvSpPr/>
            <p:nvPr/>
          </p:nvSpPr>
          <p:spPr bwMode="auto">
            <a:xfrm rot="5400000">
              <a:off x="2657248" y="4030852"/>
              <a:ext cx="288709" cy="125408"/>
            </a:xfrm>
            <a:custGeom>
              <a:avLst/>
              <a:gdLst>
                <a:gd name="T0" fmla="*/ 120 w 120"/>
                <a:gd name="T1" fmla="*/ 0 h 52"/>
                <a:gd name="T2" fmla="*/ 101 w 120"/>
                <a:gd name="T3" fmla="*/ 0 h 52"/>
                <a:gd name="T4" fmla="*/ 74 w 120"/>
                <a:gd name="T5" fmla="*/ 11 h 52"/>
                <a:gd name="T6" fmla="*/ 45 w 120"/>
                <a:gd name="T7" fmla="*/ 41 h 52"/>
                <a:gd name="T8" fmla="*/ 18 w 120"/>
                <a:gd name="T9" fmla="*/ 52 h 52"/>
                <a:gd name="T10" fmla="*/ 0 w 120"/>
                <a:gd name="T1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52">
                  <a:moveTo>
                    <a:pt x="120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91" y="0"/>
                    <a:pt x="81" y="4"/>
                    <a:pt x="74" y="1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38" y="48"/>
                    <a:pt x="28" y="52"/>
                    <a:pt x="18" y="52"/>
                  </a:cubicBezTo>
                  <a:cubicBezTo>
                    <a:pt x="0" y="52"/>
                    <a:pt x="0" y="52"/>
                    <a:pt x="0" y="52"/>
                  </a:cubicBez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97" name="Freeform 160"/>
            <p:cNvSpPr/>
            <p:nvPr/>
          </p:nvSpPr>
          <p:spPr bwMode="auto">
            <a:xfrm rot="5400000">
              <a:off x="2852126" y="4206784"/>
              <a:ext cx="21653" cy="40600"/>
            </a:xfrm>
            <a:custGeom>
              <a:avLst/>
              <a:gdLst>
                <a:gd name="T0" fmla="*/ 0 w 24"/>
                <a:gd name="T1" fmla="*/ 0 h 45"/>
                <a:gd name="T2" fmla="*/ 24 w 24"/>
                <a:gd name="T3" fmla="*/ 21 h 45"/>
                <a:gd name="T4" fmla="*/ 0 w 24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45">
                  <a:moveTo>
                    <a:pt x="0" y="0"/>
                  </a:moveTo>
                  <a:lnTo>
                    <a:pt x="24" y="21"/>
                  </a:lnTo>
                  <a:lnTo>
                    <a:pt x="0" y="45"/>
                  </a:ln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98" name="Freeform 161"/>
            <p:cNvSpPr/>
            <p:nvPr/>
          </p:nvSpPr>
          <p:spPr bwMode="auto">
            <a:xfrm rot="5400000">
              <a:off x="2728974" y="4206333"/>
              <a:ext cx="21653" cy="41502"/>
            </a:xfrm>
            <a:custGeom>
              <a:avLst/>
              <a:gdLst>
                <a:gd name="T0" fmla="*/ 0 w 24"/>
                <a:gd name="T1" fmla="*/ 0 h 46"/>
                <a:gd name="T2" fmla="*/ 24 w 24"/>
                <a:gd name="T3" fmla="*/ 24 h 46"/>
                <a:gd name="T4" fmla="*/ 0 w 24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46">
                  <a:moveTo>
                    <a:pt x="0" y="0"/>
                  </a:moveTo>
                  <a:lnTo>
                    <a:pt x="24" y="24"/>
                  </a:lnTo>
                  <a:lnTo>
                    <a:pt x="0" y="46"/>
                  </a:lnTo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99" name="组合 198"/>
          <p:cNvGrpSpPr/>
          <p:nvPr/>
        </p:nvGrpSpPr>
        <p:grpSpPr>
          <a:xfrm>
            <a:off x="2656796" y="4751270"/>
            <a:ext cx="288710" cy="289611"/>
            <a:chOff x="2656796" y="4751270"/>
            <a:chExt cx="288710" cy="289611"/>
          </a:xfrm>
          <a:noFill/>
        </p:grpSpPr>
        <p:sp>
          <p:nvSpPr>
            <p:cNvPr id="200" name="Freeform 162"/>
            <p:cNvSpPr/>
            <p:nvPr/>
          </p:nvSpPr>
          <p:spPr bwMode="auto">
            <a:xfrm rot="5400000">
              <a:off x="2656346" y="4751721"/>
              <a:ext cx="289611" cy="288709"/>
            </a:xfrm>
            <a:custGeom>
              <a:avLst/>
              <a:gdLst>
                <a:gd name="T0" fmla="*/ 90 w 120"/>
                <a:gd name="T1" fmla="*/ 0 h 120"/>
                <a:gd name="T2" fmla="*/ 8 w 120"/>
                <a:gd name="T3" fmla="*/ 0 h 120"/>
                <a:gd name="T4" fmla="*/ 0 w 120"/>
                <a:gd name="T5" fmla="*/ 8 h 120"/>
                <a:gd name="T6" fmla="*/ 0 w 120"/>
                <a:gd name="T7" fmla="*/ 112 h 120"/>
                <a:gd name="T8" fmla="*/ 8 w 120"/>
                <a:gd name="T9" fmla="*/ 120 h 120"/>
                <a:gd name="T10" fmla="*/ 112 w 120"/>
                <a:gd name="T11" fmla="*/ 120 h 120"/>
                <a:gd name="T12" fmla="*/ 120 w 120"/>
                <a:gd name="T13" fmla="*/ 112 h 120"/>
                <a:gd name="T14" fmla="*/ 120 w 120"/>
                <a:gd name="T15" fmla="*/ 30 h 120"/>
                <a:gd name="T16" fmla="*/ 90 w 120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20">
                  <a:moveTo>
                    <a:pt x="90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6"/>
                    <a:pt x="4" y="120"/>
                    <a:pt x="8" y="120"/>
                  </a:cubicBezTo>
                  <a:cubicBezTo>
                    <a:pt x="112" y="120"/>
                    <a:pt x="112" y="120"/>
                    <a:pt x="112" y="120"/>
                  </a:cubicBezTo>
                  <a:cubicBezTo>
                    <a:pt x="116" y="120"/>
                    <a:pt x="120" y="116"/>
                    <a:pt x="120" y="112"/>
                  </a:cubicBezTo>
                  <a:cubicBezTo>
                    <a:pt x="120" y="30"/>
                    <a:pt x="120" y="30"/>
                    <a:pt x="120" y="30"/>
                  </a:cubicBezTo>
                  <a:lnTo>
                    <a:pt x="90" y="0"/>
                  </a:ln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01" name="Freeform 163"/>
            <p:cNvSpPr/>
            <p:nvPr/>
          </p:nvSpPr>
          <p:spPr bwMode="auto">
            <a:xfrm rot="5400000">
              <a:off x="2608979" y="4847807"/>
              <a:ext cx="192172" cy="96537"/>
            </a:xfrm>
            <a:custGeom>
              <a:avLst/>
              <a:gdLst>
                <a:gd name="T0" fmla="*/ 72 w 80"/>
                <a:gd name="T1" fmla="*/ 0 h 40"/>
                <a:gd name="T2" fmla="*/ 8 w 80"/>
                <a:gd name="T3" fmla="*/ 0 h 40"/>
                <a:gd name="T4" fmla="*/ 0 w 80"/>
                <a:gd name="T5" fmla="*/ 8 h 40"/>
                <a:gd name="T6" fmla="*/ 0 w 80"/>
                <a:gd name="T7" fmla="*/ 40 h 40"/>
                <a:gd name="T8" fmla="*/ 80 w 80"/>
                <a:gd name="T9" fmla="*/ 40 h 40"/>
                <a:gd name="T10" fmla="*/ 80 w 80"/>
                <a:gd name="T11" fmla="*/ 8 h 40"/>
                <a:gd name="T12" fmla="*/ 72 w 80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0">
                  <a:moveTo>
                    <a:pt x="7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4"/>
                    <a:pt x="76" y="0"/>
                    <a:pt x="72" y="0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02" name="Freeform 164"/>
            <p:cNvSpPr/>
            <p:nvPr/>
          </p:nvSpPr>
          <p:spPr bwMode="auto">
            <a:xfrm rot="5400000">
              <a:off x="2825511" y="4824350"/>
              <a:ext cx="144354" cy="95635"/>
            </a:xfrm>
            <a:custGeom>
              <a:avLst/>
              <a:gdLst>
                <a:gd name="T0" fmla="*/ 52 w 60"/>
                <a:gd name="T1" fmla="*/ 40 h 40"/>
                <a:gd name="T2" fmla="*/ 8 w 60"/>
                <a:gd name="T3" fmla="*/ 40 h 40"/>
                <a:gd name="T4" fmla="*/ 0 w 60"/>
                <a:gd name="T5" fmla="*/ 32 h 40"/>
                <a:gd name="T6" fmla="*/ 0 w 60"/>
                <a:gd name="T7" fmla="*/ 0 h 40"/>
                <a:gd name="T8" fmla="*/ 60 w 60"/>
                <a:gd name="T9" fmla="*/ 0 h 40"/>
                <a:gd name="T10" fmla="*/ 60 w 60"/>
                <a:gd name="T11" fmla="*/ 32 h 40"/>
                <a:gd name="T12" fmla="*/ 52 w 60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0">
                  <a:moveTo>
                    <a:pt x="52" y="40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4" y="40"/>
                    <a:pt x="0" y="37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37"/>
                    <a:pt x="56" y="40"/>
                    <a:pt x="52" y="40"/>
                  </a:cubicBezTo>
                  <a:close/>
                </a:path>
              </a:pathLst>
            </a:custGeom>
            <a:grpFill/>
            <a:ln w="33338" cap="rnd">
              <a:solidFill>
                <a:schemeClr val="bg1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03" name="Freeform 165"/>
            <p:cNvSpPr/>
            <p:nvPr/>
          </p:nvSpPr>
          <p:spPr bwMode="auto">
            <a:xfrm rot="5400000">
              <a:off x="2885508" y="4881640"/>
              <a:ext cx="24360" cy="52328"/>
            </a:xfrm>
            <a:custGeom>
              <a:avLst/>
              <a:gdLst>
                <a:gd name="T0" fmla="*/ 6 w 10"/>
                <a:gd name="T1" fmla="*/ 22 h 22"/>
                <a:gd name="T2" fmla="*/ 4 w 10"/>
                <a:gd name="T3" fmla="*/ 22 h 22"/>
                <a:gd name="T4" fmla="*/ 0 w 10"/>
                <a:gd name="T5" fmla="*/ 18 h 22"/>
                <a:gd name="T6" fmla="*/ 0 w 10"/>
                <a:gd name="T7" fmla="*/ 4 h 22"/>
                <a:gd name="T8" fmla="*/ 4 w 10"/>
                <a:gd name="T9" fmla="*/ 0 h 22"/>
                <a:gd name="T10" fmla="*/ 6 w 10"/>
                <a:gd name="T11" fmla="*/ 0 h 22"/>
                <a:gd name="T12" fmla="*/ 10 w 10"/>
                <a:gd name="T13" fmla="*/ 4 h 22"/>
                <a:gd name="T14" fmla="*/ 10 w 10"/>
                <a:gd name="T15" fmla="*/ 18 h 22"/>
                <a:gd name="T16" fmla="*/ 6 w 10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2">
                  <a:moveTo>
                    <a:pt x="6" y="22"/>
                  </a:move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1"/>
                    <a:pt x="0" y="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21"/>
                    <a:pt x="8" y="22"/>
                    <a:pt x="6" y="22"/>
                  </a:cubicBez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04" name="组合 203"/>
          <p:cNvGrpSpPr/>
          <p:nvPr/>
        </p:nvGrpSpPr>
        <p:grpSpPr>
          <a:xfrm>
            <a:off x="2717246" y="5554241"/>
            <a:ext cx="168714" cy="281491"/>
            <a:chOff x="2717246" y="5554241"/>
            <a:chExt cx="168714" cy="281491"/>
          </a:xfrm>
          <a:noFill/>
        </p:grpSpPr>
        <p:sp>
          <p:nvSpPr>
            <p:cNvPr id="205" name="Freeform 166"/>
            <p:cNvSpPr/>
            <p:nvPr/>
          </p:nvSpPr>
          <p:spPr bwMode="auto">
            <a:xfrm rot="5400000">
              <a:off x="2660857" y="5610630"/>
              <a:ext cx="281491" cy="168714"/>
            </a:xfrm>
            <a:custGeom>
              <a:avLst/>
              <a:gdLst>
                <a:gd name="T0" fmla="*/ 59 w 117"/>
                <a:gd name="T1" fmla="*/ 0 h 70"/>
                <a:gd name="T2" fmla="*/ 4 w 117"/>
                <a:gd name="T3" fmla="*/ 28 h 70"/>
                <a:gd name="T4" fmla="*/ 4 w 117"/>
                <a:gd name="T5" fmla="*/ 42 h 70"/>
                <a:gd name="T6" fmla="*/ 59 w 117"/>
                <a:gd name="T7" fmla="*/ 70 h 70"/>
                <a:gd name="T8" fmla="*/ 114 w 117"/>
                <a:gd name="T9" fmla="*/ 42 h 70"/>
                <a:gd name="T10" fmla="*/ 114 w 117"/>
                <a:gd name="T11" fmla="*/ 28 h 70"/>
                <a:gd name="T12" fmla="*/ 59 w 117"/>
                <a:gd name="T13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70">
                  <a:moveTo>
                    <a:pt x="59" y="0"/>
                  </a:moveTo>
                  <a:cubicBezTo>
                    <a:pt x="36" y="0"/>
                    <a:pt x="16" y="11"/>
                    <a:pt x="4" y="28"/>
                  </a:cubicBezTo>
                  <a:cubicBezTo>
                    <a:pt x="0" y="32"/>
                    <a:pt x="0" y="38"/>
                    <a:pt x="4" y="42"/>
                  </a:cubicBezTo>
                  <a:cubicBezTo>
                    <a:pt x="16" y="59"/>
                    <a:pt x="36" y="70"/>
                    <a:pt x="59" y="70"/>
                  </a:cubicBezTo>
                  <a:cubicBezTo>
                    <a:pt x="81" y="70"/>
                    <a:pt x="101" y="59"/>
                    <a:pt x="114" y="42"/>
                  </a:cubicBezTo>
                  <a:cubicBezTo>
                    <a:pt x="117" y="38"/>
                    <a:pt x="117" y="32"/>
                    <a:pt x="114" y="28"/>
                  </a:cubicBezTo>
                  <a:cubicBezTo>
                    <a:pt x="101" y="11"/>
                    <a:pt x="81" y="0"/>
                    <a:pt x="59" y="0"/>
                  </a:cubicBezTo>
                  <a:close/>
                </a:path>
              </a:pathLst>
            </a:cu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06" name="Oval 167"/>
            <p:cNvSpPr>
              <a:spLocks noChangeArrowheads="1"/>
            </p:cNvSpPr>
            <p:nvPr/>
          </p:nvSpPr>
          <p:spPr bwMode="auto">
            <a:xfrm rot="5400000">
              <a:off x="2747018" y="5641756"/>
              <a:ext cx="108266" cy="106461"/>
            </a:xfrm>
            <a:prstGeom prst="ellipse">
              <a:avLst/>
            </a:pr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07" name="Oval 168"/>
            <p:cNvSpPr>
              <a:spLocks noChangeArrowheads="1"/>
            </p:cNvSpPr>
            <p:nvPr/>
          </p:nvSpPr>
          <p:spPr bwMode="auto">
            <a:xfrm rot="5400000">
              <a:off x="2783107" y="5676040"/>
              <a:ext cx="36089" cy="37893"/>
            </a:xfrm>
            <a:prstGeom prst="ellipse">
              <a:avLst/>
            </a:prstGeom>
            <a:grpFill/>
            <a:ln w="3333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组合 207"/>
          <p:cNvGrpSpPr/>
          <p:nvPr/>
        </p:nvGrpSpPr>
        <p:grpSpPr>
          <a:xfrm>
            <a:off x="10460229" y="4034975"/>
            <a:ext cx="480372" cy="729935"/>
            <a:chOff x="10486734" y="4392783"/>
            <a:chExt cx="480372" cy="729935"/>
          </a:xfrm>
          <a:solidFill>
            <a:schemeClr val="bg1"/>
          </a:solidFill>
        </p:grpSpPr>
        <p:sp>
          <p:nvSpPr>
            <p:cNvPr id="209" name="Freeform 5"/>
            <p:cNvSpPr/>
            <p:nvPr/>
          </p:nvSpPr>
          <p:spPr bwMode="auto">
            <a:xfrm>
              <a:off x="10576894" y="4638739"/>
              <a:ext cx="390212" cy="349099"/>
            </a:xfrm>
            <a:custGeom>
              <a:avLst/>
              <a:gdLst>
                <a:gd name="T0" fmla="*/ 148 w 229"/>
                <a:gd name="T1" fmla="*/ 0 h 205"/>
                <a:gd name="T2" fmla="*/ 114 w 229"/>
                <a:gd name="T3" fmla="*/ 13 h 205"/>
                <a:gd name="T4" fmla="*/ 141 w 229"/>
                <a:gd name="T5" fmla="*/ 112 h 205"/>
                <a:gd name="T6" fmla="*/ 114 w 229"/>
                <a:gd name="T7" fmla="*/ 151 h 205"/>
                <a:gd name="T8" fmla="*/ 87 w 229"/>
                <a:gd name="T9" fmla="*/ 112 h 205"/>
                <a:gd name="T10" fmla="*/ 114 w 229"/>
                <a:gd name="T11" fmla="*/ 13 h 205"/>
                <a:gd name="T12" fmla="*/ 80 w 229"/>
                <a:gd name="T13" fmla="*/ 0 h 205"/>
                <a:gd name="T14" fmla="*/ 0 w 229"/>
                <a:gd name="T15" fmla="*/ 80 h 205"/>
                <a:gd name="T16" fmla="*/ 0 w 229"/>
                <a:gd name="T17" fmla="*/ 96 h 205"/>
                <a:gd name="T18" fmla="*/ 55 w 229"/>
                <a:gd name="T19" fmla="*/ 191 h 205"/>
                <a:gd name="T20" fmla="*/ 55 w 229"/>
                <a:gd name="T21" fmla="*/ 202 h 205"/>
                <a:gd name="T22" fmla="*/ 104 w 229"/>
                <a:gd name="T23" fmla="*/ 205 h 205"/>
                <a:gd name="T24" fmla="*/ 124 w 229"/>
                <a:gd name="T25" fmla="*/ 205 h 205"/>
                <a:gd name="T26" fmla="*/ 229 w 229"/>
                <a:gd name="T27" fmla="*/ 167 h 205"/>
                <a:gd name="T28" fmla="*/ 229 w 229"/>
                <a:gd name="T29" fmla="*/ 80 h 205"/>
                <a:gd name="T30" fmla="*/ 148 w 229"/>
                <a:gd name="T31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9" h="205">
                  <a:moveTo>
                    <a:pt x="148" y="0"/>
                  </a:moveTo>
                  <a:cubicBezTo>
                    <a:pt x="114" y="13"/>
                    <a:pt x="114" y="13"/>
                    <a:pt x="114" y="13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14" y="151"/>
                    <a:pt x="114" y="151"/>
                    <a:pt x="114" y="151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49" y="8"/>
                    <a:pt x="0" y="30"/>
                    <a:pt x="0" y="80"/>
                  </a:cubicBezTo>
                  <a:cubicBezTo>
                    <a:pt x="0" y="86"/>
                    <a:pt x="0" y="91"/>
                    <a:pt x="0" y="96"/>
                  </a:cubicBezTo>
                  <a:cubicBezTo>
                    <a:pt x="55" y="191"/>
                    <a:pt x="55" y="191"/>
                    <a:pt x="55" y="191"/>
                  </a:cubicBezTo>
                  <a:cubicBezTo>
                    <a:pt x="55" y="202"/>
                    <a:pt x="55" y="202"/>
                    <a:pt x="55" y="202"/>
                  </a:cubicBezTo>
                  <a:cubicBezTo>
                    <a:pt x="68" y="204"/>
                    <a:pt x="84" y="205"/>
                    <a:pt x="104" y="205"/>
                  </a:cubicBezTo>
                  <a:cubicBezTo>
                    <a:pt x="124" y="205"/>
                    <a:pt x="124" y="205"/>
                    <a:pt x="124" y="205"/>
                  </a:cubicBezTo>
                  <a:cubicBezTo>
                    <a:pt x="226" y="205"/>
                    <a:pt x="229" y="167"/>
                    <a:pt x="229" y="167"/>
                  </a:cubicBezTo>
                  <a:cubicBezTo>
                    <a:pt x="229" y="167"/>
                    <a:pt x="229" y="154"/>
                    <a:pt x="229" y="80"/>
                  </a:cubicBezTo>
                  <a:cubicBezTo>
                    <a:pt x="229" y="30"/>
                    <a:pt x="179" y="8"/>
                    <a:pt x="1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0" name="Oval 6"/>
            <p:cNvSpPr>
              <a:spLocks noChangeArrowheads="1"/>
            </p:cNvSpPr>
            <p:nvPr/>
          </p:nvSpPr>
          <p:spPr bwMode="auto">
            <a:xfrm>
              <a:off x="10672103" y="4392783"/>
              <a:ext cx="197631" cy="22864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1" name="Freeform 7"/>
            <p:cNvSpPr/>
            <p:nvPr/>
          </p:nvSpPr>
          <p:spPr bwMode="auto">
            <a:xfrm>
              <a:off x="10650465" y="5011641"/>
              <a:ext cx="275529" cy="111077"/>
            </a:xfrm>
            <a:custGeom>
              <a:avLst/>
              <a:gdLst>
                <a:gd name="T0" fmla="*/ 82 w 382"/>
                <a:gd name="T1" fmla="*/ 0 h 154"/>
                <a:gd name="T2" fmla="*/ 0 w 382"/>
                <a:gd name="T3" fmla="*/ 154 h 154"/>
                <a:gd name="T4" fmla="*/ 382 w 382"/>
                <a:gd name="T5" fmla="*/ 154 h 154"/>
                <a:gd name="T6" fmla="*/ 304 w 382"/>
                <a:gd name="T7" fmla="*/ 0 h 154"/>
                <a:gd name="T8" fmla="*/ 82 w 382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2" h="154">
                  <a:moveTo>
                    <a:pt x="82" y="0"/>
                  </a:moveTo>
                  <a:lnTo>
                    <a:pt x="0" y="154"/>
                  </a:lnTo>
                  <a:lnTo>
                    <a:pt x="382" y="154"/>
                  </a:lnTo>
                  <a:lnTo>
                    <a:pt x="304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2" name="Freeform 8"/>
            <p:cNvSpPr/>
            <p:nvPr/>
          </p:nvSpPr>
          <p:spPr bwMode="auto">
            <a:xfrm>
              <a:off x="10486734" y="4759914"/>
              <a:ext cx="168779" cy="265431"/>
            </a:xfrm>
            <a:custGeom>
              <a:avLst/>
              <a:gdLst>
                <a:gd name="T0" fmla="*/ 98 w 99"/>
                <a:gd name="T1" fmla="*/ 128 h 156"/>
                <a:gd name="T2" fmla="*/ 95 w 99"/>
                <a:gd name="T3" fmla="*/ 128 h 156"/>
                <a:gd name="T4" fmla="*/ 98 w 99"/>
                <a:gd name="T5" fmla="*/ 126 h 156"/>
                <a:gd name="T6" fmla="*/ 53 w 99"/>
                <a:gd name="T7" fmla="*/ 49 h 156"/>
                <a:gd name="T8" fmla="*/ 32 w 99"/>
                <a:gd name="T9" fmla="*/ 13 h 156"/>
                <a:gd name="T10" fmla="*/ 12 w 99"/>
                <a:gd name="T11" fmla="*/ 7 h 156"/>
                <a:gd name="T12" fmla="*/ 7 w 99"/>
                <a:gd name="T13" fmla="*/ 27 h 156"/>
                <a:gd name="T14" fmla="*/ 52 w 99"/>
                <a:gd name="T15" fmla="*/ 105 h 156"/>
                <a:gd name="T16" fmla="*/ 73 w 99"/>
                <a:gd name="T17" fmla="*/ 141 h 156"/>
                <a:gd name="T18" fmla="*/ 99 w 99"/>
                <a:gd name="T19" fmla="*/ 156 h 156"/>
                <a:gd name="T20" fmla="*/ 98 w 99"/>
                <a:gd name="T21" fmla="*/ 12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56">
                  <a:moveTo>
                    <a:pt x="98" y="128"/>
                  </a:moveTo>
                  <a:cubicBezTo>
                    <a:pt x="97" y="128"/>
                    <a:pt x="96" y="128"/>
                    <a:pt x="95" y="128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24" y="0"/>
                    <a:pt x="12" y="7"/>
                  </a:cubicBezTo>
                  <a:cubicBezTo>
                    <a:pt x="0" y="14"/>
                    <a:pt x="7" y="27"/>
                    <a:pt x="7" y="27"/>
                  </a:cubicBezTo>
                  <a:cubicBezTo>
                    <a:pt x="52" y="105"/>
                    <a:pt x="52" y="105"/>
                    <a:pt x="52" y="105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99" y="156"/>
                    <a:pt x="99" y="156"/>
                    <a:pt x="99" y="156"/>
                  </a:cubicBezTo>
                  <a:lnTo>
                    <a:pt x="98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13" name="组合 212"/>
          <p:cNvGrpSpPr/>
          <p:nvPr/>
        </p:nvGrpSpPr>
        <p:grpSpPr>
          <a:xfrm>
            <a:off x="3039707" y="4042188"/>
            <a:ext cx="605154" cy="716230"/>
            <a:chOff x="3066212" y="4399996"/>
            <a:chExt cx="605154" cy="716230"/>
          </a:xfrm>
          <a:solidFill>
            <a:schemeClr val="bg1"/>
          </a:solidFill>
        </p:grpSpPr>
        <p:sp>
          <p:nvSpPr>
            <p:cNvPr id="214" name="Freeform 9"/>
            <p:cNvSpPr/>
            <p:nvPr/>
          </p:nvSpPr>
          <p:spPr bwMode="auto">
            <a:xfrm>
              <a:off x="3066212" y="4821223"/>
              <a:ext cx="605154" cy="32458"/>
            </a:xfrm>
            <a:custGeom>
              <a:avLst/>
              <a:gdLst>
                <a:gd name="T0" fmla="*/ 346 w 355"/>
                <a:gd name="T1" fmla="*/ 0 h 19"/>
                <a:gd name="T2" fmla="*/ 9 w 355"/>
                <a:gd name="T3" fmla="*/ 0 h 19"/>
                <a:gd name="T4" fmla="*/ 3 w 355"/>
                <a:gd name="T5" fmla="*/ 3 h 19"/>
                <a:gd name="T6" fmla="*/ 0 w 355"/>
                <a:gd name="T7" fmla="*/ 10 h 19"/>
                <a:gd name="T8" fmla="*/ 9 w 355"/>
                <a:gd name="T9" fmla="*/ 19 h 19"/>
                <a:gd name="T10" fmla="*/ 346 w 355"/>
                <a:gd name="T11" fmla="*/ 19 h 19"/>
                <a:gd name="T12" fmla="*/ 355 w 355"/>
                <a:gd name="T13" fmla="*/ 10 h 19"/>
                <a:gd name="T14" fmla="*/ 346 w 355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19">
                  <a:moveTo>
                    <a:pt x="346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346" y="19"/>
                    <a:pt x="346" y="19"/>
                    <a:pt x="346" y="19"/>
                  </a:cubicBezTo>
                  <a:cubicBezTo>
                    <a:pt x="351" y="19"/>
                    <a:pt x="355" y="15"/>
                    <a:pt x="355" y="10"/>
                  </a:cubicBezTo>
                  <a:cubicBezTo>
                    <a:pt x="355" y="5"/>
                    <a:pt x="351" y="0"/>
                    <a:pt x="3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5" name="Rectangle 10"/>
            <p:cNvSpPr>
              <a:spLocks noChangeArrowheads="1"/>
            </p:cNvSpPr>
            <p:nvPr/>
          </p:nvSpPr>
          <p:spPr bwMode="auto">
            <a:xfrm>
              <a:off x="3536486" y="4873876"/>
              <a:ext cx="54817" cy="2423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6" name="Freeform 11"/>
            <p:cNvSpPr/>
            <p:nvPr/>
          </p:nvSpPr>
          <p:spPr bwMode="auto">
            <a:xfrm>
              <a:off x="3176567" y="4513958"/>
              <a:ext cx="383721" cy="147141"/>
            </a:xfrm>
            <a:custGeom>
              <a:avLst/>
              <a:gdLst>
                <a:gd name="T0" fmla="*/ 258 w 532"/>
                <a:gd name="T1" fmla="*/ 204 h 204"/>
                <a:gd name="T2" fmla="*/ 532 w 532"/>
                <a:gd name="T3" fmla="*/ 55 h 204"/>
                <a:gd name="T4" fmla="*/ 532 w 532"/>
                <a:gd name="T5" fmla="*/ 0 h 204"/>
                <a:gd name="T6" fmla="*/ 258 w 532"/>
                <a:gd name="T7" fmla="*/ 147 h 204"/>
                <a:gd name="T8" fmla="*/ 156 w 532"/>
                <a:gd name="T9" fmla="*/ 71 h 204"/>
                <a:gd name="T10" fmla="*/ 0 w 532"/>
                <a:gd name="T11" fmla="*/ 149 h 204"/>
                <a:gd name="T12" fmla="*/ 0 w 532"/>
                <a:gd name="T13" fmla="*/ 204 h 204"/>
                <a:gd name="T14" fmla="*/ 156 w 532"/>
                <a:gd name="T15" fmla="*/ 126 h 204"/>
                <a:gd name="T16" fmla="*/ 258 w 532"/>
                <a:gd name="T1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2" h="204">
                  <a:moveTo>
                    <a:pt x="258" y="204"/>
                  </a:moveTo>
                  <a:lnTo>
                    <a:pt x="532" y="55"/>
                  </a:lnTo>
                  <a:lnTo>
                    <a:pt x="532" y="0"/>
                  </a:lnTo>
                  <a:lnTo>
                    <a:pt x="258" y="147"/>
                  </a:lnTo>
                  <a:lnTo>
                    <a:pt x="156" y="71"/>
                  </a:lnTo>
                  <a:lnTo>
                    <a:pt x="0" y="149"/>
                  </a:lnTo>
                  <a:lnTo>
                    <a:pt x="0" y="204"/>
                  </a:lnTo>
                  <a:lnTo>
                    <a:pt x="156" y="126"/>
                  </a:lnTo>
                  <a:lnTo>
                    <a:pt x="258" y="2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7" name="Rectangle 12"/>
            <p:cNvSpPr>
              <a:spLocks noChangeArrowheads="1"/>
            </p:cNvSpPr>
            <p:nvPr/>
          </p:nvSpPr>
          <p:spPr bwMode="auto">
            <a:xfrm>
              <a:off x="3141225" y="4872434"/>
              <a:ext cx="56260" cy="24018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8" name="Freeform 13"/>
            <p:cNvSpPr>
              <a:spLocks noEditPoints="1"/>
            </p:cNvSpPr>
            <p:nvPr/>
          </p:nvSpPr>
          <p:spPr bwMode="auto">
            <a:xfrm>
              <a:off x="3076309" y="4399996"/>
              <a:ext cx="577745" cy="400310"/>
            </a:xfrm>
            <a:custGeom>
              <a:avLst/>
              <a:gdLst>
                <a:gd name="T0" fmla="*/ 20 w 339"/>
                <a:gd name="T1" fmla="*/ 235 h 235"/>
                <a:gd name="T2" fmla="*/ 318 w 339"/>
                <a:gd name="T3" fmla="*/ 235 h 235"/>
                <a:gd name="T4" fmla="*/ 339 w 339"/>
                <a:gd name="T5" fmla="*/ 215 h 235"/>
                <a:gd name="T6" fmla="*/ 339 w 339"/>
                <a:gd name="T7" fmla="*/ 20 h 235"/>
                <a:gd name="T8" fmla="*/ 318 w 339"/>
                <a:gd name="T9" fmla="*/ 0 h 235"/>
                <a:gd name="T10" fmla="*/ 20 w 339"/>
                <a:gd name="T11" fmla="*/ 0 h 235"/>
                <a:gd name="T12" fmla="*/ 0 w 339"/>
                <a:gd name="T13" fmla="*/ 20 h 235"/>
                <a:gd name="T14" fmla="*/ 0 w 339"/>
                <a:gd name="T15" fmla="*/ 215 h 235"/>
                <a:gd name="T16" fmla="*/ 20 w 339"/>
                <a:gd name="T17" fmla="*/ 235 h 235"/>
                <a:gd name="T18" fmla="*/ 17 w 339"/>
                <a:gd name="T19" fmla="*/ 32 h 235"/>
                <a:gd name="T20" fmla="*/ 36 w 339"/>
                <a:gd name="T21" fmla="*/ 14 h 235"/>
                <a:gd name="T22" fmla="*/ 303 w 339"/>
                <a:gd name="T23" fmla="*/ 14 h 235"/>
                <a:gd name="T24" fmla="*/ 321 w 339"/>
                <a:gd name="T25" fmla="*/ 32 h 235"/>
                <a:gd name="T26" fmla="*/ 321 w 339"/>
                <a:gd name="T27" fmla="*/ 200 h 235"/>
                <a:gd name="T28" fmla="*/ 303 w 339"/>
                <a:gd name="T29" fmla="*/ 217 h 235"/>
                <a:gd name="T30" fmla="*/ 36 w 339"/>
                <a:gd name="T31" fmla="*/ 217 h 235"/>
                <a:gd name="T32" fmla="*/ 17 w 339"/>
                <a:gd name="T33" fmla="*/ 200 h 235"/>
                <a:gd name="T34" fmla="*/ 17 w 339"/>
                <a:gd name="T35" fmla="*/ 3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9" h="235">
                  <a:moveTo>
                    <a:pt x="20" y="235"/>
                  </a:moveTo>
                  <a:cubicBezTo>
                    <a:pt x="318" y="235"/>
                    <a:pt x="318" y="235"/>
                    <a:pt x="318" y="235"/>
                  </a:cubicBezTo>
                  <a:cubicBezTo>
                    <a:pt x="330" y="235"/>
                    <a:pt x="339" y="226"/>
                    <a:pt x="339" y="215"/>
                  </a:cubicBezTo>
                  <a:cubicBezTo>
                    <a:pt x="339" y="20"/>
                    <a:pt x="339" y="20"/>
                    <a:pt x="339" y="20"/>
                  </a:cubicBezTo>
                  <a:cubicBezTo>
                    <a:pt x="339" y="9"/>
                    <a:pt x="330" y="0"/>
                    <a:pt x="31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6"/>
                    <a:pt x="9" y="235"/>
                    <a:pt x="20" y="235"/>
                  </a:cubicBezTo>
                  <a:close/>
                  <a:moveTo>
                    <a:pt x="17" y="32"/>
                  </a:moveTo>
                  <a:cubicBezTo>
                    <a:pt x="17" y="22"/>
                    <a:pt x="26" y="14"/>
                    <a:pt x="36" y="14"/>
                  </a:cubicBezTo>
                  <a:cubicBezTo>
                    <a:pt x="303" y="14"/>
                    <a:pt x="303" y="14"/>
                    <a:pt x="303" y="14"/>
                  </a:cubicBezTo>
                  <a:cubicBezTo>
                    <a:pt x="313" y="14"/>
                    <a:pt x="321" y="22"/>
                    <a:pt x="321" y="32"/>
                  </a:cubicBezTo>
                  <a:cubicBezTo>
                    <a:pt x="321" y="200"/>
                    <a:pt x="321" y="200"/>
                    <a:pt x="321" y="200"/>
                  </a:cubicBezTo>
                  <a:cubicBezTo>
                    <a:pt x="321" y="210"/>
                    <a:pt x="313" y="217"/>
                    <a:pt x="303" y="217"/>
                  </a:cubicBezTo>
                  <a:cubicBezTo>
                    <a:pt x="36" y="217"/>
                    <a:pt x="36" y="217"/>
                    <a:pt x="36" y="217"/>
                  </a:cubicBezTo>
                  <a:cubicBezTo>
                    <a:pt x="26" y="217"/>
                    <a:pt x="17" y="210"/>
                    <a:pt x="17" y="200"/>
                  </a:cubicBezTo>
                  <a:lnTo>
                    <a:pt x="17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4040121" y="4089792"/>
            <a:ext cx="736426" cy="577745"/>
            <a:chOff x="4172643" y="3997027"/>
            <a:chExt cx="736426" cy="577745"/>
          </a:xfrm>
          <a:solidFill>
            <a:schemeClr val="bg1"/>
          </a:solidFill>
        </p:grpSpPr>
        <p:sp>
          <p:nvSpPr>
            <p:cNvPr id="220" name="Freeform 14"/>
            <p:cNvSpPr/>
            <p:nvPr/>
          </p:nvSpPr>
          <p:spPr bwMode="auto">
            <a:xfrm>
              <a:off x="4409944" y="4129742"/>
              <a:ext cx="499125" cy="385885"/>
            </a:xfrm>
            <a:custGeom>
              <a:avLst/>
              <a:gdLst>
                <a:gd name="T0" fmla="*/ 272 w 293"/>
                <a:gd name="T1" fmla="*/ 48 h 226"/>
                <a:gd name="T2" fmla="*/ 255 w 293"/>
                <a:gd name="T3" fmla="*/ 46 h 226"/>
                <a:gd name="T4" fmla="*/ 96 w 293"/>
                <a:gd name="T5" fmla="*/ 46 h 226"/>
                <a:gd name="T6" fmla="*/ 96 w 293"/>
                <a:gd name="T7" fmla="*/ 0 h 226"/>
                <a:gd name="T8" fmla="*/ 89 w 293"/>
                <a:gd name="T9" fmla="*/ 0 h 226"/>
                <a:gd name="T10" fmla="*/ 73 w 293"/>
                <a:gd name="T11" fmla="*/ 0 h 226"/>
                <a:gd name="T12" fmla="*/ 23 w 293"/>
                <a:gd name="T13" fmla="*/ 0 h 226"/>
                <a:gd name="T14" fmla="*/ 2 w 293"/>
                <a:gd name="T15" fmla="*/ 25 h 226"/>
                <a:gd name="T16" fmla="*/ 2 w 293"/>
                <a:gd name="T17" fmla="*/ 38 h 226"/>
                <a:gd name="T18" fmla="*/ 89 w 293"/>
                <a:gd name="T19" fmla="*/ 155 h 226"/>
                <a:gd name="T20" fmla="*/ 66 w 293"/>
                <a:gd name="T21" fmla="*/ 226 h 226"/>
                <a:gd name="T22" fmla="*/ 96 w 293"/>
                <a:gd name="T23" fmla="*/ 226 h 226"/>
                <a:gd name="T24" fmla="*/ 255 w 293"/>
                <a:gd name="T25" fmla="*/ 226 h 226"/>
                <a:gd name="T26" fmla="*/ 293 w 293"/>
                <a:gd name="T27" fmla="*/ 201 h 226"/>
                <a:gd name="T28" fmla="*/ 293 w 293"/>
                <a:gd name="T29" fmla="*/ 74 h 226"/>
                <a:gd name="T30" fmla="*/ 272 w 293"/>
                <a:gd name="T31" fmla="*/ 4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3" h="226">
                  <a:moveTo>
                    <a:pt x="272" y="48"/>
                  </a:moveTo>
                  <a:cubicBezTo>
                    <a:pt x="263" y="46"/>
                    <a:pt x="255" y="46"/>
                    <a:pt x="255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3" y="0"/>
                    <a:pt x="73" y="0"/>
                  </a:cubicBezTo>
                  <a:cubicBezTo>
                    <a:pt x="59" y="0"/>
                    <a:pt x="37" y="0"/>
                    <a:pt x="23" y="0"/>
                  </a:cubicBezTo>
                  <a:cubicBezTo>
                    <a:pt x="0" y="0"/>
                    <a:pt x="2" y="25"/>
                    <a:pt x="2" y="25"/>
                  </a:cubicBezTo>
                  <a:cubicBezTo>
                    <a:pt x="2" y="25"/>
                    <a:pt x="2" y="30"/>
                    <a:pt x="2" y="38"/>
                  </a:cubicBezTo>
                  <a:cubicBezTo>
                    <a:pt x="52" y="53"/>
                    <a:pt x="89" y="100"/>
                    <a:pt x="89" y="155"/>
                  </a:cubicBezTo>
                  <a:cubicBezTo>
                    <a:pt x="89" y="182"/>
                    <a:pt x="80" y="206"/>
                    <a:pt x="66" y="226"/>
                  </a:cubicBezTo>
                  <a:cubicBezTo>
                    <a:pt x="96" y="226"/>
                    <a:pt x="96" y="226"/>
                    <a:pt x="96" y="226"/>
                  </a:cubicBezTo>
                  <a:cubicBezTo>
                    <a:pt x="96" y="226"/>
                    <a:pt x="219" y="226"/>
                    <a:pt x="255" y="226"/>
                  </a:cubicBezTo>
                  <a:cubicBezTo>
                    <a:pt x="292" y="226"/>
                    <a:pt x="293" y="201"/>
                    <a:pt x="293" y="201"/>
                  </a:cubicBezTo>
                  <a:cubicBezTo>
                    <a:pt x="293" y="74"/>
                    <a:pt x="293" y="74"/>
                    <a:pt x="293" y="74"/>
                  </a:cubicBezTo>
                  <a:cubicBezTo>
                    <a:pt x="293" y="58"/>
                    <a:pt x="282" y="51"/>
                    <a:pt x="27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1" name="Freeform 15"/>
            <p:cNvSpPr>
              <a:spLocks noEditPoints="1"/>
            </p:cNvSpPr>
            <p:nvPr/>
          </p:nvSpPr>
          <p:spPr bwMode="auto">
            <a:xfrm>
              <a:off x="4534004" y="3997027"/>
              <a:ext cx="339001" cy="188975"/>
            </a:xfrm>
            <a:custGeom>
              <a:avLst/>
              <a:gdLst>
                <a:gd name="T0" fmla="*/ 83 w 470"/>
                <a:gd name="T1" fmla="*/ 262 h 262"/>
                <a:gd name="T2" fmla="*/ 397 w 470"/>
                <a:gd name="T3" fmla="*/ 262 h 262"/>
                <a:gd name="T4" fmla="*/ 470 w 470"/>
                <a:gd name="T5" fmla="*/ 262 h 262"/>
                <a:gd name="T6" fmla="*/ 470 w 470"/>
                <a:gd name="T7" fmla="*/ 0 h 262"/>
                <a:gd name="T8" fmla="*/ 0 w 470"/>
                <a:gd name="T9" fmla="*/ 0 h 262"/>
                <a:gd name="T10" fmla="*/ 0 w 470"/>
                <a:gd name="T11" fmla="*/ 158 h 262"/>
                <a:gd name="T12" fmla="*/ 83 w 470"/>
                <a:gd name="T13" fmla="*/ 158 h 262"/>
                <a:gd name="T14" fmla="*/ 83 w 470"/>
                <a:gd name="T15" fmla="*/ 262 h 262"/>
                <a:gd name="T16" fmla="*/ 123 w 470"/>
                <a:gd name="T17" fmla="*/ 83 h 262"/>
                <a:gd name="T18" fmla="*/ 362 w 470"/>
                <a:gd name="T19" fmla="*/ 83 h 262"/>
                <a:gd name="T20" fmla="*/ 362 w 470"/>
                <a:gd name="T21" fmla="*/ 102 h 262"/>
                <a:gd name="T22" fmla="*/ 123 w 470"/>
                <a:gd name="T23" fmla="*/ 102 h 262"/>
                <a:gd name="T24" fmla="*/ 123 w 470"/>
                <a:gd name="T25" fmla="*/ 83 h 262"/>
                <a:gd name="T26" fmla="*/ 121 w 470"/>
                <a:gd name="T27" fmla="*/ 140 h 262"/>
                <a:gd name="T28" fmla="*/ 362 w 470"/>
                <a:gd name="T29" fmla="*/ 140 h 262"/>
                <a:gd name="T30" fmla="*/ 362 w 470"/>
                <a:gd name="T31" fmla="*/ 158 h 262"/>
                <a:gd name="T32" fmla="*/ 121 w 470"/>
                <a:gd name="T33" fmla="*/ 158 h 262"/>
                <a:gd name="T34" fmla="*/ 121 w 470"/>
                <a:gd name="T35" fmla="*/ 140 h 262"/>
                <a:gd name="T36" fmla="*/ 121 w 470"/>
                <a:gd name="T37" fmla="*/ 196 h 262"/>
                <a:gd name="T38" fmla="*/ 362 w 470"/>
                <a:gd name="T39" fmla="*/ 196 h 262"/>
                <a:gd name="T40" fmla="*/ 362 w 470"/>
                <a:gd name="T41" fmla="*/ 215 h 262"/>
                <a:gd name="T42" fmla="*/ 121 w 470"/>
                <a:gd name="T43" fmla="*/ 215 h 262"/>
                <a:gd name="T44" fmla="*/ 121 w 470"/>
                <a:gd name="T45" fmla="*/ 19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0" h="262">
                  <a:moveTo>
                    <a:pt x="83" y="262"/>
                  </a:moveTo>
                  <a:lnTo>
                    <a:pt x="397" y="262"/>
                  </a:lnTo>
                  <a:lnTo>
                    <a:pt x="470" y="262"/>
                  </a:lnTo>
                  <a:lnTo>
                    <a:pt x="470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83" y="158"/>
                  </a:lnTo>
                  <a:lnTo>
                    <a:pt x="83" y="262"/>
                  </a:lnTo>
                  <a:close/>
                  <a:moveTo>
                    <a:pt x="123" y="83"/>
                  </a:moveTo>
                  <a:lnTo>
                    <a:pt x="362" y="83"/>
                  </a:lnTo>
                  <a:lnTo>
                    <a:pt x="362" y="102"/>
                  </a:lnTo>
                  <a:lnTo>
                    <a:pt x="123" y="102"/>
                  </a:lnTo>
                  <a:lnTo>
                    <a:pt x="123" y="83"/>
                  </a:lnTo>
                  <a:close/>
                  <a:moveTo>
                    <a:pt x="121" y="140"/>
                  </a:moveTo>
                  <a:lnTo>
                    <a:pt x="362" y="140"/>
                  </a:lnTo>
                  <a:lnTo>
                    <a:pt x="362" y="158"/>
                  </a:lnTo>
                  <a:lnTo>
                    <a:pt x="121" y="158"/>
                  </a:lnTo>
                  <a:lnTo>
                    <a:pt x="121" y="140"/>
                  </a:lnTo>
                  <a:close/>
                  <a:moveTo>
                    <a:pt x="121" y="196"/>
                  </a:moveTo>
                  <a:lnTo>
                    <a:pt x="362" y="196"/>
                  </a:lnTo>
                  <a:lnTo>
                    <a:pt x="362" y="215"/>
                  </a:lnTo>
                  <a:lnTo>
                    <a:pt x="121" y="215"/>
                  </a:lnTo>
                  <a:lnTo>
                    <a:pt x="121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2" name="Freeform 16"/>
            <p:cNvSpPr>
              <a:spLocks noEditPoints="1"/>
            </p:cNvSpPr>
            <p:nvPr/>
          </p:nvSpPr>
          <p:spPr bwMode="auto">
            <a:xfrm>
              <a:off x="4172643" y="4213411"/>
              <a:ext cx="361361" cy="361361"/>
            </a:xfrm>
            <a:custGeom>
              <a:avLst/>
              <a:gdLst>
                <a:gd name="T0" fmla="*/ 141 w 212"/>
                <a:gd name="T1" fmla="*/ 6 h 212"/>
                <a:gd name="T2" fmla="*/ 106 w 212"/>
                <a:gd name="T3" fmla="*/ 0 h 212"/>
                <a:gd name="T4" fmla="*/ 0 w 212"/>
                <a:gd name="T5" fmla="*/ 106 h 212"/>
                <a:gd name="T6" fmla="*/ 106 w 212"/>
                <a:gd name="T7" fmla="*/ 212 h 212"/>
                <a:gd name="T8" fmla="*/ 185 w 212"/>
                <a:gd name="T9" fmla="*/ 177 h 212"/>
                <a:gd name="T10" fmla="*/ 212 w 212"/>
                <a:gd name="T11" fmla="*/ 106 h 212"/>
                <a:gd name="T12" fmla="*/ 141 w 212"/>
                <a:gd name="T13" fmla="*/ 6 h 212"/>
                <a:gd name="T14" fmla="*/ 106 w 212"/>
                <a:gd name="T15" fmla="*/ 178 h 212"/>
                <a:gd name="T16" fmla="*/ 34 w 212"/>
                <a:gd name="T17" fmla="*/ 106 h 212"/>
                <a:gd name="T18" fmla="*/ 106 w 212"/>
                <a:gd name="T19" fmla="*/ 34 h 212"/>
                <a:gd name="T20" fmla="*/ 141 w 212"/>
                <a:gd name="T21" fmla="*/ 43 h 212"/>
                <a:gd name="T22" fmla="*/ 178 w 212"/>
                <a:gd name="T23" fmla="*/ 106 h 212"/>
                <a:gd name="T24" fmla="*/ 147 w 212"/>
                <a:gd name="T25" fmla="*/ 165 h 212"/>
                <a:gd name="T26" fmla="*/ 106 w 212"/>
                <a:gd name="T27" fmla="*/ 17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2" h="212">
                  <a:moveTo>
                    <a:pt x="141" y="6"/>
                  </a:moveTo>
                  <a:cubicBezTo>
                    <a:pt x="130" y="2"/>
                    <a:pt x="118" y="0"/>
                    <a:pt x="106" y="0"/>
                  </a:cubicBezTo>
                  <a:cubicBezTo>
                    <a:pt x="47" y="0"/>
                    <a:pt x="0" y="47"/>
                    <a:pt x="0" y="106"/>
                  </a:cubicBezTo>
                  <a:cubicBezTo>
                    <a:pt x="0" y="165"/>
                    <a:pt x="47" y="212"/>
                    <a:pt x="106" y="212"/>
                  </a:cubicBezTo>
                  <a:cubicBezTo>
                    <a:pt x="137" y="212"/>
                    <a:pt x="165" y="199"/>
                    <a:pt x="185" y="177"/>
                  </a:cubicBezTo>
                  <a:cubicBezTo>
                    <a:pt x="202" y="159"/>
                    <a:pt x="212" y="133"/>
                    <a:pt x="212" y="106"/>
                  </a:cubicBezTo>
                  <a:cubicBezTo>
                    <a:pt x="212" y="60"/>
                    <a:pt x="182" y="20"/>
                    <a:pt x="141" y="6"/>
                  </a:cubicBezTo>
                  <a:close/>
                  <a:moveTo>
                    <a:pt x="106" y="178"/>
                  </a:moveTo>
                  <a:cubicBezTo>
                    <a:pt x="66" y="178"/>
                    <a:pt x="34" y="146"/>
                    <a:pt x="34" y="106"/>
                  </a:cubicBezTo>
                  <a:cubicBezTo>
                    <a:pt x="34" y="66"/>
                    <a:pt x="66" y="34"/>
                    <a:pt x="106" y="34"/>
                  </a:cubicBezTo>
                  <a:cubicBezTo>
                    <a:pt x="119" y="34"/>
                    <a:pt x="131" y="38"/>
                    <a:pt x="141" y="43"/>
                  </a:cubicBezTo>
                  <a:cubicBezTo>
                    <a:pt x="163" y="56"/>
                    <a:pt x="178" y="79"/>
                    <a:pt x="178" y="106"/>
                  </a:cubicBezTo>
                  <a:cubicBezTo>
                    <a:pt x="178" y="130"/>
                    <a:pt x="166" y="152"/>
                    <a:pt x="147" y="165"/>
                  </a:cubicBezTo>
                  <a:cubicBezTo>
                    <a:pt x="136" y="173"/>
                    <a:pt x="121" y="178"/>
                    <a:pt x="106" y="1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3" name="Freeform 17"/>
            <p:cNvSpPr/>
            <p:nvPr/>
          </p:nvSpPr>
          <p:spPr bwMode="auto">
            <a:xfrm>
              <a:off x="4288769" y="4324488"/>
              <a:ext cx="83668" cy="102422"/>
            </a:xfrm>
            <a:custGeom>
              <a:avLst/>
              <a:gdLst>
                <a:gd name="T0" fmla="*/ 45 w 49"/>
                <a:gd name="T1" fmla="*/ 0 h 60"/>
                <a:gd name="T2" fmla="*/ 41 w 49"/>
                <a:gd name="T3" fmla="*/ 3 h 60"/>
                <a:gd name="T4" fmla="*/ 41 w 49"/>
                <a:gd name="T5" fmla="*/ 41 h 60"/>
                <a:gd name="T6" fmla="*/ 3 w 49"/>
                <a:gd name="T7" fmla="*/ 52 h 60"/>
                <a:gd name="T8" fmla="*/ 0 w 49"/>
                <a:gd name="T9" fmla="*/ 55 h 60"/>
                <a:gd name="T10" fmla="*/ 1 w 49"/>
                <a:gd name="T11" fmla="*/ 57 h 60"/>
                <a:gd name="T12" fmla="*/ 5 w 49"/>
                <a:gd name="T13" fmla="*/ 60 h 60"/>
                <a:gd name="T14" fmla="*/ 43 w 49"/>
                <a:gd name="T15" fmla="*/ 50 h 60"/>
                <a:gd name="T16" fmla="*/ 47 w 49"/>
                <a:gd name="T17" fmla="*/ 49 h 60"/>
                <a:gd name="T18" fmla="*/ 49 w 49"/>
                <a:gd name="T19" fmla="*/ 45 h 60"/>
                <a:gd name="T20" fmla="*/ 49 w 49"/>
                <a:gd name="T21" fmla="*/ 3 h 60"/>
                <a:gd name="T22" fmla="*/ 48 w 49"/>
                <a:gd name="T23" fmla="*/ 1 h 60"/>
                <a:gd name="T24" fmla="*/ 45 w 49"/>
                <a:gd name="T2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60">
                  <a:moveTo>
                    <a:pt x="45" y="0"/>
                  </a:moveTo>
                  <a:cubicBezTo>
                    <a:pt x="43" y="0"/>
                    <a:pt x="41" y="1"/>
                    <a:pt x="41" y="3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1" y="52"/>
                    <a:pt x="0" y="53"/>
                    <a:pt x="0" y="55"/>
                  </a:cubicBezTo>
                  <a:cubicBezTo>
                    <a:pt x="0" y="56"/>
                    <a:pt x="0" y="56"/>
                    <a:pt x="1" y="57"/>
                  </a:cubicBezTo>
                  <a:cubicBezTo>
                    <a:pt x="1" y="59"/>
                    <a:pt x="3" y="60"/>
                    <a:pt x="5" y="6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9" y="48"/>
                    <a:pt x="49" y="47"/>
                    <a:pt x="49" y="4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9" y="1"/>
                    <a:pt x="48" y="1"/>
                  </a:cubicBezTo>
                  <a:cubicBezTo>
                    <a:pt x="47" y="0"/>
                    <a:pt x="46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5085255" y="4094841"/>
            <a:ext cx="717673" cy="603711"/>
            <a:chOff x="5217777" y="4002076"/>
            <a:chExt cx="717673" cy="603711"/>
          </a:xfrm>
          <a:solidFill>
            <a:schemeClr val="bg1"/>
          </a:solidFill>
        </p:grpSpPr>
        <p:sp>
          <p:nvSpPr>
            <p:cNvPr id="225" name="Freeform 18"/>
            <p:cNvSpPr/>
            <p:nvPr/>
          </p:nvSpPr>
          <p:spPr bwMode="auto">
            <a:xfrm>
              <a:off x="5217777" y="4408156"/>
              <a:ext cx="717673" cy="197631"/>
            </a:xfrm>
            <a:custGeom>
              <a:avLst/>
              <a:gdLst>
                <a:gd name="T0" fmla="*/ 962 w 995"/>
                <a:gd name="T1" fmla="*/ 219 h 274"/>
                <a:gd name="T2" fmla="*/ 962 w 995"/>
                <a:gd name="T3" fmla="*/ 241 h 274"/>
                <a:gd name="T4" fmla="*/ 603 w 995"/>
                <a:gd name="T5" fmla="*/ 241 h 274"/>
                <a:gd name="T6" fmla="*/ 603 w 995"/>
                <a:gd name="T7" fmla="*/ 21 h 274"/>
                <a:gd name="T8" fmla="*/ 834 w 995"/>
                <a:gd name="T9" fmla="*/ 21 h 274"/>
                <a:gd name="T10" fmla="*/ 820 w 995"/>
                <a:gd name="T11" fmla="*/ 0 h 274"/>
                <a:gd name="T12" fmla="*/ 517 w 995"/>
                <a:gd name="T13" fmla="*/ 0 h 274"/>
                <a:gd name="T14" fmla="*/ 480 w 995"/>
                <a:gd name="T15" fmla="*/ 0 h 274"/>
                <a:gd name="T16" fmla="*/ 175 w 995"/>
                <a:gd name="T17" fmla="*/ 0 h 274"/>
                <a:gd name="T18" fmla="*/ 0 w 995"/>
                <a:gd name="T19" fmla="*/ 274 h 274"/>
                <a:gd name="T20" fmla="*/ 484 w 995"/>
                <a:gd name="T21" fmla="*/ 274 h 274"/>
                <a:gd name="T22" fmla="*/ 510 w 995"/>
                <a:gd name="T23" fmla="*/ 274 h 274"/>
                <a:gd name="T24" fmla="*/ 995 w 995"/>
                <a:gd name="T25" fmla="*/ 274 h 274"/>
                <a:gd name="T26" fmla="*/ 962 w 995"/>
                <a:gd name="T27" fmla="*/ 21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5" h="274">
                  <a:moveTo>
                    <a:pt x="962" y="219"/>
                  </a:moveTo>
                  <a:lnTo>
                    <a:pt x="962" y="241"/>
                  </a:lnTo>
                  <a:lnTo>
                    <a:pt x="603" y="241"/>
                  </a:lnTo>
                  <a:lnTo>
                    <a:pt x="603" y="21"/>
                  </a:lnTo>
                  <a:lnTo>
                    <a:pt x="834" y="21"/>
                  </a:lnTo>
                  <a:lnTo>
                    <a:pt x="820" y="0"/>
                  </a:lnTo>
                  <a:lnTo>
                    <a:pt x="517" y="0"/>
                  </a:lnTo>
                  <a:lnTo>
                    <a:pt x="480" y="0"/>
                  </a:lnTo>
                  <a:lnTo>
                    <a:pt x="175" y="0"/>
                  </a:lnTo>
                  <a:lnTo>
                    <a:pt x="0" y="274"/>
                  </a:lnTo>
                  <a:lnTo>
                    <a:pt x="484" y="274"/>
                  </a:lnTo>
                  <a:lnTo>
                    <a:pt x="510" y="274"/>
                  </a:lnTo>
                  <a:lnTo>
                    <a:pt x="995" y="274"/>
                  </a:lnTo>
                  <a:lnTo>
                    <a:pt x="962" y="2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6" name="Freeform 19"/>
            <p:cNvSpPr>
              <a:spLocks noEditPoints="1"/>
            </p:cNvSpPr>
            <p:nvPr/>
          </p:nvSpPr>
          <p:spPr bwMode="auto">
            <a:xfrm>
              <a:off x="5686608" y="4452155"/>
              <a:ext cx="194024" cy="100979"/>
            </a:xfrm>
            <a:custGeom>
              <a:avLst/>
              <a:gdLst>
                <a:gd name="T0" fmla="*/ 114 w 114"/>
                <a:gd name="T1" fmla="*/ 39 h 59"/>
                <a:gd name="T2" fmla="*/ 0 w 114"/>
                <a:gd name="T3" fmla="*/ 0 h 59"/>
                <a:gd name="T4" fmla="*/ 97 w 114"/>
                <a:gd name="T5" fmla="*/ 30 h 59"/>
                <a:gd name="T6" fmla="*/ 87 w 114"/>
                <a:gd name="T7" fmla="*/ 26 h 59"/>
                <a:gd name="T8" fmla="*/ 90 w 114"/>
                <a:gd name="T9" fmla="*/ 17 h 59"/>
                <a:gd name="T10" fmla="*/ 100 w 114"/>
                <a:gd name="T11" fmla="*/ 17 h 59"/>
                <a:gd name="T12" fmla="*/ 104 w 114"/>
                <a:gd name="T13" fmla="*/ 22 h 59"/>
                <a:gd name="T14" fmla="*/ 101 w 114"/>
                <a:gd name="T15" fmla="*/ 24 h 59"/>
                <a:gd name="T16" fmla="*/ 98 w 114"/>
                <a:gd name="T17" fmla="*/ 20 h 59"/>
                <a:gd name="T18" fmla="*/ 91 w 114"/>
                <a:gd name="T19" fmla="*/ 22 h 59"/>
                <a:gd name="T20" fmla="*/ 94 w 114"/>
                <a:gd name="T21" fmla="*/ 25 h 59"/>
                <a:gd name="T22" fmla="*/ 102 w 114"/>
                <a:gd name="T23" fmla="*/ 28 h 59"/>
                <a:gd name="T24" fmla="*/ 104 w 114"/>
                <a:gd name="T25" fmla="*/ 37 h 59"/>
                <a:gd name="T26" fmla="*/ 89 w 114"/>
                <a:gd name="T27" fmla="*/ 39 h 59"/>
                <a:gd name="T28" fmla="*/ 86 w 114"/>
                <a:gd name="T29" fmla="*/ 32 h 59"/>
                <a:gd name="T30" fmla="*/ 90 w 114"/>
                <a:gd name="T31" fmla="*/ 33 h 59"/>
                <a:gd name="T32" fmla="*/ 95 w 114"/>
                <a:gd name="T33" fmla="*/ 37 h 59"/>
                <a:gd name="T34" fmla="*/ 99 w 114"/>
                <a:gd name="T35" fmla="*/ 31 h 59"/>
                <a:gd name="T36" fmla="*/ 72 w 114"/>
                <a:gd name="T37" fmla="*/ 29 h 59"/>
                <a:gd name="T38" fmla="*/ 64 w 114"/>
                <a:gd name="T39" fmla="*/ 22 h 59"/>
                <a:gd name="T40" fmla="*/ 73 w 114"/>
                <a:gd name="T41" fmla="*/ 16 h 59"/>
                <a:gd name="T42" fmla="*/ 81 w 114"/>
                <a:gd name="T43" fmla="*/ 20 h 59"/>
                <a:gd name="T44" fmla="*/ 79 w 114"/>
                <a:gd name="T45" fmla="*/ 24 h 59"/>
                <a:gd name="T46" fmla="*/ 76 w 114"/>
                <a:gd name="T47" fmla="*/ 20 h 59"/>
                <a:gd name="T48" fmla="*/ 69 w 114"/>
                <a:gd name="T49" fmla="*/ 22 h 59"/>
                <a:gd name="T50" fmla="*/ 72 w 114"/>
                <a:gd name="T51" fmla="*/ 25 h 59"/>
                <a:gd name="T52" fmla="*/ 80 w 114"/>
                <a:gd name="T53" fmla="*/ 28 h 59"/>
                <a:gd name="T54" fmla="*/ 82 w 114"/>
                <a:gd name="T55" fmla="*/ 37 h 59"/>
                <a:gd name="T56" fmla="*/ 67 w 114"/>
                <a:gd name="T57" fmla="*/ 39 h 59"/>
                <a:gd name="T58" fmla="*/ 64 w 114"/>
                <a:gd name="T59" fmla="*/ 32 h 59"/>
                <a:gd name="T60" fmla="*/ 68 w 114"/>
                <a:gd name="T61" fmla="*/ 33 h 59"/>
                <a:gd name="T62" fmla="*/ 73 w 114"/>
                <a:gd name="T63" fmla="*/ 37 h 59"/>
                <a:gd name="T64" fmla="*/ 77 w 114"/>
                <a:gd name="T65" fmla="*/ 31 h 59"/>
                <a:gd name="T66" fmla="*/ 44 w 114"/>
                <a:gd name="T67" fmla="*/ 17 h 59"/>
                <a:gd name="T68" fmla="*/ 59 w 114"/>
                <a:gd name="T69" fmla="*/ 22 h 59"/>
                <a:gd name="T70" fmla="*/ 58 w 114"/>
                <a:gd name="T71" fmla="*/ 37 h 59"/>
                <a:gd name="T72" fmla="*/ 44 w 114"/>
                <a:gd name="T73" fmla="*/ 39 h 59"/>
                <a:gd name="T74" fmla="*/ 37 w 114"/>
                <a:gd name="T75" fmla="*/ 28 h 59"/>
                <a:gd name="T76" fmla="*/ 15 w 114"/>
                <a:gd name="T77" fmla="*/ 17 h 59"/>
                <a:gd name="T78" fmla="*/ 28 w 114"/>
                <a:gd name="T79" fmla="*/ 16 h 59"/>
                <a:gd name="T80" fmla="*/ 33 w 114"/>
                <a:gd name="T81" fmla="*/ 20 h 59"/>
                <a:gd name="T82" fmla="*/ 34 w 114"/>
                <a:gd name="T83" fmla="*/ 33 h 59"/>
                <a:gd name="T84" fmla="*/ 28 w 114"/>
                <a:gd name="T85" fmla="*/ 40 h 59"/>
                <a:gd name="T86" fmla="*/ 15 w 114"/>
                <a:gd name="T87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4" h="59">
                  <a:moveTo>
                    <a:pt x="0" y="59"/>
                  </a:moveTo>
                  <a:cubicBezTo>
                    <a:pt x="114" y="59"/>
                    <a:pt x="114" y="59"/>
                    <a:pt x="114" y="5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9"/>
                  </a:lnTo>
                  <a:close/>
                  <a:moveTo>
                    <a:pt x="99" y="31"/>
                  </a:moveTo>
                  <a:cubicBezTo>
                    <a:pt x="99" y="31"/>
                    <a:pt x="98" y="31"/>
                    <a:pt x="97" y="30"/>
                  </a:cubicBezTo>
                  <a:cubicBezTo>
                    <a:pt x="97" y="30"/>
                    <a:pt x="96" y="30"/>
                    <a:pt x="94" y="29"/>
                  </a:cubicBezTo>
                  <a:cubicBezTo>
                    <a:pt x="93" y="29"/>
                    <a:pt x="91" y="29"/>
                    <a:pt x="90" y="28"/>
                  </a:cubicBezTo>
                  <a:cubicBezTo>
                    <a:pt x="89" y="28"/>
                    <a:pt x="88" y="27"/>
                    <a:pt x="87" y="26"/>
                  </a:cubicBezTo>
                  <a:cubicBezTo>
                    <a:pt x="87" y="25"/>
                    <a:pt x="86" y="24"/>
                    <a:pt x="86" y="22"/>
                  </a:cubicBezTo>
                  <a:cubicBezTo>
                    <a:pt x="86" y="21"/>
                    <a:pt x="87" y="20"/>
                    <a:pt x="87" y="19"/>
                  </a:cubicBezTo>
                  <a:cubicBezTo>
                    <a:pt x="88" y="18"/>
                    <a:pt x="89" y="17"/>
                    <a:pt x="90" y="17"/>
                  </a:cubicBezTo>
                  <a:cubicBezTo>
                    <a:pt x="92" y="16"/>
                    <a:pt x="93" y="16"/>
                    <a:pt x="95" y="16"/>
                  </a:cubicBezTo>
                  <a:cubicBezTo>
                    <a:pt x="97" y="16"/>
                    <a:pt x="98" y="16"/>
                    <a:pt x="99" y="16"/>
                  </a:cubicBezTo>
                  <a:cubicBezTo>
                    <a:pt x="99" y="16"/>
                    <a:pt x="99" y="17"/>
                    <a:pt x="100" y="17"/>
                  </a:cubicBezTo>
                  <a:cubicBezTo>
                    <a:pt x="100" y="17"/>
                    <a:pt x="101" y="17"/>
                    <a:pt x="102" y="18"/>
                  </a:cubicBezTo>
                  <a:cubicBezTo>
                    <a:pt x="102" y="18"/>
                    <a:pt x="103" y="19"/>
                    <a:pt x="103" y="20"/>
                  </a:cubicBezTo>
                  <a:cubicBezTo>
                    <a:pt x="103" y="20"/>
                    <a:pt x="104" y="21"/>
                    <a:pt x="104" y="22"/>
                  </a:cubicBezTo>
                  <a:cubicBezTo>
                    <a:pt x="104" y="22"/>
                    <a:pt x="104" y="22"/>
                    <a:pt x="103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2" y="24"/>
                    <a:pt x="101" y="24"/>
                  </a:cubicBezTo>
                  <a:cubicBezTo>
                    <a:pt x="101" y="24"/>
                    <a:pt x="100" y="24"/>
                    <a:pt x="100" y="23"/>
                  </a:cubicBezTo>
                  <a:cubicBezTo>
                    <a:pt x="100" y="23"/>
                    <a:pt x="100" y="23"/>
                    <a:pt x="99" y="22"/>
                  </a:cubicBezTo>
                  <a:cubicBezTo>
                    <a:pt x="99" y="21"/>
                    <a:pt x="98" y="20"/>
                    <a:pt x="98" y="20"/>
                  </a:cubicBezTo>
                  <a:cubicBezTo>
                    <a:pt x="97" y="20"/>
                    <a:pt x="96" y="19"/>
                    <a:pt x="95" y="19"/>
                  </a:cubicBezTo>
                  <a:cubicBezTo>
                    <a:pt x="94" y="19"/>
                    <a:pt x="93" y="20"/>
                    <a:pt x="92" y="20"/>
                  </a:cubicBezTo>
                  <a:cubicBezTo>
                    <a:pt x="91" y="21"/>
                    <a:pt x="91" y="21"/>
                    <a:pt x="91" y="2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24"/>
                    <a:pt x="92" y="24"/>
                    <a:pt x="92" y="24"/>
                  </a:cubicBezTo>
                  <a:cubicBezTo>
                    <a:pt x="93" y="24"/>
                    <a:pt x="93" y="25"/>
                    <a:pt x="94" y="25"/>
                  </a:cubicBezTo>
                  <a:cubicBezTo>
                    <a:pt x="94" y="25"/>
                    <a:pt x="95" y="25"/>
                    <a:pt x="96" y="25"/>
                  </a:cubicBezTo>
                  <a:cubicBezTo>
                    <a:pt x="97" y="26"/>
                    <a:pt x="98" y="26"/>
                    <a:pt x="99" y="26"/>
                  </a:cubicBezTo>
                  <a:cubicBezTo>
                    <a:pt x="101" y="27"/>
                    <a:pt x="101" y="27"/>
                    <a:pt x="102" y="28"/>
                  </a:cubicBezTo>
                  <a:cubicBezTo>
                    <a:pt x="103" y="28"/>
                    <a:pt x="104" y="29"/>
                    <a:pt x="104" y="30"/>
                  </a:cubicBezTo>
                  <a:cubicBezTo>
                    <a:pt x="104" y="31"/>
                    <a:pt x="105" y="32"/>
                    <a:pt x="105" y="33"/>
                  </a:cubicBezTo>
                  <a:cubicBezTo>
                    <a:pt x="105" y="34"/>
                    <a:pt x="104" y="36"/>
                    <a:pt x="104" y="37"/>
                  </a:cubicBezTo>
                  <a:cubicBezTo>
                    <a:pt x="103" y="38"/>
                    <a:pt x="102" y="39"/>
                    <a:pt x="100" y="39"/>
                  </a:cubicBezTo>
                  <a:cubicBezTo>
                    <a:pt x="99" y="40"/>
                    <a:pt x="97" y="40"/>
                    <a:pt x="95" y="40"/>
                  </a:cubicBezTo>
                  <a:cubicBezTo>
                    <a:pt x="93" y="40"/>
                    <a:pt x="91" y="40"/>
                    <a:pt x="89" y="39"/>
                  </a:cubicBezTo>
                  <a:cubicBezTo>
                    <a:pt x="88" y="38"/>
                    <a:pt x="88" y="38"/>
                    <a:pt x="87" y="36"/>
                  </a:cubicBezTo>
                  <a:cubicBezTo>
                    <a:pt x="86" y="35"/>
                    <a:pt x="86" y="34"/>
                    <a:pt x="86" y="33"/>
                  </a:cubicBezTo>
                  <a:cubicBezTo>
                    <a:pt x="86" y="33"/>
                    <a:pt x="86" y="32"/>
                    <a:pt x="86" y="32"/>
                  </a:cubicBezTo>
                  <a:cubicBezTo>
                    <a:pt x="87" y="31"/>
                    <a:pt x="87" y="31"/>
                    <a:pt x="88" y="31"/>
                  </a:cubicBezTo>
                  <a:cubicBezTo>
                    <a:pt x="88" y="31"/>
                    <a:pt x="89" y="31"/>
                    <a:pt x="89" y="32"/>
                  </a:cubicBezTo>
                  <a:cubicBezTo>
                    <a:pt x="90" y="32"/>
                    <a:pt x="90" y="33"/>
                    <a:pt x="90" y="33"/>
                  </a:cubicBezTo>
                  <a:cubicBezTo>
                    <a:pt x="90" y="34"/>
                    <a:pt x="91" y="35"/>
                    <a:pt x="91" y="35"/>
                  </a:cubicBezTo>
                  <a:cubicBezTo>
                    <a:pt x="91" y="36"/>
                    <a:pt x="92" y="36"/>
                    <a:pt x="93" y="36"/>
                  </a:cubicBezTo>
                  <a:cubicBezTo>
                    <a:pt x="93" y="37"/>
                    <a:pt x="94" y="37"/>
                    <a:pt x="95" y="37"/>
                  </a:cubicBezTo>
                  <a:cubicBezTo>
                    <a:pt x="97" y="37"/>
                    <a:pt x="98" y="36"/>
                    <a:pt x="99" y="36"/>
                  </a:cubicBezTo>
                  <a:cubicBezTo>
                    <a:pt x="99" y="35"/>
                    <a:pt x="100" y="34"/>
                    <a:pt x="100" y="33"/>
                  </a:cubicBezTo>
                  <a:cubicBezTo>
                    <a:pt x="100" y="33"/>
                    <a:pt x="100" y="32"/>
                    <a:pt x="99" y="31"/>
                  </a:cubicBezTo>
                  <a:close/>
                  <a:moveTo>
                    <a:pt x="77" y="31"/>
                  </a:moveTo>
                  <a:cubicBezTo>
                    <a:pt x="77" y="31"/>
                    <a:pt x="76" y="31"/>
                    <a:pt x="75" y="30"/>
                  </a:cubicBezTo>
                  <a:cubicBezTo>
                    <a:pt x="75" y="30"/>
                    <a:pt x="74" y="30"/>
                    <a:pt x="72" y="29"/>
                  </a:cubicBezTo>
                  <a:cubicBezTo>
                    <a:pt x="71" y="29"/>
                    <a:pt x="69" y="29"/>
                    <a:pt x="68" y="28"/>
                  </a:cubicBezTo>
                  <a:cubicBezTo>
                    <a:pt x="67" y="28"/>
                    <a:pt x="66" y="27"/>
                    <a:pt x="65" y="26"/>
                  </a:cubicBezTo>
                  <a:cubicBezTo>
                    <a:pt x="65" y="25"/>
                    <a:pt x="64" y="24"/>
                    <a:pt x="64" y="22"/>
                  </a:cubicBezTo>
                  <a:cubicBezTo>
                    <a:pt x="64" y="21"/>
                    <a:pt x="65" y="20"/>
                    <a:pt x="65" y="19"/>
                  </a:cubicBezTo>
                  <a:cubicBezTo>
                    <a:pt x="66" y="18"/>
                    <a:pt x="67" y="17"/>
                    <a:pt x="68" y="17"/>
                  </a:cubicBezTo>
                  <a:cubicBezTo>
                    <a:pt x="70" y="16"/>
                    <a:pt x="71" y="16"/>
                    <a:pt x="73" y="16"/>
                  </a:cubicBezTo>
                  <a:cubicBezTo>
                    <a:pt x="75" y="16"/>
                    <a:pt x="76" y="16"/>
                    <a:pt x="77" y="16"/>
                  </a:cubicBezTo>
                  <a:cubicBezTo>
                    <a:pt x="78" y="17"/>
                    <a:pt x="79" y="17"/>
                    <a:pt x="80" y="18"/>
                  </a:cubicBezTo>
                  <a:cubicBezTo>
                    <a:pt x="80" y="18"/>
                    <a:pt x="81" y="19"/>
                    <a:pt x="81" y="20"/>
                  </a:cubicBezTo>
                  <a:cubicBezTo>
                    <a:pt x="81" y="20"/>
                    <a:pt x="82" y="21"/>
                    <a:pt x="82" y="22"/>
                  </a:cubicBezTo>
                  <a:cubicBezTo>
                    <a:pt x="82" y="22"/>
                    <a:pt x="81" y="23"/>
                    <a:pt x="81" y="23"/>
                  </a:cubicBezTo>
                  <a:cubicBezTo>
                    <a:pt x="81" y="24"/>
                    <a:pt x="80" y="24"/>
                    <a:pt x="79" y="24"/>
                  </a:cubicBezTo>
                  <a:cubicBezTo>
                    <a:pt x="79" y="24"/>
                    <a:pt x="78" y="24"/>
                    <a:pt x="78" y="23"/>
                  </a:cubicBezTo>
                  <a:cubicBezTo>
                    <a:pt x="78" y="23"/>
                    <a:pt x="78" y="23"/>
                    <a:pt x="77" y="22"/>
                  </a:cubicBezTo>
                  <a:cubicBezTo>
                    <a:pt x="77" y="21"/>
                    <a:pt x="76" y="20"/>
                    <a:pt x="76" y="20"/>
                  </a:cubicBezTo>
                  <a:cubicBezTo>
                    <a:pt x="75" y="20"/>
                    <a:pt x="74" y="19"/>
                    <a:pt x="73" y="19"/>
                  </a:cubicBezTo>
                  <a:cubicBezTo>
                    <a:pt x="72" y="19"/>
                    <a:pt x="71" y="20"/>
                    <a:pt x="70" y="20"/>
                  </a:cubicBezTo>
                  <a:cubicBezTo>
                    <a:pt x="69" y="21"/>
                    <a:pt x="69" y="21"/>
                    <a:pt x="69" y="22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4"/>
                    <a:pt x="70" y="24"/>
                    <a:pt x="70" y="24"/>
                  </a:cubicBezTo>
                  <a:cubicBezTo>
                    <a:pt x="71" y="24"/>
                    <a:pt x="71" y="25"/>
                    <a:pt x="72" y="25"/>
                  </a:cubicBezTo>
                  <a:cubicBezTo>
                    <a:pt x="72" y="25"/>
                    <a:pt x="73" y="25"/>
                    <a:pt x="74" y="25"/>
                  </a:cubicBezTo>
                  <a:cubicBezTo>
                    <a:pt x="75" y="26"/>
                    <a:pt x="76" y="26"/>
                    <a:pt x="77" y="26"/>
                  </a:cubicBezTo>
                  <a:cubicBezTo>
                    <a:pt x="79" y="27"/>
                    <a:pt x="79" y="27"/>
                    <a:pt x="80" y="28"/>
                  </a:cubicBezTo>
                  <a:cubicBezTo>
                    <a:pt x="81" y="28"/>
                    <a:pt x="82" y="29"/>
                    <a:pt x="82" y="30"/>
                  </a:cubicBezTo>
                  <a:cubicBezTo>
                    <a:pt x="82" y="31"/>
                    <a:pt x="83" y="32"/>
                    <a:pt x="83" y="33"/>
                  </a:cubicBezTo>
                  <a:cubicBezTo>
                    <a:pt x="83" y="34"/>
                    <a:pt x="82" y="36"/>
                    <a:pt x="82" y="37"/>
                  </a:cubicBezTo>
                  <a:cubicBezTo>
                    <a:pt x="81" y="38"/>
                    <a:pt x="80" y="39"/>
                    <a:pt x="78" y="39"/>
                  </a:cubicBezTo>
                  <a:cubicBezTo>
                    <a:pt x="77" y="40"/>
                    <a:pt x="75" y="40"/>
                    <a:pt x="73" y="40"/>
                  </a:cubicBezTo>
                  <a:cubicBezTo>
                    <a:pt x="71" y="40"/>
                    <a:pt x="69" y="40"/>
                    <a:pt x="67" y="39"/>
                  </a:cubicBezTo>
                  <a:cubicBezTo>
                    <a:pt x="66" y="38"/>
                    <a:pt x="66" y="38"/>
                    <a:pt x="65" y="36"/>
                  </a:cubicBezTo>
                  <a:cubicBezTo>
                    <a:pt x="64" y="35"/>
                    <a:pt x="64" y="34"/>
                    <a:pt x="64" y="33"/>
                  </a:cubicBezTo>
                  <a:cubicBezTo>
                    <a:pt x="64" y="33"/>
                    <a:pt x="64" y="32"/>
                    <a:pt x="64" y="32"/>
                  </a:cubicBezTo>
                  <a:cubicBezTo>
                    <a:pt x="65" y="31"/>
                    <a:pt x="65" y="31"/>
                    <a:pt x="66" y="31"/>
                  </a:cubicBezTo>
                  <a:cubicBezTo>
                    <a:pt x="66" y="31"/>
                    <a:pt x="67" y="31"/>
                    <a:pt x="67" y="32"/>
                  </a:cubicBezTo>
                  <a:cubicBezTo>
                    <a:pt x="68" y="32"/>
                    <a:pt x="68" y="33"/>
                    <a:pt x="68" y="33"/>
                  </a:cubicBezTo>
                  <a:cubicBezTo>
                    <a:pt x="68" y="34"/>
                    <a:pt x="69" y="35"/>
                    <a:pt x="69" y="35"/>
                  </a:cubicBezTo>
                  <a:cubicBezTo>
                    <a:pt x="69" y="36"/>
                    <a:pt x="70" y="36"/>
                    <a:pt x="71" y="36"/>
                  </a:cubicBezTo>
                  <a:cubicBezTo>
                    <a:pt x="71" y="37"/>
                    <a:pt x="72" y="37"/>
                    <a:pt x="73" y="37"/>
                  </a:cubicBezTo>
                  <a:cubicBezTo>
                    <a:pt x="75" y="37"/>
                    <a:pt x="76" y="36"/>
                    <a:pt x="77" y="36"/>
                  </a:cubicBezTo>
                  <a:cubicBezTo>
                    <a:pt x="77" y="35"/>
                    <a:pt x="78" y="34"/>
                    <a:pt x="78" y="33"/>
                  </a:cubicBezTo>
                  <a:cubicBezTo>
                    <a:pt x="78" y="33"/>
                    <a:pt x="78" y="32"/>
                    <a:pt x="77" y="31"/>
                  </a:cubicBezTo>
                  <a:close/>
                  <a:moveTo>
                    <a:pt x="38" y="23"/>
                  </a:moveTo>
                  <a:cubicBezTo>
                    <a:pt x="39" y="21"/>
                    <a:pt x="39" y="20"/>
                    <a:pt x="40" y="19"/>
                  </a:cubicBezTo>
                  <a:cubicBezTo>
                    <a:pt x="41" y="18"/>
                    <a:pt x="43" y="17"/>
                    <a:pt x="44" y="17"/>
                  </a:cubicBezTo>
                  <a:cubicBezTo>
                    <a:pt x="45" y="16"/>
                    <a:pt x="47" y="16"/>
                    <a:pt x="49" y="16"/>
                  </a:cubicBezTo>
                  <a:cubicBezTo>
                    <a:pt x="51" y="16"/>
                    <a:pt x="53" y="16"/>
                    <a:pt x="55" y="17"/>
                  </a:cubicBezTo>
                  <a:cubicBezTo>
                    <a:pt x="57" y="18"/>
                    <a:pt x="58" y="20"/>
                    <a:pt x="59" y="22"/>
                  </a:cubicBezTo>
                  <a:cubicBezTo>
                    <a:pt x="60" y="23"/>
                    <a:pt x="61" y="26"/>
                    <a:pt x="61" y="28"/>
                  </a:cubicBezTo>
                  <a:cubicBezTo>
                    <a:pt x="61" y="30"/>
                    <a:pt x="60" y="32"/>
                    <a:pt x="60" y="33"/>
                  </a:cubicBezTo>
                  <a:cubicBezTo>
                    <a:pt x="59" y="35"/>
                    <a:pt x="59" y="36"/>
                    <a:pt x="58" y="37"/>
                  </a:cubicBezTo>
                  <a:cubicBezTo>
                    <a:pt x="57" y="38"/>
                    <a:pt x="55" y="39"/>
                    <a:pt x="54" y="39"/>
                  </a:cubicBezTo>
                  <a:cubicBezTo>
                    <a:pt x="53" y="40"/>
                    <a:pt x="51" y="40"/>
                    <a:pt x="49" y="40"/>
                  </a:cubicBezTo>
                  <a:cubicBezTo>
                    <a:pt x="47" y="40"/>
                    <a:pt x="45" y="40"/>
                    <a:pt x="44" y="39"/>
                  </a:cubicBezTo>
                  <a:cubicBezTo>
                    <a:pt x="43" y="39"/>
                    <a:pt x="41" y="38"/>
                    <a:pt x="40" y="37"/>
                  </a:cubicBezTo>
                  <a:cubicBezTo>
                    <a:pt x="39" y="36"/>
                    <a:pt x="39" y="34"/>
                    <a:pt x="38" y="33"/>
                  </a:cubicBezTo>
                  <a:cubicBezTo>
                    <a:pt x="38" y="31"/>
                    <a:pt x="37" y="30"/>
                    <a:pt x="37" y="28"/>
                  </a:cubicBezTo>
                  <a:cubicBezTo>
                    <a:pt x="37" y="26"/>
                    <a:pt x="38" y="25"/>
                    <a:pt x="38" y="23"/>
                  </a:cubicBezTo>
                  <a:close/>
                  <a:moveTo>
                    <a:pt x="15" y="19"/>
                  </a:moveTo>
                  <a:cubicBezTo>
                    <a:pt x="15" y="18"/>
                    <a:pt x="15" y="17"/>
                    <a:pt x="15" y="17"/>
                  </a:cubicBezTo>
                  <a:cubicBezTo>
                    <a:pt x="16" y="16"/>
                    <a:pt x="17" y="16"/>
                    <a:pt x="18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7" y="16"/>
                    <a:pt x="28" y="16"/>
                  </a:cubicBezTo>
                  <a:cubicBezTo>
                    <a:pt x="29" y="17"/>
                    <a:pt x="30" y="17"/>
                    <a:pt x="30" y="17"/>
                  </a:cubicBezTo>
                  <a:cubicBezTo>
                    <a:pt x="31" y="18"/>
                    <a:pt x="31" y="18"/>
                    <a:pt x="32" y="19"/>
                  </a:cubicBezTo>
                  <a:cubicBezTo>
                    <a:pt x="32" y="19"/>
                    <a:pt x="33" y="20"/>
                    <a:pt x="33" y="20"/>
                  </a:cubicBezTo>
                  <a:cubicBezTo>
                    <a:pt x="33" y="21"/>
                    <a:pt x="33" y="21"/>
                    <a:pt x="33" y="22"/>
                  </a:cubicBezTo>
                  <a:cubicBezTo>
                    <a:pt x="33" y="25"/>
                    <a:pt x="32" y="26"/>
                    <a:pt x="30" y="27"/>
                  </a:cubicBezTo>
                  <a:cubicBezTo>
                    <a:pt x="33" y="28"/>
                    <a:pt x="34" y="30"/>
                    <a:pt x="34" y="33"/>
                  </a:cubicBezTo>
                  <a:cubicBezTo>
                    <a:pt x="34" y="34"/>
                    <a:pt x="34" y="36"/>
                    <a:pt x="33" y="37"/>
                  </a:cubicBezTo>
                  <a:cubicBezTo>
                    <a:pt x="33" y="38"/>
                    <a:pt x="32" y="39"/>
                    <a:pt x="31" y="39"/>
                  </a:cubicBezTo>
                  <a:cubicBezTo>
                    <a:pt x="30" y="39"/>
                    <a:pt x="29" y="40"/>
                    <a:pt x="28" y="40"/>
                  </a:cubicBezTo>
                  <a:cubicBezTo>
                    <a:pt x="27" y="40"/>
                    <a:pt x="26" y="40"/>
                    <a:pt x="25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6" y="40"/>
                    <a:pt x="15" y="39"/>
                  </a:cubicBezTo>
                  <a:cubicBezTo>
                    <a:pt x="15" y="39"/>
                    <a:pt x="15" y="38"/>
                    <a:pt x="15" y="37"/>
                  </a:cubicBez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7" name="Freeform 20"/>
            <p:cNvSpPr/>
            <p:nvPr/>
          </p:nvSpPr>
          <p:spPr bwMode="auto">
            <a:xfrm>
              <a:off x="5758015" y="4486054"/>
              <a:ext cx="23802" cy="27409"/>
            </a:xfrm>
            <a:custGeom>
              <a:avLst/>
              <a:gdLst>
                <a:gd name="T0" fmla="*/ 2 w 14"/>
                <a:gd name="T1" fmla="*/ 14 h 16"/>
                <a:gd name="T2" fmla="*/ 4 w 14"/>
                <a:gd name="T3" fmla="*/ 16 h 16"/>
                <a:gd name="T4" fmla="*/ 7 w 14"/>
                <a:gd name="T5" fmla="*/ 16 h 16"/>
                <a:gd name="T6" fmla="*/ 10 w 14"/>
                <a:gd name="T7" fmla="*/ 16 h 16"/>
                <a:gd name="T8" fmla="*/ 13 w 14"/>
                <a:gd name="T9" fmla="*/ 13 h 16"/>
                <a:gd name="T10" fmla="*/ 14 w 14"/>
                <a:gd name="T11" fmla="*/ 8 h 16"/>
                <a:gd name="T12" fmla="*/ 13 w 14"/>
                <a:gd name="T13" fmla="*/ 4 h 16"/>
                <a:gd name="T14" fmla="*/ 10 w 14"/>
                <a:gd name="T15" fmla="*/ 1 h 16"/>
                <a:gd name="T16" fmla="*/ 7 w 14"/>
                <a:gd name="T17" fmla="*/ 0 h 16"/>
                <a:gd name="T18" fmla="*/ 4 w 14"/>
                <a:gd name="T19" fmla="*/ 0 h 16"/>
                <a:gd name="T20" fmla="*/ 2 w 14"/>
                <a:gd name="T21" fmla="*/ 2 h 16"/>
                <a:gd name="T22" fmla="*/ 1 w 14"/>
                <a:gd name="T23" fmla="*/ 4 h 16"/>
                <a:gd name="T24" fmla="*/ 0 w 14"/>
                <a:gd name="T25" fmla="*/ 8 h 16"/>
                <a:gd name="T26" fmla="*/ 1 w 14"/>
                <a:gd name="T27" fmla="*/ 12 h 16"/>
                <a:gd name="T28" fmla="*/ 2 w 14"/>
                <a:gd name="T2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6">
                  <a:moveTo>
                    <a:pt x="2" y="14"/>
                  </a:moveTo>
                  <a:cubicBezTo>
                    <a:pt x="3" y="15"/>
                    <a:pt x="4" y="16"/>
                    <a:pt x="4" y="16"/>
                  </a:cubicBezTo>
                  <a:cubicBezTo>
                    <a:pt x="5" y="16"/>
                    <a:pt x="6" y="16"/>
                    <a:pt x="7" y="16"/>
                  </a:cubicBezTo>
                  <a:cubicBezTo>
                    <a:pt x="8" y="16"/>
                    <a:pt x="9" y="16"/>
                    <a:pt x="10" y="16"/>
                  </a:cubicBezTo>
                  <a:cubicBezTo>
                    <a:pt x="11" y="15"/>
                    <a:pt x="12" y="14"/>
                    <a:pt x="13" y="13"/>
                  </a:cubicBezTo>
                  <a:cubicBezTo>
                    <a:pt x="13" y="11"/>
                    <a:pt x="14" y="10"/>
                    <a:pt x="14" y="8"/>
                  </a:cubicBezTo>
                  <a:cubicBezTo>
                    <a:pt x="14" y="6"/>
                    <a:pt x="13" y="5"/>
                    <a:pt x="13" y="4"/>
                  </a:cubicBezTo>
                  <a:cubicBezTo>
                    <a:pt x="12" y="2"/>
                    <a:pt x="12" y="1"/>
                    <a:pt x="10" y="1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2"/>
                    <a:pt x="1" y="3"/>
                    <a:pt x="1" y="4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9"/>
                    <a:pt x="0" y="11"/>
                    <a:pt x="1" y="12"/>
                  </a:cubicBezTo>
                  <a:cubicBezTo>
                    <a:pt x="1" y="13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8" name="Freeform 21"/>
            <p:cNvSpPr/>
            <p:nvPr/>
          </p:nvSpPr>
          <p:spPr bwMode="auto">
            <a:xfrm>
              <a:off x="5720509" y="4501923"/>
              <a:ext cx="17311" cy="11540"/>
            </a:xfrm>
            <a:custGeom>
              <a:avLst/>
              <a:gdLst>
                <a:gd name="T0" fmla="*/ 10 w 10"/>
                <a:gd name="T1" fmla="*/ 4 h 7"/>
                <a:gd name="T2" fmla="*/ 8 w 10"/>
                <a:gd name="T3" fmla="*/ 1 h 7"/>
                <a:gd name="T4" fmla="*/ 5 w 10"/>
                <a:gd name="T5" fmla="*/ 0 h 7"/>
                <a:gd name="T6" fmla="*/ 0 w 10"/>
                <a:gd name="T7" fmla="*/ 0 h 7"/>
                <a:gd name="T8" fmla="*/ 0 w 10"/>
                <a:gd name="T9" fmla="*/ 7 h 7"/>
                <a:gd name="T10" fmla="*/ 5 w 10"/>
                <a:gd name="T11" fmla="*/ 7 h 7"/>
                <a:gd name="T12" fmla="*/ 10 w 10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7">
                  <a:moveTo>
                    <a:pt x="10" y="4"/>
                  </a:moveTo>
                  <a:cubicBezTo>
                    <a:pt x="10" y="3"/>
                    <a:pt x="9" y="2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8" y="7"/>
                    <a:pt x="10" y="6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9" name="Freeform 22"/>
            <p:cNvSpPr/>
            <p:nvPr/>
          </p:nvSpPr>
          <p:spPr bwMode="auto">
            <a:xfrm>
              <a:off x="5720509" y="4486054"/>
              <a:ext cx="15147" cy="10819"/>
            </a:xfrm>
            <a:custGeom>
              <a:avLst/>
              <a:gdLst>
                <a:gd name="T0" fmla="*/ 7 w 9"/>
                <a:gd name="T1" fmla="*/ 6 h 6"/>
                <a:gd name="T2" fmla="*/ 8 w 9"/>
                <a:gd name="T3" fmla="*/ 4 h 6"/>
                <a:gd name="T4" fmla="*/ 9 w 9"/>
                <a:gd name="T5" fmla="*/ 3 h 6"/>
                <a:gd name="T6" fmla="*/ 7 w 9"/>
                <a:gd name="T7" fmla="*/ 0 h 6"/>
                <a:gd name="T8" fmla="*/ 3 w 9"/>
                <a:gd name="T9" fmla="*/ 0 h 6"/>
                <a:gd name="T10" fmla="*/ 0 w 9"/>
                <a:gd name="T11" fmla="*/ 0 h 6"/>
                <a:gd name="T12" fmla="*/ 0 w 9"/>
                <a:gd name="T13" fmla="*/ 6 h 6"/>
                <a:gd name="T14" fmla="*/ 4 w 9"/>
                <a:gd name="T15" fmla="*/ 6 h 6"/>
                <a:gd name="T16" fmla="*/ 7 w 9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">
                  <a:moveTo>
                    <a:pt x="7" y="6"/>
                  </a:moveTo>
                  <a:cubicBezTo>
                    <a:pt x="7" y="5"/>
                    <a:pt x="8" y="5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2"/>
                    <a:pt x="8" y="1"/>
                    <a:pt x="7" y="0"/>
                  </a:cubicBezTo>
                  <a:cubicBezTo>
                    <a:pt x="6" y="0"/>
                    <a:pt x="5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0" name="Oval 23"/>
            <p:cNvSpPr>
              <a:spLocks noChangeArrowheads="1"/>
            </p:cNvSpPr>
            <p:nvPr/>
          </p:nvSpPr>
          <p:spPr bwMode="auto">
            <a:xfrm>
              <a:off x="5494027" y="4002076"/>
              <a:ext cx="158681" cy="18609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1" name="Freeform 24"/>
            <p:cNvSpPr/>
            <p:nvPr/>
          </p:nvSpPr>
          <p:spPr bwMode="auto">
            <a:xfrm>
              <a:off x="5408916" y="4204756"/>
              <a:ext cx="326740" cy="187533"/>
            </a:xfrm>
            <a:custGeom>
              <a:avLst/>
              <a:gdLst>
                <a:gd name="T0" fmla="*/ 99 w 192"/>
                <a:gd name="T1" fmla="*/ 110 h 110"/>
                <a:gd name="T2" fmla="*/ 103 w 192"/>
                <a:gd name="T3" fmla="*/ 110 h 110"/>
                <a:gd name="T4" fmla="*/ 192 w 192"/>
                <a:gd name="T5" fmla="*/ 110 h 110"/>
                <a:gd name="T6" fmla="*/ 192 w 192"/>
                <a:gd name="T7" fmla="*/ 55 h 110"/>
                <a:gd name="T8" fmla="*/ 140 w 192"/>
                <a:gd name="T9" fmla="*/ 0 h 110"/>
                <a:gd name="T10" fmla="*/ 99 w 192"/>
                <a:gd name="T11" fmla="*/ 15 h 110"/>
                <a:gd name="T12" fmla="*/ 118 w 192"/>
                <a:gd name="T13" fmla="*/ 69 h 110"/>
                <a:gd name="T14" fmla="*/ 99 w 192"/>
                <a:gd name="T15" fmla="*/ 98 h 110"/>
                <a:gd name="T16" fmla="*/ 80 w 192"/>
                <a:gd name="T17" fmla="*/ 69 h 110"/>
                <a:gd name="T18" fmla="*/ 99 w 192"/>
                <a:gd name="T19" fmla="*/ 15 h 110"/>
                <a:gd name="T20" fmla="*/ 52 w 192"/>
                <a:gd name="T21" fmla="*/ 0 h 110"/>
                <a:gd name="T22" fmla="*/ 0 w 192"/>
                <a:gd name="T23" fmla="*/ 55 h 110"/>
                <a:gd name="T24" fmla="*/ 0 w 192"/>
                <a:gd name="T25" fmla="*/ 110 h 110"/>
                <a:gd name="T26" fmla="*/ 89 w 192"/>
                <a:gd name="T27" fmla="*/ 110 h 110"/>
                <a:gd name="T28" fmla="*/ 99 w 192"/>
                <a:gd name="T2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2" h="110">
                  <a:moveTo>
                    <a:pt x="99" y="110"/>
                  </a:moveTo>
                  <a:cubicBezTo>
                    <a:pt x="103" y="110"/>
                    <a:pt x="103" y="110"/>
                    <a:pt x="103" y="110"/>
                  </a:cubicBezTo>
                  <a:cubicBezTo>
                    <a:pt x="192" y="110"/>
                    <a:pt x="192" y="110"/>
                    <a:pt x="192" y="110"/>
                  </a:cubicBezTo>
                  <a:cubicBezTo>
                    <a:pt x="192" y="110"/>
                    <a:pt x="192" y="110"/>
                    <a:pt x="192" y="55"/>
                  </a:cubicBezTo>
                  <a:cubicBezTo>
                    <a:pt x="192" y="23"/>
                    <a:pt x="164" y="8"/>
                    <a:pt x="140" y="0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8" y="8"/>
                    <a:pt x="0" y="23"/>
                    <a:pt x="0" y="55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89" y="110"/>
                    <a:pt x="89" y="110"/>
                    <a:pt x="89" y="110"/>
                  </a:cubicBezTo>
                  <a:lnTo>
                    <a:pt x="99" y="1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6136880" y="4060941"/>
            <a:ext cx="750131" cy="649151"/>
            <a:chOff x="6269402" y="3968176"/>
            <a:chExt cx="750131" cy="649151"/>
          </a:xfrm>
          <a:solidFill>
            <a:schemeClr val="bg1"/>
          </a:solidFill>
        </p:grpSpPr>
        <p:sp>
          <p:nvSpPr>
            <p:cNvPr id="233" name="Freeform 25"/>
            <p:cNvSpPr>
              <a:spLocks noEditPoints="1"/>
            </p:cNvSpPr>
            <p:nvPr/>
          </p:nvSpPr>
          <p:spPr bwMode="auto">
            <a:xfrm>
              <a:off x="6269402" y="4116759"/>
              <a:ext cx="750131" cy="500568"/>
            </a:xfrm>
            <a:custGeom>
              <a:avLst/>
              <a:gdLst>
                <a:gd name="T0" fmla="*/ 405 w 440"/>
                <a:gd name="T1" fmla="*/ 0 h 294"/>
                <a:gd name="T2" fmla="*/ 267 w 440"/>
                <a:gd name="T3" fmla="*/ 0 h 294"/>
                <a:gd name="T4" fmla="*/ 220 w 440"/>
                <a:gd name="T5" fmla="*/ 0 h 294"/>
                <a:gd name="T6" fmla="*/ 172 w 440"/>
                <a:gd name="T7" fmla="*/ 0 h 294"/>
                <a:gd name="T8" fmla="*/ 34 w 440"/>
                <a:gd name="T9" fmla="*/ 0 h 294"/>
                <a:gd name="T10" fmla="*/ 0 w 440"/>
                <a:gd name="T11" fmla="*/ 34 h 294"/>
                <a:gd name="T12" fmla="*/ 0 w 440"/>
                <a:gd name="T13" fmla="*/ 259 h 294"/>
                <a:gd name="T14" fmla="*/ 34 w 440"/>
                <a:gd name="T15" fmla="*/ 294 h 294"/>
                <a:gd name="T16" fmla="*/ 405 w 440"/>
                <a:gd name="T17" fmla="*/ 294 h 294"/>
                <a:gd name="T18" fmla="*/ 440 w 440"/>
                <a:gd name="T19" fmla="*/ 259 h 294"/>
                <a:gd name="T20" fmla="*/ 440 w 440"/>
                <a:gd name="T21" fmla="*/ 34 h 294"/>
                <a:gd name="T22" fmla="*/ 405 w 440"/>
                <a:gd name="T23" fmla="*/ 0 h 294"/>
                <a:gd name="T24" fmla="*/ 419 w 440"/>
                <a:gd name="T25" fmla="*/ 243 h 294"/>
                <a:gd name="T26" fmla="*/ 388 w 440"/>
                <a:gd name="T27" fmla="*/ 273 h 294"/>
                <a:gd name="T28" fmla="*/ 51 w 440"/>
                <a:gd name="T29" fmla="*/ 273 h 294"/>
                <a:gd name="T30" fmla="*/ 20 w 440"/>
                <a:gd name="T31" fmla="*/ 243 h 294"/>
                <a:gd name="T32" fmla="*/ 20 w 440"/>
                <a:gd name="T33" fmla="*/ 50 h 294"/>
                <a:gd name="T34" fmla="*/ 51 w 440"/>
                <a:gd name="T35" fmla="*/ 20 h 294"/>
                <a:gd name="T36" fmla="*/ 163 w 440"/>
                <a:gd name="T37" fmla="*/ 20 h 294"/>
                <a:gd name="T38" fmla="*/ 163 w 440"/>
                <a:gd name="T39" fmla="*/ 35 h 294"/>
                <a:gd name="T40" fmla="*/ 276 w 440"/>
                <a:gd name="T41" fmla="*/ 35 h 294"/>
                <a:gd name="T42" fmla="*/ 276 w 440"/>
                <a:gd name="T43" fmla="*/ 20 h 294"/>
                <a:gd name="T44" fmla="*/ 388 w 440"/>
                <a:gd name="T45" fmla="*/ 20 h 294"/>
                <a:gd name="T46" fmla="*/ 419 w 440"/>
                <a:gd name="T47" fmla="*/ 50 h 294"/>
                <a:gd name="T48" fmla="*/ 419 w 440"/>
                <a:gd name="T49" fmla="*/ 243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0" h="294">
                  <a:moveTo>
                    <a:pt x="405" y="0"/>
                  </a:moveTo>
                  <a:cubicBezTo>
                    <a:pt x="267" y="0"/>
                    <a:pt x="267" y="0"/>
                    <a:pt x="267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0" y="278"/>
                    <a:pt x="15" y="294"/>
                    <a:pt x="34" y="294"/>
                  </a:cubicBezTo>
                  <a:cubicBezTo>
                    <a:pt x="405" y="294"/>
                    <a:pt x="405" y="294"/>
                    <a:pt x="405" y="294"/>
                  </a:cubicBezTo>
                  <a:cubicBezTo>
                    <a:pt x="424" y="294"/>
                    <a:pt x="440" y="278"/>
                    <a:pt x="440" y="259"/>
                  </a:cubicBezTo>
                  <a:cubicBezTo>
                    <a:pt x="440" y="34"/>
                    <a:pt x="440" y="34"/>
                    <a:pt x="440" y="34"/>
                  </a:cubicBezTo>
                  <a:cubicBezTo>
                    <a:pt x="440" y="15"/>
                    <a:pt x="424" y="0"/>
                    <a:pt x="405" y="0"/>
                  </a:cubicBezTo>
                  <a:close/>
                  <a:moveTo>
                    <a:pt x="419" y="243"/>
                  </a:moveTo>
                  <a:cubicBezTo>
                    <a:pt x="419" y="260"/>
                    <a:pt x="405" y="273"/>
                    <a:pt x="388" y="273"/>
                  </a:cubicBezTo>
                  <a:cubicBezTo>
                    <a:pt x="51" y="273"/>
                    <a:pt x="51" y="273"/>
                    <a:pt x="51" y="273"/>
                  </a:cubicBezTo>
                  <a:cubicBezTo>
                    <a:pt x="34" y="273"/>
                    <a:pt x="20" y="260"/>
                    <a:pt x="20" y="243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34"/>
                    <a:pt x="34" y="20"/>
                    <a:pt x="51" y="20"/>
                  </a:cubicBezTo>
                  <a:cubicBezTo>
                    <a:pt x="163" y="20"/>
                    <a:pt x="163" y="20"/>
                    <a:pt x="163" y="20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6" y="20"/>
                    <a:pt x="276" y="20"/>
                    <a:pt x="276" y="20"/>
                  </a:cubicBezTo>
                  <a:cubicBezTo>
                    <a:pt x="388" y="20"/>
                    <a:pt x="388" y="20"/>
                    <a:pt x="388" y="20"/>
                  </a:cubicBezTo>
                  <a:cubicBezTo>
                    <a:pt x="405" y="20"/>
                    <a:pt x="419" y="34"/>
                    <a:pt x="419" y="50"/>
                  </a:cubicBezTo>
                  <a:lnTo>
                    <a:pt x="419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4" name="Rectangle 26"/>
            <p:cNvSpPr>
              <a:spLocks noChangeArrowheads="1"/>
            </p:cNvSpPr>
            <p:nvPr/>
          </p:nvSpPr>
          <p:spPr bwMode="auto">
            <a:xfrm>
              <a:off x="6635812" y="4470908"/>
              <a:ext cx="258940" cy="209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5" name="Rectangle 27"/>
            <p:cNvSpPr>
              <a:spLocks noChangeArrowheads="1"/>
            </p:cNvSpPr>
            <p:nvPr/>
          </p:nvSpPr>
          <p:spPr bwMode="auto">
            <a:xfrm>
              <a:off x="6635812" y="4405993"/>
              <a:ext cx="258940" cy="1875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6" name="Rectangle 28"/>
            <p:cNvSpPr>
              <a:spLocks noChangeArrowheads="1"/>
            </p:cNvSpPr>
            <p:nvPr/>
          </p:nvSpPr>
          <p:spPr bwMode="auto">
            <a:xfrm>
              <a:off x="6635812" y="4328095"/>
              <a:ext cx="258940" cy="201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7" name="Rectangle 29"/>
            <p:cNvSpPr>
              <a:spLocks noChangeArrowheads="1"/>
            </p:cNvSpPr>
            <p:nvPr/>
          </p:nvSpPr>
          <p:spPr bwMode="auto">
            <a:xfrm>
              <a:off x="6635812" y="4258130"/>
              <a:ext cx="258940" cy="201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8" name="Freeform 30"/>
            <p:cNvSpPr/>
            <p:nvPr/>
          </p:nvSpPr>
          <p:spPr bwMode="auto">
            <a:xfrm>
              <a:off x="6547095" y="3968176"/>
              <a:ext cx="192582" cy="122617"/>
            </a:xfrm>
            <a:custGeom>
              <a:avLst/>
              <a:gdLst>
                <a:gd name="T0" fmla="*/ 32 w 113"/>
                <a:gd name="T1" fmla="*/ 72 h 72"/>
                <a:gd name="T2" fmla="*/ 28 w 113"/>
                <a:gd name="T3" fmla="*/ 56 h 72"/>
                <a:gd name="T4" fmla="*/ 57 w 113"/>
                <a:gd name="T5" fmla="*/ 27 h 72"/>
                <a:gd name="T6" fmla="*/ 86 w 113"/>
                <a:gd name="T7" fmla="*/ 56 h 72"/>
                <a:gd name="T8" fmla="*/ 81 w 113"/>
                <a:gd name="T9" fmla="*/ 72 h 72"/>
                <a:gd name="T10" fmla="*/ 111 w 113"/>
                <a:gd name="T11" fmla="*/ 72 h 72"/>
                <a:gd name="T12" fmla="*/ 113 w 113"/>
                <a:gd name="T13" fmla="*/ 56 h 72"/>
                <a:gd name="T14" fmla="*/ 57 w 113"/>
                <a:gd name="T15" fmla="*/ 0 h 72"/>
                <a:gd name="T16" fmla="*/ 0 w 113"/>
                <a:gd name="T17" fmla="*/ 56 h 72"/>
                <a:gd name="T18" fmla="*/ 2 w 113"/>
                <a:gd name="T19" fmla="*/ 72 h 72"/>
                <a:gd name="T20" fmla="*/ 32 w 113"/>
                <a:gd name="T21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" h="72">
                  <a:moveTo>
                    <a:pt x="32" y="72"/>
                  </a:moveTo>
                  <a:cubicBezTo>
                    <a:pt x="29" y="67"/>
                    <a:pt x="28" y="62"/>
                    <a:pt x="28" y="56"/>
                  </a:cubicBezTo>
                  <a:cubicBezTo>
                    <a:pt x="28" y="40"/>
                    <a:pt x="41" y="27"/>
                    <a:pt x="57" y="27"/>
                  </a:cubicBezTo>
                  <a:cubicBezTo>
                    <a:pt x="73" y="27"/>
                    <a:pt x="86" y="40"/>
                    <a:pt x="86" y="56"/>
                  </a:cubicBezTo>
                  <a:cubicBezTo>
                    <a:pt x="86" y="62"/>
                    <a:pt x="84" y="67"/>
                    <a:pt x="81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67"/>
                    <a:pt x="113" y="62"/>
                    <a:pt x="113" y="56"/>
                  </a:cubicBezTo>
                  <a:cubicBezTo>
                    <a:pt x="113" y="25"/>
                    <a:pt x="88" y="0"/>
                    <a:pt x="57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62"/>
                    <a:pt x="1" y="67"/>
                    <a:pt x="2" y="72"/>
                  </a:cubicBezTo>
                  <a:lnTo>
                    <a:pt x="3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9" name="Freeform 31"/>
            <p:cNvSpPr>
              <a:spLocks noEditPoints="1"/>
            </p:cNvSpPr>
            <p:nvPr/>
          </p:nvSpPr>
          <p:spPr bwMode="auto">
            <a:xfrm>
              <a:off x="6526899" y="4473071"/>
              <a:ext cx="33900" cy="42556"/>
            </a:xfrm>
            <a:custGeom>
              <a:avLst/>
              <a:gdLst>
                <a:gd name="T0" fmla="*/ 19 w 20"/>
                <a:gd name="T1" fmla="*/ 16 h 25"/>
                <a:gd name="T2" fmla="*/ 17 w 20"/>
                <a:gd name="T3" fmla="*/ 16 h 25"/>
                <a:gd name="T4" fmla="*/ 16 w 20"/>
                <a:gd name="T5" fmla="*/ 16 h 25"/>
                <a:gd name="T6" fmla="*/ 16 w 20"/>
                <a:gd name="T7" fmla="*/ 3 h 25"/>
                <a:gd name="T8" fmla="*/ 13 w 20"/>
                <a:gd name="T9" fmla="*/ 0 h 25"/>
                <a:gd name="T10" fmla="*/ 12 w 20"/>
                <a:gd name="T11" fmla="*/ 1 h 25"/>
                <a:gd name="T12" fmla="*/ 11 w 20"/>
                <a:gd name="T13" fmla="*/ 2 h 25"/>
                <a:gd name="T14" fmla="*/ 2 w 20"/>
                <a:gd name="T15" fmla="*/ 14 h 25"/>
                <a:gd name="T16" fmla="*/ 1 w 20"/>
                <a:gd name="T17" fmla="*/ 15 h 25"/>
                <a:gd name="T18" fmla="*/ 1 w 20"/>
                <a:gd name="T19" fmla="*/ 16 h 25"/>
                <a:gd name="T20" fmla="*/ 0 w 20"/>
                <a:gd name="T21" fmla="*/ 16 h 25"/>
                <a:gd name="T22" fmla="*/ 0 w 20"/>
                <a:gd name="T23" fmla="*/ 17 h 25"/>
                <a:gd name="T24" fmla="*/ 1 w 20"/>
                <a:gd name="T25" fmla="*/ 19 h 25"/>
                <a:gd name="T26" fmla="*/ 3 w 20"/>
                <a:gd name="T27" fmla="*/ 20 h 25"/>
                <a:gd name="T28" fmla="*/ 12 w 20"/>
                <a:gd name="T29" fmla="*/ 20 h 25"/>
                <a:gd name="T30" fmla="*/ 12 w 20"/>
                <a:gd name="T31" fmla="*/ 23 h 25"/>
                <a:gd name="T32" fmla="*/ 12 w 20"/>
                <a:gd name="T33" fmla="*/ 25 h 25"/>
                <a:gd name="T34" fmla="*/ 14 w 20"/>
                <a:gd name="T35" fmla="*/ 25 h 25"/>
                <a:gd name="T36" fmla="*/ 15 w 20"/>
                <a:gd name="T37" fmla="*/ 25 h 25"/>
                <a:gd name="T38" fmla="*/ 16 w 20"/>
                <a:gd name="T39" fmla="*/ 23 h 25"/>
                <a:gd name="T40" fmla="*/ 16 w 20"/>
                <a:gd name="T41" fmla="*/ 20 h 25"/>
                <a:gd name="T42" fmla="*/ 17 w 20"/>
                <a:gd name="T43" fmla="*/ 20 h 25"/>
                <a:gd name="T44" fmla="*/ 19 w 20"/>
                <a:gd name="T45" fmla="*/ 19 h 25"/>
                <a:gd name="T46" fmla="*/ 20 w 20"/>
                <a:gd name="T47" fmla="*/ 18 h 25"/>
                <a:gd name="T48" fmla="*/ 19 w 20"/>
                <a:gd name="T49" fmla="*/ 16 h 25"/>
                <a:gd name="T50" fmla="*/ 12 w 20"/>
                <a:gd name="T51" fmla="*/ 16 h 25"/>
                <a:gd name="T52" fmla="*/ 5 w 20"/>
                <a:gd name="T53" fmla="*/ 16 h 25"/>
                <a:gd name="T54" fmla="*/ 12 w 20"/>
                <a:gd name="T55" fmla="*/ 6 h 25"/>
                <a:gd name="T56" fmla="*/ 12 w 20"/>
                <a:gd name="T57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25"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5" y="0"/>
                    <a:pt x="13" y="0"/>
                  </a:cubicBezTo>
                  <a:cubicBezTo>
                    <a:pt x="13" y="0"/>
                    <a:pt x="12" y="0"/>
                    <a:pt x="12" y="1"/>
                  </a:cubicBezTo>
                  <a:cubicBezTo>
                    <a:pt x="12" y="1"/>
                    <a:pt x="11" y="2"/>
                    <a:pt x="11" y="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20"/>
                    <a:pt x="2" y="20"/>
                    <a:pt x="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5"/>
                  </a:cubicBezTo>
                  <a:cubicBezTo>
                    <a:pt x="13" y="25"/>
                    <a:pt x="13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20" y="19"/>
                    <a:pt x="20" y="18"/>
                  </a:cubicBezTo>
                  <a:cubicBezTo>
                    <a:pt x="20" y="17"/>
                    <a:pt x="19" y="17"/>
                    <a:pt x="19" y="16"/>
                  </a:cubicBezTo>
                  <a:close/>
                  <a:moveTo>
                    <a:pt x="12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1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0" name="Freeform 32"/>
            <p:cNvSpPr/>
            <p:nvPr/>
          </p:nvSpPr>
          <p:spPr bwMode="auto">
            <a:xfrm>
              <a:off x="6494441" y="4473071"/>
              <a:ext cx="28851" cy="42556"/>
            </a:xfrm>
            <a:custGeom>
              <a:avLst/>
              <a:gdLst>
                <a:gd name="T0" fmla="*/ 15 w 17"/>
                <a:gd name="T1" fmla="*/ 13 h 25"/>
                <a:gd name="T2" fmla="*/ 13 w 17"/>
                <a:gd name="T3" fmla="*/ 12 h 25"/>
                <a:gd name="T4" fmla="*/ 15 w 17"/>
                <a:gd name="T5" fmla="*/ 9 h 25"/>
                <a:gd name="T6" fmla="*/ 16 w 17"/>
                <a:gd name="T7" fmla="*/ 6 h 25"/>
                <a:gd name="T8" fmla="*/ 15 w 17"/>
                <a:gd name="T9" fmla="*/ 4 h 25"/>
                <a:gd name="T10" fmla="*/ 14 w 17"/>
                <a:gd name="T11" fmla="*/ 2 h 25"/>
                <a:gd name="T12" fmla="*/ 12 w 17"/>
                <a:gd name="T13" fmla="*/ 1 h 25"/>
                <a:gd name="T14" fmla="*/ 9 w 17"/>
                <a:gd name="T15" fmla="*/ 0 h 25"/>
                <a:gd name="T16" fmla="*/ 5 w 17"/>
                <a:gd name="T17" fmla="*/ 1 h 25"/>
                <a:gd name="T18" fmla="*/ 3 w 17"/>
                <a:gd name="T19" fmla="*/ 2 h 25"/>
                <a:gd name="T20" fmla="*/ 1 w 17"/>
                <a:gd name="T21" fmla="*/ 4 h 25"/>
                <a:gd name="T22" fmla="*/ 1 w 17"/>
                <a:gd name="T23" fmla="*/ 6 h 25"/>
                <a:gd name="T24" fmla="*/ 1 w 17"/>
                <a:gd name="T25" fmla="*/ 7 h 25"/>
                <a:gd name="T26" fmla="*/ 2 w 17"/>
                <a:gd name="T27" fmla="*/ 8 h 25"/>
                <a:gd name="T28" fmla="*/ 3 w 17"/>
                <a:gd name="T29" fmla="*/ 8 h 25"/>
                <a:gd name="T30" fmla="*/ 4 w 17"/>
                <a:gd name="T31" fmla="*/ 7 h 25"/>
                <a:gd name="T32" fmla="*/ 5 w 17"/>
                <a:gd name="T33" fmla="*/ 6 h 25"/>
                <a:gd name="T34" fmla="*/ 5 w 17"/>
                <a:gd name="T35" fmla="*/ 4 h 25"/>
                <a:gd name="T36" fmla="*/ 7 w 17"/>
                <a:gd name="T37" fmla="*/ 4 h 25"/>
                <a:gd name="T38" fmla="*/ 8 w 17"/>
                <a:gd name="T39" fmla="*/ 3 h 25"/>
                <a:gd name="T40" fmla="*/ 11 w 17"/>
                <a:gd name="T41" fmla="*/ 4 h 25"/>
                <a:gd name="T42" fmla="*/ 12 w 17"/>
                <a:gd name="T43" fmla="*/ 7 h 25"/>
                <a:gd name="T44" fmla="*/ 10 w 17"/>
                <a:gd name="T45" fmla="*/ 9 h 25"/>
                <a:gd name="T46" fmla="*/ 8 w 17"/>
                <a:gd name="T47" fmla="*/ 10 h 25"/>
                <a:gd name="T48" fmla="*/ 7 w 17"/>
                <a:gd name="T49" fmla="*/ 10 h 25"/>
                <a:gd name="T50" fmla="*/ 5 w 17"/>
                <a:gd name="T51" fmla="*/ 11 h 25"/>
                <a:gd name="T52" fmla="*/ 5 w 17"/>
                <a:gd name="T53" fmla="*/ 12 h 25"/>
                <a:gd name="T54" fmla="*/ 5 w 17"/>
                <a:gd name="T55" fmla="*/ 13 h 25"/>
                <a:gd name="T56" fmla="*/ 7 w 17"/>
                <a:gd name="T57" fmla="*/ 14 h 25"/>
                <a:gd name="T58" fmla="*/ 7 w 17"/>
                <a:gd name="T59" fmla="*/ 14 h 25"/>
                <a:gd name="T60" fmla="*/ 8 w 17"/>
                <a:gd name="T61" fmla="*/ 14 h 25"/>
                <a:gd name="T62" fmla="*/ 12 w 17"/>
                <a:gd name="T63" fmla="*/ 15 h 25"/>
                <a:gd name="T64" fmla="*/ 13 w 17"/>
                <a:gd name="T65" fmla="*/ 18 h 25"/>
                <a:gd name="T66" fmla="*/ 12 w 17"/>
                <a:gd name="T67" fmla="*/ 20 h 25"/>
                <a:gd name="T68" fmla="*/ 10 w 17"/>
                <a:gd name="T69" fmla="*/ 22 h 25"/>
                <a:gd name="T70" fmla="*/ 8 w 17"/>
                <a:gd name="T71" fmla="*/ 22 h 25"/>
                <a:gd name="T72" fmla="*/ 6 w 17"/>
                <a:gd name="T73" fmla="*/ 21 h 25"/>
                <a:gd name="T74" fmla="*/ 4 w 17"/>
                <a:gd name="T75" fmla="*/ 18 h 25"/>
                <a:gd name="T76" fmla="*/ 3 w 17"/>
                <a:gd name="T77" fmla="*/ 17 h 25"/>
                <a:gd name="T78" fmla="*/ 2 w 17"/>
                <a:gd name="T79" fmla="*/ 17 h 25"/>
                <a:gd name="T80" fmla="*/ 1 w 17"/>
                <a:gd name="T81" fmla="*/ 17 h 25"/>
                <a:gd name="T82" fmla="*/ 0 w 17"/>
                <a:gd name="T83" fmla="*/ 19 h 25"/>
                <a:gd name="T84" fmla="*/ 0 w 17"/>
                <a:gd name="T85" fmla="*/ 21 h 25"/>
                <a:gd name="T86" fmla="*/ 2 w 17"/>
                <a:gd name="T87" fmla="*/ 23 h 25"/>
                <a:gd name="T88" fmla="*/ 5 w 17"/>
                <a:gd name="T89" fmla="*/ 25 h 25"/>
                <a:gd name="T90" fmla="*/ 8 w 17"/>
                <a:gd name="T91" fmla="*/ 25 h 25"/>
                <a:gd name="T92" fmla="*/ 12 w 17"/>
                <a:gd name="T93" fmla="*/ 25 h 25"/>
                <a:gd name="T94" fmla="*/ 15 w 17"/>
                <a:gd name="T95" fmla="*/ 23 h 25"/>
                <a:gd name="T96" fmla="*/ 17 w 17"/>
                <a:gd name="T97" fmla="*/ 21 h 25"/>
                <a:gd name="T98" fmla="*/ 17 w 17"/>
                <a:gd name="T99" fmla="*/ 18 h 25"/>
                <a:gd name="T100" fmla="*/ 17 w 17"/>
                <a:gd name="T101" fmla="*/ 15 h 25"/>
                <a:gd name="T102" fmla="*/ 15 w 17"/>
                <a:gd name="T10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" h="25">
                  <a:moveTo>
                    <a:pt x="15" y="13"/>
                  </a:moveTo>
                  <a:cubicBezTo>
                    <a:pt x="15" y="13"/>
                    <a:pt x="14" y="12"/>
                    <a:pt x="13" y="12"/>
                  </a:cubicBezTo>
                  <a:cubicBezTo>
                    <a:pt x="14" y="11"/>
                    <a:pt x="15" y="10"/>
                    <a:pt x="15" y="9"/>
                  </a:cubicBezTo>
                  <a:cubicBezTo>
                    <a:pt x="16" y="8"/>
                    <a:pt x="16" y="7"/>
                    <a:pt x="16" y="6"/>
                  </a:cubicBezTo>
                  <a:cubicBezTo>
                    <a:pt x="16" y="5"/>
                    <a:pt x="16" y="5"/>
                    <a:pt x="15" y="4"/>
                  </a:cubicBezTo>
                  <a:cubicBezTo>
                    <a:pt x="15" y="3"/>
                    <a:pt x="15" y="3"/>
                    <a:pt x="14" y="2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4" y="1"/>
                    <a:pt x="3" y="2"/>
                    <a:pt x="3" y="2"/>
                  </a:cubicBezTo>
                  <a:cubicBezTo>
                    <a:pt x="2" y="3"/>
                    <a:pt x="2" y="3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7"/>
                    <a:pt x="4" y="7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5"/>
                    <a:pt x="5" y="5"/>
                    <a:pt x="5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8" y="3"/>
                    <a:pt x="8" y="3"/>
                  </a:cubicBezTo>
                  <a:cubicBezTo>
                    <a:pt x="9" y="3"/>
                    <a:pt x="10" y="4"/>
                    <a:pt x="11" y="4"/>
                  </a:cubicBezTo>
                  <a:cubicBezTo>
                    <a:pt x="11" y="5"/>
                    <a:pt x="12" y="6"/>
                    <a:pt x="12" y="7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11"/>
                  </a:cubicBezTo>
                  <a:cubicBezTo>
                    <a:pt x="5" y="11"/>
                    <a:pt x="5" y="11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6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10" y="14"/>
                    <a:pt x="11" y="14"/>
                    <a:pt x="12" y="15"/>
                  </a:cubicBezTo>
                  <a:cubicBezTo>
                    <a:pt x="12" y="15"/>
                    <a:pt x="13" y="16"/>
                    <a:pt x="13" y="18"/>
                  </a:cubicBezTo>
                  <a:cubicBezTo>
                    <a:pt x="13" y="19"/>
                    <a:pt x="12" y="19"/>
                    <a:pt x="12" y="20"/>
                  </a:cubicBezTo>
                  <a:cubicBezTo>
                    <a:pt x="12" y="21"/>
                    <a:pt x="11" y="21"/>
                    <a:pt x="10" y="22"/>
                  </a:cubicBezTo>
                  <a:cubicBezTo>
                    <a:pt x="10" y="22"/>
                    <a:pt x="9" y="22"/>
                    <a:pt x="8" y="22"/>
                  </a:cubicBezTo>
                  <a:cubicBezTo>
                    <a:pt x="7" y="22"/>
                    <a:pt x="6" y="22"/>
                    <a:pt x="6" y="21"/>
                  </a:cubicBezTo>
                  <a:cubicBezTo>
                    <a:pt x="5" y="20"/>
                    <a:pt x="4" y="19"/>
                    <a:pt x="4" y="18"/>
                  </a:cubicBezTo>
                  <a:cubicBezTo>
                    <a:pt x="4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20"/>
                    <a:pt x="0" y="21"/>
                  </a:cubicBezTo>
                  <a:cubicBezTo>
                    <a:pt x="1" y="21"/>
                    <a:pt x="1" y="22"/>
                    <a:pt x="2" y="23"/>
                  </a:cubicBezTo>
                  <a:cubicBezTo>
                    <a:pt x="3" y="24"/>
                    <a:pt x="4" y="24"/>
                    <a:pt x="5" y="25"/>
                  </a:cubicBezTo>
                  <a:cubicBezTo>
                    <a:pt x="6" y="25"/>
                    <a:pt x="7" y="25"/>
                    <a:pt x="8" y="25"/>
                  </a:cubicBezTo>
                  <a:cubicBezTo>
                    <a:pt x="10" y="25"/>
                    <a:pt x="11" y="25"/>
                    <a:pt x="12" y="25"/>
                  </a:cubicBezTo>
                  <a:cubicBezTo>
                    <a:pt x="13" y="24"/>
                    <a:pt x="14" y="24"/>
                    <a:pt x="15" y="23"/>
                  </a:cubicBezTo>
                  <a:cubicBezTo>
                    <a:pt x="16" y="22"/>
                    <a:pt x="16" y="22"/>
                    <a:pt x="17" y="21"/>
                  </a:cubicBezTo>
                  <a:cubicBezTo>
                    <a:pt x="17" y="20"/>
                    <a:pt x="17" y="19"/>
                    <a:pt x="17" y="18"/>
                  </a:cubicBezTo>
                  <a:cubicBezTo>
                    <a:pt x="17" y="17"/>
                    <a:pt x="17" y="16"/>
                    <a:pt x="17" y="15"/>
                  </a:cubicBezTo>
                  <a:cubicBezTo>
                    <a:pt x="16" y="14"/>
                    <a:pt x="16" y="14"/>
                    <a:pt x="1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1" name="Oval 33"/>
            <p:cNvSpPr>
              <a:spLocks noChangeArrowheads="1"/>
            </p:cNvSpPr>
            <p:nvPr/>
          </p:nvSpPr>
          <p:spPr bwMode="auto">
            <a:xfrm>
              <a:off x="6410773" y="4213411"/>
              <a:ext cx="92324" cy="10747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2" name="Freeform 34"/>
            <p:cNvSpPr/>
            <p:nvPr/>
          </p:nvSpPr>
          <p:spPr bwMode="auto">
            <a:xfrm>
              <a:off x="6460542" y="4474514"/>
              <a:ext cx="28851" cy="41113"/>
            </a:xfrm>
            <a:custGeom>
              <a:avLst/>
              <a:gdLst>
                <a:gd name="T0" fmla="*/ 15 w 17"/>
                <a:gd name="T1" fmla="*/ 10 h 24"/>
                <a:gd name="T2" fmla="*/ 12 w 17"/>
                <a:gd name="T3" fmla="*/ 8 h 24"/>
                <a:gd name="T4" fmla="*/ 9 w 17"/>
                <a:gd name="T5" fmla="*/ 8 h 24"/>
                <a:gd name="T6" fmla="*/ 5 w 17"/>
                <a:gd name="T7" fmla="*/ 9 h 24"/>
                <a:gd name="T8" fmla="*/ 6 w 17"/>
                <a:gd name="T9" fmla="*/ 4 h 24"/>
                <a:gd name="T10" fmla="*/ 14 w 17"/>
                <a:gd name="T11" fmla="*/ 4 h 24"/>
                <a:gd name="T12" fmla="*/ 16 w 17"/>
                <a:gd name="T13" fmla="*/ 3 h 24"/>
                <a:gd name="T14" fmla="*/ 16 w 17"/>
                <a:gd name="T15" fmla="*/ 2 h 24"/>
                <a:gd name="T16" fmla="*/ 14 w 17"/>
                <a:gd name="T17" fmla="*/ 0 h 24"/>
                <a:gd name="T18" fmla="*/ 5 w 17"/>
                <a:gd name="T19" fmla="*/ 0 h 24"/>
                <a:gd name="T20" fmla="*/ 3 w 17"/>
                <a:gd name="T21" fmla="*/ 0 h 24"/>
                <a:gd name="T22" fmla="*/ 2 w 17"/>
                <a:gd name="T23" fmla="*/ 2 h 24"/>
                <a:gd name="T24" fmla="*/ 0 w 17"/>
                <a:gd name="T25" fmla="*/ 10 h 24"/>
                <a:gd name="T26" fmla="*/ 0 w 17"/>
                <a:gd name="T27" fmla="*/ 12 h 24"/>
                <a:gd name="T28" fmla="*/ 1 w 17"/>
                <a:gd name="T29" fmla="*/ 13 h 24"/>
                <a:gd name="T30" fmla="*/ 2 w 17"/>
                <a:gd name="T31" fmla="*/ 13 h 24"/>
                <a:gd name="T32" fmla="*/ 4 w 17"/>
                <a:gd name="T33" fmla="*/ 13 h 24"/>
                <a:gd name="T34" fmla="*/ 6 w 17"/>
                <a:gd name="T35" fmla="*/ 11 h 24"/>
                <a:gd name="T36" fmla="*/ 8 w 17"/>
                <a:gd name="T37" fmla="*/ 11 h 24"/>
                <a:gd name="T38" fmla="*/ 10 w 17"/>
                <a:gd name="T39" fmla="*/ 12 h 24"/>
                <a:gd name="T40" fmla="*/ 12 w 17"/>
                <a:gd name="T41" fmla="*/ 13 h 24"/>
                <a:gd name="T42" fmla="*/ 12 w 17"/>
                <a:gd name="T43" fmla="*/ 16 h 24"/>
                <a:gd name="T44" fmla="*/ 12 w 17"/>
                <a:gd name="T45" fmla="*/ 19 h 24"/>
                <a:gd name="T46" fmla="*/ 10 w 17"/>
                <a:gd name="T47" fmla="*/ 21 h 24"/>
                <a:gd name="T48" fmla="*/ 8 w 17"/>
                <a:gd name="T49" fmla="*/ 21 h 24"/>
                <a:gd name="T50" fmla="*/ 5 w 17"/>
                <a:gd name="T51" fmla="*/ 20 h 24"/>
                <a:gd name="T52" fmla="*/ 4 w 17"/>
                <a:gd name="T53" fmla="*/ 18 h 24"/>
                <a:gd name="T54" fmla="*/ 2 w 17"/>
                <a:gd name="T55" fmla="*/ 16 h 24"/>
                <a:gd name="T56" fmla="*/ 0 w 17"/>
                <a:gd name="T57" fmla="*/ 17 h 24"/>
                <a:gd name="T58" fmla="*/ 0 w 17"/>
                <a:gd name="T59" fmla="*/ 18 h 24"/>
                <a:gd name="T60" fmla="*/ 0 w 17"/>
                <a:gd name="T61" fmla="*/ 21 h 24"/>
                <a:gd name="T62" fmla="*/ 3 w 17"/>
                <a:gd name="T63" fmla="*/ 23 h 24"/>
                <a:gd name="T64" fmla="*/ 8 w 17"/>
                <a:gd name="T65" fmla="*/ 24 h 24"/>
                <a:gd name="T66" fmla="*/ 13 w 17"/>
                <a:gd name="T67" fmla="*/ 23 h 24"/>
                <a:gd name="T68" fmla="*/ 16 w 17"/>
                <a:gd name="T69" fmla="*/ 20 h 24"/>
                <a:gd name="T70" fmla="*/ 17 w 17"/>
                <a:gd name="T71" fmla="*/ 16 h 24"/>
                <a:gd name="T72" fmla="*/ 16 w 17"/>
                <a:gd name="T73" fmla="*/ 12 h 24"/>
                <a:gd name="T74" fmla="*/ 15 w 17"/>
                <a:gd name="T75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4">
                  <a:moveTo>
                    <a:pt x="15" y="10"/>
                  </a:moveTo>
                  <a:cubicBezTo>
                    <a:pt x="14" y="9"/>
                    <a:pt x="13" y="9"/>
                    <a:pt x="12" y="8"/>
                  </a:cubicBezTo>
                  <a:cubicBezTo>
                    <a:pt x="11" y="8"/>
                    <a:pt x="10" y="8"/>
                    <a:pt x="9" y="8"/>
                  </a:cubicBezTo>
                  <a:cubicBezTo>
                    <a:pt x="8" y="8"/>
                    <a:pt x="6" y="8"/>
                    <a:pt x="5" y="9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6" y="3"/>
                  </a:cubicBezTo>
                  <a:cubicBezTo>
                    <a:pt x="16" y="3"/>
                    <a:pt x="16" y="2"/>
                    <a:pt x="16" y="2"/>
                  </a:cubicBezTo>
                  <a:cubicBezTo>
                    <a:pt x="16" y="0"/>
                    <a:pt x="15" y="0"/>
                    <a:pt x="1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2"/>
                    <a:pt x="0" y="12"/>
                    <a:pt x="1" y="13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3" y="13"/>
                    <a:pt x="3" y="13"/>
                    <a:pt x="4" y="13"/>
                  </a:cubicBezTo>
                  <a:cubicBezTo>
                    <a:pt x="5" y="12"/>
                    <a:pt x="6" y="12"/>
                    <a:pt x="6" y="11"/>
                  </a:cubicBezTo>
                  <a:cubicBezTo>
                    <a:pt x="6" y="11"/>
                    <a:pt x="7" y="11"/>
                    <a:pt x="8" y="11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1" y="12"/>
                    <a:pt x="11" y="12"/>
                    <a:pt x="12" y="13"/>
                  </a:cubicBezTo>
                  <a:cubicBezTo>
                    <a:pt x="12" y="14"/>
                    <a:pt x="12" y="15"/>
                    <a:pt x="12" y="16"/>
                  </a:cubicBezTo>
                  <a:cubicBezTo>
                    <a:pt x="12" y="17"/>
                    <a:pt x="12" y="18"/>
                    <a:pt x="12" y="19"/>
                  </a:cubicBezTo>
                  <a:cubicBezTo>
                    <a:pt x="11" y="20"/>
                    <a:pt x="11" y="20"/>
                    <a:pt x="10" y="21"/>
                  </a:cubicBezTo>
                  <a:cubicBezTo>
                    <a:pt x="10" y="21"/>
                    <a:pt x="9" y="21"/>
                    <a:pt x="8" y="21"/>
                  </a:cubicBezTo>
                  <a:cubicBezTo>
                    <a:pt x="7" y="21"/>
                    <a:pt x="6" y="21"/>
                    <a:pt x="5" y="20"/>
                  </a:cubicBezTo>
                  <a:cubicBezTo>
                    <a:pt x="5" y="20"/>
                    <a:pt x="4" y="19"/>
                    <a:pt x="4" y="18"/>
                  </a:cubicBezTo>
                  <a:cubicBezTo>
                    <a:pt x="3" y="17"/>
                    <a:pt x="2" y="16"/>
                    <a:pt x="2" y="16"/>
                  </a:cubicBezTo>
                  <a:cubicBezTo>
                    <a:pt x="1" y="16"/>
                    <a:pt x="0" y="17"/>
                    <a:pt x="0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0" y="20"/>
                    <a:pt x="0" y="21"/>
                  </a:cubicBezTo>
                  <a:cubicBezTo>
                    <a:pt x="1" y="22"/>
                    <a:pt x="2" y="23"/>
                    <a:pt x="3" y="23"/>
                  </a:cubicBezTo>
                  <a:cubicBezTo>
                    <a:pt x="4" y="24"/>
                    <a:pt x="6" y="24"/>
                    <a:pt x="8" y="24"/>
                  </a:cubicBezTo>
                  <a:cubicBezTo>
                    <a:pt x="10" y="24"/>
                    <a:pt x="11" y="24"/>
                    <a:pt x="13" y="23"/>
                  </a:cubicBezTo>
                  <a:cubicBezTo>
                    <a:pt x="14" y="22"/>
                    <a:pt x="15" y="21"/>
                    <a:pt x="16" y="20"/>
                  </a:cubicBezTo>
                  <a:cubicBezTo>
                    <a:pt x="17" y="19"/>
                    <a:pt x="17" y="17"/>
                    <a:pt x="17" y="16"/>
                  </a:cubicBezTo>
                  <a:cubicBezTo>
                    <a:pt x="17" y="15"/>
                    <a:pt x="17" y="13"/>
                    <a:pt x="16" y="12"/>
                  </a:cubicBezTo>
                  <a:cubicBezTo>
                    <a:pt x="16" y="12"/>
                    <a:pt x="15" y="11"/>
                    <a:pt x="1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3" name="Freeform 35"/>
            <p:cNvSpPr/>
            <p:nvPr/>
          </p:nvSpPr>
          <p:spPr bwMode="auto">
            <a:xfrm>
              <a:off x="6363169" y="4330980"/>
              <a:ext cx="187533" cy="107471"/>
            </a:xfrm>
            <a:custGeom>
              <a:avLst/>
              <a:gdLst>
                <a:gd name="T0" fmla="*/ 57 w 110"/>
                <a:gd name="T1" fmla="*/ 63 h 63"/>
                <a:gd name="T2" fmla="*/ 59 w 110"/>
                <a:gd name="T3" fmla="*/ 63 h 63"/>
                <a:gd name="T4" fmla="*/ 110 w 110"/>
                <a:gd name="T5" fmla="*/ 63 h 63"/>
                <a:gd name="T6" fmla="*/ 110 w 110"/>
                <a:gd name="T7" fmla="*/ 31 h 63"/>
                <a:gd name="T8" fmla="*/ 80 w 110"/>
                <a:gd name="T9" fmla="*/ 0 h 63"/>
                <a:gd name="T10" fmla="*/ 57 w 110"/>
                <a:gd name="T11" fmla="*/ 8 h 63"/>
                <a:gd name="T12" fmla="*/ 67 w 110"/>
                <a:gd name="T13" fmla="*/ 39 h 63"/>
                <a:gd name="T14" fmla="*/ 57 w 110"/>
                <a:gd name="T15" fmla="*/ 56 h 63"/>
                <a:gd name="T16" fmla="*/ 45 w 110"/>
                <a:gd name="T17" fmla="*/ 39 h 63"/>
                <a:gd name="T18" fmla="*/ 57 w 110"/>
                <a:gd name="T19" fmla="*/ 8 h 63"/>
                <a:gd name="T20" fmla="*/ 30 w 110"/>
                <a:gd name="T21" fmla="*/ 0 h 63"/>
                <a:gd name="T22" fmla="*/ 0 w 110"/>
                <a:gd name="T23" fmla="*/ 31 h 63"/>
                <a:gd name="T24" fmla="*/ 0 w 110"/>
                <a:gd name="T25" fmla="*/ 63 h 63"/>
                <a:gd name="T26" fmla="*/ 51 w 110"/>
                <a:gd name="T27" fmla="*/ 63 h 63"/>
                <a:gd name="T28" fmla="*/ 57 w 110"/>
                <a:gd name="T2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0" h="63">
                  <a:moveTo>
                    <a:pt x="57" y="63"/>
                  </a:moveTo>
                  <a:cubicBezTo>
                    <a:pt x="59" y="63"/>
                    <a:pt x="59" y="63"/>
                    <a:pt x="59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63"/>
                    <a:pt x="110" y="63"/>
                    <a:pt x="110" y="31"/>
                  </a:cubicBezTo>
                  <a:cubicBezTo>
                    <a:pt x="110" y="13"/>
                    <a:pt x="94" y="4"/>
                    <a:pt x="80" y="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6" y="4"/>
                    <a:pt x="0" y="13"/>
                    <a:pt x="0" y="3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51" y="63"/>
                    <a:pt x="51" y="63"/>
                    <a:pt x="51" y="63"/>
                  </a:cubicBezTo>
                  <a:lnTo>
                    <a:pt x="57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4" name="Freeform 36"/>
            <p:cNvSpPr/>
            <p:nvPr/>
          </p:nvSpPr>
          <p:spPr bwMode="auto">
            <a:xfrm>
              <a:off x="6424478" y="4473071"/>
              <a:ext cx="28851" cy="42556"/>
            </a:xfrm>
            <a:custGeom>
              <a:avLst/>
              <a:gdLst>
                <a:gd name="T0" fmla="*/ 15 w 17"/>
                <a:gd name="T1" fmla="*/ 21 h 25"/>
                <a:gd name="T2" fmla="*/ 6 w 17"/>
                <a:gd name="T3" fmla="*/ 21 h 25"/>
                <a:gd name="T4" fmla="*/ 7 w 17"/>
                <a:gd name="T5" fmla="*/ 20 h 25"/>
                <a:gd name="T6" fmla="*/ 10 w 17"/>
                <a:gd name="T7" fmla="*/ 17 h 25"/>
                <a:gd name="T8" fmla="*/ 14 w 17"/>
                <a:gd name="T9" fmla="*/ 14 h 25"/>
                <a:gd name="T10" fmla="*/ 16 w 17"/>
                <a:gd name="T11" fmla="*/ 11 h 25"/>
                <a:gd name="T12" fmla="*/ 17 w 17"/>
                <a:gd name="T13" fmla="*/ 7 h 25"/>
                <a:gd name="T14" fmla="*/ 17 w 17"/>
                <a:gd name="T15" fmla="*/ 5 h 25"/>
                <a:gd name="T16" fmla="*/ 15 w 17"/>
                <a:gd name="T17" fmla="*/ 3 h 25"/>
                <a:gd name="T18" fmla="*/ 13 w 17"/>
                <a:gd name="T19" fmla="*/ 1 h 25"/>
                <a:gd name="T20" fmla="*/ 9 w 17"/>
                <a:gd name="T21" fmla="*/ 0 h 25"/>
                <a:gd name="T22" fmla="*/ 5 w 17"/>
                <a:gd name="T23" fmla="*/ 1 h 25"/>
                <a:gd name="T24" fmla="*/ 2 w 17"/>
                <a:gd name="T25" fmla="*/ 3 h 25"/>
                <a:gd name="T26" fmla="*/ 1 w 17"/>
                <a:gd name="T27" fmla="*/ 5 h 25"/>
                <a:gd name="T28" fmla="*/ 0 w 17"/>
                <a:gd name="T29" fmla="*/ 7 h 25"/>
                <a:gd name="T30" fmla="*/ 1 w 17"/>
                <a:gd name="T31" fmla="*/ 9 h 25"/>
                <a:gd name="T32" fmla="*/ 2 w 17"/>
                <a:gd name="T33" fmla="*/ 9 h 25"/>
                <a:gd name="T34" fmla="*/ 4 w 17"/>
                <a:gd name="T35" fmla="*/ 9 h 25"/>
                <a:gd name="T36" fmla="*/ 5 w 17"/>
                <a:gd name="T37" fmla="*/ 7 h 25"/>
                <a:gd name="T38" fmla="*/ 5 w 17"/>
                <a:gd name="T39" fmla="*/ 6 h 25"/>
                <a:gd name="T40" fmla="*/ 9 w 17"/>
                <a:gd name="T41" fmla="*/ 4 h 25"/>
                <a:gd name="T42" fmla="*/ 11 w 17"/>
                <a:gd name="T43" fmla="*/ 4 h 25"/>
                <a:gd name="T44" fmla="*/ 12 w 17"/>
                <a:gd name="T45" fmla="*/ 5 h 25"/>
                <a:gd name="T46" fmla="*/ 12 w 17"/>
                <a:gd name="T47" fmla="*/ 7 h 25"/>
                <a:gd name="T48" fmla="*/ 12 w 17"/>
                <a:gd name="T49" fmla="*/ 9 h 25"/>
                <a:gd name="T50" fmla="*/ 11 w 17"/>
                <a:gd name="T51" fmla="*/ 11 h 25"/>
                <a:gd name="T52" fmla="*/ 8 w 17"/>
                <a:gd name="T53" fmla="*/ 13 h 25"/>
                <a:gd name="T54" fmla="*/ 6 w 17"/>
                <a:gd name="T55" fmla="*/ 16 h 25"/>
                <a:gd name="T56" fmla="*/ 2 w 17"/>
                <a:gd name="T57" fmla="*/ 20 h 25"/>
                <a:gd name="T58" fmla="*/ 1 w 17"/>
                <a:gd name="T59" fmla="*/ 21 h 25"/>
                <a:gd name="T60" fmla="*/ 0 w 17"/>
                <a:gd name="T61" fmla="*/ 23 h 25"/>
                <a:gd name="T62" fmla="*/ 1 w 17"/>
                <a:gd name="T63" fmla="*/ 24 h 25"/>
                <a:gd name="T64" fmla="*/ 3 w 17"/>
                <a:gd name="T65" fmla="*/ 25 h 25"/>
                <a:gd name="T66" fmla="*/ 15 w 17"/>
                <a:gd name="T67" fmla="*/ 25 h 25"/>
                <a:gd name="T68" fmla="*/ 17 w 17"/>
                <a:gd name="T69" fmla="*/ 24 h 25"/>
                <a:gd name="T70" fmla="*/ 17 w 17"/>
                <a:gd name="T71" fmla="*/ 23 h 25"/>
                <a:gd name="T72" fmla="*/ 17 w 17"/>
                <a:gd name="T73" fmla="*/ 22 h 25"/>
                <a:gd name="T74" fmla="*/ 15 w 17"/>
                <a:gd name="T75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5">
                  <a:moveTo>
                    <a:pt x="1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7" y="20"/>
                    <a:pt x="7" y="20"/>
                  </a:cubicBezTo>
                  <a:cubicBezTo>
                    <a:pt x="7" y="19"/>
                    <a:pt x="9" y="18"/>
                    <a:pt x="10" y="17"/>
                  </a:cubicBezTo>
                  <a:cubicBezTo>
                    <a:pt x="12" y="15"/>
                    <a:pt x="13" y="14"/>
                    <a:pt x="14" y="14"/>
                  </a:cubicBezTo>
                  <a:cubicBezTo>
                    <a:pt x="15" y="13"/>
                    <a:pt x="15" y="12"/>
                    <a:pt x="16" y="11"/>
                  </a:cubicBezTo>
                  <a:cubicBezTo>
                    <a:pt x="17" y="10"/>
                    <a:pt x="17" y="9"/>
                    <a:pt x="17" y="7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6" y="4"/>
                    <a:pt x="16" y="3"/>
                    <a:pt x="15" y="3"/>
                  </a:cubicBezTo>
                  <a:cubicBezTo>
                    <a:pt x="15" y="2"/>
                    <a:pt x="14" y="1"/>
                    <a:pt x="13" y="1"/>
                  </a:cubicBezTo>
                  <a:cubicBezTo>
                    <a:pt x="12" y="0"/>
                    <a:pt x="10" y="0"/>
                    <a:pt x="9" y="0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8"/>
                    <a:pt x="0" y="8"/>
                    <a:pt x="1" y="9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8"/>
                    <a:pt x="4" y="8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9" y="4"/>
                    <a:pt x="10" y="4"/>
                    <a:pt x="11" y="4"/>
                  </a:cubicBezTo>
                  <a:cubicBezTo>
                    <a:pt x="11" y="4"/>
                    <a:pt x="12" y="5"/>
                    <a:pt x="12" y="5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8"/>
                    <a:pt x="12" y="9"/>
                    <a:pt x="12" y="9"/>
                  </a:cubicBezTo>
                  <a:cubicBezTo>
                    <a:pt x="12" y="10"/>
                    <a:pt x="11" y="11"/>
                    <a:pt x="11" y="11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8" y="14"/>
                    <a:pt x="7" y="14"/>
                    <a:pt x="6" y="16"/>
                  </a:cubicBezTo>
                  <a:cubicBezTo>
                    <a:pt x="4" y="17"/>
                    <a:pt x="3" y="18"/>
                    <a:pt x="2" y="20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23"/>
                    <a:pt x="0" y="24"/>
                    <a:pt x="1" y="24"/>
                  </a:cubicBezTo>
                  <a:cubicBezTo>
                    <a:pt x="1" y="25"/>
                    <a:pt x="2" y="25"/>
                    <a:pt x="3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5"/>
                    <a:pt x="17" y="24"/>
                  </a:cubicBezTo>
                  <a:cubicBezTo>
                    <a:pt x="17" y="24"/>
                    <a:pt x="17" y="24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5" name="Freeform 37"/>
            <p:cNvSpPr>
              <a:spLocks noEditPoints="1"/>
            </p:cNvSpPr>
            <p:nvPr/>
          </p:nvSpPr>
          <p:spPr bwMode="auto">
            <a:xfrm>
              <a:off x="6386971" y="4473071"/>
              <a:ext cx="33900" cy="42556"/>
            </a:xfrm>
            <a:custGeom>
              <a:avLst/>
              <a:gdLst>
                <a:gd name="T0" fmla="*/ 19 w 20"/>
                <a:gd name="T1" fmla="*/ 16 h 25"/>
                <a:gd name="T2" fmla="*/ 17 w 20"/>
                <a:gd name="T3" fmla="*/ 16 h 25"/>
                <a:gd name="T4" fmla="*/ 16 w 20"/>
                <a:gd name="T5" fmla="*/ 16 h 25"/>
                <a:gd name="T6" fmla="*/ 16 w 20"/>
                <a:gd name="T7" fmla="*/ 3 h 25"/>
                <a:gd name="T8" fmla="*/ 14 w 20"/>
                <a:gd name="T9" fmla="*/ 0 h 25"/>
                <a:gd name="T10" fmla="*/ 12 w 20"/>
                <a:gd name="T11" fmla="*/ 1 h 25"/>
                <a:gd name="T12" fmla="*/ 11 w 20"/>
                <a:gd name="T13" fmla="*/ 2 h 25"/>
                <a:gd name="T14" fmla="*/ 2 w 20"/>
                <a:gd name="T15" fmla="*/ 14 h 25"/>
                <a:gd name="T16" fmla="*/ 1 w 20"/>
                <a:gd name="T17" fmla="*/ 15 h 25"/>
                <a:gd name="T18" fmla="*/ 1 w 20"/>
                <a:gd name="T19" fmla="*/ 16 h 25"/>
                <a:gd name="T20" fmla="*/ 0 w 20"/>
                <a:gd name="T21" fmla="*/ 16 h 25"/>
                <a:gd name="T22" fmla="*/ 0 w 20"/>
                <a:gd name="T23" fmla="*/ 17 h 25"/>
                <a:gd name="T24" fmla="*/ 1 w 20"/>
                <a:gd name="T25" fmla="*/ 19 h 25"/>
                <a:gd name="T26" fmla="*/ 3 w 20"/>
                <a:gd name="T27" fmla="*/ 20 h 25"/>
                <a:gd name="T28" fmla="*/ 12 w 20"/>
                <a:gd name="T29" fmla="*/ 20 h 25"/>
                <a:gd name="T30" fmla="*/ 12 w 20"/>
                <a:gd name="T31" fmla="*/ 23 h 25"/>
                <a:gd name="T32" fmla="*/ 12 w 20"/>
                <a:gd name="T33" fmla="*/ 25 h 25"/>
                <a:gd name="T34" fmla="*/ 14 w 20"/>
                <a:gd name="T35" fmla="*/ 25 h 25"/>
                <a:gd name="T36" fmla="*/ 16 w 20"/>
                <a:gd name="T37" fmla="*/ 25 h 25"/>
                <a:gd name="T38" fmla="*/ 16 w 20"/>
                <a:gd name="T39" fmla="*/ 23 h 25"/>
                <a:gd name="T40" fmla="*/ 16 w 20"/>
                <a:gd name="T41" fmla="*/ 20 h 25"/>
                <a:gd name="T42" fmla="*/ 17 w 20"/>
                <a:gd name="T43" fmla="*/ 20 h 25"/>
                <a:gd name="T44" fmla="*/ 19 w 20"/>
                <a:gd name="T45" fmla="*/ 19 h 25"/>
                <a:gd name="T46" fmla="*/ 20 w 20"/>
                <a:gd name="T47" fmla="*/ 18 h 25"/>
                <a:gd name="T48" fmla="*/ 19 w 20"/>
                <a:gd name="T49" fmla="*/ 16 h 25"/>
                <a:gd name="T50" fmla="*/ 12 w 20"/>
                <a:gd name="T51" fmla="*/ 16 h 25"/>
                <a:gd name="T52" fmla="*/ 5 w 20"/>
                <a:gd name="T53" fmla="*/ 16 h 25"/>
                <a:gd name="T54" fmla="*/ 12 w 20"/>
                <a:gd name="T55" fmla="*/ 6 h 25"/>
                <a:gd name="T56" fmla="*/ 12 w 20"/>
                <a:gd name="T57" fmla="*/ 1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25">
                  <a:moveTo>
                    <a:pt x="19" y="16"/>
                  </a:moveTo>
                  <a:cubicBezTo>
                    <a:pt x="18" y="16"/>
                    <a:pt x="18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13" y="0"/>
                    <a:pt x="13" y="0"/>
                    <a:pt x="12" y="1"/>
                  </a:cubicBezTo>
                  <a:cubicBezTo>
                    <a:pt x="12" y="1"/>
                    <a:pt x="11" y="2"/>
                    <a:pt x="11" y="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20"/>
                    <a:pt x="2" y="20"/>
                    <a:pt x="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5"/>
                  </a:cubicBezTo>
                  <a:cubicBezTo>
                    <a:pt x="13" y="25"/>
                    <a:pt x="13" y="25"/>
                    <a:pt x="14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0"/>
                    <a:pt x="19" y="20"/>
                    <a:pt x="19" y="19"/>
                  </a:cubicBezTo>
                  <a:cubicBezTo>
                    <a:pt x="19" y="19"/>
                    <a:pt x="20" y="19"/>
                    <a:pt x="20" y="18"/>
                  </a:cubicBezTo>
                  <a:cubicBezTo>
                    <a:pt x="20" y="17"/>
                    <a:pt x="19" y="17"/>
                    <a:pt x="19" y="16"/>
                  </a:cubicBezTo>
                  <a:close/>
                  <a:moveTo>
                    <a:pt x="12" y="16"/>
                  </a:moveTo>
                  <a:cubicBezTo>
                    <a:pt x="5" y="16"/>
                    <a:pt x="5" y="16"/>
                    <a:pt x="5" y="16"/>
                  </a:cubicBezTo>
                  <a:cubicBezTo>
                    <a:pt x="12" y="6"/>
                    <a:pt x="12" y="6"/>
                    <a:pt x="12" y="6"/>
                  </a:cubicBezTo>
                  <a:lnTo>
                    <a:pt x="1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6" name="Freeform 38"/>
            <p:cNvSpPr/>
            <p:nvPr/>
          </p:nvSpPr>
          <p:spPr bwMode="auto">
            <a:xfrm>
              <a:off x="6354513" y="4473071"/>
              <a:ext cx="28851" cy="42556"/>
            </a:xfrm>
            <a:custGeom>
              <a:avLst/>
              <a:gdLst>
                <a:gd name="T0" fmla="*/ 15 w 17"/>
                <a:gd name="T1" fmla="*/ 21 h 25"/>
                <a:gd name="T2" fmla="*/ 6 w 17"/>
                <a:gd name="T3" fmla="*/ 21 h 25"/>
                <a:gd name="T4" fmla="*/ 7 w 17"/>
                <a:gd name="T5" fmla="*/ 20 h 25"/>
                <a:gd name="T6" fmla="*/ 10 w 17"/>
                <a:gd name="T7" fmla="*/ 17 h 25"/>
                <a:gd name="T8" fmla="*/ 14 w 17"/>
                <a:gd name="T9" fmla="*/ 14 h 25"/>
                <a:gd name="T10" fmla="*/ 16 w 17"/>
                <a:gd name="T11" fmla="*/ 11 h 25"/>
                <a:gd name="T12" fmla="*/ 17 w 17"/>
                <a:gd name="T13" fmla="*/ 7 h 25"/>
                <a:gd name="T14" fmla="*/ 17 w 17"/>
                <a:gd name="T15" fmla="*/ 5 h 25"/>
                <a:gd name="T16" fmla="*/ 15 w 17"/>
                <a:gd name="T17" fmla="*/ 3 h 25"/>
                <a:gd name="T18" fmla="*/ 13 w 17"/>
                <a:gd name="T19" fmla="*/ 1 h 25"/>
                <a:gd name="T20" fmla="*/ 9 w 17"/>
                <a:gd name="T21" fmla="*/ 0 h 25"/>
                <a:gd name="T22" fmla="*/ 5 w 17"/>
                <a:gd name="T23" fmla="*/ 1 h 25"/>
                <a:gd name="T24" fmla="*/ 2 w 17"/>
                <a:gd name="T25" fmla="*/ 3 h 25"/>
                <a:gd name="T26" fmla="*/ 1 w 17"/>
                <a:gd name="T27" fmla="*/ 5 h 25"/>
                <a:gd name="T28" fmla="*/ 0 w 17"/>
                <a:gd name="T29" fmla="*/ 7 h 25"/>
                <a:gd name="T30" fmla="*/ 1 w 17"/>
                <a:gd name="T31" fmla="*/ 9 h 25"/>
                <a:gd name="T32" fmla="*/ 2 w 17"/>
                <a:gd name="T33" fmla="*/ 9 h 25"/>
                <a:gd name="T34" fmla="*/ 4 w 17"/>
                <a:gd name="T35" fmla="*/ 9 h 25"/>
                <a:gd name="T36" fmla="*/ 5 w 17"/>
                <a:gd name="T37" fmla="*/ 7 h 25"/>
                <a:gd name="T38" fmla="*/ 5 w 17"/>
                <a:gd name="T39" fmla="*/ 6 h 25"/>
                <a:gd name="T40" fmla="*/ 9 w 17"/>
                <a:gd name="T41" fmla="*/ 4 h 25"/>
                <a:gd name="T42" fmla="*/ 11 w 17"/>
                <a:gd name="T43" fmla="*/ 4 h 25"/>
                <a:gd name="T44" fmla="*/ 12 w 17"/>
                <a:gd name="T45" fmla="*/ 5 h 25"/>
                <a:gd name="T46" fmla="*/ 12 w 17"/>
                <a:gd name="T47" fmla="*/ 7 h 25"/>
                <a:gd name="T48" fmla="*/ 12 w 17"/>
                <a:gd name="T49" fmla="*/ 9 h 25"/>
                <a:gd name="T50" fmla="*/ 11 w 17"/>
                <a:gd name="T51" fmla="*/ 11 h 25"/>
                <a:gd name="T52" fmla="*/ 8 w 17"/>
                <a:gd name="T53" fmla="*/ 13 h 25"/>
                <a:gd name="T54" fmla="*/ 6 w 17"/>
                <a:gd name="T55" fmla="*/ 16 h 25"/>
                <a:gd name="T56" fmla="*/ 2 w 17"/>
                <a:gd name="T57" fmla="*/ 20 h 25"/>
                <a:gd name="T58" fmla="*/ 1 w 17"/>
                <a:gd name="T59" fmla="*/ 21 h 25"/>
                <a:gd name="T60" fmla="*/ 0 w 17"/>
                <a:gd name="T61" fmla="*/ 23 h 25"/>
                <a:gd name="T62" fmla="*/ 1 w 17"/>
                <a:gd name="T63" fmla="*/ 24 h 25"/>
                <a:gd name="T64" fmla="*/ 3 w 17"/>
                <a:gd name="T65" fmla="*/ 25 h 25"/>
                <a:gd name="T66" fmla="*/ 15 w 17"/>
                <a:gd name="T67" fmla="*/ 25 h 25"/>
                <a:gd name="T68" fmla="*/ 17 w 17"/>
                <a:gd name="T69" fmla="*/ 24 h 25"/>
                <a:gd name="T70" fmla="*/ 17 w 17"/>
                <a:gd name="T71" fmla="*/ 23 h 25"/>
                <a:gd name="T72" fmla="*/ 17 w 17"/>
                <a:gd name="T73" fmla="*/ 22 h 25"/>
                <a:gd name="T74" fmla="*/ 15 w 17"/>
                <a:gd name="T75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25">
                  <a:moveTo>
                    <a:pt x="15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7" y="20"/>
                    <a:pt x="7" y="20"/>
                  </a:cubicBezTo>
                  <a:cubicBezTo>
                    <a:pt x="7" y="19"/>
                    <a:pt x="9" y="18"/>
                    <a:pt x="10" y="17"/>
                  </a:cubicBezTo>
                  <a:cubicBezTo>
                    <a:pt x="12" y="15"/>
                    <a:pt x="13" y="14"/>
                    <a:pt x="14" y="14"/>
                  </a:cubicBezTo>
                  <a:cubicBezTo>
                    <a:pt x="15" y="13"/>
                    <a:pt x="15" y="12"/>
                    <a:pt x="16" y="11"/>
                  </a:cubicBezTo>
                  <a:cubicBezTo>
                    <a:pt x="17" y="10"/>
                    <a:pt x="17" y="9"/>
                    <a:pt x="17" y="7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6" y="4"/>
                    <a:pt x="16" y="3"/>
                    <a:pt x="15" y="3"/>
                  </a:cubicBezTo>
                  <a:cubicBezTo>
                    <a:pt x="15" y="2"/>
                    <a:pt x="14" y="1"/>
                    <a:pt x="13" y="1"/>
                  </a:cubicBezTo>
                  <a:cubicBezTo>
                    <a:pt x="12" y="0"/>
                    <a:pt x="10" y="0"/>
                    <a:pt x="9" y="0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8"/>
                    <a:pt x="0" y="8"/>
                    <a:pt x="1" y="9"/>
                  </a:cubicBezTo>
                  <a:cubicBezTo>
                    <a:pt x="1" y="9"/>
                    <a:pt x="2" y="9"/>
                    <a:pt x="2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8"/>
                    <a:pt x="4" y="8"/>
                    <a:pt x="5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9" y="4"/>
                    <a:pt x="10" y="4"/>
                    <a:pt x="11" y="4"/>
                  </a:cubicBezTo>
                  <a:cubicBezTo>
                    <a:pt x="11" y="4"/>
                    <a:pt x="12" y="5"/>
                    <a:pt x="12" y="5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8"/>
                    <a:pt x="12" y="9"/>
                    <a:pt x="12" y="9"/>
                  </a:cubicBezTo>
                  <a:cubicBezTo>
                    <a:pt x="12" y="10"/>
                    <a:pt x="11" y="11"/>
                    <a:pt x="11" y="11"/>
                  </a:cubicBezTo>
                  <a:cubicBezTo>
                    <a:pt x="10" y="12"/>
                    <a:pt x="9" y="13"/>
                    <a:pt x="8" y="13"/>
                  </a:cubicBezTo>
                  <a:cubicBezTo>
                    <a:pt x="8" y="14"/>
                    <a:pt x="7" y="14"/>
                    <a:pt x="6" y="16"/>
                  </a:cubicBezTo>
                  <a:cubicBezTo>
                    <a:pt x="4" y="17"/>
                    <a:pt x="3" y="18"/>
                    <a:pt x="2" y="20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23"/>
                    <a:pt x="0" y="24"/>
                    <a:pt x="1" y="24"/>
                  </a:cubicBezTo>
                  <a:cubicBezTo>
                    <a:pt x="1" y="25"/>
                    <a:pt x="2" y="25"/>
                    <a:pt x="3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7" y="25"/>
                    <a:pt x="17" y="24"/>
                  </a:cubicBezTo>
                  <a:cubicBezTo>
                    <a:pt x="17" y="24"/>
                    <a:pt x="17" y="24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47" name="组合 246"/>
          <p:cNvGrpSpPr/>
          <p:nvPr/>
        </p:nvGrpSpPr>
        <p:grpSpPr>
          <a:xfrm>
            <a:off x="7338532" y="4055892"/>
            <a:ext cx="406081" cy="675118"/>
            <a:chOff x="7365037" y="4413700"/>
            <a:chExt cx="406081" cy="675118"/>
          </a:xfrm>
          <a:solidFill>
            <a:schemeClr val="bg1"/>
          </a:solidFill>
        </p:grpSpPr>
        <p:sp>
          <p:nvSpPr>
            <p:cNvPr id="248" name="Oval 39"/>
            <p:cNvSpPr>
              <a:spLocks noChangeArrowheads="1"/>
            </p:cNvSpPr>
            <p:nvPr/>
          </p:nvSpPr>
          <p:spPr bwMode="auto">
            <a:xfrm>
              <a:off x="7522276" y="4413700"/>
              <a:ext cx="231531" cy="26903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9" name="Freeform 40"/>
            <p:cNvSpPr/>
            <p:nvPr/>
          </p:nvSpPr>
          <p:spPr bwMode="auto">
            <a:xfrm>
              <a:off x="7494867" y="4621429"/>
              <a:ext cx="43998" cy="87275"/>
            </a:xfrm>
            <a:custGeom>
              <a:avLst/>
              <a:gdLst>
                <a:gd name="T0" fmla="*/ 1 w 26"/>
                <a:gd name="T1" fmla="*/ 11 h 51"/>
                <a:gd name="T2" fmla="*/ 8 w 26"/>
                <a:gd name="T3" fmla="*/ 43 h 51"/>
                <a:gd name="T4" fmla="*/ 16 w 26"/>
                <a:gd name="T5" fmla="*/ 51 h 51"/>
                <a:gd name="T6" fmla="*/ 18 w 26"/>
                <a:gd name="T7" fmla="*/ 50 h 51"/>
                <a:gd name="T8" fmla="*/ 25 w 26"/>
                <a:gd name="T9" fmla="*/ 40 h 51"/>
                <a:gd name="T10" fmla="*/ 18 w 26"/>
                <a:gd name="T11" fmla="*/ 7 h 51"/>
                <a:gd name="T12" fmla="*/ 9 w 26"/>
                <a:gd name="T13" fmla="*/ 0 h 51"/>
                <a:gd name="T14" fmla="*/ 8 w 26"/>
                <a:gd name="T15" fmla="*/ 0 h 51"/>
                <a:gd name="T16" fmla="*/ 1 w 26"/>
                <a:gd name="T1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1">
                  <a:moveTo>
                    <a:pt x="1" y="11"/>
                  </a:moveTo>
                  <a:cubicBezTo>
                    <a:pt x="8" y="43"/>
                    <a:pt x="8" y="43"/>
                    <a:pt x="8" y="43"/>
                  </a:cubicBezTo>
                  <a:cubicBezTo>
                    <a:pt x="8" y="48"/>
                    <a:pt x="12" y="51"/>
                    <a:pt x="16" y="51"/>
                  </a:cubicBezTo>
                  <a:cubicBezTo>
                    <a:pt x="17" y="51"/>
                    <a:pt x="17" y="51"/>
                    <a:pt x="18" y="50"/>
                  </a:cubicBezTo>
                  <a:cubicBezTo>
                    <a:pt x="23" y="49"/>
                    <a:pt x="26" y="45"/>
                    <a:pt x="25" y="40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3"/>
                    <a:pt x="14" y="0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3" y="1"/>
                    <a:pt x="0" y="6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0" name="Freeform 41"/>
            <p:cNvSpPr/>
            <p:nvPr/>
          </p:nvSpPr>
          <p:spPr bwMode="auto">
            <a:xfrm>
              <a:off x="7476114" y="4689950"/>
              <a:ext cx="295004" cy="398868"/>
            </a:xfrm>
            <a:custGeom>
              <a:avLst/>
              <a:gdLst>
                <a:gd name="T0" fmla="*/ 86 w 173"/>
                <a:gd name="T1" fmla="*/ 4 h 234"/>
                <a:gd name="T2" fmla="*/ 69 w 173"/>
                <a:gd name="T3" fmla="*/ 119 h 234"/>
                <a:gd name="T4" fmla="*/ 18 w 173"/>
                <a:gd name="T5" fmla="*/ 151 h 234"/>
                <a:gd name="T6" fmla="*/ 18 w 173"/>
                <a:gd name="T7" fmla="*/ 104 h 234"/>
                <a:gd name="T8" fmla="*/ 86 w 173"/>
                <a:gd name="T9" fmla="*/ 4 h 234"/>
                <a:gd name="T10" fmla="*/ 0 w 173"/>
                <a:gd name="T11" fmla="*/ 119 h 234"/>
                <a:gd name="T12" fmla="*/ 0 w 173"/>
                <a:gd name="T13" fmla="*/ 184 h 234"/>
                <a:gd name="T14" fmla="*/ 86 w 173"/>
                <a:gd name="T15" fmla="*/ 234 h 234"/>
                <a:gd name="T16" fmla="*/ 173 w 173"/>
                <a:gd name="T17" fmla="*/ 200 h 234"/>
                <a:gd name="T18" fmla="*/ 173 w 173"/>
                <a:gd name="T19" fmla="*/ 60 h 234"/>
                <a:gd name="T20" fmla="*/ 86 w 173"/>
                <a:gd name="T21" fmla="*/ 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234">
                  <a:moveTo>
                    <a:pt x="86" y="4"/>
                  </a:moveTo>
                  <a:cubicBezTo>
                    <a:pt x="69" y="119"/>
                    <a:pt x="69" y="119"/>
                    <a:pt x="69" y="119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19" y="4"/>
                    <a:pt x="0" y="119"/>
                    <a:pt x="0" y="119"/>
                  </a:cubicBezTo>
                  <a:cubicBezTo>
                    <a:pt x="0" y="119"/>
                    <a:pt x="0" y="156"/>
                    <a:pt x="0" y="184"/>
                  </a:cubicBezTo>
                  <a:cubicBezTo>
                    <a:pt x="0" y="212"/>
                    <a:pt x="9" y="234"/>
                    <a:pt x="86" y="234"/>
                  </a:cubicBezTo>
                  <a:cubicBezTo>
                    <a:pt x="163" y="234"/>
                    <a:pt x="173" y="200"/>
                    <a:pt x="173" y="200"/>
                  </a:cubicBezTo>
                  <a:cubicBezTo>
                    <a:pt x="173" y="200"/>
                    <a:pt x="173" y="120"/>
                    <a:pt x="173" y="60"/>
                  </a:cubicBezTo>
                  <a:cubicBezTo>
                    <a:pt x="173" y="0"/>
                    <a:pt x="86" y="4"/>
                    <a:pt x="8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1" name="Freeform 42"/>
            <p:cNvSpPr/>
            <p:nvPr/>
          </p:nvSpPr>
          <p:spPr bwMode="auto">
            <a:xfrm>
              <a:off x="7365037" y="4464911"/>
              <a:ext cx="129830" cy="250284"/>
            </a:xfrm>
            <a:custGeom>
              <a:avLst/>
              <a:gdLst>
                <a:gd name="T0" fmla="*/ 69 w 76"/>
                <a:gd name="T1" fmla="*/ 106 h 147"/>
                <a:gd name="T2" fmla="*/ 45 w 76"/>
                <a:gd name="T3" fmla="*/ 111 h 147"/>
                <a:gd name="T4" fmla="*/ 33 w 76"/>
                <a:gd name="T5" fmla="*/ 50 h 147"/>
                <a:gd name="T6" fmla="*/ 57 w 76"/>
                <a:gd name="T7" fmla="*/ 45 h 147"/>
                <a:gd name="T8" fmla="*/ 48 w 76"/>
                <a:gd name="T9" fmla="*/ 0 h 147"/>
                <a:gd name="T10" fmla="*/ 27 w 76"/>
                <a:gd name="T11" fmla="*/ 4 h 147"/>
                <a:gd name="T12" fmla="*/ 6 w 76"/>
                <a:gd name="T13" fmla="*/ 41 h 147"/>
                <a:gd name="T14" fmla="*/ 22 w 76"/>
                <a:gd name="T15" fmla="*/ 122 h 147"/>
                <a:gd name="T16" fmla="*/ 51 w 76"/>
                <a:gd name="T17" fmla="*/ 142 h 147"/>
                <a:gd name="T18" fmla="*/ 76 w 76"/>
                <a:gd name="T19" fmla="*/ 137 h 147"/>
                <a:gd name="T20" fmla="*/ 69 w 76"/>
                <a:gd name="T21" fmla="*/ 10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147">
                  <a:moveTo>
                    <a:pt x="69" y="106"/>
                  </a:moveTo>
                  <a:cubicBezTo>
                    <a:pt x="45" y="111"/>
                    <a:pt x="45" y="111"/>
                    <a:pt x="45" y="111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0" y="13"/>
                    <a:pt x="6" y="41"/>
                  </a:cubicBezTo>
                  <a:cubicBezTo>
                    <a:pt x="11" y="69"/>
                    <a:pt x="22" y="122"/>
                    <a:pt x="22" y="122"/>
                  </a:cubicBezTo>
                  <a:cubicBezTo>
                    <a:pt x="22" y="122"/>
                    <a:pt x="31" y="147"/>
                    <a:pt x="51" y="142"/>
                  </a:cubicBezTo>
                  <a:cubicBezTo>
                    <a:pt x="72" y="138"/>
                    <a:pt x="76" y="137"/>
                    <a:pt x="76" y="137"/>
                  </a:cubicBezTo>
                  <a:lnTo>
                    <a:pt x="69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2" name="Freeform 43"/>
            <p:cNvSpPr/>
            <p:nvPr/>
          </p:nvSpPr>
          <p:spPr bwMode="auto">
            <a:xfrm>
              <a:off x="7460967" y="4454813"/>
              <a:ext cx="43998" cy="86554"/>
            </a:xfrm>
            <a:custGeom>
              <a:avLst/>
              <a:gdLst>
                <a:gd name="T0" fmla="*/ 8 w 26"/>
                <a:gd name="T1" fmla="*/ 43 h 51"/>
                <a:gd name="T2" fmla="*/ 16 w 26"/>
                <a:gd name="T3" fmla="*/ 51 h 51"/>
                <a:gd name="T4" fmla="*/ 18 w 26"/>
                <a:gd name="T5" fmla="*/ 50 h 51"/>
                <a:gd name="T6" fmla="*/ 25 w 26"/>
                <a:gd name="T7" fmla="*/ 40 h 51"/>
                <a:gd name="T8" fmla="*/ 18 w 26"/>
                <a:gd name="T9" fmla="*/ 7 h 51"/>
                <a:gd name="T10" fmla="*/ 10 w 26"/>
                <a:gd name="T11" fmla="*/ 0 h 51"/>
                <a:gd name="T12" fmla="*/ 8 w 26"/>
                <a:gd name="T13" fmla="*/ 0 h 51"/>
                <a:gd name="T14" fmla="*/ 1 w 26"/>
                <a:gd name="T15" fmla="*/ 11 h 51"/>
                <a:gd name="T16" fmla="*/ 8 w 26"/>
                <a:gd name="T17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1">
                  <a:moveTo>
                    <a:pt x="8" y="43"/>
                  </a:moveTo>
                  <a:cubicBezTo>
                    <a:pt x="8" y="48"/>
                    <a:pt x="12" y="51"/>
                    <a:pt x="16" y="51"/>
                  </a:cubicBezTo>
                  <a:cubicBezTo>
                    <a:pt x="17" y="51"/>
                    <a:pt x="17" y="50"/>
                    <a:pt x="18" y="50"/>
                  </a:cubicBezTo>
                  <a:cubicBezTo>
                    <a:pt x="23" y="49"/>
                    <a:pt x="26" y="45"/>
                    <a:pt x="25" y="40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3"/>
                    <a:pt x="14" y="0"/>
                    <a:pt x="10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3" y="1"/>
                    <a:pt x="0" y="6"/>
                    <a:pt x="1" y="11"/>
                  </a:cubicBezTo>
                  <a:lnTo>
                    <a:pt x="8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8242295" y="4069596"/>
            <a:ext cx="719115" cy="661413"/>
            <a:chOff x="8268800" y="4427404"/>
            <a:chExt cx="719115" cy="661413"/>
          </a:xfrm>
          <a:solidFill>
            <a:schemeClr val="bg1"/>
          </a:solidFill>
        </p:grpSpPr>
        <p:sp>
          <p:nvSpPr>
            <p:cNvPr id="254" name="Freeform 44"/>
            <p:cNvSpPr/>
            <p:nvPr/>
          </p:nvSpPr>
          <p:spPr bwMode="auto">
            <a:xfrm>
              <a:off x="8912902" y="4522613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5" name="Freeform 45"/>
            <p:cNvSpPr/>
            <p:nvPr/>
          </p:nvSpPr>
          <p:spPr bwMode="auto">
            <a:xfrm>
              <a:off x="8725370" y="4567332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6" name="Freeform 46"/>
            <p:cNvSpPr/>
            <p:nvPr/>
          </p:nvSpPr>
          <p:spPr bwMode="auto">
            <a:xfrm>
              <a:off x="8268800" y="4427404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7" name="Freeform 47"/>
            <p:cNvSpPr/>
            <p:nvPr/>
          </p:nvSpPr>
          <p:spPr bwMode="auto">
            <a:xfrm>
              <a:off x="8700125" y="4827715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8" name="Rectangle 48"/>
            <p:cNvSpPr>
              <a:spLocks noChangeArrowheads="1"/>
            </p:cNvSpPr>
            <p:nvPr/>
          </p:nvSpPr>
          <p:spPr bwMode="auto">
            <a:xfrm>
              <a:off x="8353911" y="4955381"/>
              <a:ext cx="228646" cy="3462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9" name="Rectangle 49"/>
            <p:cNvSpPr>
              <a:spLocks noChangeArrowheads="1"/>
            </p:cNvSpPr>
            <p:nvPr/>
          </p:nvSpPr>
          <p:spPr bwMode="auto">
            <a:xfrm>
              <a:off x="8353911" y="4878925"/>
              <a:ext cx="228646" cy="339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0" name="Rectangle 50"/>
            <p:cNvSpPr>
              <a:spLocks noChangeArrowheads="1"/>
            </p:cNvSpPr>
            <p:nvPr/>
          </p:nvSpPr>
          <p:spPr bwMode="auto">
            <a:xfrm>
              <a:off x="8353911" y="4805355"/>
              <a:ext cx="228646" cy="3245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1" name="Rectangle 51"/>
            <p:cNvSpPr>
              <a:spLocks noChangeArrowheads="1"/>
            </p:cNvSpPr>
            <p:nvPr/>
          </p:nvSpPr>
          <p:spPr bwMode="auto">
            <a:xfrm>
              <a:off x="8353911" y="4728899"/>
              <a:ext cx="228646" cy="3245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2" name="Rectangle 52"/>
            <p:cNvSpPr>
              <a:spLocks noChangeArrowheads="1"/>
            </p:cNvSpPr>
            <p:nvPr/>
          </p:nvSpPr>
          <p:spPr bwMode="auto">
            <a:xfrm>
              <a:off x="8353911" y="4652443"/>
              <a:ext cx="228646" cy="339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3" name="Rectangle 53"/>
            <p:cNvSpPr>
              <a:spLocks noChangeArrowheads="1"/>
            </p:cNvSpPr>
            <p:nvPr/>
          </p:nvSpPr>
          <p:spPr bwMode="auto">
            <a:xfrm>
              <a:off x="8353911" y="4575267"/>
              <a:ext cx="228646" cy="3462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64" name="组合 263"/>
          <p:cNvGrpSpPr/>
          <p:nvPr/>
        </p:nvGrpSpPr>
        <p:grpSpPr>
          <a:xfrm>
            <a:off x="9365327" y="4060941"/>
            <a:ext cx="618858" cy="685215"/>
            <a:chOff x="9391832" y="4418749"/>
            <a:chExt cx="618858" cy="685215"/>
          </a:xfrm>
          <a:solidFill>
            <a:schemeClr val="bg1"/>
          </a:solidFill>
        </p:grpSpPr>
        <p:sp>
          <p:nvSpPr>
            <p:cNvPr id="265" name="Freeform 54"/>
            <p:cNvSpPr/>
            <p:nvPr/>
          </p:nvSpPr>
          <p:spPr bwMode="auto">
            <a:xfrm>
              <a:off x="9765455" y="4653886"/>
              <a:ext cx="182484" cy="157239"/>
            </a:xfrm>
            <a:custGeom>
              <a:avLst/>
              <a:gdLst>
                <a:gd name="T0" fmla="*/ 81 w 107"/>
                <a:gd name="T1" fmla="*/ 0 h 92"/>
                <a:gd name="T2" fmla="*/ 27 w 107"/>
                <a:gd name="T3" fmla="*/ 0 h 92"/>
                <a:gd name="T4" fmla="*/ 0 w 107"/>
                <a:gd name="T5" fmla="*/ 27 h 92"/>
                <a:gd name="T6" fmla="*/ 0 w 107"/>
                <a:gd name="T7" fmla="*/ 65 h 92"/>
                <a:gd name="T8" fmla="*/ 27 w 107"/>
                <a:gd name="T9" fmla="*/ 92 h 92"/>
                <a:gd name="T10" fmla="*/ 81 w 107"/>
                <a:gd name="T11" fmla="*/ 92 h 92"/>
                <a:gd name="T12" fmla="*/ 107 w 107"/>
                <a:gd name="T13" fmla="*/ 65 h 92"/>
                <a:gd name="T14" fmla="*/ 107 w 107"/>
                <a:gd name="T15" fmla="*/ 27 h 92"/>
                <a:gd name="T16" fmla="*/ 81 w 107"/>
                <a:gd name="T1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92">
                  <a:moveTo>
                    <a:pt x="81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80"/>
                    <a:pt x="12" y="92"/>
                    <a:pt x="27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95" y="92"/>
                    <a:pt x="107" y="80"/>
                    <a:pt x="107" y="65"/>
                  </a:cubicBezTo>
                  <a:cubicBezTo>
                    <a:pt x="107" y="27"/>
                    <a:pt x="107" y="27"/>
                    <a:pt x="107" y="27"/>
                  </a:cubicBezTo>
                  <a:cubicBezTo>
                    <a:pt x="107" y="12"/>
                    <a:pt x="95" y="0"/>
                    <a:pt x="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6" name="Rectangle 55"/>
            <p:cNvSpPr>
              <a:spLocks noChangeArrowheads="1"/>
            </p:cNvSpPr>
            <p:nvPr/>
          </p:nvSpPr>
          <p:spPr bwMode="auto">
            <a:xfrm>
              <a:off x="9780602" y="5010198"/>
              <a:ext cx="152190" cy="1514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7" name="Rectangle 56"/>
            <p:cNvSpPr>
              <a:spLocks noChangeArrowheads="1"/>
            </p:cNvSpPr>
            <p:nvPr/>
          </p:nvSpPr>
          <p:spPr bwMode="auto">
            <a:xfrm>
              <a:off x="9780602" y="4979904"/>
              <a:ext cx="152190" cy="1298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8" name="Rectangle 57"/>
            <p:cNvSpPr>
              <a:spLocks noChangeArrowheads="1"/>
            </p:cNvSpPr>
            <p:nvPr/>
          </p:nvSpPr>
          <p:spPr bwMode="auto">
            <a:xfrm>
              <a:off x="9780602" y="4947447"/>
              <a:ext cx="152190" cy="1514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9" name="Rectangle 58"/>
            <p:cNvSpPr>
              <a:spLocks noChangeArrowheads="1"/>
            </p:cNvSpPr>
            <p:nvPr/>
          </p:nvSpPr>
          <p:spPr bwMode="auto">
            <a:xfrm>
              <a:off x="9780602" y="4909940"/>
              <a:ext cx="152190" cy="1514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0" name="Rectangle 59"/>
            <p:cNvSpPr>
              <a:spLocks noChangeArrowheads="1"/>
            </p:cNvSpPr>
            <p:nvPr/>
          </p:nvSpPr>
          <p:spPr bwMode="auto">
            <a:xfrm>
              <a:off x="9780602" y="4877483"/>
              <a:ext cx="152190" cy="1514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1" name="Rectangle 60"/>
            <p:cNvSpPr>
              <a:spLocks noChangeArrowheads="1"/>
            </p:cNvSpPr>
            <p:nvPr/>
          </p:nvSpPr>
          <p:spPr bwMode="auto">
            <a:xfrm>
              <a:off x="9780602" y="4846468"/>
              <a:ext cx="152190" cy="1370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2" name="Freeform 61"/>
            <p:cNvSpPr/>
            <p:nvPr/>
          </p:nvSpPr>
          <p:spPr bwMode="auto">
            <a:xfrm>
              <a:off x="9809453" y="4478615"/>
              <a:ext cx="69964" cy="67800"/>
            </a:xfrm>
            <a:custGeom>
              <a:avLst/>
              <a:gdLst>
                <a:gd name="T0" fmla="*/ 35 w 41"/>
                <a:gd name="T1" fmla="*/ 19 h 40"/>
                <a:gd name="T2" fmla="*/ 29 w 41"/>
                <a:gd name="T3" fmla="*/ 17 h 40"/>
                <a:gd name="T4" fmla="*/ 22 w 41"/>
                <a:gd name="T5" fmla="*/ 15 h 40"/>
                <a:gd name="T6" fmla="*/ 17 w 41"/>
                <a:gd name="T7" fmla="*/ 14 h 40"/>
                <a:gd name="T8" fmla="*/ 14 w 41"/>
                <a:gd name="T9" fmla="*/ 13 h 40"/>
                <a:gd name="T10" fmla="*/ 11 w 41"/>
                <a:gd name="T11" fmla="*/ 12 h 40"/>
                <a:gd name="T12" fmla="*/ 11 w 41"/>
                <a:gd name="T13" fmla="*/ 10 h 40"/>
                <a:gd name="T14" fmla="*/ 13 w 41"/>
                <a:gd name="T15" fmla="*/ 7 h 40"/>
                <a:gd name="T16" fmla="*/ 19 w 41"/>
                <a:gd name="T17" fmla="*/ 5 h 40"/>
                <a:gd name="T18" fmla="*/ 26 w 41"/>
                <a:gd name="T19" fmla="*/ 6 h 40"/>
                <a:gd name="T20" fmla="*/ 29 w 41"/>
                <a:gd name="T21" fmla="*/ 10 h 40"/>
                <a:gd name="T22" fmla="*/ 31 w 41"/>
                <a:gd name="T23" fmla="*/ 12 h 40"/>
                <a:gd name="T24" fmla="*/ 34 w 41"/>
                <a:gd name="T25" fmla="*/ 13 h 40"/>
                <a:gd name="T26" fmla="*/ 37 w 41"/>
                <a:gd name="T27" fmla="*/ 12 h 40"/>
                <a:gd name="T28" fmla="*/ 38 w 41"/>
                <a:gd name="T29" fmla="*/ 9 h 40"/>
                <a:gd name="T30" fmla="*/ 37 w 41"/>
                <a:gd name="T31" fmla="*/ 6 h 40"/>
                <a:gd name="T32" fmla="*/ 34 w 41"/>
                <a:gd name="T33" fmla="*/ 3 h 40"/>
                <a:gd name="T34" fmla="*/ 28 w 41"/>
                <a:gd name="T35" fmla="*/ 1 h 40"/>
                <a:gd name="T36" fmla="*/ 20 w 41"/>
                <a:gd name="T37" fmla="*/ 0 h 40"/>
                <a:gd name="T38" fmla="*/ 10 w 41"/>
                <a:gd name="T39" fmla="*/ 1 h 40"/>
                <a:gd name="T40" fmla="*/ 3 w 41"/>
                <a:gd name="T41" fmla="*/ 5 h 40"/>
                <a:gd name="T42" fmla="*/ 1 w 41"/>
                <a:gd name="T43" fmla="*/ 10 h 40"/>
                <a:gd name="T44" fmla="*/ 3 w 41"/>
                <a:gd name="T45" fmla="*/ 16 h 40"/>
                <a:gd name="T46" fmla="*/ 9 w 41"/>
                <a:gd name="T47" fmla="*/ 20 h 40"/>
                <a:gd name="T48" fmla="*/ 18 w 41"/>
                <a:gd name="T49" fmla="*/ 22 h 40"/>
                <a:gd name="T50" fmla="*/ 25 w 41"/>
                <a:gd name="T51" fmla="*/ 23 h 40"/>
                <a:gd name="T52" fmla="*/ 29 w 41"/>
                <a:gd name="T53" fmla="*/ 25 h 40"/>
                <a:gd name="T54" fmla="*/ 30 w 41"/>
                <a:gd name="T55" fmla="*/ 28 h 40"/>
                <a:gd name="T56" fmla="*/ 28 w 41"/>
                <a:gd name="T57" fmla="*/ 32 h 40"/>
                <a:gd name="T58" fmla="*/ 20 w 41"/>
                <a:gd name="T59" fmla="*/ 34 h 40"/>
                <a:gd name="T60" fmla="*/ 15 w 41"/>
                <a:gd name="T61" fmla="*/ 33 h 40"/>
                <a:gd name="T62" fmla="*/ 11 w 41"/>
                <a:gd name="T63" fmla="*/ 31 h 40"/>
                <a:gd name="T64" fmla="*/ 9 w 41"/>
                <a:gd name="T65" fmla="*/ 28 h 40"/>
                <a:gd name="T66" fmla="*/ 7 w 41"/>
                <a:gd name="T67" fmla="*/ 26 h 40"/>
                <a:gd name="T68" fmla="*/ 5 w 41"/>
                <a:gd name="T69" fmla="*/ 25 h 40"/>
                <a:gd name="T70" fmla="*/ 1 w 41"/>
                <a:gd name="T71" fmla="*/ 26 h 40"/>
                <a:gd name="T72" fmla="*/ 0 w 41"/>
                <a:gd name="T73" fmla="*/ 28 h 40"/>
                <a:gd name="T74" fmla="*/ 2 w 41"/>
                <a:gd name="T75" fmla="*/ 33 h 40"/>
                <a:gd name="T76" fmla="*/ 8 w 41"/>
                <a:gd name="T77" fmla="*/ 38 h 40"/>
                <a:gd name="T78" fmla="*/ 20 w 41"/>
                <a:gd name="T79" fmla="*/ 40 h 40"/>
                <a:gd name="T80" fmla="*/ 31 w 41"/>
                <a:gd name="T81" fmla="*/ 38 h 40"/>
                <a:gd name="T82" fmla="*/ 38 w 41"/>
                <a:gd name="T83" fmla="*/ 34 h 40"/>
                <a:gd name="T84" fmla="*/ 41 w 41"/>
                <a:gd name="T85" fmla="*/ 27 h 40"/>
                <a:gd name="T86" fmla="*/ 39 w 41"/>
                <a:gd name="T87" fmla="*/ 22 h 40"/>
                <a:gd name="T88" fmla="*/ 35 w 41"/>
                <a:gd name="T89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1" h="40">
                  <a:moveTo>
                    <a:pt x="35" y="19"/>
                  </a:moveTo>
                  <a:cubicBezTo>
                    <a:pt x="34" y="18"/>
                    <a:pt x="32" y="17"/>
                    <a:pt x="29" y="17"/>
                  </a:cubicBezTo>
                  <a:cubicBezTo>
                    <a:pt x="27" y="16"/>
                    <a:pt x="25" y="16"/>
                    <a:pt x="22" y="15"/>
                  </a:cubicBezTo>
                  <a:cubicBezTo>
                    <a:pt x="19" y="15"/>
                    <a:pt x="18" y="14"/>
                    <a:pt x="17" y="14"/>
                  </a:cubicBezTo>
                  <a:cubicBezTo>
                    <a:pt x="16" y="14"/>
                    <a:pt x="15" y="14"/>
                    <a:pt x="14" y="13"/>
                  </a:cubicBezTo>
                  <a:cubicBezTo>
                    <a:pt x="13" y="13"/>
                    <a:pt x="12" y="12"/>
                    <a:pt x="11" y="12"/>
                  </a:cubicBezTo>
                  <a:cubicBezTo>
                    <a:pt x="11" y="11"/>
                    <a:pt x="11" y="11"/>
                    <a:pt x="11" y="10"/>
                  </a:cubicBezTo>
                  <a:cubicBezTo>
                    <a:pt x="11" y="8"/>
                    <a:pt x="11" y="7"/>
                    <a:pt x="13" y="7"/>
                  </a:cubicBezTo>
                  <a:cubicBezTo>
                    <a:pt x="15" y="6"/>
                    <a:pt x="17" y="5"/>
                    <a:pt x="19" y="5"/>
                  </a:cubicBezTo>
                  <a:cubicBezTo>
                    <a:pt x="22" y="5"/>
                    <a:pt x="24" y="6"/>
                    <a:pt x="26" y="6"/>
                  </a:cubicBezTo>
                  <a:cubicBezTo>
                    <a:pt x="27" y="7"/>
                    <a:pt x="28" y="8"/>
                    <a:pt x="29" y="10"/>
                  </a:cubicBezTo>
                  <a:cubicBezTo>
                    <a:pt x="30" y="11"/>
                    <a:pt x="31" y="12"/>
                    <a:pt x="31" y="12"/>
                  </a:cubicBezTo>
                  <a:cubicBezTo>
                    <a:pt x="32" y="13"/>
                    <a:pt x="33" y="13"/>
                    <a:pt x="34" y="13"/>
                  </a:cubicBezTo>
                  <a:cubicBezTo>
                    <a:pt x="35" y="13"/>
                    <a:pt x="36" y="12"/>
                    <a:pt x="37" y="12"/>
                  </a:cubicBezTo>
                  <a:cubicBezTo>
                    <a:pt x="38" y="11"/>
                    <a:pt x="38" y="10"/>
                    <a:pt x="38" y="9"/>
                  </a:cubicBezTo>
                  <a:cubicBezTo>
                    <a:pt x="38" y="8"/>
                    <a:pt x="38" y="7"/>
                    <a:pt x="37" y="6"/>
                  </a:cubicBezTo>
                  <a:cubicBezTo>
                    <a:pt x="37" y="5"/>
                    <a:pt x="36" y="4"/>
                    <a:pt x="34" y="3"/>
                  </a:cubicBezTo>
                  <a:cubicBezTo>
                    <a:pt x="33" y="2"/>
                    <a:pt x="31" y="1"/>
                    <a:pt x="28" y="1"/>
                  </a:cubicBezTo>
                  <a:cubicBezTo>
                    <a:pt x="26" y="0"/>
                    <a:pt x="23" y="0"/>
                    <a:pt x="20" y="0"/>
                  </a:cubicBezTo>
                  <a:cubicBezTo>
                    <a:pt x="16" y="0"/>
                    <a:pt x="13" y="0"/>
                    <a:pt x="10" y="1"/>
                  </a:cubicBezTo>
                  <a:cubicBezTo>
                    <a:pt x="7" y="2"/>
                    <a:pt x="5" y="3"/>
                    <a:pt x="3" y="5"/>
                  </a:cubicBezTo>
                  <a:cubicBezTo>
                    <a:pt x="2" y="6"/>
                    <a:pt x="1" y="8"/>
                    <a:pt x="1" y="10"/>
                  </a:cubicBezTo>
                  <a:cubicBezTo>
                    <a:pt x="1" y="13"/>
                    <a:pt x="2" y="15"/>
                    <a:pt x="3" y="16"/>
                  </a:cubicBezTo>
                  <a:cubicBezTo>
                    <a:pt x="5" y="18"/>
                    <a:pt x="7" y="19"/>
                    <a:pt x="9" y="20"/>
                  </a:cubicBezTo>
                  <a:cubicBezTo>
                    <a:pt x="11" y="21"/>
                    <a:pt x="15" y="21"/>
                    <a:pt x="18" y="22"/>
                  </a:cubicBezTo>
                  <a:cubicBezTo>
                    <a:pt x="21" y="22"/>
                    <a:pt x="23" y="23"/>
                    <a:pt x="25" y="23"/>
                  </a:cubicBezTo>
                  <a:cubicBezTo>
                    <a:pt x="27" y="24"/>
                    <a:pt x="28" y="24"/>
                    <a:pt x="29" y="25"/>
                  </a:cubicBezTo>
                  <a:cubicBezTo>
                    <a:pt x="30" y="26"/>
                    <a:pt x="30" y="27"/>
                    <a:pt x="30" y="28"/>
                  </a:cubicBezTo>
                  <a:cubicBezTo>
                    <a:pt x="30" y="30"/>
                    <a:pt x="29" y="31"/>
                    <a:pt x="28" y="32"/>
                  </a:cubicBezTo>
                  <a:cubicBezTo>
                    <a:pt x="26" y="33"/>
                    <a:pt x="23" y="34"/>
                    <a:pt x="20" y="34"/>
                  </a:cubicBezTo>
                  <a:cubicBezTo>
                    <a:pt x="18" y="34"/>
                    <a:pt x="16" y="34"/>
                    <a:pt x="15" y="33"/>
                  </a:cubicBezTo>
                  <a:cubicBezTo>
                    <a:pt x="13" y="33"/>
                    <a:pt x="12" y="32"/>
                    <a:pt x="11" y="31"/>
                  </a:cubicBezTo>
                  <a:cubicBezTo>
                    <a:pt x="11" y="30"/>
                    <a:pt x="10" y="29"/>
                    <a:pt x="9" y="28"/>
                  </a:cubicBezTo>
                  <a:cubicBezTo>
                    <a:pt x="9" y="27"/>
                    <a:pt x="8" y="26"/>
                    <a:pt x="7" y="26"/>
                  </a:cubicBezTo>
                  <a:cubicBezTo>
                    <a:pt x="7" y="25"/>
                    <a:pt x="6" y="25"/>
                    <a:pt x="5" y="25"/>
                  </a:cubicBezTo>
                  <a:cubicBezTo>
                    <a:pt x="3" y="25"/>
                    <a:pt x="2" y="25"/>
                    <a:pt x="1" y="26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30"/>
                    <a:pt x="1" y="32"/>
                    <a:pt x="2" y="33"/>
                  </a:cubicBezTo>
                  <a:cubicBezTo>
                    <a:pt x="4" y="35"/>
                    <a:pt x="5" y="37"/>
                    <a:pt x="8" y="38"/>
                  </a:cubicBezTo>
                  <a:cubicBezTo>
                    <a:pt x="11" y="39"/>
                    <a:pt x="15" y="40"/>
                    <a:pt x="20" y="40"/>
                  </a:cubicBezTo>
                  <a:cubicBezTo>
                    <a:pt x="25" y="40"/>
                    <a:pt x="28" y="39"/>
                    <a:pt x="31" y="38"/>
                  </a:cubicBezTo>
                  <a:cubicBezTo>
                    <a:pt x="34" y="37"/>
                    <a:pt x="37" y="36"/>
                    <a:pt x="38" y="34"/>
                  </a:cubicBezTo>
                  <a:cubicBezTo>
                    <a:pt x="40" y="32"/>
                    <a:pt x="41" y="30"/>
                    <a:pt x="41" y="27"/>
                  </a:cubicBezTo>
                  <a:cubicBezTo>
                    <a:pt x="41" y="26"/>
                    <a:pt x="40" y="24"/>
                    <a:pt x="39" y="22"/>
                  </a:cubicBezTo>
                  <a:cubicBezTo>
                    <a:pt x="38" y="21"/>
                    <a:pt x="37" y="20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3" name="Rectangle 62"/>
            <p:cNvSpPr>
              <a:spLocks noChangeArrowheads="1"/>
            </p:cNvSpPr>
            <p:nvPr/>
          </p:nvSpPr>
          <p:spPr bwMode="auto">
            <a:xfrm>
              <a:off x="9485598" y="4780110"/>
              <a:ext cx="222154" cy="3101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4" name="Rectangle 63"/>
            <p:cNvSpPr>
              <a:spLocks noChangeArrowheads="1"/>
            </p:cNvSpPr>
            <p:nvPr/>
          </p:nvSpPr>
          <p:spPr bwMode="auto">
            <a:xfrm>
              <a:off x="9485598" y="4717359"/>
              <a:ext cx="222154" cy="3029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5" name="Rectangle 64"/>
            <p:cNvSpPr>
              <a:spLocks noChangeArrowheads="1"/>
            </p:cNvSpPr>
            <p:nvPr/>
          </p:nvSpPr>
          <p:spPr bwMode="auto">
            <a:xfrm>
              <a:off x="9485598" y="4653886"/>
              <a:ext cx="222154" cy="2885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6" name="Freeform 65"/>
            <p:cNvSpPr/>
            <p:nvPr/>
          </p:nvSpPr>
          <p:spPr bwMode="auto">
            <a:xfrm>
              <a:off x="9690442" y="4478615"/>
              <a:ext cx="111077" cy="67800"/>
            </a:xfrm>
            <a:custGeom>
              <a:avLst/>
              <a:gdLst>
                <a:gd name="T0" fmla="*/ 60 w 65"/>
                <a:gd name="T1" fmla="*/ 0 h 40"/>
                <a:gd name="T2" fmla="*/ 57 w 65"/>
                <a:gd name="T3" fmla="*/ 0 h 40"/>
                <a:gd name="T4" fmla="*/ 55 w 65"/>
                <a:gd name="T5" fmla="*/ 2 h 40"/>
                <a:gd name="T6" fmla="*/ 54 w 65"/>
                <a:gd name="T7" fmla="*/ 5 h 40"/>
                <a:gd name="T8" fmla="*/ 48 w 65"/>
                <a:gd name="T9" fmla="*/ 28 h 40"/>
                <a:gd name="T10" fmla="*/ 40 w 65"/>
                <a:gd name="T11" fmla="*/ 6 h 40"/>
                <a:gd name="T12" fmla="*/ 39 w 65"/>
                <a:gd name="T13" fmla="*/ 3 h 40"/>
                <a:gd name="T14" fmla="*/ 37 w 65"/>
                <a:gd name="T15" fmla="*/ 1 h 40"/>
                <a:gd name="T16" fmla="*/ 33 w 65"/>
                <a:gd name="T17" fmla="*/ 0 h 40"/>
                <a:gd name="T18" fmla="*/ 28 w 65"/>
                <a:gd name="T19" fmla="*/ 1 h 40"/>
                <a:gd name="T20" fmla="*/ 26 w 65"/>
                <a:gd name="T21" fmla="*/ 3 h 40"/>
                <a:gd name="T22" fmla="*/ 25 w 65"/>
                <a:gd name="T23" fmla="*/ 6 h 40"/>
                <a:gd name="T24" fmla="*/ 17 w 65"/>
                <a:gd name="T25" fmla="*/ 28 h 40"/>
                <a:gd name="T26" fmla="*/ 10 w 65"/>
                <a:gd name="T27" fmla="*/ 5 h 40"/>
                <a:gd name="T28" fmla="*/ 9 w 65"/>
                <a:gd name="T29" fmla="*/ 1 h 40"/>
                <a:gd name="T30" fmla="*/ 5 w 65"/>
                <a:gd name="T31" fmla="*/ 0 h 40"/>
                <a:gd name="T32" fmla="*/ 1 w 65"/>
                <a:gd name="T33" fmla="*/ 1 h 40"/>
                <a:gd name="T34" fmla="*/ 0 w 65"/>
                <a:gd name="T35" fmla="*/ 3 h 40"/>
                <a:gd name="T36" fmla="*/ 1 w 65"/>
                <a:gd name="T37" fmla="*/ 7 h 40"/>
                <a:gd name="T38" fmla="*/ 9 w 65"/>
                <a:gd name="T39" fmla="*/ 33 h 40"/>
                <a:gd name="T40" fmla="*/ 10 w 65"/>
                <a:gd name="T41" fmla="*/ 35 h 40"/>
                <a:gd name="T42" fmla="*/ 12 w 65"/>
                <a:gd name="T43" fmla="*/ 38 h 40"/>
                <a:gd name="T44" fmla="*/ 14 w 65"/>
                <a:gd name="T45" fmla="*/ 39 h 40"/>
                <a:gd name="T46" fmla="*/ 17 w 65"/>
                <a:gd name="T47" fmla="*/ 40 h 40"/>
                <a:gd name="T48" fmla="*/ 21 w 65"/>
                <a:gd name="T49" fmla="*/ 39 h 40"/>
                <a:gd name="T50" fmla="*/ 23 w 65"/>
                <a:gd name="T51" fmla="*/ 37 h 40"/>
                <a:gd name="T52" fmla="*/ 24 w 65"/>
                <a:gd name="T53" fmla="*/ 33 h 40"/>
                <a:gd name="T54" fmla="*/ 33 w 65"/>
                <a:gd name="T55" fmla="*/ 10 h 40"/>
                <a:gd name="T56" fmla="*/ 41 w 65"/>
                <a:gd name="T57" fmla="*/ 33 h 40"/>
                <a:gd name="T58" fmla="*/ 42 w 65"/>
                <a:gd name="T59" fmla="*/ 37 h 40"/>
                <a:gd name="T60" fmla="*/ 44 w 65"/>
                <a:gd name="T61" fmla="*/ 39 h 40"/>
                <a:gd name="T62" fmla="*/ 48 w 65"/>
                <a:gd name="T63" fmla="*/ 40 h 40"/>
                <a:gd name="T64" fmla="*/ 52 w 65"/>
                <a:gd name="T65" fmla="*/ 39 h 40"/>
                <a:gd name="T66" fmla="*/ 54 w 65"/>
                <a:gd name="T67" fmla="*/ 37 h 40"/>
                <a:gd name="T68" fmla="*/ 56 w 65"/>
                <a:gd name="T69" fmla="*/ 33 h 40"/>
                <a:gd name="T70" fmla="*/ 64 w 65"/>
                <a:gd name="T71" fmla="*/ 7 h 40"/>
                <a:gd name="T72" fmla="*/ 65 w 65"/>
                <a:gd name="T73" fmla="*/ 3 h 40"/>
                <a:gd name="T74" fmla="*/ 63 w 65"/>
                <a:gd name="T75" fmla="*/ 1 h 40"/>
                <a:gd name="T76" fmla="*/ 60 w 65"/>
                <a:gd name="T7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5" h="40">
                  <a:moveTo>
                    <a:pt x="60" y="0"/>
                  </a:moveTo>
                  <a:cubicBezTo>
                    <a:pt x="59" y="0"/>
                    <a:pt x="58" y="0"/>
                    <a:pt x="57" y="0"/>
                  </a:cubicBezTo>
                  <a:cubicBezTo>
                    <a:pt x="56" y="1"/>
                    <a:pt x="56" y="2"/>
                    <a:pt x="55" y="2"/>
                  </a:cubicBezTo>
                  <a:cubicBezTo>
                    <a:pt x="55" y="3"/>
                    <a:pt x="55" y="4"/>
                    <a:pt x="54" y="5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5"/>
                    <a:pt x="39" y="3"/>
                    <a:pt x="39" y="3"/>
                  </a:cubicBezTo>
                  <a:cubicBezTo>
                    <a:pt x="38" y="2"/>
                    <a:pt x="38" y="1"/>
                    <a:pt x="37" y="1"/>
                  </a:cubicBezTo>
                  <a:cubicBezTo>
                    <a:pt x="36" y="0"/>
                    <a:pt x="34" y="0"/>
                    <a:pt x="33" y="0"/>
                  </a:cubicBezTo>
                  <a:cubicBezTo>
                    <a:pt x="31" y="0"/>
                    <a:pt x="29" y="0"/>
                    <a:pt x="28" y="1"/>
                  </a:cubicBezTo>
                  <a:cubicBezTo>
                    <a:pt x="27" y="1"/>
                    <a:pt x="27" y="2"/>
                    <a:pt x="26" y="3"/>
                  </a:cubicBezTo>
                  <a:cubicBezTo>
                    <a:pt x="26" y="4"/>
                    <a:pt x="25" y="5"/>
                    <a:pt x="25" y="6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3"/>
                    <a:pt x="9" y="2"/>
                    <a:pt x="9" y="1"/>
                  </a:cubicBezTo>
                  <a:cubicBezTo>
                    <a:pt x="8" y="0"/>
                    <a:pt x="7" y="0"/>
                    <a:pt x="5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5"/>
                    <a:pt x="1" y="7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0" y="34"/>
                    <a:pt x="10" y="34"/>
                    <a:pt x="10" y="35"/>
                  </a:cubicBezTo>
                  <a:cubicBezTo>
                    <a:pt x="11" y="36"/>
                    <a:pt x="11" y="37"/>
                    <a:pt x="12" y="38"/>
                  </a:cubicBezTo>
                  <a:cubicBezTo>
                    <a:pt x="12" y="38"/>
                    <a:pt x="13" y="39"/>
                    <a:pt x="14" y="39"/>
                  </a:cubicBezTo>
                  <a:cubicBezTo>
                    <a:pt x="14" y="40"/>
                    <a:pt x="15" y="40"/>
                    <a:pt x="17" y="40"/>
                  </a:cubicBezTo>
                  <a:cubicBezTo>
                    <a:pt x="18" y="40"/>
                    <a:pt x="20" y="39"/>
                    <a:pt x="21" y="39"/>
                  </a:cubicBezTo>
                  <a:cubicBezTo>
                    <a:pt x="22" y="38"/>
                    <a:pt x="22" y="38"/>
                    <a:pt x="23" y="37"/>
                  </a:cubicBezTo>
                  <a:cubicBezTo>
                    <a:pt x="23" y="36"/>
                    <a:pt x="23" y="35"/>
                    <a:pt x="24" y="33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5"/>
                    <a:pt x="42" y="36"/>
                    <a:pt x="42" y="37"/>
                  </a:cubicBezTo>
                  <a:cubicBezTo>
                    <a:pt x="43" y="38"/>
                    <a:pt x="43" y="38"/>
                    <a:pt x="44" y="39"/>
                  </a:cubicBezTo>
                  <a:cubicBezTo>
                    <a:pt x="45" y="39"/>
                    <a:pt x="47" y="40"/>
                    <a:pt x="48" y="40"/>
                  </a:cubicBezTo>
                  <a:cubicBezTo>
                    <a:pt x="50" y="40"/>
                    <a:pt x="51" y="39"/>
                    <a:pt x="52" y="39"/>
                  </a:cubicBezTo>
                  <a:cubicBezTo>
                    <a:pt x="53" y="38"/>
                    <a:pt x="54" y="38"/>
                    <a:pt x="54" y="37"/>
                  </a:cubicBezTo>
                  <a:cubicBezTo>
                    <a:pt x="54" y="36"/>
                    <a:pt x="55" y="35"/>
                    <a:pt x="56" y="3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5" y="5"/>
                    <a:pt x="65" y="4"/>
                    <a:pt x="65" y="3"/>
                  </a:cubicBezTo>
                  <a:cubicBezTo>
                    <a:pt x="65" y="2"/>
                    <a:pt x="64" y="1"/>
                    <a:pt x="63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7" name="Freeform 66"/>
            <p:cNvSpPr/>
            <p:nvPr/>
          </p:nvSpPr>
          <p:spPr bwMode="auto">
            <a:xfrm>
              <a:off x="9485598" y="4846468"/>
              <a:ext cx="203401" cy="181041"/>
            </a:xfrm>
            <a:custGeom>
              <a:avLst/>
              <a:gdLst>
                <a:gd name="T0" fmla="*/ 93 w 119"/>
                <a:gd name="T1" fmla="*/ 0 h 106"/>
                <a:gd name="T2" fmla="*/ 27 w 119"/>
                <a:gd name="T3" fmla="*/ 0 h 106"/>
                <a:gd name="T4" fmla="*/ 0 w 119"/>
                <a:gd name="T5" fmla="*/ 27 h 106"/>
                <a:gd name="T6" fmla="*/ 0 w 119"/>
                <a:gd name="T7" fmla="*/ 79 h 106"/>
                <a:gd name="T8" fmla="*/ 27 w 119"/>
                <a:gd name="T9" fmla="*/ 106 h 106"/>
                <a:gd name="T10" fmla="*/ 93 w 119"/>
                <a:gd name="T11" fmla="*/ 106 h 106"/>
                <a:gd name="T12" fmla="*/ 119 w 119"/>
                <a:gd name="T13" fmla="*/ 79 h 106"/>
                <a:gd name="T14" fmla="*/ 119 w 119"/>
                <a:gd name="T15" fmla="*/ 27 h 106"/>
                <a:gd name="T16" fmla="*/ 93 w 119"/>
                <a:gd name="T1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06">
                  <a:moveTo>
                    <a:pt x="93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94"/>
                    <a:pt x="12" y="106"/>
                    <a:pt x="27" y="106"/>
                  </a:cubicBezTo>
                  <a:cubicBezTo>
                    <a:pt x="93" y="106"/>
                    <a:pt x="93" y="106"/>
                    <a:pt x="93" y="106"/>
                  </a:cubicBezTo>
                  <a:cubicBezTo>
                    <a:pt x="107" y="106"/>
                    <a:pt x="119" y="94"/>
                    <a:pt x="119" y="79"/>
                  </a:cubicBezTo>
                  <a:cubicBezTo>
                    <a:pt x="119" y="27"/>
                    <a:pt x="119" y="27"/>
                    <a:pt x="119" y="27"/>
                  </a:cubicBezTo>
                  <a:cubicBezTo>
                    <a:pt x="119" y="12"/>
                    <a:pt x="107" y="0"/>
                    <a:pt x="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8" name="Freeform 67"/>
            <p:cNvSpPr/>
            <p:nvPr/>
          </p:nvSpPr>
          <p:spPr bwMode="auto">
            <a:xfrm>
              <a:off x="9616871" y="4478615"/>
              <a:ext cx="66358" cy="66358"/>
            </a:xfrm>
            <a:custGeom>
              <a:avLst/>
              <a:gdLst>
                <a:gd name="T0" fmla="*/ 34 w 39"/>
                <a:gd name="T1" fmla="*/ 33 h 39"/>
                <a:gd name="T2" fmla="*/ 10 w 39"/>
                <a:gd name="T3" fmla="*/ 33 h 39"/>
                <a:gd name="T4" fmla="*/ 10 w 39"/>
                <a:gd name="T5" fmla="*/ 22 h 39"/>
                <a:gd name="T6" fmla="*/ 32 w 39"/>
                <a:gd name="T7" fmla="*/ 22 h 39"/>
                <a:gd name="T8" fmla="*/ 35 w 39"/>
                <a:gd name="T9" fmla="*/ 21 h 39"/>
                <a:gd name="T10" fmla="*/ 36 w 39"/>
                <a:gd name="T11" fmla="*/ 19 h 39"/>
                <a:gd name="T12" fmla="*/ 35 w 39"/>
                <a:gd name="T13" fmla="*/ 17 h 39"/>
                <a:gd name="T14" fmla="*/ 32 w 39"/>
                <a:gd name="T15" fmla="*/ 16 h 39"/>
                <a:gd name="T16" fmla="*/ 10 w 39"/>
                <a:gd name="T17" fmla="*/ 16 h 39"/>
                <a:gd name="T18" fmla="*/ 10 w 39"/>
                <a:gd name="T19" fmla="*/ 6 h 39"/>
                <a:gd name="T20" fmla="*/ 34 w 39"/>
                <a:gd name="T21" fmla="*/ 6 h 39"/>
                <a:gd name="T22" fmla="*/ 37 w 39"/>
                <a:gd name="T23" fmla="*/ 6 h 39"/>
                <a:gd name="T24" fmla="*/ 38 w 39"/>
                <a:gd name="T25" fmla="*/ 3 h 39"/>
                <a:gd name="T26" fmla="*/ 37 w 39"/>
                <a:gd name="T27" fmla="*/ 1 h 39"/>
                <a:gd name="T28" fmla="*/ 34 w 39"/>
                <a:gd name="T29" fmla="*/ 0 h 39"/>
                <a:gd name="T30" fmla="*/ 6 w 39"/>
                <a:gd name="T31" fmla="*/ 0 h 39"/>
                <a:gd name="T32" fmla="*/ 2 w 39"/>
                <a:gd name="T33" fmla="*/ 1 h 39"/>
                <a:gd name="T34" fmla="*/ 0 w 39"/>
                <a:gd name="T35" fmla="*/ 2 h 39"/>
                <a:gd name="T36" fmla="*/ 0 w 39"/>
                <a:gd name="T37" fmla="*/ 5 h 39"/>
                <a:gd name="T38" fmla="*/ 0 w 39"/>
                <a:gd name="T39" fmla="*/ 34 h 39"/>
                <a:gd name="T40" fmla="*/ 1 w 39"/>
                <a:gd name="T41" fmla="*/ 38 h 39"/>
                <a:gd name="T42" fmla="*/ 6 w 39"/>
                <a:gd name="T43" fmla="*/ 39 h 39"/>
                <a:gd name="T44" fmla="*/ 34 w 39"/>
                <a:gd name="T45" fmla="*/ 39 h 39"/>
                <a:gd name="T46" fmla="*/ 38 w 39"/>
                <a:gd name="T47" fmla="*/ 38 h 39"/>
                <a:gd name="T48" fmla="*/ 39 w 39"/>
                <a:gd name="T49" fmla="*/ 36 h 39"/>
                <a:gd name="T50" fmla="*/ 38 w 39"/>
                <a:gd name="T51" fmla="*/ 34 h 39"/>
                <a:gd name="T52" fmla="*/ 34 w 39"/>
                <a:gd name="T53" fmla="*/ 3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9" h="39">
                  <a:moveTo>
                    <a:pt x="34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4" y="22"/>
                    <a:pt x="35" y="21"/>
                  </a:cubicBezTo>
                  <a:cubicBezTo>
                    <a:pt x="36" y="20"/>
                    <a:pt x="36" y="20"/>
                    <a:pt x="36" y="19"/>
                  </a:cubicBezTo>
                  <a:cubicBezTo>
                    <a:pt x="36" y="18"/>
                    <a:pt x="36" y="17"/>
                    <a:pt x="35" y="17"/>
                  </a:cubicBezTo>
                  <a:cubicBezTo>
                    <a:pt x="34" y="16"/>
                    <a:pt x="33" y="16"/>
                    <a:pt x="32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5"/>
                    <a:pt x="38" y="4"/>
                    <a:pt x="38" y="3"/>
                  </a:cubicBezTo>
                  <a:cubicBezTo>
                    <a:pt x="38" y="2"/>
                    <a:pt x="38" y="2"/>
                    <a:pt x="37" y="1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0"/>
                    <a:pt x="2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0" y="37"/>
                    <a:pt x="1" y="38"/>
                  </a:cubicBezTo>
                  <a:cubicBezTo>
                    <a:pt x="2" y="39"/>
                    <a:pt x="4" y="39"/>
                    <a:pt x="6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6" y="39"/>
                    <a:pt x="37" y="39"/>
                    <a:pt x="38" y="38"/>
                  </a:cubicBezTo>
                  <a:cubicBezTo>
                    <a:pt x="39" y="38"/>
                    <a:pt x="39" y="37"/>
                    <a:pt x="39" y="36"/>
                  </a:cubicBezTo>
                  <a:cubicBezTo>
                    <a:pt x="39" y="35"/>
                    <a:pt x="39" y="34"/>
                    <a:pt x="38" y="34"/>
                  </a:cubicBezTo>
                  <a:cubicBezTo>
                    <a:pt x="37" y="33"/>
                    <a:pt x="36" y="33"/>
                    <a:pt x="34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9" name="Freeform 68"/>
            <p:cNvSpPr/>
            <p:nvPr/>
          </p:nvSpPr>
          <p:spPr bwMode="auto">
            <a:xfrm>
              <a:off x="9523105" y="4478615"/>
              <a:ext cx="73570" cy="67800"/>
            </a:xfrm>
            <a:custGeom>
              <a:avLst/>
              <a:gdLst>
                <a:gd name="T0" fmla="*/ 38 w 43"/>
                <a:gd name="T1" fmla="*/ 0 h 40"/>
                <a:gd name="T2" fmla="*/ 35 w 43"/>
                <a:gd name="T3" fmla="*/ 1 h 40"/>
                <a:gd name="T4" fmla="*/ 34 w 43"/>
                <a:gd name="T5" fmla="*/ 4 h 40"/>
                <a:gd name="T6" fmla="*/ 34 w 43"/>
                <a:gd name="T7" fmla="*/ 27 h 40"/>
                <a:gd name="T8" fmla="*/ 14 w 43"/>
                <a:gd name="T9" fmla="*/ 4 h 40"/>
                <a:gd name="T10" fmla="*/ 12 w 43"/>
                <a:gd name="T11" fmla="*/ 2 h 40"/>
                <a:gd name="T12" fmla="*/ 11 w 43"/>
                <a:gd name="T13" fmla="*/ 1 h 40"/>
                <a:gd name="T14" fmla="*/ 9 w 43"/>
                <a:gd name="T15" fmla="*/ 0 h 40"/>
                <a:gd name="T16" fmla="*/ 6 w 43"/>
                <a:gd name="T17" fmla="*/ 0 h 40"/>
                <a:gd name="T18" fmla="*/ 3 w 43"/>
                <a:gd name="T19" fmla="*/ 0 h 40"/>
                <a:gd name="T20" fmla="*/ 1 w 43"/>
                <a:gd name="T21" fmla="*/ 2 h 40"/>
                <a:gd name="T22" fmla="*/ 0 w 43"/>
                <a:gd name="T23" fmla="*/ 5 h 40"/>
                <a:gd name="T24" fmla="*/ 0 w 43"/>
                <a:gd name="T25" fmla="*/ 35 h 40"/>
                <a:gd name="T26" fmla="*/ 2 w 43"/>
                <a:gd name="T27" fmla="*/ 39 h 40"/>
                <a:gd name="T28" fmla="*/ 5 w 43"/>
                <a:gd name="T29" fmla="*/ 40 h 40"/>
                <a:gd name="T30" fmla="*/ 9 w 43"/>
                <a:gd name="T31" fmla="*/ 39 h 40"/>
                <a:gd name="T32" fmla="*/ 10 w 43"/>
                <a:gd name="T33" fmla="*/ 35 h 40"/>
                <a:gd name="T34" fmla="*/ 10 w 43"/>
                <a:gd name="T35" fmla="*/ 13 h 40"/>
                <a:gd name="T36" fmla="*/ 30 w 43"/>
                <a:gd name="T37" fmla="*/ 35 h 40"/>
                <a:gd name="T38" fmla="*/ 31 w 43"/>
                <a:gd name="T39" fmla="*/ 37 h 40"/>
                <a:gd name="T40" fmla="*/ 33 w 43"/>
                <a:gd name="T41" fmla="*/ 39 h 40"/>
                <a:gd name="T42" fmla="*/ 35 w 43"/>
                <a:gd name="T43" fmla="*/ 39 h 40"/>
                <a:gd name="T44" fmla="*/ 38 w 43"/>
                <a:gd name="T45" fmla="*/ 40 h 40"/>
                <a:gd name="T46" fmla="*/ 43 w 43"/>
                <a:gd name="T47" fmla="*/ 35 h 40"/>
                <a:gd name="T48" fmla="*/ 43 w 43"/>
                <a:gd name="T49" fmla="*/ 4 h 40"/>
                <a:gd name="T50" fmla="*/ 42 w 43"/>
                <a:gd name="T51" fmla="*/ 1 h 40"/>
                <a:gd name="T52" fmla="*/ 38 w 43"/>
                <a:gd name="T5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40">
                  <a:moveTo>
                    <a:pt x="38" y="0"/>
                  </a:moveTo>
                  <a:cubicBezTo>
                    <a:pt x="37" y="0"/>
                    <a:pt x="36" y="0"/>
                    <a:pt x="35" y="1"/>
                  </a:cubicBezTo>
                  <a:cubicBezTo>
                    <a:pt x="34" y="1"/>
                    <a:pt x="34" y="3"/>
                    <a:pt x="34" y="4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3"/>
                    <a:pt x="12" y="2"/>
                  </a:cubicBezTo>
                  <a:cubicBezTo>
                    <a:pt x="12" y="2"/>
                    <a:pt x="11" y="1"/>
                    <a:pt x="11" y="1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1" y="38"/>
                    <a:pt x="2" y="39"/>
                  </a:cubicBezTo>
                  <a:cubicBezTo>
                    <a:pt x="3" y="39"/>
                    <a:pt x="4" y="40"/>
                    <a:pt x="5" y="40"/>
                  </a:cubicBezTo>
                  <a:cubicBezTo>
                    <a:pt x="7" y="40"/>
                    <a:pt x="8" y="39"/>
                    <a:pt x="9" y="39"/>
                  </a:cubicBezTo>
                  <a:cubicBezTo>
                    <a:pt x="10" y="38"/>
                    <a:pt x="10" y="37"/>
                    <a:pt x="10" y="35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6"/>
                    <a:pt x="31" y="36"/>
                    <a:pt x="31" y="37"/>
                  </a:cubicBezTo>
                  <a:cubicBezTo>
                    <a:pt x="32" y="38"/>
                    <a:pt x="32" y="38"/>
                    <a:pt x="33" y="39"/>
                  </a:cubicBezTo>
                  <a:cubicBezTo>
                    <a:pt x="34" y="39"/>
                    <a:pt x="34" y="39"/>
                    <a:pt x="35" y="39"/>
                  </a:cubicBezTo>
                  <a:cubicBezTo>
                    <a:pt x="36" y="40"/>
                    <a:pt x="37" y="40"/>
                    <a:pt x="38" y="40"/>
                  </a:cubicBezTo>
                  <a:cubicBezTo>
                    <a:pt x="41" y="40"/>
                    <a:pt x="43" y="38"/>
                    <a:pt x="43" y="3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3"/>
                    <a:pt x="43" y="1"/>
                    <a:pt x="42" y="1"/>
                  </a:cubicBezTo>
                  <a:cubicBezTo>
                    <a:pt x="41" y="0"/>
                    <a:pt x="40" y="0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0" name="Freeform 69"/>
            <p:cNvSpPr>
              <a:spLocks noEditPoints="1"/>
            </p:cNvSpPr>
            <p:nvPr/>
          </p:nvSpPr>
          <p:spPr bwMode="auto">
            <a:xfrm>
              <a:off x="9391832" y="4418749"/>
              <a:ext cx="618858" cy="685215"/>
            </a:xfrm>
            <a:custGeom>
              <a:avLst/>
              <a:gdLst>
                <a:gd name="T0" fmla="*/ 337 w 363"/>
                <a:gd name="T1" fmla="*/ 0 h 402"/>
                <a:gd name="T2" fmla="*/ 27 w 363"/>
                <a:gd name="T3" fmla="*/ 0 h 402"/>
                <a:gd name="T4" fmla="*/ 0 w 363"/>
                <a:gd name="T5" fmla="*/ 27 h 402"/>
                <a:gd name="T6" fmla="*/ 0 w 363"/>
                <a:gd name="T7" fmla="*/ 103 h 402"/>
                <a:gd name="T8" fmla="*/ 0 w 363"/>
                <a:gd name="T9" fmla="*/ 376 h 402"/>
                <a:gd name="T10" fmla="*/ 27 w 363"/>
                <a:gd name="T11" fmla="*/ 402 h 402"/>
                <a:gd name="T12" fmla="*/ 337 w 363"/>
                <a:gd name="T13" fmla="*/ 402 h 402"/>
                <a:gd name="T14" fmla="*/ 363 w 363"/>
                <a:gd name="T15" fmla="*/ 376 h 402"/>
                <a:gd name="T16" fmla="*/ 363 w 363"/>
                <a:gd name="T17" fmla="*/ 103 h 402"/>
                <a:gd name="T18" fmla="*/ 363 w 363"/>
                <a:gd name="T19" fmla="*/ 27 h 402"/>
                <a:gd name="T20" fmla="*/ 337 w 363"/>
                <a:gd name="T21" fmla="*/ 0 h 402"/>
                <a:gd name="T22" fmla="*/ 19 w 363"/>
                <a:gd name="T23" fmla="*/ 43 h 402"/>
                <a:gd name="T24" fmla="*/ 43 w 363"/>
                <a:gd name="T25" fmla="*/ 19 h 402"/>
                <a:gd name="T26" fmla="*/ 322 w 363"/>
                <a:gd name="T27" fmla="*/ 19 h 402"/>
                <a:gd name="T28" fmla="*/ 346 w 363"/>
                <a:gd name="T29" fmla="*/ 43 h 402"/>
                <a:gd name="T30" fmla="*/ 346 w 363"/>
                <a:gd name="T31" fmla="*/ 94 h 402"/>
                <a:gd name="T32" fmla="*/ 343 w 363"/>
                <a:gd name="T33" fmla="*/ 93 h 402"/>
                <a:gd name="T34" fmla="*/ 19 w 363"/>
                <a:gd name="T35" fmla="*/ 93 h 402"/>
                <a:gd name="T36" fmla="*/ 19 w 363"/>
                <a:gd name="T37" fmla="*/ 43 h 402"/>
                <a:gd name="T38" fmla="*/ 346 w 363"/>
                <a:gd name="T39" fmla="*/ 360 h 402"/>
                <a:gd name="T40" fmla="*/ 322 w 363"/>
                <a:gd name="T41" fmla="*/ 384 h 402"/>
                <a:gd name="T42" fmla="*/ 43 w 363"/>
                <a:gd name="T43" fmla="*/ 384 h 402"/>
                <a:gd name="T44" fmla="*/ 19 w 363"/>
                <a:gd name="T45" fmla="*/ 360 h 402"/>
                <a:gd name="T46" fmla="*/ 19 w 363"/>
                <a:gd name="T47" fmla="*/ 113 h 402"/>
                <a:gd name="T48" fmla="*/ 343 w 363"/>
                <a:gd name="T49" fmla="*/ 113 h 402"/>
                <a:gd name="T50" fmla="*/ 346 w 363"/>
                <a:gd name="T51" fmla="*/ 113 h 402"/>
                <a:gd name="T52" fmla="*/ 346 w 363"/>
                <a:gd name="T53" fmla="*/ 36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3" h="402">
                  <a:moveTo>
                    <a:pt x="33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91"/>
                    <a:pt x="12" y="402"/>
                    <a:pt x="27" y="402"/>
                  </a:cubicBezTo>
                  <a:cubicBezTo>
                    <a:pt x="337" y="402"/>
                    <a:pt x="337" y="402"/>
                    <a:pt x="337" y="402"/>
                  </a:cubicBezTo>
                  <a:cubicBezTo>
                    <a:pt x="352" y="402"/>
                    <a:pt x="363" y="391"/>
                    <a:pt x="363" y="376"/>
                  </a:cubicBezTo>
                  <a:cubicBezTo>
                    <a:pt x="363" y="103"/>
                    <a:pt x="363" y="103"/>
                    <a:pt x="363" y="103"/>
                  </a:cubicBezTo>
                  <a:cubicBezTo>
                    <a:pt x="363" y="27"/>
                    <a:pt x="363" y="27"/>
                    <a:pt x="363" y="27"/>
                  </a:cubicBezTo>
                  <a:cubicBezTo>
                    <a:pt x="363" y="12"/>
                    <a:pt x="352" y="0"/>
                    <a:pt x="337" y="0"/>
                  </a:cubicBezTo>
                  <a:close/>
                  <a:moveTo>
                    <a:pt x="19" y="43"/>
                  </a:moveTo>
                  <a:cubicBezTo>
                    <a:pt x="19" y="30"/>
                    <a:pt x="30" y="19"/>
                    <a:pt x="43" y="19"/>
                  </a:cubicBezTo>
                  <a:cubicBezTo>
                    <a:pt x="322" y="19"/>
                    <a:pt x="322" y="19"/>
                    <a:pt x="322" y="19"/>
                  </a:cubicBezTo>
                  <a:cubicBezTo>
                    <a:pt x="335" y="19"/>
                    <a:pt x="346" y="30"/>
                    <a:pt x="346" y="43"/>
                  </a:cubicBezTo>
                  <a:cubicBezTo>
                    <a:pt x="346" y="94"/>
                    <a:pt x="346" y="94"/>
                    <a:pt x="346" y="94"/>
                  </a:cubicBezTo>
                  <a:cubicBezTo>
                    <a:pt x="345" y="94"/>
                    <a:pt x="344" y="93"/>
                    <a:pt x="343" y="93"/>
                  </a:cubicBezTo>
                  <a:cubicBezTo>
                    <a:pt x="19" y="93"/>
                    <a:pt x="19" y="93"/>
                    <a:pt x="19" y="93"/>
                  </a:cubicBezTo>
                  <a:lnTo>
                    <a:pt x="19" y="43"/>
                  </a:lnTo>
                  <a:close/>
                  <a:moveTo>
                    <a:pt x="346" y="360"/>
                  </a:moveTo>
                  <a:cubicBezTo>
                    <a:pt x="346" y="373"/>
                    <a:pt x="335" y="384"/>
                    <a:pt x="322" y="384"/>
                  </a:cubicBezTo>
                  <a:cubicBezTo>
                    <a:pt x="43" y="384"/>
                    <a:pt x="43" y="384"/>
                    <a:pt x="43" y="384"/>
                  </a:cubicBezTo>
                  <a:cubicBezTo>
                    <a:pt x="30" y="384"/>
                    <a:pt x="19" y="373"/>
                    <a:pt x="19" y="360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343" y="113"/>
                    <a:pt x="343" y="113"/>
                    <a:pt x="343" y="113"/>
                  </a:cubicBezTo>
                  <a:cubicBezTo>
                    <a:pt x="344" y="113"/>
                    <a:pt x="345" y="113"/>
                    <a:pt x="346" y="113"/>
                  </a:cubicBezTo>
                  <a:lnTo>
                    <a:pt x="346" y="3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81" name="组合 280"/>
          <p:cNvGrpSpPr/>
          <p:nvPr/>
        </p:nvGrpSpPr>
        <p:grpSpPr>
          <a:xfrm>
            <a:off x="10367905" y="5078666"/>
            <a:ext cx="683774" cy="521485"/>
            <a:chOff x="10394410" y="5436474"/>
            <a:chExt cx="683774" cy="521485"/>
          </a:xfrm>
          <a:solidFill>
            <a:schemeClr val="bg1"/>
          </a:solidFill>
        </p:grpSpPr>
        <p:sp>
          <p:nvSpPr>
            <p:cNvPr id="282" name="Freeform 373"/>
            <p:cNvSpPr>
              <a:spLocks noEditPoints="1"/>
            </p:cNvSpPr>
            <p:nvPr/>
          </p:nvSpPr>
          <p:spPr bwMode="auto">
            <a:xfrm>
              <a:off x="10799769" y="5681709"/>
              <a:ext cx="142092" cy="141371"/>
            </a:xfrm>
            <a:custGeom>
              <a:avLst/>
              <a:gdLst>
                <a:gd name="T0" fmla="*/ 41 w 83"/>
                <a:gd name="T1" fmla="*/ 0 h 83"/>
                <a:gd name="T2" fmla="*/ 0 w 83"/>
                <a:gd name="T3" fmla="*/ 41 h 83"/>
                <a:gd name="T4" fmla="*/ 41 w 83"/>
                <a:gd name="T5" fmla="*/ 83 h 83"/>
                <a:gd name="T6" fmla="*/ 83 w 83"/>
                <a:gd name="T7" fmla="*/ 41 h 83"/>
                <a:gd name="T8" fmla="*/ 41 w 83"/>
                <a:gd name="T9" fmla="*/ 0 h 83"/>
                <a:gd name="T10" fmla="*/ 41 w 83"/>
                <a:gd name="T11" fmla="*/ 73 h 83"/>
                <a:gd name="T12" fmla="*/ 10 w 83"/>
                <a:gd name="T13" fmla="*/ 41 h 83"/>
                <a:gd name="T14" fmla="*/ 41 w 83"/>
                <a:gd name="T15" fmla="*/ 10 h 83"/>
                <a:gd name="T16" fmla="*/ 73 w 83"/>
                <a:gd name="T17" fmla="*/ 41 h 83"/>
                <a:gd name="T18" fmla="*/ 41 w 83"/>
                <a:gd name="T19" fmla="*/ 7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83"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4"/>
                    <a:pt x="18" y="83"/>
                    <a:pt x="41" y="83"/>
                  </a:cubicBezTo>
                  <a:cubicBezTo>
                    <a:pt x="64" y="83"/>
                    <a:pt x="83" y="64"/>
                    <a:pt x="83" y="41"/>
                  </a:cubicBezTo>
                  <a:cubicBezTo>
                    <a:pt x="83" y="18"/>
                    <a:pt x="64" y="0"/>
                    <a:pt x="41" y="0"/>
                  </a:cubicBezTo>
                  <a:close/>
                  <a:moveTo>
                    <a:pt x="41" y="73"/>
                  </a:moveTo>
                  <a:cubicBezTo>
                    <a:pt x="24" y="73"/>
                    <a:pt x="10" y="59"/>
                    <a:pt x="10" y="41"/>
                  </a:cubicBezTo>
                  <a:cubicBezTo>
                    <a:pt x="10" y="24"/>
                    <a:pt x="24" y="10"/>
                    <a:pt x="41" y="10"/>
                  </a:cubicBezTo>
                  <a:cubicBezTo>
                    <a:pt x="59" y="10"/>
                    <a:pt x="73" y="24"/>
                    <a:pt x="73" y="41"/>
                  </a:cubicBezTo>
                  <a:cubicBezTo>
                    <a:pt x="73" y="59"/>
                    <a:pt x="59" y="73"/>
                    <a:pt x="41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3" name="Freeform 374"/>
            <p:cNvSpPr>
              <a:spLocks noEditPoints="1"/>
            </p:cNvSpPr>
            <p:nvPr/>
          </p:nvSpPr>
          <p:spPr bwMode="auto">
            <a:xfrm>
              <a:off x="10663448" y="5547551"/>
              <a:ext cx="414736" cy="410408"/>
            </a:xfrm>
            <a:custGeom>
              <a:avLst/>
              <a:gdLst>
                <a:gd name="T0" fmla="*/ 216 w 243"/>
                <a:gd name="T1" fmla="*/ 110 h 241"/>
                <a:gd name="T2" fmla="*/ 243 w 243"/>
                <a:gd name="T3" fmla="*/ 95 h 241"/>
                <a:gd name="T4" fmla="*/ 234 w 243"/>
                <a:gd name="T5" fmla="*/ 73 h 241"/>
                <a:gd name="T6" fmla="*/ 204 w 243"/>
                <a:gd name="T7" fmla="*/ 75 h 241"/>
                <a:gd name="T8" fmla="*/ 194 w 243"/>
                <a:gd name="T9" fmla="*/ 59 h 241"/>
                <a:gd name="T10" fmla="*/ 204 w 243"/>
                <a:gd name="T11" fmla="*/ 29 h 241"/>
                <a:gd name="T12" fmla="*/ 187 w 243"/>
                <a:gd name="T13" fmla="*/ 16 h 241"/>
                <a:gd name="T14" fmla="*/ 163 w 243"/>
                <a:gd name="T15" fmla="*/ 38 h 241"/>
                <a:gd name="T16" fmla="*/ 142 w 243"/>
                <a:gd name="T17" fmla="*/ 32 h 241"/>
                <a:gd name="T18" fmla="*/ 134 w 243"/>
                <a:gd name="T19" fmla="*/ 0 h 241"/>
                <a:gd name="T20" fmla="*/ 110 w 243"/>
                <a:gd name="T21" fmla="*/ 0 h 241"/>
                <a:gd name="T22" fmla="*/ 102 w 243"/>
                <a:gd name="T23" fmla="*/ 31 h 241"/>
                <a:gd name="T24" fmla="*/ 80 w 243"/>
                <a:gd name="T25" fmla="*/ 35 h 241"/>
                <a:gd name="T26" fmla="*/ 75 w 243"/>
                <a:gd name="T27" fmla="*/ 31 h 241"/>
                <a:gd name="T28" fmla="*/ 65 w 243"/>
                <a:gd name="T29" fmla="*/ 22 h 241"/>
                <a:gd name="T30" fmla="*/ 58 w 243"/>
                <a:gd name="T31" fmla="*/ 16 h 241"/>
                <a:gd name="T32" fmla="*/ 38 w 243"/>
                <a:gd name="T33" fmla="*/ 32 h 241"/>
                <a:gd name="T34" fmla="*/ 49 w 243"/>
                <a:gd name="T35" fmla="*/ 60 h 241"/>
                <a:gd name="T36" fmla="*/ 40 w 243"/>
                <a:gd name="T37" fmla="*/ 73 h 241"/>
                <a:gd name="T38" fmla="*/ 17 w 243"/>
                <a:gd name="T39" fmla="*/ 72 h 241"/>
                <a:gd name="T40" fmla="*/ 7 w 243"/>
                <a:gd name="T41" fmla="*/ 71 h 241"/>
                <a:gd name="T42" fmla="*/ 4 w 243"/>
                <a:gd name="T43" fmla="*/ 78 h 241"/>
                <a:gd name="T44" fmla="*/ 0 w 243"/>
                <a:gd name="T45" fmla="*/ 91 h 241"/>
                <a:gd name="T46" fmla="*/ 23 w 243"/>
                <a:gd name="T47" fmla="*/ 105 h 241"/>
                <a:gd name="T48" fmla="*/ 28 w 243"/>
                <a:gd name="T49" fmla="*/ 108 h 241"/>
                <a:gd name="T50" fmla="*/ 27 w 243"/>
                <a:gd name="T51" fmla="*/ 112 h 241"/>
                <a:gd name="T52" fmla="*/ 26 w 243"/>
                <a:gd name="T53" fmla="*/ 128 h 241"/>
                <a:gd name="T54" fmla="*/ 0 w 243"/>
                <a:gd name="T55" fmla="*/ 146 h 241"/>
                <a:gd name="T56" fmla="*/ 8 w 243"/>
                <a:gd name="T57" fmla="*/ 168 h 241"/>
                <a:gd name="T58" fmla="*/ 38 w 243"/>
                <a:gd name="T59" fmla="*/ 165 h 241"/>
                <a:gd name="T60" fmla="*/ 48 w 243"/>
                <a:gd name="T61" fmla="*/ 182 h 241"/>
                <a:gd name="T62" fmla="*/ 38 w 243"/>
                <a:gd name="T63" fmla="*/ 210 h 241"/>
                <a:gd name="T64" fmla="*/ 58 w 243"/>
                <a:gd name="T65" fmla="*/ 223 h 241"/>
                <a:gd name="T66" fmla="*/ 82 w 243"/>
                <a:gd name="T67" fmla="*/ 205 h 241"/>
                <a:gd name="T68" fmla="*/ 101 w 243"/>
                <a:gd name="T69" fmla="*/ 212 h 241"/>
                <a:gd name="T70" fmla="*/ 109 w 243"/>
                <a:gd name="T71" fmla="*/ 241 h 241"/>
                <a:gd name="T72" fmla="*/ 131 w 243"/>
                <a:gd name="T73" fmla="*/ 241 h 241"/>
                <a:gd name="T74" fmla="*/ 140 w 243"/>
                <a:gd name="T75" fmla="*/ 211 h 241"/>
                <a:gd name="T76" fmla="*/ 163 w 243"/>
                <a:gd name="T77" fmla="*/ 205 h 241"/>
                <a:gd name="T78" fmla="*/ 184 w 243"/>
                <a:gd name="T79" fmla="*/ 224 h 241"/>
                <a:gd name="T80" fmla="*/ 203 w 243"/>
                <a:gd name="T81" fmla="*/ 211 h 241"/>
                <a:gd name="T82" fmla="*/ 192 w 243"/>
                <a:gd name="T83" fmla="*/ 183 h 241"/>
                <a:gd name="T84" fmla="*/ 205 w 243"/>
                <a:gd name="T85" fmla="*/ 168 h 241"/>
                <a:gd name="T86" fmla="*/ 236 w 243"/>
                <a:gd name="T87" fmla="*/ 168 h 241"/>
                <a:gd name="T88" fmla="*/ 243 w 243"/>
                <a:gd name="T89" fmla="*/ 147 h 241"/>
                <a:gd name="T90" fmla="*/ 216 w 243"/>
                <a:gd name="T91" fmla="*/ 130 h 241"/>
                <a:gd name="T92" fmla="*/ 216 w 243"/>
                <a:gd name="T93" fmla="*/ 110 h 241"/>
                <a:gd name="T94" fmla="*/ 121 w 243"/>
                <a:gd name="T95" fmla="*/ 170 h 241"/>
                <a:gd name="T96" fmla="*/ 72 w 243"/>
                <a:gd name="T97" fmla="*/ 120 h 241"/>
                <a:gd name="T98" fmla="*/ 121 w 243"/>
                <a:gd name="T99" fmla="*/ 71 h 241"/>
                <a:gd name="T100" fmla="*/ 171 w 243"/>
                <a:gd name="T101" fmla="*/ 120 h 241"/>
                <a:gd name="T102" fmla="*/ 121 w 243"/>
                <a:gd name="T103" fmla="*/ 17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3" h="241">
                  <a:moveTo>
                    <a:pt x="216" y="110"/>
                  </a:moveTo>
                  <a:cubicBezTo>
                    <a:pt x="243" y="95"/>
                    <a:pt x="243" y="95"/>
                    <a:pt x="243" y="95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204" y="29"/>
                    <a:pt x="204" y="29"/>
                    <a:pt x="204" y="29"/>
                  </a:cubicBezTo>
                  <a:cubicBezTo>
                    <a:pt x="187" y="16"/>
                    <a:pt x="187" y="16"/>
                    <a:pt x="187" y="16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42" y="32"/>
                    <a:pt x="142" y="32"/>
                    <a:pt x="142" y="3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2" y="31"/>
                    <a:pt x="102" y="31"/>
                    <a:pt x="102" y="31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0" y="73"/>
                    <a:pt x="40" y="73"/>
                    <a:pt x="40" y="73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23" y="105"/>
                    <a:pt x="23" y="105"/>
                    <a:pt x="23" y="105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38" y="165"/>
                    <a:pt x="38" y="165"/>
                    <a:pt x="38" y="165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58" y="223"/>
                    <a:pt x="58" y="223"/>
                    <a:pt x="58" y="223"/>
                  </a:cubicBezTo>
                  <a:cubicBezTo>
                    <a:pt x="82" y="205"/>
                    <a:pt x="82" y="205"/>
                    <a:pt x="82" y="205"/>
                  </a:cubicBezTo>
                  <a:cubicBezTo>
                    <a:pt x="101" y="212"/>
                    <a:pt x="101" y="212"/>
                    <a:pt x="101" y="212"/>
                  </a:cubicBezTo>
                  <a:cubicBezTo>
                    <a:pt x="109" y="241"/>
                    <a:pt x="109" y="241"/>
                    <a:pt x="109" y="241"/>
                  </a:cubicBezTo>
                  <a:cubicBezTo>
                    <a:pt x="131" y="241"/>
                    <a:pt x="131" y="241"/>
                    <a:pt x="131" y="241"/>
                  </a:cubicBezTo>
                  <a:cubicBezTo>
                    <a:pt x="140" y="211"/>
                    <a:pt x="140" y="211"/>
                    <a:pt x="140" y="211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84" y="224"/>
                    <a:pt x="184" y="224"/>
                    <a:pt x="184" y="224"/>
                  </a:cubicBezTo>
                  <a:cubicBezTo>
                    <a:pt x="203" y="211"/>
                    <a:pt x="203" y="211"/>
                    <a:pt x="203" y="211"/>
                  </a:cubicBezTo>
                  <a:cubicBezTo>
                    <a:pt x="192" y="183"/>
                    <a:pt x="192" y="183"/>
                    <a:pt x="192" y="183"/>
                  </a:cubicBezTo>
                  <a:cubicBezTo>
                    <a:pt x="205" y="168"/>
                    <a:pt x="205" y="168"/>
                    <a:pt x="205" y="168"/>
                  </a:cubicBezTo>
                  <a:cubicBezTo>
                    <a:pt x="236" y="168"/>
                    <a:pt x="236" y="168"/>
                    <a:pt x="236" y="168"/>
                  </a:cubicBezTo>
                  <a:cubicBezTo>
                    <a:pt x="243" y="147"/>
                    <a:pt x="243" y="147"/>
                    <a:pt x="243" y="147"/>
                  </a:cubicBezTo>
                  <a:cubicBezTo>
                    <a:pt x="216" y="130"/>
                    <a:pt x="216" y="130"/>
                    <a:pt x="216" y="130"/>
                  </a:cubicBezTo>
                  <a:lnTo>
                    <a:pt x="216" y="110"/>
                  </a:lnTo>
                  <a:close/>
                  <a:moveTo>
                    <a:pt x="121" y="170"/>
                  </a:moveTo>
                  <a:cubicBezTo>
                    <a:pt x="94" y="170"/>
                    <a:pt x="72" y="148"/>
                    <a:pt x="72" y="120"/>
                  </a:cubicBezTo>
                  <a:cubicBezTo>
                    <a:pt x="72" y="93"/>
                    <a:pt x="94" y="71"/>
                    <a:pt x="121" y="71"/>
                  </a:cubicBezTo>
                  <a:cubicBezTo>
                    <a:pt x="148" y="71"/>
                    <a:pt x="171" y="93"/>
                    <a:pt x="171" y="120"/>
                  </a:cubicBezTo>
                  <a:cubicBezTo>
                    <a:pt x="171" y="148"/>
                    <a:pt x="148" y="170"/>
                    <a:pt x="121" y="1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4" name="Freeform 375"/>
            <p:cNvSpPr/>
            <p:nvPr/>
          </p:nvSpPr>
          <p:spPr bwMode="auto">
            <a:xfrm>
              <a:off x="10508372" y="5468932"/>
              <a:ext cx="261103" cy="271201"/>
            </a:xfrm>
            <a:custGeom>
              <a:avLst/>
              <a:gdLst>
                <a:gd name="T0" fmla="*/ 88 w 153"/>
                <a:gd name="T1" fmla="*/ 137 h 159"/>
                <a:gd name="T2" fmla="*/ 85 w 153"/>
                <a:gd name="T3" fmla="*/ 126 h 159"/>
                <a:gd name="T4" fmla="*/ 59 w 153"/>
                <a:gd name="T5" fmla="*/ 120 h 159"/>
                <a:gd name="T6" fmla="*/ 44 w 153"/>
                <a:gd name="T7" fmla="*/ 59 h 159"/>
                <a:gd name="T8" fmla="*/ 105 w 153"/>
                <a:gd name="T9" fmla="*/ 44 h 159"/>
                <a:gd name="T10" fmla="*/ 123 w 153"/>
                <a:gd name="T11" fmla="*/ 65 h 159"/>
                <a:gd name="T12" fmla="*/ 148 w 153"/>
                <a:gd name="T13" fmla="*/ 58 h 159"/>
                <a:gd name="T14" fmla="*/ 153 w 153"/>
                <a:gd name="T15" fmla="*/ 56 h 159"/>
                <a:gd name="T16" fmla="*/ 121 w 153"/>
                <a:gd name="T17" fmla="*/ 17 h 159"/>
                <a:gd name="T18" fmla="*/ 31 w 153"/>
                <a:gd name="T19" fmla="*/ 25 h 159"/>
                <a:gd name="T20" fmla="*/ 17 w 153"/>
                <a:gd name="T21" fmla="*/ 43 h 159"/>
                <a:gd name="T22" fmla="*/ 8 w 153"/>
                <a:gd name="T23" fmla="*/ 62 h 159"/>
                <a:gd name="T24" fmla="*/ 42 w 153"/>
                <a:gd name="T25" fmla="*/ 147 h 159"/>
                <a:gd name="T26" fmla="*/ 92 w 153"/>
                <a:gd name="T27" fmla="*/ 157 h 159"/>
                <a:gd name="T28" fmla="*/ 88 w 153"/>
                <a:gd name="T29" fmla="*/ 13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" h="159">
                  <a:moveTo>
                    <a:pt x="88" y="137"/>
                  </a:moveTo>
                  <a:cubicBezTo>
                    <a:pt x="85" y="126"/>
                    <a:pt x="85" y="126"/>
                    <a:pt x="85" y="126"/>
                  </a:cubicBezTo>
                  <a:cubicBezTo>
                    <a:pt x="76" y="127"/>
                    <a:pt x="67" y="125"/>
                    <a:pt x="59" y="120"/>
                  </a:cubicBezTo>
                  <a:cubicBezTo>
                    <a:pt x="38" y="107"/>
                    <a:pt x="31" y="80"/>
                    <a:pt x="44" y="59"/>
                  </a:cubicBezTo>
                  <a:cubicBezTo>
                    <a:pt x="56" y="38"/>
                    <a:pt x="84" y="31"/>
                    <a:pt x="105" y="44"/>
                  </a:cubicBezTo>
                  <a:cubicBezTo>
                    <a:pt x="113" y="49"/>
                    <a:pt x="119" y="56"/>
                    <a:pt x="123" y="65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53" y="56"/>
                    <a:pt x="153" y="56"/>
                    <a:pt x="153" y="56"/>
                  </a:cubicBezTo>
                  <a:cubicBezTo>
                    <a:pt x="147" y="40"/>
                    <a:pt x="136" y="26"/>
                    <a:pt x="121" y="17"/>
                  </a:cubicBezTo>
                  <a:cubicBezTo>
                    <a:pt x="92" y="0"/>
                    <a:pt x="55" y="4"/>
                    <a:pt x="31" y="25"/>
                  </a:cubicBezTo>
                  <a:cubicBezTo>
                    <a:pt x="26" y="30"/>
                    <a:pt x="21" y="36"/>
                    <a:pt x="17" y="43"/>
                  </a:cubicBezTo>
                  <a:cubicBezTo>
                    <a:pt x="13" y="49"/>
                    <a:pt x="10" y="56"/>
                    <a:pt x="8" y="62"/>
                  </a:cubicBezTo>
                  <a:cubicBezTo>
                    <a:pt x="0" y="94"/>
                    <a:pt x="13" y="129"/>
                    <a:pt x="42" y="147"/>
                  </a:cubicBezTo>
                  <a:cubicBezTo>
                    <a:pt x="58" y="156"/>
                    <a:pt x="75" y="159"/>
                    <a:pt x="92" y="157"/>
                  </a:cubicBezTo>
                  <a:lnTo>
                    <a:pt x="88" y="1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5" name="Freeform 376"/>
            <p:cNvSpPr/>
            <p:nvPr/>
          </p:nvSpPr>
          <p:spPr bwMode="auto">
            <a:xfrm>
              <a:off x="10394410" y="5436474"/>
              <a:ext cx="155075" cy="131273"/>
            </a:xfrm>
            <a:custGeom>
              <a:avLst/>
              <a:gdLst>
                <a:gd name="T0" fmla="*/ 91 w 91"/>
                <a:gd name="T1" fmla="*/ 40 h 77"/>
                <a:gd name="T2" fmla="*/ 30 w 91"/>
                <a:gd name="T3" fmla="*/ 3 h 77"/>
                <a:gd name="T4" fmla="*/ 14 w 91"/>
                <a:gd name="T5" fmla="*/ 7 h 77"/>
                <a:gd name="T6" fmla="*/ 3 w 91"/>
                <a:gd name="T7" fmla="*/ 24 h 77"/>
                <a:gd name="T8" fmla="*/ 7 w 91"/>
                <a:gd name="T9" fmla="*/ 40 h 77"/>
                <a:gd name="T10" fmla="*/ 68 w 91"/>
                <a:gd name="T11" fmla="*/ 77 h 77"/>
                <a:gd name="T12" fmla="*/ 77 w 91"/>
                <a:gd name="T13" fmla="*/ 57 h 77"/>
                <a:gd name="T14" fmla="*/ 91 w 91"/>
                <a:gd name="T15" fmla="*/ 4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77">
                  <a:moveTo>
                    <a:pt x="91" y="40"/>
                  </a:moveTo>
                  <a:cubicBezTo>
                    <a:pt x="30" y="3"/>
                    <a:pt x="30" y="3"/>
                    <a:pt x="30" y="3"/>
                  </a:cubicBezTo>
                  <a:cubicBezTo>
                    <a:pt x="24" y="0"/>
                    <a:pt x="17" y="1"/>
                    <a:pt x="14" y="7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0" y="30"/>
                    <a:pt x="2" y="37"/>
                    <a:pt x="7" y="40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70" y="70"/>
                    <a:pt x="73" y="64"/>
                    <a:pt x="77" y="57"/>
                  </a:cubicBezTo>
                  <a:cubicBezTo>
                    <a:pt x="81" y="51"/>
                    <a:pt x="85" y="45"/>
                    <a:pt x="91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86" name="Freeform 377"/>
          <p:cNvSpPr>
            <a:spLocks noEditPoints="1"/>
          </p:cNvSpPr>
          <p:nvPr/>
        </p:nvSpPr>
        <p:spPr bwMode="auto">
          <a:xfrm>
            <a:off x="9266512" y="5070011"/>
            <a:ext cx="773933" cy="528698"/>
          </a:xfrm>
          <a:custGeom>
            <a:avLst/>
            <a:gdLst>
              <a:gd name="T0" fmla="*/ 444 w 454"/>
              <a:gd name="T1" fmla="*/ 103 h 310"/>
              <a:gd name="T2" fmla="*/ 105 w 454"/>
              <a:gd name="T3" fmla="*/ 31 h 310"/>
              <a:gd name="T4" fmla="*/ 108 w 454"/>
              <a:gd name="T5" fmla="*/ 19 h 310"/>
              <a:gd name="T6" fmla="*/ 72 w 454"/>
              <a:gd name="T7" fmla="*/ 0 h 310"/>
              <a:gd name="T8" fmla="*/ 19 w 454"/>
              <a:gd name="T9" fmla="*/ 60 h 310"/>
              <a:gd name="T10" fmla="*/ 0 w 454"/>
              <a:gd name="T11" fmla="*/ 147 h 310"/>
              <a:gd name="T12" fmla="*/ 21 w 454"/>
              <a:gd name="T13" fmla="*/ 152 h 310"/>
              <a:gd name="T14" fmla="*/ 21 w 454"/>
              <a:gd name="T15" fmla="*/ 310 h 310"/>
              <a:gd name="T16" fmla="*/ 27 w 454"/>
              <a:gd name="T17" fmla="*/ 310 h 310"/>
              <a:gd name="T18" fmla="*/ 27 w 454"/>
              <a:gd name="T19" fmla="*/ 153 h 310"/>
              <a:gd name="T20" fmla="*/ 29 w 454"/>
              <a:gd name="T21" fmla="*/ 154 h 310"/>
              <a:gd name="T22" fmla="*/ 90 w 454"/>
              <a:gd name="T23" fmla="*/ 105 h 310"/>
              <a:gd name="T24" fmla="*/ 101 w 454"/>
              <a:gd name="T25" fmla="*/ 53 h 310"/>
              <a:gd name="T26" fmla="*/ 217 w 454"/>
              <a:gd name="T27" fmla="*/ 77 h 310"/>
              <a:gd name="T28" fmla="*/ 174 w 454"/>
              <a:gd name="T29" fmla="*/ 306 h 310"/>
              <a:gd name="T30" fmla="*/ 196 w 454"/>
              <a:gd name="T31" fmla="*/ 306 h 310"/>
              <a:gd name="T32" fmla="*/ 198 w 454"/>
              <a:gd name="T33" fmla="*/ 291 h 310"/>
              <a:gd name="T34" fmla="*/ 266 w 454"/>
              <a:gd name="T35" fmla="*/ 253 h 310"/>
              <a:gd name="T36" fmla="*/ 270 w 454"/>
              <a:gd name="T37" fmla="*/ 306 h 310"/>
              <a:gd name="T38" fmla="*/ 294 w 454"/>
              <a:gd name="T39" fmla="*/ 306 h 310"/>
              <a:gd name="T40" fmla="*/ 275 w 454"/>
              <a:gd name="T41" fmla="*/ 90 h 310"/>
              <a:gd name="T42" fmla="*/ 439 w 454"/>
              <a:gd name="T43" fmla="*/ 125 h 310"/>
              <a:gd name="T44" fmla="*/ 452 w 454"/>
              <a:gd name="T45" fmla="*/ 116 h 310"/>
              <a:gd name="T46" fmla="*/ 444 w 454"/>
              <a:gd name="T47" fmla="*/ 103 h 310"/>
              <a:gd name="T48" fmla="*/ 85 w 454"/>
              <a:gd name="T49" fmla="*/ 49 h 310"/>
              <a:gd name="T50" fmla="*/ 72 w 454"/>
              <a:gd name="T51" fmla="*/ 57 h 310"/>
              <a:gd name="T52" fmla="*/ 63 w 454"/>
              <a:gd name="T53" fmla="*/ 45 h 310"/>
              <a:gd name="T54" fmla="*/ 76 w 454"/>
              <a:gd name="T55" fmla="*/ 36 h 310"/>
              <a:gd name="T56" fmla="*/ 85 w 454"/>
              <a:gd name="T57" fmla="*/ 49 h 310"/>
              <a:gd name="T58" fmla="*/ 204 w 454"/>
              <a:gd name="T59" fmla="*/ 265 h 310"/>
              <a:gd name="T60" fmla="*/ 215 w 454"/>
              <a:gd name="T61" fmla="*/ 206 h 310"/>
              <a:gd name="T62" fmla="*/ 265 w 454"/>
              <a:gd name="T63" fmla="*/ 228 h 310"/>
              <a:gd name="T64" fmla="*/ 204 w 454"/>
              <a:gd name="T65" fmla="*/ 265 h 310"/>
              <a:gd name="T66" fmla="*/ 219 w 454"/>
              <a:gd name="T67" fmla="*/ 187 h 310"/>
              <a:gd name="T68" fmla="*/ 261 w 454"/>
              <a:gd name="T69" fmla="*/ 170 h 310"/>
              <a:gd name="T70" fmla="*/ 263 w 454"/>
              <a:gd name="T71" fmla="*/ 206 h 310"/>
              <a:gd name="T72" fmla="*/ 219 w 454"/>
              <a:gd name="T73" fmla="*/ 187 h 310"/>
              <a:gd name="T74" fmla="*/ 260 w 454"/>
              <a:gd name="T75" fmla="*/ 154 h 310"/>
              <a:gd name="T76" fmla="*/ 223 w 454"/>
              <a:gd name="T77" fmla="*/ 170 h 310"/>
              <a:gd name="T78" fmla="*/ 240 w 454"/>
              <a:gd name="T79" fmla="*/ 82 h 310"/>
              <a:gd name="T80" fmla="*/ 255 w 454"/>
              <a:gd name="T81" fmla="*/ 85 h 310"/>
              <a:gd name="T82" fmla="*/ 260 w 454"/>
              <a:gd name="T83" fmla="*/ 154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454" h="310">
                <a:moveTo>
                  <a:pt x="444" y="103"/>
                </a:moveTo>
                <a:cubicBezTo>
                  <a:pt x="105" y="31"/>
                  <a:pt x="105" y="31"/>
                  <a:pt x="105" y="31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72" y="0"/>
                  <a:pt x="72" y="0"/>
                  <a:pt x="72" y="0"/>
                </a:cubicBezTo>
                <a:cubicBezTo>
                  <a:pt x="19" y="60"/>
                  <a:pt x="19" y="60"/>
                  <a:pt x="19" y="60"/>
                </a:cubicBezTo>
                <a:cubicBezTo>
                  <a:pt x="0" y="147"/>
                  <a:pt x="0" y="147"/>
                  <a:pt x="0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1" y="310"/>
                  <a:pt x="21" y="310"/>
                  <a:pt x="21" y="310"/>
                </a:cubicBezTo>
                <a:cubicBezTo>
                  <a:pt x="27" y="310"/>
                  <a:pt x="27" y="310"/>
                  <a:pt x="27" y="310"/>
                </a:cubicBezTo>
                <a:cubicBezTo>
                  <a:pt x="27" y="153"/>
                  <a:pt x="27" y="153"/>
                  <a:pt x="27" y="153"/>
                </a:cubicBezTo>
                <a:cubicBezTo>
                  <a:pt x="29" y="154"/>
                  <a:pt x="29" y="154"/>
                  <a:pt x="29" y="154"/>
                </a:cubicBezTo>
                <a:cubicBezTo>
                  <a:pt x="90" y="105"/>
                  <a:pt x="90" y="105"/>
                  <a:pt x="90" y="105"/>
                </a:cubicBezTo>
                <a:cubicBezTo>
                  <a:pt x="101" y="53"/>
                  <a:pt x="101" y="53"/>
                  <a:pt x="101" y="53"/>
                </a:cubicBezTo>
                <a:cubicBezTo>
                  <a:pt x="217" y="77"/>
                  <a:pt x="217" y="77"/>
                  <a:pt x="217" y="77"/>
                </a:cubicBezTo>
                <a:cubicBezTo>
                  <a:pt x="174" y="306"/>
                  <a:pt x="174" y="306"/>
                  <a:pt x="174" y="306"/>
                </a:cubicBezTo>
                <a:cubicBezTo>
                  <a:pt x="196" y="306"/>
                  <a:pt x="196" y="306"/>
                  <a:pt x="196" y="306"/>
                </a:cubicBezTo>
                <a:cubicBezTo>
                  <a:pt x="198" y="291"/>
                  <a:pt x="198" y="291"/>
                  <a:pt x="198" y="291"/>
                </a:cubicBezTo>
                <a:cubicBezTo>
                  <a:pt x="266" y="253"/>
                  <a:pt x="266" y="253"/>
                  <a:pt x="266" y="253"/>
                </a:cubicBezTo>
                <a:cubicBezTo>
                  <a:pt x="270" y="306"/>
                  <a:pt x="270" y="306"/>
                  <a:pt x="270" y="306"/>
                </a:cubicBezTo>
                <a:cubicBezTo>
                  <a:pt x="294" y="306"/>
                  <a:pt x="294" y="306"/>
                  <a:pt x="294" y="306"/>
                </a:cubicBezTo>
                <a:cubicBezTo>
                  <a:pt x="275" y="90"/>
                  <a:pt x="275" y="90"/>
                  <a:pt x="275" y="90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45" y="126"/>
                  <a:pt x="451" y="122"/>
                  <a:pt x="452" y="116"/>
                </a:cubicBezTo>
                <a:cubicBezTo>
                  <a:pt x="454" y="110"/>
                  <a:pt x="450" y="105"/>
                  <a:pt x="444" y="103"/>
                </a:cubicBezTo>
                <a:close/>
                <a:moveTo>
                  <a:pt x="85" y="49"/>
                </a:moveTo>
                <a:cubicBezTo>
                  <a:pt x="84" y="55"/>
                  <a:pt x="78" y="59"/>
                  <a:pt x="72" y="57"/>
                </a:cubicBezTo>
                <a:cubicBezTo>
                  <a:pt x="66" y="56"/>
                  <a:pt x="62" y="50"/>
                  <a:pt x="63" y="45"/>
                </a:cubicBezTo>
                <a:cubicBezTo>
                  <a:pt x="65" y="39"/>
                  <a:pt x="71" y="35"/>
                  <a:pt x="76" y="36"/>
                </a:cubicBezTo>
                <a:cubicBezTo>
                  <a:pt x="82" y="37"/>
                  <a:pt x="86" y="43"/>
                  <a:pt x="85" y="49"/>
                </a:cubicBezTo>
                <a:close/>
                <a:moveTo>
                  <a:pt x="204" y="265"/>
                </a:moveTo>
                <a:cubicBezTo>
                  <a:pt x="215" y="206"/>
                  <a:pt x="215" y="206"/>
                  <a:pt x="215" y="206"/>
                </a:cubicBezTo>
                <a:cubicBezTo>
                  <a:pt x="265" y="228"/>
                  <a:pt x="265" y="228"/>
                  <a:pt x="265" y="228"/>
                </a:cubicBezTo>
                <a:lnTo>
                  <a:pt x="204" y="265"/>
                </a:lnTo>
                <a:close/>
                <a:moveTo>
                  <a:pt x="219" y="187"/>
                </a:moveTo>
                <a:cubicBezTo>
                  <a:pt x="261" y="170"/>
                  <a:pt x="261" y="170"/>
                  <a:pt x="261" y="170"/>
                </a:cubicBezTo>
                <a:cubicBezTo>
                  <a:pt x="263" y="206"/>
                  <a:pt x="263" y="206"/>
                  <a:pt x="263" y="206"/>
                </a:cubicBezTo>
                <a:lnTo>
                  <a:pt x="219" y="187"/>
                </a:lnTo>
                <a:close/>
                <a:moveTo>
                  <a:pt x="260" y="154"/>
                </a:moveTo>
                <a:cubicBezTo>
                  <a:pt x="223" y="170"/>
                  <a:pt x="223" y="170"/>
                  <a:pt x="223" y="170"/>
                </a:cubicBezTo>
                <a:cubicBezTo>
                  <a:pt x="240" y="82"/>
                  <a:pt x="240" y="82"/>
                  <a:pt x="240" y="82"/>
                </a:cubicBezTo>
                <a:cubicBezTo>
                  <a:pt x="255" y="85"/>
                  <a:pt x="255" y="85"/>
                  <a:pt x="255" y="85"/>
                </a:cubicBezTo>
                <a:lnTo>
                  <a:pt x="260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87" name="组合 286"/>
          <p:cNvGrpSpPr/>
          <p:nvPr/>
        </p:nvGrpSpPr>
        <p:grpSpPr>
          <a:xfrm>
            <a:off x="8267540" y="4977687"/>
            <a:ext cx="683773" cy="678724"/>
            <a:chOff x="8294045" y="5335495"/>
            <a:chExt cx="683773" cy="678724"/>
          </a:xfrm>
          <a:solidFill>
            <a:schemeClr val="bg1"/>
          </a:solidFill>
        </p:grpSpPr>
        <p:sp>
          <p:nvSpPr>
            <p:cNvPr id="288" name="Freeform 378"/>
            <p:cNvSpPr>
              <a:spLocks noEditPoints="1"/>
            </p:cNvSpPr>
            <p:nvPr/>
          </p:nvSpPr>
          <p:spPr bwMode="auto">
            <a:xfrm>
              <a:off x="8821300" y="5596598"/>
              <a:ext cx="156518" cy="156518"/>
            </a:xfrm>
            <a:custGeom>
              <a:avLst/>
              <a:gdLst>
                <a:gd name="T0" fmla="*/ 46 w 92"/>
                <a:gd name="T1" fmla="*/ 0 h 92"/>
                <a:gd name="T2" fmla="*/ 0 w 92"/>
                <a:gd name="T3" fmla="*/ 46 h 92"/>
                <a:gd name="T4" fmla="*/ 46 w 92"/>
                <a:gd name="T5" fmla="*/ 92 h 92"/>
                <a:gd name="T6" fmla="*/ 92 w 92"/>
                <a:gd name="T7" fmla="*/ 46 h 92"/>
                <a:gd name="T8" fmla="*/ 46 w 92"/>
                <a:gd name="T9" fmla="*/ 0 h 92"/>
                <a:gd name="T10" fmla="*/ 46 w 92"/>
                <a:gd name="T11" fmla="*/ 78 h 92"/>
                <a:gd name="T12" fmla="*/ 14 w 92"/>
                <a:gd name="T13" fmla="*/ 46 h 92"/>
                <a:gd name="T14" fmla="*/ 46 w 92"/>
                <a:gd name="T15" fmla="*/ 14 h 92"/>
                <a:gd name="T16" fmla="*/ 78 w 92"/>
                <a:gd name="T17" fmla="*/ 46 h 92"/>
                <a:gd name="T18" fmla="*/ 46 w 92"/>
                <a:gd name="T19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2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2"/>
                    <a:pt x="20" y="92"/>
                    <a:pt x="46" y="92"/>
                  </a:cubicBezTo>
                  <a:cubicBezTo>
                    <a:pt x="71" y="92"/>
                    <a:pt x="92" y="72"/>
                    <a:pt x="92" y="46"/>
                  </a:cubicBezTo>
                  <a:cubicBezTo>
                    <a:pt x="92" y="21"/>
                    <a:pt x="71" y="0"/>
                    <a:pt x="46" y="0"/>
                  </a:cubicBezTo>
                  <a:close/>
                  <a:moveTo>
                    <a:pt x="46" y="78"/>
                  </a:moveTo>
                  <a:cubicBezTo>
                    <a:pt x="28" y="78"/>
                    <a:pt x="14" y="64"/>
                    <a:pt x="14" y="46"/>
                  </a:cubicBezTo>
                  <a:cubicBezTo>
                    <a:pt x="14" y="28"/>
                    <a:pt x="28" y="14"/>
                    <a:pt x="46" y="14"/>
                  </a:cubicBezTo>
                  <a:cubicBezTo>
                    <a:pt x="64" y="14"/>
                    <a:pt x="78" y="28"/>
                    <a:pt x="78" y="46"/>
                  </a:cubicBezTo>
                  <a:cubicBezTo>
                    <a:pt x="78" y="64"/>
                    <a:pt x="64" y="78"/>
                    <a:pt x="46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9" name="Freeform 379"/>
            <p:cNvSpPr/>
            <p:nvPr/>
          </p:nvSpPr>
          <p:spPr bwMode="auto">
            <a:xfrm>
              <a:off x="8746287" y="5668005"/>
              <a:ext cx="66358" cy="8655"/>
            </a:xfrm>
            <a:custGeom>
              <a:avLst/>
              <a:gdLst>
                <a:gd name="T0" fmla="*/ 37 w 39"/>
                <a:gd name="T1" fmla="*/ 0 h 5"/>
                <a:gd name="T2" fmla="*/ 2 w 39"/>
                <a:gd name="T3" fmla="*/ 0 h 5"/>
                <a:gd name="T4" fmla="*/ 1 w 39"/>
                <a:gd name="T5" fmla="*/ 1 h 5"/>
                <a:gd name="T6" fmla="*/ 0 w 39"/>
                <a:gd name="T7" fmla="*/ 3 h 5"/>
                <a:gd name="T8" fmla="*/ 2 w 39"/>
                <a:gd name="T9" fmla="*/ 5 h 5"/>
                <a:gd name="T10" fmla="*/ 37 w 39"/>
                <a:gd name="T11" fmla="*/ 5 h 5"/>
                <a:gd name="T12" fmla="*/ 39 w 39"/>
                <a:gd name="T13" fmla="*/ 3 h 5"/>
                <a:gd name="T14" fmla="*/ 37 w 3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">
                  <a:moveTo>
                    <a:pt x="3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8" y="5"/>
                    <a:pt x="39" y="4"/>
                    <a:pt x="39" y="3"/>
                  </a:cubicBezTo>
                  <a:cubicBezTo>
                    <a:pt x="39" y="1"/>
                    <a:pt x="3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0" name="Freeform 380"/>
            <p:cNvSpPr/>
            <p:nvPr/>
          </p:nvSpPr>
          <p:spPr bwMode="auto">
            <a:xfrm>
              <a:off x="8633767" y="5499225"/>
              <a:ext cx="7934" cy="67079"/>
            </a:xfrm>
            <a:custGeom>
              <a:avLst/>
              <a:gdLst>
                <a:gd name="T0" fmla="*/ 0 w 5"/>
                <a:gd name="T1" fmla="*/ 3 h 39"/>
                <a:gd name="T2" fmla="*/ 0 w 5"/>
                <a:gd name="T3" fmla="*/ 37 h 39"/>
                <a:gd name="T4" fmla="*/ 0 w 5"/>
                <a:gd name="T5" fmla="*/ 39 h 39"/>
                <a:gd name="T6" fmla="*/ 2 w 5"/>
                <a:gd name="T7" fmla="*/ 39 h 39"/>
                <a:gd name="T8" fmla="*/ 5 w 5"/>
                <a:gd name="T9" fmla="*/ 37 h 39"/>
                <a:gd name="T10" fmla="*/ 5 w 5"/>
                <a:gd name="T11" fmla="*/ 3 h 39"/>
                <a:gd name="T12" fmla="*/ 2 w 5"/>
                <a:gd name="T13" fmla="*/ 0 h 39"/>
                <a:gd name="T14" fmla="*/ 0 w 5"/>
                <a:gd name="T15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9">
                  <a:moveTo>
                    <a:pt x="0" y="3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1" y="39"/>
                    <a:pt x="2" y="39"/>
                    <a:pt x="2" y="39"/>
                  </a:cubicBezTo>
                  <a:cubicBezTo>
                    <a:pt x="4" y="39"/>
                    <a:pt x="5" y="38"/>
                    <a:pt x="5" y="37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1" name="Freeform 381"/>
            <p:cNvSpPr/>
            <p:nvPr/>
          </p:nvSpPr>
          <p:spPr bwMode="auto">
            <a:xfrm>
              <a:off x="8630161" y="5785573"/>
              <a:ext cx="8655" cy="68522"/>
            </a:xfrm>
            <a:custGeom>
              <a:avLst/>
              <a:gdLst>
                <a:gd name="T0" fmla="*/ 5 w 5"/>
                <a:gd name="T1" fmla="*/ 37 h 40"/>
                <a:gd name="T2" fmla="*/ 5 w 5"/>
                <a:gd name="T3" fmla="*/ 3 h 40"/>
                <a:gd name="T4" fmla="*/ 3 w 5"/>
                <a:gd name="T5" fmla="*/ 0 h 40"/>
                <a:gd name="T6" fmla="*/ 0 w 5"/>
                <a:gd name="T7" fmla="*/ 3 h 40"/>
                <a:gd name="T8" fmla="*/ 0 w 5"/>
                <a:gd name="T9" fmla="*/ 37 h 40"/>
                <a:gd name="T10" fmla="*/ 1 w 5"/>
                <a:gd name="T11" fmla="*/ 39 h 40"/>
                <a:gd name="T12" fmla="*/ 3 w 5"/>
                <a:gd name="T13" fmla="*/ 40 h 40"/>
                <a:gd name="T14" fmla="*/ 5 w 5"/>
                <a:gd name="T15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0">
                  <a:moveTo>
                    <a:pt x="5" y="37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1" y="39"/>
                    <a:pt x="2" y="40"/>
                    <a:pt x="3" y="40"/>
                  </a:cubicBezTo>
                  <a:cubicBezTo>
                    <a:pt x="4" y="40"/>
                    <a:pt x="5" y="38"/>
                    <a:pt x="5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2" name="Freeform 382"/>
            <p:cNvSpPr>
              <a:spLocks noEditPoints="1"/>
            </p:cNvSpPr>
            <p:nvPr/>
          </p:nvSpPr>
          <p:spPr bwMode="auto">
            <a:xfrm>
              <a:off x="8558754" y="5335495"/>
              <a:ext cx="156518" cy="157239"/>
            </a:xfrm>
            <a:custGeom>
              <a:avLst/>
              <a:gdLst>
                <a:gd name="T0" fmla="*/ 46 w 92"/>
                <a:gd name="T1" fmla="*/ 92 h 92"/>
                <a:gd name="T2" fmla="*/ 92 w 92"/>
                <a:gd name="T3" fmla="*/ 46 h 92"/>
                <a:gd name="T4" fmla="*/ 46 w 92"/>
                <a:gd name="T5" fmla="*/ 0 h 92"/>
                <a:gd name="T6" fmla="*/ 0 w 92"/>
                <a:gd name="T7" fmla="*/ 46 h 92"/>
                <a:gd name="T8" fmla="*/ 46 w 92"/>
                <a:gd name="T9" fmla="*/ 92 h 92"/>
                <a:gd name="T10" fmla="*/ 46 w 92"/>
                <a:gd name="T11" fmla="*/ 14 h 92"/>
                <a:gd name="T12" fmla="*/ 79 w 92"/>
                <a:gd name="T13" fmla="*/ 46 h 92"/>
                <a:gd name="T14" fmla="*/ 46 w 92"/>
                <a:gd name="T15" fmla="*/ 78 h 92"/>
                <a:gd name="T16" fmla="*/ 14 w 92"/>
                <a:gd name="T17" fmla="*/ 46 h 92"/>
                <a:gd name="T18" fmla="*/ 46 w 92"/>
                <a:gd name="T1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2">
                  <a:moveTo>
                    <a:pt x="46" y="92"/>
                  </a:moveTo>
                  <a:cubicBezTo>
                    <a:pt x="72" y="92"/>
                    <a:pt x="92" y="71"/>
                    <a:pt x="92" y="46"/>
                  </a:cubicBezTo>
                  <a:cubicBezTo>
                    <a:pt x="92" y="21"/>
                    <a:pt x="72" y="0"/>
                    <a:pt x="46" y="0"/>
                  </a:cubicBezTo>
                  <a:cubicBezTo>
                    <a:pt x="21" y="0"/>
                    <a:pt x="0" y="21"/>
                    <a:pt x="0" y="46"/>
                  </a:cubicBezTo>
                  <a:cubicBezTo>
                    <a:pt x="0" y="71"/>
                    <a:pt x="21" y="92"/>
                    <a:pt x="46" y="92"/>
                  </a:cubicBezTo>
                  <a:close/>
                  <a:moveTo>
                    <a:pt x="46" y="14"/>
                  </a:moveTo>
                  <a:cubicBezTo>
                    <a:pt x="64" y="14"/>
                    <a:pt x="79" y="28"/>
                    <a:pt x="79" y="46"/>
                  </a:cubicBezTo>
                  <a:cubicBezTo>
                    <a:pt x="79" y="64"/>
                    <a:pt x="64" y="78"/>
                    <a:pt x="46" y="78"/>
                  </a:cubicBezTo>
                  <a:cubicBezTo>
                    <a:pt x="29" y="78"/>
                    <a:pt x="14" y="64"/>
                    <a:pt x="14" y="46"/>
                  </a:cubicBezTo>
                  <a:cubicBezTo>
                    <a:pt x="14" y="28"/>
                    <a:pt x="29" y="14"/>
                    <a:pt x="46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3" name="Freeform 383"/>
            <p:cNvSpPr>
              <a:spLocks noEditPoints="1"/>
            </p:cNvSpPr>
            <p:nvPr/>
          </p:nvSpPr>
          <p:spPr bwMode="auto">
            <a:xfrm>
              <a:off x="8558754" y="5859144"/>
              <a:ext cx="156518" cy="155075"/>
            </a:xfrm>
            <a:custGeom>
              <a:avLst/>
              <a:gdLst>
                <a:gd name="T0" fmla="*/ 46 w 92"/>
                <a:gd name="T1" fmla="*/ 0 h 91"/>
                <a:gd name="T2" fmla="*/ 0 w 92"/>
                <a:gd name="T3" fmla="*/ 46 h 91"/>
                <a:gd name="T4" fmla="*/ 46 w 92"/>
                <a:gd name="T5" fmla="*/ 91 h 91"/>
                <a:gd name="T6" fmla="*/ 92 w 92"/>
                <a:gd name="T7" fmla="*/ 46 h 91"/>
                <a:gd name="T8" fmla="*/ 46 w 92"/>
                <a:gd name="T9" fmla="*/ 0 h 91"/>
                <a:gd name="T10" fmla="*/ 46 w 92"/>
                <a:gd name="T11" fmla="*/ 78 h 91"/>
                <a:gd name="T12" fmla="*/ 14 w 92"/>
                <a:gd name="T13" fmla="*/ 46 h 91"/>
                <a:gd name="T14" fmla="*/ 46 w 92"/>
                <a:gd name="T15" fmla="*/ 13 h 91"/>
                <a:gd name="T16" fmla="*/ 79 w 92"/>
                <a:gd name="T17" fmla="*/ 46 h 91"/>
                <a:gd name="T18" fmla="*/ 46 w 92"/>
                <a:gd name="T19" fmla="*/ 7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1">
                  <a:moveTo>
                    <a:pt x="46" y="0"/>
                  </a:moveTo>
                  <a:cubicBezTo>
                    <a:pt x="21" y="0"/>
                    <a:pt x="0" y="20"/>
                    <a:pt x="0" y="46"/>
                  </a:cubicBezTo>
                  <a:cubicBezTo>
                    <a:pt x="0" y="71"/>
                    <a:pt x="21" y="91"/>
                    <a:pt x="46" y="91"/>
                  </a:cubicBezTo>
                  <a:cubicBezTo>
                    <a:pt x="72" y="91"/>
                    <a:pt x="92" y="71"/>
                    <a:pt x="92" y="46"/>
                  </a:cubicBezTo>
                  <a:cubicBezTo>
                    <a:pt x="92" y="20"/>
                    <a:pt x="72" y="0"/>
                    <a:pt x="46" y="0"/>
                  </a:cubicBezTo>
                  <a:close/>
                  <a:moveTo>
                    <a:pt x="46" y="78"/>
                  </a:moveTo>
                  <a:cubicBezTo>
                    <a:pt x="29" y="78"/>
                    <a:pt x="14" y="63"/>
                    <a:pt x="14" y="46"/>
                  </a:cubicBezTo>
                  <a:cubicBezTo>
                    <a:pt x="14" y="28"/>
                    <a:pt x="29" y="13"/>
                    <a:pt x="46" y="13"/>
                  </a:cubicBezTo>
                  <a:cubicBezTo>
                    <a:pt x="64" y="13"/>
                    <a:pt x="79" y="28"/>
                    <a:pt x="79" y="46"/>
                  </a:cubicBezTo>
                  <a:cubicBezTo>
                    <a:pt x="79" y="63"/>
                    <a:pt x="64" y="78"/>
                    <a:pt x="46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4" name="Freeform 384"/>
            <p:cNvSpPr>
              <a:spLocks noEditPoints="1"/>
            </p:cNvSpPr>
            <p:nvPr/>
          </p:nvSpPr>
          <p:spPr bwMode="auto">
            <a:xfrm>
              <a:off x="8527739" y="5571353"/>
              <a:ext cx="209893" cy="209171"/>
            </a:xfrm>
            <a:custGeom>
              <a:avLst/>
              <a:gdLst>
                <a:gd name="T0" fmla="*/ 62 w 123"/>
                <a:gd name="T1" fmla="*/ 0 h 123"/>
                <a:gd name="T2" fmla="*/ 0 w 123"/>
                <a:gd name="T3" fmla="*/ 61 h 123"/>
                <a:gd name="T4" fmla="*/ 62 w 123"/>
                <a:gd name="T5" fmla="*/ 123 h 123"/>
                <a:gd name="T6" fmla="*/ 123 w 123"/>
                <a:gd name="T7" fmla="*/ 61 h 123"/>
                <a:gd name="T8" fmla="*/ 62 w 123"/>
                <a:gd name="T9" fmla="*/ 0 h 123"/>
                <a:gd name="T10" fmla="*/ 62 w 123"/>
                <a:gd name="T11" fmla="*/ 105 h 123"/>
                <a:gd name="T12" fmla="*/ 18 w 123"/>
                <a:gd name="T13" fmla="*/ 61 h 123"/>
                <a:gd name="T14" fmla="*/ 62 w 123"/>
                <a:gd name="T15" fmla="*/ 18 h 123"/>
                <a:gd name="T16" fmla="*/ 105 w 123"/>
                <a:gd name="T17" fmla="*/ 61 h 123"/>
                <a:gd name="T18" fmla="*/ 62 w 123"/>
                <a:gd name="T19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3">
                  <a:moveTo>
                    <a:pt x="62" y="0"/>
                  </a:moveTo>
                  <a:cubicBezTo>
                    <a:pt x="28" y="0"/>
                    <a:pt x="0" y="27"/>
                    <a:pt x="0" y="61"/>
                  </a:cubicBezTo>
                  <a:cubicBezTo>
                    <a:pt x="0" y="95"/>
                    <a:pt x="28" y="123"/>
                    <a:pt x="62" y="123"/>
                  </a:cubicBezTo>
                  <a:cubicBezTo>
                    <a:pt x="96" y="123"/>
                    <a:pt x="123" y="95"/>
                    <a:pt x="123" y="61"/>
                  </a:cubicBezTo>
                  <a:cubicBezTo>
                    <a:pt x="123" y="27"/>
                    <a:pt x="96" y="0"/>
                    <a:pt x="62" y="0"/>
                  </a:cubicBezTo>
                  <a:close/>
                  <a:moveTo>
                    <a:pt x="62" y="105"/>
                  </a:moveTo>
                  <a:cubicBezTo>
                    <a:pt x="38" y="105"/>
                    <a:pt x="18" y="85"/>
                    <a:pt x="18" y="61"/>
                  </a:cubicBezTo>
                  <a:cubicBezTo>
                    <a:pt x="18" y="37"/>
                    <a:pt x="38" y="18"/>
                    <a:pt x="62" y="18"/>
                  </a:cubicBezTo>
                  <a:cubicBezTo>
                    <a:pt x="86" y="18"/>
                    <a:pt x="105" y="37"/>
                    <a:pt x="105" y="61"/>
                  </a:cubicBezTo>
                  <a:cubicBezTo>
                    <a:pt x="105" y="85"/>
                    <a:pt x="86" y="105"/>
                    <a:pt x="62" y="1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5" name="Freeform 385"/>
            <p:cNvSpPr/>
            <p:nvPr/>
          </p:nvSpPr>
          <p:spPr bwMode="auto">
            <a:xfrm>
              <a:off x="8456333" y="5671611"/>
              <a:ext cx="67800" cy="8655"/>
            </a:xfrm>
            <a:custGeom>
              <a:avLst/>
              <a:gdLst>
                <a:gd name="T0" fmla="*/ 37 w 40"/>
                <a:gd name="T1" fmla="*/ 0 h 5"/>
                <a:gd name="T2" fmla="*/ 3 w 40"/>
                <a:gd name="T3" fmla="*/ 0 h 5"/>
                <a:gd name="T4" fmla="*/ 1 w 40"/>
                <a:gd name="T5" fmla="*/ 0 h 5"/>
                <a:gd name="T6" fmla="*/ 0 w 40"/>
                <a:gd name="T7" fmla="*/ 2 h 5"/>
                <a:gd name="T8" fmla="*/ 3 w 40"/>
                <a:gd name="T9" fmla="*/ 5 h 5"/>
                <a:gd name="T10" fmla="*/ 37 w 40"/>
                <a:gd name="T11" fmla="*/ 5 h 5"/>
                <a:gd name="T12" fmla="*/ 40 w 40"/>
                <a:gd name="T13" fmla="*/ 2 h 5"/>
                <a:gd name="T14" fmla="*/ 37 w 4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5">
                  <a:moveTo>
                    <a:pt x="3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8" y="5"/>
                    <a:pt x="40" y="4"/>
                    <a:pt x="40" y="2"/>
                  </a:cubicBezTo>
                  <a:cubicBezTo>
                    <a:pt x="40" y="1"/>
                    <a:pt x="3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6" name="Freeform 386"/>
            <p:cNvSpPr>
              <a:spLocks noEditPoints="1"/>
            </p:cNvSpPr>
            <p:nvPr/>
          </p:nvSpPr>
          <p:spPr bwMode="auto">
            <a:xfrm>
              <a:off x="8294045" y="5596598"/>
              <a:ext cx="157239" cy="156518"/>
            </a:xfrm>
            <a:custGeom>
              <a:avLst/>
              <a:gdLst>
                <a:gd name="T0" fmla="*/ 46 w 92"/>
                <a:gd name="T1" fmla="*/ 0 h 92"/>
                <a:gd name="T2" fmla="*/ 0 w 92"/>
                <a:gd name="T3" fmla="*/ 46 h 92"/>
                <a:gd name="T4" fmla="*/ 46 w 92"/>
                <a:gd name="T5" fmla="*/ 92 h 92"/>
                <a:gd name="T6" fmla="*/ 92 w 92"/>
                <a:gd name="T7" fmla="*/ 46 h 92"/>
                <a:gd name="T8" fmla="*/ 46 w 92"/>
                <a:gd name="T9" fmla="*/ 0 h 92"/>
                <a:gd name="T10" fmla="*/ 46 w 92"/>
                <a:gd name="T11" fmla="*/ 78 h 92"/>
                <a:gd name="T12" fmla="*/ 14 w 92"/>
                <a:gd name="T13" fmla="*/ 46 h 92"/>
                <a:gd name="T14" fmla="*/ 46 w 92"/>
                <a:gd name="T15" fmla="*/ 14 h 92"/>
                <a:gd name="T16" fmla="*/ 78 w 92"/>
                <a:gd name="T17" fmla="*/ 46 h 92"/>
                <a:gd name="T18" fmla="*/ 46 w 92"/>
                <a:gd name="T19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2">
                  <a:moveTo>
                    <a:pt x="46" y="0"/>
                  </a:moveTo>
                  <a:cubicBezTo>
                    <a:pt x="21" y="0"/>
                    <a:pt x="0" y="21"/>
                    <a:pt x="0" y="46"/>
                  </a:cubicBezTo>
                  <a:cubicBezTo>
                    <a:pt x="0" y="72"/>
                    <a:pt x="21" y="92"/>
                    <a:pt x="46" y="92"/>
                  </a:cubicBezTo>
                  <a:cubicBezTo>
                    <a:pt x="71" y="92"/>
                    <a:pt x="92" y="72"/>
                    <a:pt x="92" y="46"/>
                  </a:cubicBezTo>
                  <a:cubicBezTo>
                    <a:pt x="92" y="21"/>
                    <a:pt x="71" y="0"/>
                    <a:pt x="46" y="0"/>
                  </a:cubicBezTo>
                  <a:close/>
                  <a:moveTo>
                    <a:pt x="46" y="78"/>
                  </a:moveTo>
                  <a:cubicBezTo>
                    <a:pt x="28" y="78"/>
                    <a:pt x="14" y="64"/>
                    <a:pt x="14" y="46"/>
                  </a:cubicBezTo>
                  <a:cubicBezTo>
                    <a:pt x="14" y="28"/>
                    <a:pt x="28" y="14"/>
                    <a:pt x="46" y="14"/>
                  </a:cubicBezTo>
                  <a:cubicBezTo>
                    <a:pt x="64" y="14"/>
                    <a:pt x="78" y="28"/>
                    <a:pt x="78" y="46"/>
                  </a:cubicBezTo>
                  <a:cubicBezTo>
                    <a:pt x="78" y="64"/>
                    <a:pt x="64" y="78"/>
                    <a:pt x="46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97" name="组合 296"/>
          <p:cNvGrpSpPr/>
          <p:nvPr/>
        </p:nvGrpSpPr>
        <p:grpSpPr>
          <a:xfrm>
            <a:off x="7251978" y="5092370"/>
            <a:ext cx="576302" cy="516437"/>
            <a:chOff x="7278483" y="5450178"/>
            <a:chExt cx="576302" cy="516437"/>
          </a:xfrm>
          <a:solidFill>
            <a:schemeClr val="bg1"/>
          </a:solidFill>
        </p:grpSpPr>
        <p:sp>
          <p:nvSpPr>
            <p:cNvPr id="298" name="Freeform 387"/>
            <p:cNvSpPr/>
            <p:nvPr/>
          </p:nvSpPr>
          <p:spPr bwMode="auto">
            <a:xfrm>
              <a:off x="7585027" y="5717773"/>
              <a:ext cx="269758" cy="248842"/>
            </a:xfrm>
            <a:custGeom>
              <a:avLst/>
              <a:gdLst>
                <a:gd name="T0" fmla="*/ 139 w 158"/>
                <a:gd name="T1" fmla="*/ 74 h 146"/>
                <a:gd name="T2" fmla="*/ 46 w 158"/>
                <a:gd name="T3" fmla="*/ 0 h 146"/>
                <a:gd name="T4" fmla="*/ 28 w 158"/>
                <a:gd name="T5" fmla="*/ 33 h 146"/>
                <a:gd name="T6" fmla="*/ 0 w 158"/>
                <a:gd name="T7" fmla="*/ 58 h 146"/>
                <a:gd name="T8" fmla="*/ 91 w 158"/>
                <a:gd name="T9" fmla="*/ 131 h 146"/>
                <a:gd name="T10" fmla="*/ 138 w 158"/>
                <a:gd name="T11" fmla="*/ 121 h 146"/>
                <a:gd name="T12" fmla="*/ 139 w 158"/>
                <a:gd name="T13" fmla="*/ 7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46">
                  <a:moveTo>
                    <a:pt x="139" y="74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2" y="11"/>
                    <a:pt x="36" y="22"/>
                    <a:pt x="28" y="33"/>
                  </a:cubicBezTo>
                  <a:cubicBezTo>
                    <a:pt x="19" y="43"/>
                    <a:pt x="10" y="51"/>
                    <a:pt x="0" y="58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91" y="131"/>
                    <a:pt x="117" y="146"/>
                    <a:pt x="138" y="121"/>
                  </a:cubicBezTo>
                  <a:cubicBezTo>
                    <a:pt x="158" y="95"/>
                    <a:pt x="139" y="74"/>
                    <a:pt x="139" y="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9" name="Freeform 388"/>
            <p:cNvSpPr/>
            <p:nvPr/>
          </p:nvSpPr>
          <p:spPr bwMode="auto">
            <a:xfrm>
              <a:off x="7278483" y="5450178"/>
              <a:ext cx="386606" cy="385163"/>
            </a:xfrm>
            <a:custGeom>
              <a:avLst/>
              <a:gdLst>
                <a:gd name="T0" fmla="*/ 195 w 227"/>
                <a:gd name="T1" fmla="*/ 180 h 226"/>
                <a:gd name="T2" fmla="*/ 213 w 227"/>
                <a:gd name="T3" fmla="*/ 146 h 226"/>
                <a:gd name="T4" fmla="*/ 179 w 227"/>
                <a:gd name="T5" fmla="*/ 30 h 226"/>
                <a:gd name="T6" fmla="*/ 65 w 227"/>
                <a:gd name="T7" fmla="*/ 18 h 226"/>
                <a:gd name="T8" fmla="*/ 119 w 227"/>
                <a:gd name="T9" fmla="*/ 61 h 226"/>
                <a:gd name="T10" fmla="*/ 112 w 227"/>
                <a:gd name="T11" fmla="*/ 113 h 226"/>
                <a:gd name="T12" fmla="*/ 62 w 227"/>
                <a:gd name="T13" fmla="*/ 135 h 226"/>
                <a:gd name="T14" fmla="*/ 8 w 227"/>
                <a:gd name="T15" fmla="*/ 91 h 226"/>
                <a:gd name="T16" fmla="*/ 46 w 227"/>
                <a:gd name="T17" fmla="*/ 196 h 226"/>
                <a:gd name="T18" fmla="*/ 166 w 227"/>
                <a:gd name="T19" fmla="*/ 204 h 226"/>
                <a:gd name="T20" fmla="*/ 195 w 227"/>
                <a:gd name="T21" fmla="*/ 18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26">
                  <a:moveTo>
                    <a:pt x="195" y="180"/>
                  </a:moveTo>
                  <a:cubicBezTo>
                    <a:pt x="203" y="169"/>
                    <a:pt x="209" y="158"/>
                    <a:pt x="213" y="146"/>
                  </a:cubicBezTo>
                  <a:cubicBezTo>
                    <a:pt x="227" y="105"/>
                    <a:pt x="214" y="58"/>
                    <a:pt x="179" y="30"/>
                  </a:cubicBezTo>
                  <a:cubicBezTo>
                    <a:pt x="145" y="3"/>
                    <a:pt x="101" y="0"/>
                    <a:pt x="65" y="18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62" y="135"/>
                    <a:pt x="62" y="135"/>
                    <a:pt x="62" y="135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0" y="129"/>
                    <a:pt x="13" y="170"/>
                    <a:pt x="46" y="196"/>
                  </a:cubicBezTo>
                  <a:cubicBezTo>
                    <a:pt x="81" y="225"/>
                    <a:pt x="129" y="226"/>
                    <a:pt x="166" y="204"/>
                  </a:cubicBezTo>
                  <a:cubicBezTo>
                    <a:pt x="177" y="198"/>
                    <a:pt x="187" y="190"/>
                    <a:pt x="195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00" name="组合 299"/>
          <p:cNvGrpSpPr/>
          <p:nvPr/>
        </p:nvGrpSpPr>
        <p:grpSpPr>
          <a:xfrm>
            <a:off x="6100816" y="5017357"/>
            <a:ext cx="808555" cy="601547"/>
            <a:chOff x="6233338" y="4924592"/>
            <a:chExt cx="808555" cy="601547"/>
          </a:xfrm>
          <a:solidFill>
            <a:schemeClr val="bg1"/>
          </a:solidFill>
        </p:grpSpPr>
        <p:sp>
          <p:nvSpPr>
            <p:cNvPr id="301" name="Freeform 389"/>
            <p:cNvSpPr>
              <a:spLocks noEditPoints="1"/>
            </p:cNvSpPr>
            <p:nvPr/>
          </p:nvSpPr>
          <p:spPr bwMode="auto">
            <a:xfrm>
              <a:off x="6795936" y="5282347"/>
              <a:ext cx="245957" cy="243792"/>
            </a:xfrm>
            <a:custGeom>
              <a:avLst/>
              <a:gdLst>
                <a:gd name="T0" fmla="*/ 128 w 144"/>
                <a:gd name="T1" fmla="*/ 65 h 143"/>
                <a:gd name="T2" fmla="*/ 144 w 144"/>
                <a:gd name="T3" fmla="*/ 57 h 143"/>
                <a:gd name="T4" fmla="*/ 139 w 144"/>
                <a:gd name="T5" fmla="*/ 43 h 143"/>
                <a:gd name="T6" fmla="*/ 121 w 144"/>
                <a:gd name="T7" fmla="*/ 45 h 143"/>
                <a:gd name="T8" fmla="*/ 115 w 144"/>
                <a:gd name="T9" fmla="*/ 35 h 143"/>
                <a:gd name="T10" fmla="*/ 121 w 144"/>
                <a:gd name="T11" fmla="*/ 18 h 143"/>
                <a:gd name="T12" fmla="*/ 111 w 144"/>
                <a:gd name="T13" fmla="*/ 10 h 143"/>
                <a:gd name="T14" fmla="*/ 97 w 144"/>
                <a:gd name="T15" fmla="*/ 23 h 143"/>
                <a:gd name="T16" fmla="*/ 85 w 144"/>
                <a:gd name="T17" fmla="*/ 19 h 143"/>
                <a:gd name="T18" fmla="*/ 80 w 144"/>
                <a:gd name="T19" fmla="*/ 0 h 143"/>
                <a:gd name="T20" fmla="*/ 65 w 144"/>
                <a:gd name="T21" fmla="*/ 0 h 143"/>
                <a:gd name="T22" fmla="*/ 60 w 144"/>
                <a:gd name="T23" fmla="*/ 19 h 143"/>
                <a:gd name="T24" fmla="*/ 47 w 144"/>
                <a:gd name="T25" fmla="*/ 21 h 143"/>
                <a:gd name="T26" fmla="*/ 34 w 144"/>
                <a:gd name="T27" fmla="*/ 10 h 143"/>
                <a:gd name="T28" fmla="*/ 23 w 144"/>
                <a:gd name="T29" fmla="*/ 19 h 143"/>
                <a:gd name="T30" fmla="*/ 29 w 144"/>
                <a:gd name="T31" fmla="*/ 36 h 143"/>
                <a:gd name="T32" fmla="*/ 24 w 144"/>
                <a:gd name="T33" fmla="*/ 43 h 143"/>
                <a:gd name="T34" fmla="*/ 4 w 144"/>
                <a:gd name="T35" fmla="*/ 43 h 143"/>
                <a:gd name="T36" fmla="*/ 0 w 144"/>
                <a:gd name="T37" fmla="*/ 54 h 143"/>
                <a:gd name="T38" fmla="*/ 17 w 144"/>
                <a:gd name="T39" fmla="*/ 64 h 143"/>
                <a:gd name="T40" fmla="*/ 16 w 144"/>
                <a:gd name="T41" fmla="*/ 76 h 143"/>
                <a:gd name="T42" fmla="*/ 0 w 144"/>
                <a:gd name="T43" fmla="*/ 87 h 143"/>
                <a:gd name="T44" fmla="*/ 5 w 144"/>
                <a:gd name="T45" fmla="*/ 100 h 143"/>
                <a:gd name="T46" fmla="*/ 23 w 144"/>
                <a:gd name="T47" fmla="*/ 98 h 143"/>
                <a:gd name="T48" fmla="*/ 29 w 144"/>
                <a:gd name="T49" fmla="*/ 108 h 143"/>
                <a:gd name="T50" fmla="*/ 23 w 144"/>
                <a:gd name="T51" fmla="*/ 125 h 143"/>
                <a:gd name="T52" fmla="*/ 34 w 144"/>
                <a:gd name="T53" fmla="*/ 133 h 143"/>
                <a:gd name="T54" fmla="*/ 49 w 144"/>
                <a:gd name="T55" fmla="*/ 122 h 143"/>
                <a:gd name="T56" fmla="*/ 60 w 144"/>
                <a:gd name="T57" fmla="*/ 126 h 143"/>
                <a:gd name="T58" fmla="*/ 65 w 144"/>
                <a:gd name="T59" fmla="*/ 143 h 143"/>
                <a:gd name="T60" fmla="*/ 78 w 144"/>
                <a:gd name="T61" fmla="*/ 143 h 143"/>
                <a:gd name="T62" fmla="*/ 83 w 144"/>
                <a:gd name="T63" fmla="*/ 125 h 143"/>
                <a:gd name="T64" fmla="*/ 97 w 144"/>
                <a:gd name="T65" fmla="*/ 122 h 143"/>
                <a:gd name="T66" fmla="*/ 109 w 144"/>
                <a:gd name="T67" fmla="*/ 133 h 143"/>
                <a:gd name="T68" fmla="*/ 120 w 144"/>
                <a:gd name="T69" fmla="*/ 125 h 143"/>
                <a:gd name="T70" fmla="*/ 114 w 144"/>
                <a:gd name="T71" fmla="*/ 108 h 143"/>
                <a:gd name="T72" fmla="*/ 121 w 144"/>
                <a:gd name="T73" fmla="*/ 100 h 143"/>
                <a:gd name="T74" fmla="*/ 140 w 144"/>
                <a:gd name="T75" fmla="*/ 100 h 143"/>
                <a:gd name="T76" fmla="*/ 144 w 144"/>
                <a:gd name="T77" fmla="*/ 87 h 143"/>
                <a:gd name="T78" fmla="*/ 128 w 144"/>
                <a:gd name="T79" fmla="*/ 78 h 143"/>
                <a:gd name="T80" fmla="*/ 128 w 144"/>
                <a:gd name="T81" fmla="*/ 65 h 143"/>
                <a:gd name="T82" fmla="*/ 72 w 144"/>
                <a:gd name="T83" fmla="*/ 101 h 143"/>
                <a:gd name="T84" fmla="*/ 43 w 144"/>
                <a:gd name="T85" fmla="*/ 72 h 143"/>
                <a:gd name="T86" fmla="*/ 72 w 144"/>
                <a:gd name="T87" fmla="*/ 43 h 143"/>
                <a:gd name="T88" fmla="*/ 101 w 144"/>
                <a:gd name="T89" fmla="*/ 72 h 143"/>
                <a:gd name="T90" fmla="*/ 72 w 144"/>
                <a:gd name="T91" fmla="*/ 10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" h="143">
                  <a:moveTo>
                    <a:pt x="128" y="65"/>
                  </a:moveTo>
                  <a:cubicBezTo>
                    <a:pt x="144" y="57"/>
                    <a:pt x="144" y="57"/>
                    <a:pt x="144" y="57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15" y="35"/>
                    <a:pt x="115" y="35"/>
                    <a:pt x="115" y="35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34" y="133"/>
                    <a:pt x="34" y="133"/>
                    <a:pt x="34" y="133"/>
                  </a:cubicBezTo>
                  <a:cubicBezTo>
                    <a:pt x="49" y="122"/>
                    <a:pt x="49" y="122"/>
                    <a:pt x="49" y="122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5" y="143"/>
                    <a:pt x="65" y="143"/>
                    <a:pt x="65" y="143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97" y="122"/>
                    <a:pt x="97" y="122"/>
                    <a:pt x="97" y="122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4" y="87"/>
                    <a:pt x="144" y="87"/>
                    <a:pt x="144" y="87"/>
                  </a:cubicBezTo>
                  <a:cubicBezTo>
                    <a:pt x="128" y="78"/>
                    <a:pt x="128" y="78"/>
                    <a:pt x="128" y="78"/>
                  </a:cubicBezTo>
                  <a:lnTo>
                    <a:pt x="128" y="65"/>
                  </a:lnTo>
                  <a:close/>
                  <a:moveTo>
                    <a:pt x="72" y="101"/>
                  </a:moveTo>
                  <a:cubicBezTo>
                    <a:pt x="56" y="101"/>
                    <a:pt x="43" y="88"/>
                    <a:pt x="43" y="72"/>
                  </a:cubicBezTo>
                  <a:cubicBezTo>
                    <a:pt x="43" y="56"/>
                    <a:pt x="56" y="43"/>
                    <a:pt x="72" y="43"/>
                  </a:cubicBezTo>
                  <a:cubicBezTo>
                    <a:pt x="88" y="43"/>
                    <a:pt x="101" y="56"/>
                    <a:pt x="101" y="72"/>
                  </a:cubicBezTo>
                  <a:cubicBezTo>
                    <a:pt x="101" y="88"/>
                    <a:pt x="88" y="101"/>
                    <a:pt x="72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2" name="Freeform 390"/>
            <p:cNvSpPr>
              <a:spLocks noEditPoints="1"/>
            </p:cNvSpPr>
            <p:nvPr/>
          </p:nvSpPr>
          <p:spPr bwMode="auto">
            <a:xfrm>
              <a:off x="6875998" y="5362409"/>
              <a:ext cx="85832" cy="83668"/>
            </a:xfrm>
            <a:custGeom>
              <a:avLst/>
              <a:gdLst>
                <a:gd name="T0" fmla="*/ 25 w 50"/>
                <a:gd name="T1" fmla="*/ 0 h 49"/>
                <a:gd name="T2" fmla="*/ 0 w 50"/>
                <a:gd name="T3" fmla="*/ 25 h 49"/>
                <a:gd name="T4" fmla="*/ 25 w 50"/>
                <a:gd name="T5" fmla="*/ 49 h 49"/>
                <a:gd name="T6" fmla="*/ 50 w 50"/>
                <a:gd name="T7" fmla="*/ 25 h 49"/>
                <a:gd name="T8" fmla="*/ 25 w 50"/>
                <a:gd name="T9" fmla="*/ 0 h 49"/>
                <a:gd name="T10" fmla="*/ 25 w 50"/>
                <a:gd name="T11" fmla="*/ 43 h 49"/>
                <a:gd name="T12" fmla="*/ 6 w 50"/>
                <a:gd name="T13" fmla="*/ 25 h 49"/>
                <a:gd name="T14" fmla="*/ 25 w 50"/>
                <a:gd name="T15" fmla="*/ 6 h 49"/>
                <a:gd name="T16" fmla="*/ 44 w 50"/>
                <a:gd name="T17" fmla="*/ 25 h 49"/>
                <a:gd name="T18" fmla="*/ 25 w 50"/>
                <a:gd name="T19" fmla="*/ 4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49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39" y="49"/>
                    <a:pt x="50" y="38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  <a:close/>
                  <a:moveTo>
                    <a:pt x="25" y="43"/>
                  </a:moveTo>
                  <a:cubicBezTo>
                    <a:pt x="15" y="43"/>
                    <a:pt x="6" y="35"/>
                    <a:pt x="6" y="25"/>
                  </a:cubicBezTo>
                  <a:cubicBezTo>
                    <a:pt x="6" y="14"/>
                    <a:pt x="15" y="6"/>
                    <a:pt x="25" y="6"/>
                  </a:cubicBezTo>
                  <a:cubicBezTo>
                    <a:pt x="35" y="6"/>
                    <a:pt x="44" y="14"/>
                    <a:pt x="44" y="25"/>
                  </a:cubicBezTo>
                  <a:cubicBezTo>
                    <a:pt x="44" y="35"/>
                    <a:pt x="35" y="43"/>
                    <a:pt x="2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3" name="Freeform 391"/>
            <p:cNvSpPr>
              <a:spLocks noEditPoints="1"/>
            </p:cNvSpPr>
            <p:nvPr/>
          </p:nvSpPr>
          <p:spPr bwMode="auto">
            <a:xfrm>
              <a:off x="6233338" y="4924592"/>
              <a:ext cx="598662" cy="595056"/>
            </a:xfrm>
            <a:custGeom>
              <a:avLst/>
              <a:gdLst>
                <a:gd name="T0" fmla="*/ 341 w 351"/>
                <a:gd name="T1" fmla="*/ 243 h 349"/>
                <a:gd name="T2" fmla="*/ 351 w 351"/>
                <a:gd name="T3" fmla="*/ 213 h 349"/>
                <a:gd name="T4" fmla="*/ 313 w 351"/>
                <a:gd name="T5" fmla="*/ 189 h 349"/>
                <a:gd name="T6" fmla="*/ 313 w 351"/>
                <a:gd name="T7" fmla="*/ 159 h 349"/>
                <a:gd name="T8" fmla="*/ 351 w 351"/>
                <a:gd name="T9" fmla="*/ 137 h 349"/>
                <a:gd name="T10" fmla="*/ 339 w 351"/>
                <a:gd name="T11" fmla="*/ 106 h 349"/>
                <a:gd name="T12" fmla="*/ 295 w 351"/>
                <a:gd name="T13" fmla="*/ 109 h 349"/>
                <a:gd name="T14" fmla="*/ 280 w 351"/>
                <a:gd name="T15" fmla="*/ 86 h 349"/>
                <a:gd name="T16" fmla="*/ 295 w 351"/>
                <a:gd name="T17" fmla="*/ 42 h 349"/>
                <a:gd name="T18" fmla="*/ 270 w 351"/>
                <a:gd name="T19" fmla="*/ 23 h 349"/>
                <a:gd name="T20" fmla="*/ 236 w 351"/>
                <a:gd name="T21" fmla="*/ 55 h 349"/>
                <a:gd name="T22" fmla="*/ 206 w 351"/>
                <a:gd name="T23" fmla="*/ 47 h 349"/>
                <a:gd name="T24" fmla="*/ 194 w 351"/>
                <a:gd name="T25" fmla="*/ 0 h 349"/>
                <a:gd name="T26" fmla="*/ 159 w 351"/>
                <a:gd name="T27" fmla="*/ 0 h 349"/>
                <a:gd name="T28" fmla="*/ 147 w 351"/>
                <a:gd name="T29" fmla="*/ 46 h 349"/>
                <a:gd name="T30" fmla="*/ 115 w 351"/>
                <a:gd name="T31" fmla="*/ 51 h 349"/>
                <a:gd name="T32" fmla="*/ 84 w 351"/>
                <a:gd name="T33" fmla="*/ 23 h 349"/>
                <a:gd name="T34" fmla="*/ 55 w 351"/>
                <a:gd name="T35" fmla="*/ 47 h 349"/>
                <a:gd name="T36" fmla="*/ 71 w 351"/>
                <a:gd name="T37" fmla="*/ 87 h 349"/>
                <a:gd name="T38" fmla="*/ 57 w 351"/>
                <a:gd name="T39" fmla="*/ 106 h 349"/>
                <a:gd name="T40" fmla="*/ 10 w 351"/>
                <a:gd name="T41" fmla="*/ 104 h 349"/>
                <a:gd name="T42" fmla="*/ 0 w 351"/>
                <a:gd name="T43" fmla="*/ 132 h 349"/>
                <a:gd name="T44" fmla="*/ 41 w 351"/>
                <a:gd name="T45" fmla="*/ 156 h 349"/>
                <a:gd name="T46" fmla="*/ 38 w 351"/>
                <a:gd name="T47" fmla="*/ 186 h 349"/>
                <a:gd name="T48" fmla="*/ 0 w 351"/>
                <a:gd name="T49" fmla="*/ 211 h 349"/>
                <a:gd name="T50" fmla="*/ 12 w 351"/>
                <a:gd name="T51" fmla="*/ 244 h 349"/>
                <a:gd name="T52" fmla="*/ 55 w 351"/>
                <a:gd name="T53" fmla="*/ 239 h 349"/>
                <a:gd name="T54" fmla="*/ 69 w 351"/>
                <a:gd name="T55" fmla="*/ 264 h 349"/>
                <a:gd name="T56" fmla="*/ 55 w 351"/>
                <a:gd name="T57" fmla="*/ 304 h 349"/>
                <a:gd name="T58" fmla="*/ 84 w 351"/>
                <a:gd name="T59" fmla="*/ 324 h 349"/>
                <a:gd name="T60" fmla="*/ 119 w 351"/>
                <a:gd name="T61" fmla="*/ 296 h 349"/>
                <a:gd name="T62" fmla="*/ 146 w 351"/>
                <a:gd name="T63" fmla="*/ 307 h 349"/>
                <a:gd name="T64" fmla="*/ 158 w 351"/>
                <a:gd name="T65" fmla="*/ 349 h 349"/>
                <a:gd name="T66" fmla="*/ 190 w 351"/>
                <a:gd name="T67" fmla="*/ 349 h 349"/>
                <a:gd name="T68" fmla="*/ 202 w 351"/>
                <a:gd name="T69" fmla="*/ 305 h 349"/>
                <a:gd name="T70" fmla="*/ 236 w 351"/>
                <a:gd name="T71" fmla="*/ 297 h 349"/>
                <a:gd name="T72" fmla="*/ 266 w 351"/>
                <a:gd name="T73" fmla="*/ 324 h 349"/>
                <a:gd name="T74" fmla="*/ 293 w 351"/>
                <a:gd name="T75" fmla="*/ 306 h 349"/>
                <a:gd name="T76" fmla="*/ 277 w 351"/>
                <a:gd name="T77" fmla="*/ 265 h 349"/>
                <a:gd name="T78" fmla="*/ 296 w 351"/>
                <a:gd name="T79" fmla="*/ 243 h 349"/>
                <a:gd name="T80" fmla="*/ 341 w 351"/>
                <a:gd name="T81" fmla="*/ 243 h 349"/>
                <a:gd name="T82" fmla="*/ 175 w 351"/>
                <a:gd name="T83" fmla="*/ 246 h 349"/>
                <a:gd name="T84" fmla="*/ 104 w 351"/>
                <a:gd name="T85" fmla="*/ 175 h 349"/>
                <a:gd name="T86" fmla="*/ 175 w 351"/>
                <a:gd name="T87" fmla="*/ 103 h 349"/>
                <a:gd name="T88" fmla="*/ 247 w 351"/>
                <a:gd name="T89" fmla="*/ 175 h 349"/>
                <a:gd name="T90" fmla="*/ 175 w 351"/>
                <a:gd name="T91" fmla="*/ 24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51" h="349">
                  <a:moveTo>
                    <a:pt x="341" y="243"/>
                  </a:moveTo>
                  <a:cubicBezTo>
                    <a:pt x="351" y="213"/>
                    <a:pt x="351" y="213"/>
                    <a:pt x="351" y="213"/>
                  </a:cubicBezTo>
                  <a:cubicBezTo>
                    <a:pt x="313" y="189"/>
                    <a:pt x="313" y="189"/>
                    <a:pt x="313" y="189"/>
                  </a:cubicBezTo>
                  <a:cubicBezTo>
                    <a:pt x="313" y="159"/>
                    <a:pt x="313" y="159"/>
                    <a:pt x="313" y="159"/>
                  </a:cubicBezTo>
                  <a:cubicBezTo>
                    <a:pt x="351" y="137"/>
                    <a:pt x="351" y="137"/>
                    <a:pt x="351" y="137"/>
                  </a:cubicBezTo>
                  <a:cubicBezTo>
                    <a:pt x="339" y="106"/>
                    <a:pt x="339" y="106"/>
                    <a:pt x="339" y="106"/>
                  </a:cubicBezTo>
                  <a:cubicBezTo>
                    <a:pt x="295" y="109"/>
                    <a:pt x="295" y="109"/>
                    <a:pt x="295" y="109"/>
                  </a:cubicBezTo>
                  <a:cubicBezTo>
                    <a:pt x="280" y="86"/>
                    <a:pt x="280" y="86"/>
                    <a:pt x="280" y="86"/>
                  </a:cubicBezTo>
                  <a:cubicBezTo>
                    <a:pt x="295" y="42"/>
                    <a:pt x="295" y="42"/>
                    <a:pt x="295" y="42"/>
                  </a:cubicBezTo>
                  <a:cubicBezTo>
                    <a:pt x="270" y="23"/>
                    <a:pt x="270" y="23"/>
                    <a:pt x="270" y="23"/>
                  </a:cubicBezTo>
                  <a:cubicBezTo>
                    <a:pt x="236" y="55"/>
                    <a:pt x="236" y="55"/>
                    <a:pt x="236" y="55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41" y="156"/>
                    <a:pt x="41" y="156"/>
                    <a:pt x="41" y="156"/>
                  </a:cubicBezTo>
                  <a:cubicBezTo>
                    <a:pt x="38" y="186"/>
                    <a:pt x="38" y="186"/>
                    <a:pt x="38" y="186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2" y="244"/>
                    <a:pt x="12" y="244"/>
                    <a:pt x="12" y="244"/>
                  </a:cubicBezTo>
                  <a:cubicBezTo>
                    <a:pt x="55" y="239"/>
                    <a:pt x="55" y="239"/>
                    <a:pt x="55" y="239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55" y="304"/>
                    <a:pt x="55" y="304"/>
                    <a:pt x="55" y="304"/>
                  </a:cubicBezTo>
                  <a:cubicBezTo>
                    <a:pt x="84" y="324"/>
                    <a:pt x="84" y="324"/>
                    <a:pt x="84" y="324"/>
                  </a:cubicBezTo>
                  <a:cubicBezTo>
                    <a:pt x="119" y="296"/>
                    <a:pt x="119" y="296"/>
                    <a:pt x="119" y="296"/>
                  </a:cubicBezTo>
                  <a:cubicBezTo>
                    <a:pt x="146" y="307"/>
                    <a:pt x="146" y="307"/>
                    <a:pt x="146" y="307"/>
                  </a:cubicBezTo>
                  <a:cubicBezTo>
                    <a:pt x="158" y="349"/>
                    <a:pt x="158" y="349"/>
                    <a:pt x="158" y="349"/>
                  </a:cubicBezTo>
                  <a:cubicBezTo>
                    <a:pt x="190" y="349"/>
                    <a:pt x="190" y="349"/>
                    <a:pt x="190" y="349"/>
                  </a:cubicBezTo>
                  <a:cubicBezTo>
                    <a:pt x="202" y="305"/>
                    <a:pt x="202" y="305"/>
                    <a:pt x="202" y="305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66" y="324"/>
                    <a:pt x="266" y="324"/>
                    <a:pt x="266" y="324"/>
                  </a:cubicBezTo>
                  <a:cubicBezTo>
                    <a:pt x="293" y="306"/>
                    <a:pt x="293" y="306"/>
                    <a:pt x="293" y="306"/>
                  </a:cubicBezTo>
                  <a:cubicBezTo>
                    <a:pt x="277" y="265"/>
                    <a:pt x="277" y="265"/>
                    <a:pt x="277" y="265"/>
                  </a:cubicBezTo>
                  <a:cubicBezTo>
                    <a:pt x="296" y="243"/>
                    <a:pt x="296" y="243"/>
                    <a:pt x="296" y="243"/>
                  </a:cubicBezTo>
                  <a:lnTo>
                    <a:pt x="341" y="243"/>
                  </a:lnTo>
                  <a:close/>
                  <a:moveTo>
                    <a:pt x="175" y="246"/>
                  </a:moveTo>
                  <a:cubicBezTo>
                    <a:pt x="136" y="246"/>
                    <a:pt x="104" y="214"/>
                    <a:pt x="104" y="175"/>
                  </a:cubicBezTo>
                  <a:cubicBezTo>
                    <a:pt x="104" y="135"/>
                    <a:pt x="136" y="103"/>
                    <a:pt x="175" y="103"/>
                  </a:cubicBezTo>
                  <a:cubicBezTo>
                    <a:pt x="215" y="103"/>
                    <a:pt x="247" y="135"/>
                    <a:pt x="247" y="175"/>
                  </a:cubicBezTo>
                  <a:cubicBezTo>
                    <a:pt x="247" y="214"/>
                    <a:pt x="215" y="246"/>
                    <a:pt x="175" y="2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4" name="Freeform 392"/>
            <p:cNvSpPr>
              <a:spLocks noEditPoints="1"/>
            </p:cNvSpPr>
            <p:nvPr/>
          </p:nvSpPr>
          <p:spPr bwMode="auto">
            <a:xfrm>
              <a:off x="6429526" y="5118616"/>
              <a:ext cx="206286" cy="206286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06 h 121"/>
                <a:gd name="T12" fmla="*/ 15 w 121"/>
                <a:gd name="T13" fmla="*/ 61 h 121"/>
                <a:gd name="T14" fmla="*/ 60 w 121"/>
                <a:gd name="T15" fmla="*/ 15 h 121"/>
                <a:gd name="T16" fmla="*/ 106 w 121"/>
                <a:gd name="T17" fmla="*/ 61 h 121"/>
                <a:gd name="T18" fmla="*/ 60 w 121"/>
                <a:gd name="T19" fmla="*/ 10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06"/>
                  </a:moveTo>
                  <a:cubicBezTo>
                    <a:pt x="35" y="106"/>
                    <a:pt x="15" y="86"/>
                    <a:pt x="15" y="61"/>
                  </a:cubicBezTo>
                  <a:cubicBezTo>
                    <a:pt x="15" y="35"/>
                    <a:pt x="35" y="15"/>
                    <a:pt x="60" y="15"/>
                  </a:cubicBezTo>
                  <a:cubicBezTo>
                    <a:pt x="86" y="15"/>
                    <a:pt x="106" y="35"/>
                    <a:pt x="106" y="61"/>
                  </a:cubicBezTo>
                  <a:cubicBezTo>
                    <a:pt x="106" y="86"/>
                    <a:pt x="86" y="106"/>
                    <a:pt x="60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5" name="Freeform 393"/>
          <p:cNvSpPr>
            <a:spLocks noEditPoints="1"/>
          </p:cNvSpPr>
          <p:nvPr/>
        </p:nvSpPr>
        <p:spPr bwMode="auto">
          <a:xfrm>
            <a:off x="5175415" y="5242397"/>
            <a:ext cx="556107" cy="434210"/>
          </a:xfrm>
          <a:custGeom>
            <a:avLst/>
            <a:gdLst>
              <a:gd name="T0" fmla="*/ 326 w 326"/>
              <a:gd name="T1" fmla="*/ 81 h 255"/>
              <a:gd name="T2" fmla="*/ 245 w 326"/>
              <a:gd name="T3" fmla="*/ 0 h 255"/>
              <a:gd name="T4" fmla="*/ 211 w 326"/>
              <a:gd name="T5" fmla="*/ 13 h 255"/>
              <a:gd name="T6" fmla="*/ 183 w 326"/>
              <a:gd name="T7" fmla="*/ 3 h 255"/>
              <a:gd name="T8" fmla="*/ 145 w 326"/>
              <a:gd name="T9" fmla="*/ 12 h 255"/>
              <a:gd name="T10" fmla="*/ 145 w 326"/>
              <a:gd name="T11" fmla="*/ 81 h 255"/>
              <a:gd name="T12" fmla="*/ 95 w 326"/>
              <a:gd name="T13" fmla="*/ 93 h 255"/>
              <a:gd name="T14" fmla="*/ 89 w 326"/>
              <a:gd name="T15" fmla="*/ 124 h 255"/>
              <a:gd name="T16" fmla="*/ 69 w 326"/>
              <a:gd name="T17" fmla="*/ 104 h 255"/>
              <a:gd name="T18" fmla="*/ 49 w 326"/>
              <a:gd name="T19" fmla="*/ 126 h 255"/>
              <a:gd name="T20" fmla="*/ 24 w 326"/>
              <a:gd name="T21" fmla="*/ 124 h 255"/>
              <a:gd name="T22" fmla="*/ 24 w 326"/>
              <a:gd name="T23" fmla="*/ 150 h 255"/>
              <a:gd name="T24" fmla="*/ 0 w 326"/>
              <a:gd name="T25" fmla="*/ 161 h 255"/>
              <a:gd name="T26" fmla="*/ 16 w 326"/>
              <a:gd name="T27" fmla="*/ 185 h 255"/>
              <a:gd name="T28" fmla="*/ 5 w 326"/>
              <a:gd name="T29" fmla="*/ 210 h 255"/>
              <a:gd name="T30" fmla="*/ 30 w 326"/>
              <a:gd name="T31" fmla="*/ 218 h 255"/>
              <a:gd name="T32" fmla="*/ 36 w 326"/>
              <a:gd name="T33" fmla="*/ 244 h 255"/>
              <a:gd name="T34" fmla="*/ 63 w 326"/>
              <a:gd name="T35" fmla="*/ 237 h 255"/>
              <a:gd name="T36" fmla="*/ 82 w 326"/>
              <a:gd name="T37" fmla="*/ 255 h 255"/>
              <a:gd name="T38" fmla="*/ 102 w 326"/>
              <a:gd name="T39" fmla="*/ 233 h 255"/>
              <a:gd name="T40" fmla="*/ 126 w 326"/>
              <a:gd name="T41" fmla="*/ 236 h 255"/>
              <a:gd name="T42" fmla="*/ 127 w 326"/>
              <a:gd name="T43" fmla="*/ 209 h 255"/>
              <a:gd name="T44" fmla="*/ 149 w 326"/>
              <a:gd name="T45" fmla="*/ 203 h 255"/>
              <a:gd name="T46" fmla="*/ 221 w 326"/>
              <a:gd name="T47" fmla="*/ 207 h 255"/>
              <a:gd name="T48" fmla="*/ 326 w 326"/>
              <a:gd name="T49" fmla="*/ 93 h 255"/>
              <a:gd name="T50" fmla="*/ 276 w 326"/>
              <a:gd name="T51" fmla="*/ 81 h 255"/>
              <a:gd name="T52" fmla="*/ 175 w 326"/>
              <a:gd name="T53" fmla="*/ 93 h 255"/>
              <a:gd name="T54" fmla="*/ 166 w 326"/>
              <a:gd name="T55" fmla="*/ 104 h 255"/>
              <a:gd name="T56" fmla="*/ 156 w 326"/>
              <a:gd name="T57" fmla="*/ 93 h 255"/>
              <a:gd name="T58" fmla="*/ 75 w 326"/>
              <a:gd name="T59" fmla="*/ 210 h 255"/>
              <a:gd name="T60" fmla="*/ 75 w 326"/>
              <a:gd name="T61" fmla="*/ 149 h 255"/>
              <a:gd name="T62" fmla="*/ 106 w 326"/>
              <a:gd name="T63" fmla="*/ 180 h 255"/>
              <a:gd name="T64" fmla="*/ 75 w 326"/>
              <a:gd name="T65" fmla="*/ 210 h 255"/>
              <a:gd name="T66" fmla="*/ 183 w 326"/>
              <a:gd name="T67" fmla="*/ 81 h 255"/>
              <a:gd name="T68" fmla="*/ 237 w 326"/>
              <a:gd name="T69" fmla="*/ 93 h 255"/>
              <a:gd name="T70" fmla="*/ 266 w 326"/>
              <a:gd name="T71" fmla="*/ 94 h 255"/>
              <a:gd name="T72" fmla="*/ 247 w 326"/>
              <a:gd name="T73" fmla="*/ 94 h 255"/>
              <a:gd name="T74" fmla="*/ 257 w 326"/>
              <a:gd name="T75" fmla="*/ 85 h 255"/>
              <a:gd name="T76" fmla="*/ 266 w 326"/>
              <a:gd name="T77" fmla="*/ 9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26" h="255">
                <a:moveTo>
                  <a:pt x="276" y="81"/>
                </a:moveTo>
                <a:cubicBezTo>
                  <a:pt x="326" y="81"/>
                  <a:pt x="326" y="81"/>
                  <a:pt x="326" y="81"/>
                </a:cubicBezTo>
                <a:cubicBezTo>
                  <a:pt x="326" y="45"/>
                  <a:pt x="302" y="24"/>
                  <a:pt x="276" y="12"/>
                </a:cubicBezTo>
                <a:cubicBezTo>
                  <a:pt x="266" y="6"/>
                  <a:pt x="254" y="3"/>
                  <a:pt x="245" y="0"/>
                </a:cubicBezTo>
                <a:cubicBezTo>
                  <a:pt x="237" y="3"/>
                  <a:pt x="237" y="3"/>
                  <a:pt x="237" y="3"/>
                </a:cubicBezTo>
                <a:cubicBezTo>
                  <a:pt x="211" y="13"/>
                  <a:pt x="211" y="13"/>
                  <a:pt x="211" y="13"/>
                </a:cubicBezTo>
                <a:cubicBezTo>
                  <a:pt x="183" y="3"/>
                  <a:pt x="183" y="3"/>
                  <a:pt x="183" y="3"/>
                </a:cubicBezTo>
                <a:cubicBezTo>
                  <a:pt x="183" y="3"/>
                  <a:pt x="183" y="3"/>
                  <a:pt x="183" y="3"/>
                </a:cubicBezTo>
                <a:cubicBezTo>
                  <a:pt x="176" y="0"/>
                  <a:pt x="176" y="0"/>
                  <a:pt x="176" y="0"/>
                </a:cubicBezTo>
                <a:cubicBezTo>
                  <a:pt x="167" y="3"/>
                  <a:pt x="156" y="6"/>
                  <a:pt x="145" y="12"/>
                </a:cubicBezTo>
                <a:cubicBezTo>
                  <a:pt x="120" y="24"/>
                  <a:pt x="95" y="45"/>
                  <a:pt x="95" y="81"/>
                </a:cubicBezTo>
                <a:cubicBezTo>
                  <a:pt x="145" y="81"/>
                  <a:pt x="145" y="81"/>
                  <a:pt x="145" y="81"/>
                </a:cubicBezTo>
                <a:cubicBezTo>
                  <a:pt x="145" y="93"/>
                  <a:pt x="145" y="93"/>
                  <a:pt x="145" y="93"/>
                </a:cubicBezTo>
                <a:cubicBezTo>
                  <a:pt x="95" y="93"/>
                  <a:pt x="95" y="93"/>
                  <a:pt x="95" y="93"/>
                </a:cubicBezTo>
                <a:cubicBezTo>
                  <a:pt x="95" y="106"/>
                  <a:pt x="95" y="117"/>
                  <a:pt x="95" y="126"/>
                </a:cubicBezTo>
                <a:cubicBezTo>
                  <a:pt x="89" y="124"/>
                  <a:pt x="89" y="124"/>
                  <a:pt x="89" y="124"/>
                </a:cubicBezTo>
                <a:cubicBezTo>
                  <a:pt x="83" y="104"/>
                  <a:pt x="83" y="104"/>
                  <a:pt x="83" y="104"/>
                </a:cubicBezTo>
                <a:cubicBezTo>
                  <a:pt x="69" y="104"/>
                  <a:pt x="69" y="104"/>
                  <a:pt x="69" y="104"/>
                </a:cubicBezTo>
                <a:cubicBezTo>
                  <a:pt x="63" y="124"/>
                  <a:pt x="63" y="124"/>
                  <a:pt x="63" y="124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36" y="114"/>
                  <a:pt x="36" y="114"/>
                  <a:pt x="36" y="11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31" y="142"/>
                  <a:pt x="31" y="142"/>
                  <a:pt x="31" y="142"/>
                </a:cubicBezTo>
                <a:cubicBezTo>
                  <a:pt x="24" y="150"/>
                  <a:pt x="24" y="150"/>
                  <a:pt x="24" y="150"/>
                </a:cubicBezTo>
                <a:cubicBezTo>
                  <a:pt x="4" y="149"/>
                  <a:pt x="4" y="149"/>
                  <a:pt x="4" y="149"/>
                </a:cubicBezTo>
                <a:cubicBezTo>
                  <a:pt x="0" y="161"/>
                  <a:pt x="0" y="161"/>
                  <a:pt x="0" y="161"/>
                </a:cubicBezTo>
                <a:cubicBezTo>
                  <a:pt x="17" y="172"/>
                  <a:pt x="17" y="172"/>
                  <a:pt x="17" y="172"/>
                </a:cubicBezTo>
                <a:cubicBezTo>
                  <a:pt x="16" y="185"/>
                  <a:pt x="16" y="185"/>
                  <a:pt x="16" y="185"/>
                </a:cubicBezTo>
                <a:cubicBezTo>
                  <a:pt x="0" y="195"/>
                  <a:pt x="0" y="195"/>
                  <a:pt x="0" y="195"/>
                </a:cubicBezTo>
                <a:cubicBezTo>
                  <a:pt x="5" y="210"/>
                  <a:pt x="5" y="210"/>
                  <a:pt x="5" y="210"/>
                </a:cubicBezTo>
                <a:cubicBezTo>
                  <a:pt x="24" y="208"/>
                  <a:pt x="24" y="208"/>
                  <a:pt x="24" y="208"/>
                </a:cubicBezTo>
                <a:cubicBezTo>
                  <a:pt x="30" y="218"/>
                  <a:pt x="30" y="218"/>
                  <a:pt x="30" y="218"/>
                </a:cubicBezTo>
                <a:cubicBezTo>
                  <a:pt x="24" y="235"/>
                  <a:pt x="24" y="235"/>
                  <a:pt x="24" y="235"/>
                </a:cubicBezTo>
                <a:cubicBezTo>
                  <a:pt x="36" y="244"/>
                  <a:pt x="36" y="244"/>
                  <a:pt x="36" y="244"/>
                </a:cubicBezTo>
                <a:cubicBezTo>
                  <a:pt x="51" y="232"/>
                  <a:pt x="51" y="232"/>
                  <a:pt x="51" y="232"/>
                </a:cubicBezTo>
                <a:cubicBezTo>
                  <a:pt x="63" y="237"/>
                  <a:pt x="63" y="237"/>
                  <a:pt x="63" y="237"/>
                </a:cubicBezTo>
                <a:cubicBezTo>
                  <a:pt x="68" y="255"/>
                  <a:pt x="68" y="255"/>
                  <a:pt x="68" y="255"/>
                </a:cubicBezTo>
                <a:cubicBezTo>
                  <a:pt x="82" y="255"/>
                  <a:pt x="82" y="255"/>
                  <a:pt x="82" y="255"/>
                </a:cubicBezTo>
                <a:cubicBezTo>
                  <a:pt x="87" y="236"/>
                  <a:pt x="87" y="236"/>
                  <a:pt x="87" y="236"/>
                </a:cubicBezTo>
                <a:cubicBezTo>
                  <a:pt x="102" y="233"/>
                  <a:pt x="102" y="233"/>
                  <a:pt x="102" y="233"/>
                </a:cubicBezTo>
                <a:cubicBezTo>
                  <a:pt x="115" y="244"/>
                  <a:pt x="115" y="244"/>
                  <a:pt x="115" y="244"/>
                </a:cubicBezTo>
                <a:cubicBezTo>
                  <a:pt x="126" y="236"/>
                  <a:pt x="126" y="236"/>
                  <a:pt x="126" y="236"/>
                </a:cubicBezTo>
                <a:cubicBezTo>
                  <a:pt x="119" y="218"/>
                  <a:pt x="119" y="218"/>
                  <a:pt x="119" y="218"/>
                </a:cubicBezTo>
                <a:cubicBezTo>
                  <a:pt x="127" y="209"/>
                  <a:pt x="127" y="209"/>
                  <a:pt x="127" y="209"/>
                </a:cubicBezTo>
                <a:cubicBezTo>
                  <a:pt x="147" y="209"/>
                  <a:pt x="147" y="209"/>
                  <a:pt x="147" y="209"/>
                </a:cubicBezTo>
                <a:cubicBezTo>
                  <a:pt x="149" y="203"/>
                  <a:pt x="149" y="203"/>
                  <a:pt x="149" y="203"/>
                </a:cubicBezTo>
                <a:cubicBezTo>
                  <a:pt x="162" y="205"/>
                  <a:pt x="179" y="207"/>
                  <a:pt x="200" y="207"/>
                </a:cubicBezTo>
                <a:cubicBezTo>
                  <a:pt x="221" y="207"/>
                  <a:pt x="221" y="207"/>
                  <a:pt x="221" y="207"/>
                </a:cubicBezTo>
                <a:cubicBezTo>
                  <a:pt x="323" y="207"/>
                  <a:pt x="326" y="169"/>
                  <a:pt x="326" y="169"/>
                </a:cubicBezTo>
                <a:cubicBezTo>
                  <a:pt x="326" y="169"/>
                  <a:pt x="326" y="157"/>
                  <a:pt x="326" y="93"/>
                </a:cubicBezTo>
                <a:cubicBezTo>
                  <a:pt x="276" y="93"/>
                  <a:pt x="276" y="93"/>
                  <a:pt x="276" y="93"/>
                </a:cubicBezTo>
                <a:lnTo>
                  <a:pt x="276" y="81"/>
                </a:lnTo>
                <a:close/>
                <a:moveTo>
                  <a:pt x="166" y="85"/>
                </a:moveTo>
                <a:cubicBezTo>
                  <a:pt x="171" y="85"/>
                  <a:pt x="175" y="88"/>
                  <a:pt x="175" y="93"/>
                </a:cubicBezTo>
                <a:cubicBezTo>
                  <a:pt x="175" y="93"/>
                  <a:pt x="175" y="94"/>
                  <a:pt x="175" y="94"/>
                </a:cubicBezTo>
                <a:cubicBezTo>
                  <a:pt x="175" y="100"/>
                  <a:pt x="171" y="104"/>
                  <a:pt x="166" y="104"/>
                </a:cubicBezTo>
                <a:cubicBezTo>
                  <a:pt x="160" y="104"/>
                  <a:pt x="156" y="100"/>
                  <a:pt x="156" y="94"/>
                </a:cubicBezTo>
                <a:cubicBezTo>
                  <a:pt x="156" y="94"/>
                  <a:pt x="156" y="93"/>
                  <a:pt x="156" y="93"/>
                </a:cubicBezTo>
                <a:cubicBezTo>
                  <a:pt x="157" y="88"/>
                  <a:pt x="161" y="85"/>
                  <a:pt x="166" y="85"/>
                </a:cubicBezTo>
                <a:close/>
                <a:moveTo>
                  <a:pt x="75" y="210"/>
                </a:moveTo>
                <a:cubicBezTo>
                  <a:pt x="59" y="210"/>
                  <a:pt x="45" y="197"/>
                  <a:pt x="45" y="180"/>
                </a:cubicBezTo>
                <a:cubicBezTo>
                  <a:pt x="45" y="163"/>
                  <a:pt x="59" y="149"/>
                  <a:pt x="75" y="149"/>
                </a:cubicBezTo>
                <a:cubicBezTo>
                  <a:pt x="83" y="149"/>
                  <a:pt x="90" y="152"/>
                  <a:pt x="95" y="156"/>
                </a:cubicBezTo>
                <a:cubicBezTo>
                  <a:pt x="102" y="162"/>
                  <a:pt x="106" y="170"/>
                  <a:pt x="106" y="180"/>
                </a:cubicBezTo>
                <a:cubicBezTo>
                  <a:pt x="106" y="181"/>
                  <a:pt x="106" y="183"/>
                  <a:pt x="106" y="185"/>
                </a:cubicBezTo>
                <a:cubicBezTo>
                  <a:pt x="103" y="199"/>
                  <a:pt x="91" y="210"/>
                  <a:pt x="75" y="210"/>
                </a:cubicBezTo>
                <a:close/>
                <a:moveTo>
                  <a:pt x="183" y="93"/>
                </a:moveTo>
                <a:cubicBezTo>
                  <a:pt x="183" y="81"/>
                  <a:pt x="183" y="81"/>
                  <a:pt x="183" y="81"/>
                </a:cubicBezTo>
                <a:cubicBezTo>
                  <a:pt x="237" y="81"/>
                  <a:pt x="237" y="81"/>
                  <a:pt x="237" y="81"/>
                </a:cubicBezTo>
                <a:cubicBezTo>
                  <a:pt x="237" y="93"/>
                  <a:pt x="237" y="93"/>
                  <a:pt x="237" y="93"/>
                </a:cubicBezTo>
                <a:lnTo>
                  <a:pt x="183" y="93"/>
                </a:lnTo>
                <a:close/>
                <a:moveTo>
                  <a:pt x="266" y="94"/>
                </a:moveTo>
                <a:cubicBezTo>
                  <a:pt x="266" y="100"/>
                  <a:pt x="262" y="104"/>
                  <a:pt x="257" y="104"/>
                </a:cubicBezTo>
                <a:cubicBezTo>
                  <a:pt x="251" y="104"/>
                  <a:pt x="247" y="100"/>
                  <a:pt x="247" y="94"/>
                </a:cubicBezTo>
                <a:cubicBezTo>
                  <a:pt x="247" y="94"/>
                  <a:pt x="247" y="93"/>
                  <a:pt x="247" y="93"/>
                </a:cubicBezTo>
                <a:cubicBezTo>
                  <a:pt x="248" y="88"/>
                  <a:pt x="252" y="85"/>
                  <a:pt x="257" y="85"/>
                </a:cubicBezTo>
                <a:cubicBezTo>
                  <a:pt x="261" y="85"/>
                  <a:pt x="265" y="88"/>
                  <a:pt x="266" y="93"/>
                </a:cubicBezTo>
                <a:cubicBezTo>
                  <a:pt x="266" y="93"/>
                  <a:pt x="266" y="94"/>
                  <a:pt x="266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6" name="Freeform 394"/>
          <p:cNvSpPr/>
          <p:nvPr/>
        </p:nvSpPr>
        <p:spPr bwMode="auto">
          <a:xfrm>
            <a:off x="5420650" y="4983457"/>
            <a:ext cx="227203" cy="131273"/>
          </a:xfrm>
          <a:custGeom>
            <a:avLst/>
            <a:gdLst>
              <a:gd name="T0" fmla="*/ 27 w 133"/>
              <a:gd name="T1" fmla="*/ 77 h 77"/>
              <a:gd name="T2" fmla="*/ 39 w 133"/>
              <a:gd name="T3" fmla="*/ 49 h 77"/>
              <a:gd name="T4" fmla="*/ 39 w 133"/>
              <a:gd name="T5" fmla="*/ 77 h 77"/>
              <a:gd name="T6" fmla="*/ 91 w 133"/>
              <a:gd name="T7" fmla="*/ 77 h 77"/>
              <a:gd name="T8" fmla="*/ 91 w 133"/>
              <a:gd name="T9" fmla="*/ 49 h 77"/>
              <a:gd name="T10" fmla="*/ 103 w 133"/>
              <a:gd name="T11" fmla="*/ 77 h 77"/>
              <a:gd name="T12" fmla="*/ 125 w 133"/>
              <a:gd name="T13" fmla="*/ 77 h 77"/>
              <a:gd name="T14" fmla="*/ 133 w 133"/>
              <a:gd name="T15" fmla="*/ 77 h 77"/>
              <a:gd name="T16" fmla="*/ 67 w 133"/>
              <a:gd name="T17" fmla="*/ 0 h 77"/>
              <a:gd name="T18" fmla="*/ 0 w 133"/>
              <a:gd name="T19" fmla="*/ 77 h 77"/>
              <a:gd name="T20" fmla="*/ 8 w 133"/>
              <a:gd name="T21" fmla="*/ 77 h 77"/>
              <a:gd name="T22" fmla="*/ 27 w 133"/>
              <a:gd name="T23" fmla="*/ 7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33" h="77">
                <a:moveTo>
                  <a:pt x="27" y="77"/>
                </a:moveTo>
                <a:cubicBezTo>
                  <a:pt x="39" y="49"/>
                  <a:pt x="39" y="49"/>
                  <a:pt x="39" y="49"/>
                </a:cubicBezTo>
                <a:cubicBezTo>
                  <a:pt x="39" y="77"/>
                  <a:pt x="39" y="77"/>
                  <a:pt x="39" y="77"/>
                </a:cubicBezTo>
                <a:cubicBezTo>
                  <a:pt x="91" y="77"/>
                  <a:pt x="91" y="77"/>
                  <a:pt x="91" y="77"/>
                </a:cubicBezTo>
                <a:cubicBezTo>
                  <a:pt x="91" y="49"/>
                  <a:pt x="91" y="49"/>
                  <a:pt x="91" y="49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25" y="77"/>
                  <a:pt x="125" y="77"/>
                  <a:pt x="125" y="77"/>
                </a:cubicBezTo>
                <a:cubicBezTo>
                  <a:pt x="133" y="77"/>
                  <a:pt x="133" y="77"/>
                  <a:pt x="133" y="77"/>
                </a:cubicBezTo>
                <a:cubicBezTo>
                  <a:pt x="133" y="34"/>
                  <a:pt x="103" y="0"/>
                  <a:pt x="67" y="0"/>
                </a:cubicBezTo>
                <a:cubicBezTo>
                  <a:pt x="30" y="0"/>
                  <a:pt x="0" y="34"/>
                  <a:pt x="0" y="77"/>
                </a:cubicBezTo>
                <a:cubicBezTo>
                  <a:pt x="8" y="77"/>
                  <a:pt x="8" y="77"/>
                  <a:pt x="8" y="77"/>
                </a:cubicBezTo>
                <a:lnTo>
                  <a:pt x="27" y="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7" name="Freeform 395"/>
          <p:cNvSpPr/>
          <p:nvPr/>
        </p:nvSpPr>
        <p:spPr bwMode="auto">
          <a:xfrm>
            <a:off x="5436518" y="5131319"/>
            <a:ext cx="196188" cy="98816"/>
          </a:xfrm>
          <a:custGeom>
            <a:avLst/>
            <a:gdLst>
              <a:gd name="T0" fmla="*/ 58 w 115"/>
              <a:gd name="T1" fmla="*/ 58 h 58"/>
              <a:gd name="T2" fmla="*/ 115 w 115"/>
              <a:gd name="T3" fmla="*/ 0 h 58"/>
              <a:gd name="T4" fmla="*/ 0 w 115"/>
              <a:gd name="T5" fmla="*/ 0 h 58"/>
              <a:gd name="T6" fmla="*/ 58 w 115"/>
              <a:gd name="T7" fmla="*/ 58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5" h="58">
                <a:moveTo>
                  <a:pt x="58" y="58"/>
                </a:moveTo>
                <a:cubicBezTo>
                  <a:pt x="87" y="58"/>
                  <a:pt x="111" y="33"/>
                  <a:pt x="115" y="0"/>
                </a:cubicBezTo>
                <a:cubicBezTo>
                  <a:pt x="0" y="0"/>
                  <a:pt x="0" y="0"/>
                  <a:pt x="0" y="0"/>
                </a:cubicBezTo>
                <a:cubicBezTo>
                  <a:pt x="4" y="33"/>
                  <a:pt x="28" y="58"/>
                  <a:pt x="58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8" name="Freeform 396"/>
          <p:cNvSpPr>
            <a:spLocks noEditPoints="1"/>
          </p:cNvSpPr>
          <p:nvPr/>
        </p:nvSpPr>
        <p:spPr bwMode="auto">
          <a:xfrm>
            <a:off x="5259083" y="5504942"/>
            <a:ext cx="90160" cy="88718"/>
          </a:xfrm>
          <a:custGeom>
            <a:avLst/>
            <a:gdLst>
              <a:gd name="T0" fmla="*/ 26 w 53"/>
              <a:gd name="T1" fmla="*/ 0 h 52"/>
              <a:gd name="T2" fmla="*/ 0 w 53"/>
              <a:gd name="T3" fmla="*/ 26 h 52"/>
              <a:gd name="T4" fmla="*/ 26 w 53"/>
              <a:gd name="T5" fmla="*/ 52 h 52"/>
              <a:gd name="T6" fmla="*/ 53 w 53"/>
              <a:gd name="T7" fmla="*/ 27 h 52"/>
              <a:gd name="T8" fmla="*/ 53 w 53"/>
              <a:gd name="T9" fmla="*/ 26 h 52"/>
              <a:gd name="T10" fmla="*/ 46 w 53"/>
              <a:gd name="T11" fmla="*/ 9 h 52"/>
              <a:gd name="T12" fmla="*/ 26 w 53"/>
              <a:gd name="T13" fmla="*/ 0 h 52"/>
              <a:gd name="T14" fmla="*/ 26 w 53"/>
              <a:gd name="T15" fmla="*/ 45 h 52"/>
              <a:gd name="T16" fmla="*/ 7 w 53"/>
              <a:gd name="T17" fmla="*/ 26 h 52"/>
              <a:gd name="T18" fmla="*/ 26 w 53"/>
              <a:gd name="T19" fmla="*/ 6 h 52"/>
              <a:gd name="T20" fmla="*/ 46 w 53"/>
              <a:gd name="T21" fmla="*/ 26 h 52"/>
              <a:gd name="T22" fmla="*/ 26 w 53"/>
              <a:gd name="T23" fmla="*/ 45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3" h="52">
                <a:moveTo>
                  <a:pt x="26" y="0"/>
                </a:moveTo>
                <a:cubicBezTo>
                  <a:pt x="12" y="0"/>
                  <a:pt x="0" y="11"/>
                  <a:pt x="0" y="26"/>
                </a:cubicBezTo>
                <a:cubicBezTo>
                  <a:pt x="0" y="40"/>
                  <a:pt x="12" y="52"/>
                  <a:pt x="26" y="52"/>
                </a:cubicBezTo>
                <a:cubicBezTo>
                  <a:pt x="40" y="52"/>
                  <a:pt x="52" y="41"/>
                  <a:pt x="53" y="2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19"/>
                  <a:pt x="50" y="13"/>
                  <a:pt x="46" y="9"/>
                </a:cubicBezTo>
                <a:cubicBezTo>
                  <a:pt x="41" y="3"/>
                  <a:pt x="34" y="0"/>
                  <a:pt x="26" y="0"/>
                </a:cubicBezTo>
                <a:close/>
                <a:moveTo>
                  <a:pt x="26" y="45"/>
                </a:moveTo>
                <a:cubicBezTo>
                  <a:pt x="16" y="45"/>
                  <a:pt x="7" y="36"/>
                  <a:pt x="7" y="26"/>
                </a:cubicBezTo>
                <a:cubicBezTo>
                  <a:pt x="7" y="15"/>
                  <a:pt x="16" y="6"/>
                  <a:pt x="26" y="6"/>
                </a:cubicBezTo>
                <a:cubicBezTo>
                  <a:pt x="37" y="6"/>
                  <a:pt x="46" y="15"/>
                  <a:pt x="46" y="26"/>
                </a:cubicBezTo>
                <a:cubicBezTo>
                  <a:pt x="46" y="36"/>
                  <a:pt x="37" y="45"/>
                  <a:pt x="26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09" name="组合 308"/>
          <p:cNvGrpSpPr/>
          <p:nvPr/>
        </p:nvGrpSpPr>
        <p:grpSpPr>
          <a:xfrm>
            <a:off x="4089889" y="4986342"/>
            <a:ext cx="610202" cy="649873"/>
            <a:chOff x="4222411" y="4893577"/>
            <a:chExt cx="610202" cy="649873"/>
          </a:xfrm>
          <a:solidFill>
            <a:schemeClr val="bg1"/>
          </a:solidFill>
        </p:grpSpPr>
        <p:sp>
          <p:nvSpPr>
            <p:cNvPr id="310" name="Freeform 397"/>
            <p:cNvSpPr/>
            <p:nvPr/>
          </p:nvSpPr>
          <p:spPr bwMode="auto">
            <a:xfrm>
              <a:off x="4663834" y="5236185"/>
              <a:ext cx="168779" cy="136322"/>
            </a:xfrm>
            <a:custGeom>
              <a:avLst/>
              <a:gdLst>
                <a:gd name="T0" fmla="*/ 89 w 99"/>
                <a:gd name="T1" fmla="*/ 48 h 80"/>
                <a:gd name="T2" fmla="*/ 60 w 99"/>
                <a:gd name="T3" fmla="*/ 0 h 80"/>
                <a:gd name="T4" fmla="*/ 0 w 99"/>
                <a:gd name="T5" fmla="*/ 0 h 80"/>
                <a:gd name="T6" fmla="*/ 38 w 99"/>
                <a:gd name="T7" fmla="*/ 65 h 80"/>
                <a:gd name="T8" fmla="*/ 38 w 99"/>
                <a:gd name="T9" fmla="*/ 80 h 80"/>
                <a:gd name="T10" fmla="*/ 73 w 99"/>
                <a:gd name="T11" fmla="*/ 80 h 80"/>
                <a:gd name="T12" fmla="*/ 89 w 99"/>
                <a:gd name="T13" fmla="*/ 4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80">
                  <a:moveTo>
                    <a:pt x="89" y="48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14"/>
                    <a:pt x="38" y="34"/>
                    <a:pt x="38" y="65"/>
                  </a:cubicBezTo>
                  <a:cubicBezTo>
                    <a:pt x="38" y="70"/>
                    <a:pt x="38" y="76"/>
                    <a:pt x="38" y="80"/>
                  </a:cubicBezTo>
                  <a:cubicBezTo>
                    <a:pt x="53" y="80"/>
                    <a:pt x="66" y="80"/>
                    <a:pt x="73" y="80"/>
                  </a:cubicBezTo>
                  <a:cubicBezTo>
                    <a:pt x="99" y="80"/>
                    <a:pt x="89" y="48"/>
                    <a:pt x="89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1" name="Freeform 398"/>
            <p:cNvSpPr/>
            <p:nvPr/>
          </p:nvSpPr>
          <p:spPr bwMode="auto">
            <a:xfrm>
              <a:off x="4433746" y="5003212"/>
              <a:ext cx="177435" cy="205565"/>
            </a:xfrm>
            <a:custGeom>
              <a:avLst/>
              <a:gdLst>
                <a:gd name="T0" fmla="*/ 52 w 104"/>
                <a:gd name="T1" fmla="*/ 0 h 121"/>
                <a:gd name="T2" fmla="*/ 0 w 104"/>
                <a:gd name="T3" fmla="*/ 60 h 121"/>
                <a:gd name="T4" fmla="*/ 31 w 104"/>
                <a:gd name="T5" fmla="*/ 116 h 121"/>
                <a:gd name="T6" fmla="*/ 31 w 104"/>
                <a:gd name="T7" fmla="*/ 116 h 121"/>
                <a:gd name="T8" fmla="*/ 52 w 104"/>
                <a:gd name="T9" fmla="*/ 121 h 121"/>
                <a:gd name="T10" fmla="*/ 73 w 104"/>
                <a:gd name="T11" fmla="*/ 116 h 121"/>
                <a:gd name="T12" fmla="*/ 74 w 104"/>
                <a:gd name="T13" fmla="*/ 115 h 121"/>
                <a:gd name="T14" fmla="*/ 104 w 104"/>
                <a:gd name="T15" fmla="*/ 60 h 121"/>
                <a:gd name="T16" fmla="*/ 52 w 104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cubicBezTo>
                    <a:pt x="23" y="0"/>
                    <a:pt x="0" y="27"/>
                    <a:pt x="0" y="60"/>
                  </a:cubicBezTo>
                  <a:cubicBezTo>
                    <a:pt x="0" y="85"/>
                    <a:pt x="13" y="106"/>
                    <a:pt x="31" y="116"/>
                  </a:cubicBezTo>
                  <a:cubicBezTo>
                    <a:pt x="31" y="116"/>
                    <a:pt x="31" y="116"/>
                    <a:pt x="31" y="116"/>
                  </a:cubicBezTo>
                  <a:cubicBezTo>
                    <a:pt x="38" y="119"/>
                    <a:pt x="45" y="121"/>
                    <a:pt x="52" y="121"/>
                  </a:cubicBezTo>
                  <a:cubicBezTo>
                    <a:pt x="59" y="121"/>
                    <a:pt x="66" y="119"/>
                    <a:pt x="73" y="116"/>
                  </a:cubicBezTo>
                  <a:cubicBezTo>
                    <a:pt x="73" y="116"/>
                    <a:pt x="74" y="115"/>
                    <a:pt x="74" y="115"/>
                  </a:cubicBezTo>
                  <a:cubicBezTo>
                    <a:pt x="92" y="105"/>
                    <a:pt x="104" y="84"/>
                    <a:pt x="104" y="60"/>
                  </a:cubicBezTo>
                  <a:cubicBezTo>
                    <a:pt x="104" y="27"/>
                    <a:pt x="81" y="0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2" name="Freeform 399"/>
            <p:cNvSpPr/>
            <p:nvPr/>
          </p:nvSpPr>
          <p:spPr bwMode="auto">
            <a:xfrm>
              <a:off x="4350078" y="5227530"/>
              <a:ext cx="351263" cy="315920"/>
            </a:xfrm>
            <a:custGeom>
              <a:avLst/>
              <a:gdLst>
                <a:gd name="T0" fmla="*/ 150 w 206"/>
                <a:gd name="T1" fmla="*/ 5 h 185"/>
                <a:gd name="T2" fmla="*/ 134 w 206"/>
                <a:gd name="T3" fmla="*/ 0 h 185"/>
                <a:gd name="T4" fmla="*/ 134 w 206"/>
                <a:gd name="T5" fmla="*/ 0 h 185"/>
                <a:gd name="T6" fmla="*/ 120 w 206"/>
                <a:gd name="T7" fmla="*/ 5 h 185"/>
                <a:gd name="T8" fmla="*/ 103 w 206"/>
                <a:gd name="T9" fmla="*/ 12 h 185"/>
                <a:gd name="T10" fmla="*/ 87 w 206"/>
                <a:gd name="T11" fmla="*/ 5 h 185"/>
                <a:gd name="T12" fmla="*/ 73 w 206"/>
                <a:gd name="T13" fmla="*/ 0 h 185"/>
                <a:gd name="T14" fmla="*/ 57 w 206"/>
                <a:gd name="T15" fmla="*/ 5 h 185"/>
                <a:gd name="T16" fmla="*/ 0 w 206"/>
                <a:gd name="T17" fmla="*/ 73 h 185"/>
                <a:gd name="T18" fmla="*/ 0 w 206"/>
                <a:gd name="T19" fmla="*/ 85 h 185"/>
                <a:gd name="T20" fmla="*/ 0 w 206"/>
                <a:gd name="T21" fmla="*/ 151 h 185"/>
                <a:gd name="T22" fmla="*/ 94 w 206"/>
                <a:gd name="T23" fmla="*/ 185 h 185"/>
                <a:gd name="T24" fmla="*/ 113 w 206"/>
                <a:gd name="T25" fmla="*/ 185 h 185"/>
                <a:gd name="T26" fmla="*/ 206 w 206"/>
                <a:gd name="T27" fmla="*/ 151 h 185"/>
                <a:gd name="T28" fmla="*/ 206 w 206"/>
                <a:gd name="T29" fmla="*/ 85 h 185"/>
                <a:gd name="T30" fmla="*/ 206 w 206"/>
                <a:gd name="T31" fmla="*/ 73 h 185"/>
                <a:gd name="T32" fmla="*/ 150 w 206"/>
                <a:gd name="T33" fmla="*/ 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185">
                  <a:moveTo>
                    <a:pt x="150" y="5"/>
                  </a:moveTo>
                  <a:cubicBezTo>
                    <a:pt x="144" y="3"/>
                    <a:pt x="139" y="2"/>
                    <a:pt x="13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8" y="2"/>
                    <a:pt x="62" y="3"/>
                    <a:pt x="57" y="5"/>
                  </a:cubicBezTo>
                  <a:cubicBezTo>
                    <a:pt x="30" y="15"/>
                    <a:pt x="0" y="35"/>
                    <a:pt x="0" y="73"/>
                  </a:cubicBezTo>
                  <a:cubicBezTo>
                    <a:pt x="0" y="77"/>
                    <a:pt x="0" y="81"/>
                    <a:pt x="0" y="85"/>
                  </a:cubicBezTo>
                  <a:cubicBezTo>
                    <a:pt x="0" y="141"/>
                    <a:pt x="0" y="151"/>
                    <a:pt x="0" y="151"/>
                  </a:cubicBezTo>
                  <a:cubicBezTo>
                    <a:pt x="0" y="151"/>
                    <a:pt x="3" y="185"/>
                    <a:pt x="94" y="185"/>
                  </a:cubicBezTo>
                  <a:cubicBezTo>
                    <a:pt x="113" y="185"/>
                    <a:pt x="113" y="185"/>
                    <a:pt x="113" y="185"/>
                  </a:cubicBezTo>
                  <a:cubicBezTo>
                    <a:pt x="204" y="185"/>
                    <a:pt x="206" y="151"/>
                    <a:pt x="206" y="151"/>
                  </a:cubicBezTo>
                  <a:cubicBezTo>
                    <a:pt x="206" y="151"/>
                    <a:pt x="206" y="141"/>
                    <a:pt x="206" y="85"/>
                  </a:cubicBezTo>
                  <a:cubicBezTo>
                    <a:pt x="206" y="81"/>
                    <a:pt x="206" y="77"/>
                    <a:pt x="206" y="73"/>
                  </a:cubicBezTo>
                  <a:cubicBezTo>
                    <a:pt x="206" y="35"/>
                    <a:pt x="176" y="15"/>
                    <a:pt x="15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3" name="Freeform 400"/>
            <p:cNvSpPr/>
            <p:nvPr/>
          </p:nvSpPr>
          <p:spPr bwMode="auto">
            <a:xfrm>
              <a:off x="4222411" y="5236185"/>
              <a:ext cx="166616" cy="136322"/>
            </a:xfrm>
            <a:custGeom>
              <a:avLst/>
              <a:gdLst>
                <a:gd name="T0" fmla="*/ 98 w 98"/>
                <a:gd name="T1" fmla="*/ 0 h 80"/>
                <a:gd name="T2" fmla="*/ 39 w 98"/>
                <a:gd name="T3" fmla="*/ 0 h 80"/>
                <a:gd name="T4" fmla="*/ 10 w 98"/>
                <a:gd name="T5" fmla="*/ 48 h 80"/>
                <a:gd name="T6" fmla="*/ 26 w 98"/>
                <a:gd name="T7" fmla="*/ 80 h 80"/>
                <a:gd name="T8" fmla="*/ 60 w 98"/>
                <a:gd name="T9" fmla="*/ 80 h 80"/>
                <a:gd name="T10" fmla="*/ 60 w 98"/>
                <a:gd name="T11" fmla="*/ 65 h 80"/>
                <a:gd name="T12" fmla="*/ 98 w 98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80">
                  <a:moveTo>
                    <a:pt x="98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0" y="80"/>
                    <a:pt x="26" y="80"/>
                  </a:cubicBezTo>
                  <a:cubicBezTo>
                    <a:pt x="33" y="80"/>
                    <a:pt x="45" y="80"/>
                    <a:pt x="60" y="80"/>
                  </a:cubicBezTo>
                  <a:cubicBezTo>
                    <a:pt x="60" y="76"/>
                    <a:pt x="60" y="70"/>
                    <a:pt x="60" y="65"/>
                  </a:cubicBezTo>
                  <a:cubicBezTo>
                    <a:pt x="60" y="34"/>
                    <a:pt x="77" y="14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4" name="Freeform 401"/>
            <p:cNvSpPr/>
            <p:nvPr/>
          </p:nvSpPr>
          <p:spPr bwMode="auto">
            <a:xfrm>
              <a:off x="4295260" y="4893577"/>
              <a:ext cx="462340" cy="331067"/>
            </a:xfrm>
            <a:custGeom>
              <a:avLst/>
              <a:gdLst>
                <a:gd name="T0" fmla="*/ 28 w 271"/>
                <a:gd name="T1" fmla="*/ 194 h 194"/>
                <a:gd name="T2" fmla="*/ 68 w 271"/>
                <a:gd name="T3" fmla="*/ 194 h 194"/>
                <a:gd name="T4" fmla="*/ 84 w 271"/>
                <a:gd name="T5" fmla="*/ 188 h 194"/>
                <a:gd name="T6" fmla="*/ 96 w 271"/>
                <a:gd name="T7" fmla="*/ 183 h 194"/>
                <a:gd name="T8" fmla="*/ 93 w 271"/>
                <a:gd name="T9" fmla="*/ 180 h 194"/>
                <a:gd name="T10" fmla="*/ 42 w 271"/>
                <a:gd name="T11" fmla="*/ 180 h 194"/>
                <a:gd name="T12" fmla="*/ 18 w 271"/>
                <a:gd name="T13" fmla="*/ 156 h 194"/>
                <a:gd name="T14" fmla="*/ 18 w 271"/>
                <a:gd name="T15" fmla="*/ 39 h 194"/>
                <a:gd name="T16" fmla="*/ 42 w 271"/>
                <a:gd name="T17" fmla="*/ 15 h 194"/>
                <a:gd name="T18" fmla="*/ 228 w 271"/>
                <a:gd name="T19" fmla="*/ 15 h 194"/>
                <a:gd name="T20" fmla="*/ 253 w 271"/>
                <a:gd name="T21" fmla="*/ 39 h 194"/>
                <a:gd name="T22" fmla="*/ 253 w 271"/>
                <a:gd name="T23" fmla="*/ 156 h 194"/>
                <a:gd name="T24" fmla="*/ 228 w 271"/>
                <a:gd name="T25" fmla="*/ 180 h 194"/>
                <a:gd name="T26" fmla="*/ 176 w 271"/>
                <a:gd name="T27" fmla="*/ 180 h 194"/>
                <a:gd name="T28" fmla="*/ 173 w 271"/>
                <a:gd name="T29" fmla="*/ 183 h 194"/>
                <a:gd name="T30" fmla="*/ 203 w 271"/>
                <a:gd name="T31" fmla="*/ 194 h 194"/>
                <a:gd name="T32" fmla="*/ 243 w 271"/>
                <a:gd name="T33" fmla="*/ 194 h 194"/>
                <a:gd name="T34" fmla="*/ 271 w 271"/>
                <a:gd name="T35" fmla="*/ 166 h 194"/>
                <a:gd name="T36" fmla="*/ 271 w 271"/>
                <a:gd name="T37" fmla="*/ 29 h 194"/>
                <a:gd name="T38" fmla="*/ 243 w 271"/>
                <a:gd name="T39" fmla="*/ 0 h 194"/>
                <a:gd name="T40" fmla="*/ 28 w 271"/>
                <a:gd name="T41" fmla="*/ 0 h 194"/>
                <a:gd name="T42" fmla="*/ 0 w 271"/>
                <a:gd name="T43" fmla="*/ 29 h 194"/>
                <a:gd name="T44" fmla="*/ 0 w 271"/>
                <a:gd name="T45" fmla="*/ 166 h 194"/>
                <a:gd name="T46" fmla="*/ 28 w 271"/>
                <a:gd name="T4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1" h="194">
                  <a:moveTo>
                    <a:pt x="28" y="194"/>
                  </a:moveTo>
                  <a:cubicBezTo>
                    <a:pt x="68" y="194"/>
                    <a:pt x="68" y="194"/>
                    <a:pt x="68" y="194"/>
                  </a:cubicBezTo>
                  <a:cubicBezTo>
                    <a:pt x="74" y="192"/>
                    <a:pt x="79" y="189"/>
                    <a:pt x="84" y="188"/>
                  </a:cubicBezTo>
                  <a:cubicBezTo>
                    <a:pt x="88" y="186"/>
                    <a:pt x="92" y="185"/>
                    <a:pt x="96" y="183"/>
                  </a:cubicBezTo>
                  <a:cubicBezTo>
                    <a:pt x="95" y="182"/>
                    <a:pt x="94" y="181"/>
                    <a:pt x="93" y="180"/>
                  </a:cubicBezTo>
                  <a:cubicBezTo>
                    <a:pt x="42" y="180"/>
                    <a:pt x="42" y="180"/>
                    <a:pt x="42" y="180"/>
                  </a:cubicBezTo>
                  <a:cubicBezTo>
                    <a:pt x="29" y="180"/>
                    <a:pt x="18" y="169"/>
                    <a:pt x="18" y="156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25"/>
                    <a:pt x="29" y="15"/>
                    <a:pt x="42" y="15"/>
                  </a:cubicBezTo>
                  <a:cubicBezTo>
                    <a:pt x="228" y="15"/>
                    <a:pt x="228" y="15"/>
                    <a:pt x="228" y="15"/>
                  </a:cubicBezTo>
                  <a:cubicBezTo>
                    <a:pt x="242" y="15"/>
                    <a:pt x="253" y="25"/>
                    <a:pt x="253" y="39"/>
                  </a:cubicBezTo>
                  <a:cubicBezTo>
                    <a:pt x="253" y="156"/>
                    <a:pt x="253" y="156"/>
                    <a:pt x="253" y="156"/>
                  </a:cubicBezTo>
                  <a:cubicBezTo>
                    <a:pt x="253" y="169"/>
                    <a:pt x="242" y="180"/>
                    <a:pt x="228" y="180"/>
                  </a:cubicBezTo>
                  <a:cubicBezTo>
                    <a:pt x="176" y="180"/>
                    <a:pt x="176" y="180"/>
                    <a:pt x="176" y="180"/>
                  </a:cubicBezTo>
                  <a:cubicBezTo>
                    <a:pt x="175" y="181"/>
                    <a:pt x="174" y="182"/>
                    <a:pt x="173" y="183"/>
                  </a:cubicBezTo>
                  <a:cubicBezTo>
                    <a:pt x="182" y="186"/>
                    <a:pt x="192" y="189"/>
                    <a:pt x="203" y="194"/>
                  </a:cubicBezTo>
                  <a:cubicBezTo>
                    <a:pt x="243" y="194"/>
                    <a:pt x="243" y="194"/>
                    <a:pt x="243" y="194"/>
                  </a:cubicBezTo>
                  <a:cubicBezTo>
                    <a:pt x="258" y="194"/>
                    <a:pt x="271" y="181"/>
                    <a:pt x="271" y="166"/>
                  </a:cubicBezTo>
                  <a:cubicBezTo>
                    <a:pt x="271" y="29"/>
                    <a:pt x="271" y="29"/>
                    <a:pt x="271" y="29"/>
                  </a:cubicBezTo>
                  <a:cubicBezTo>
                    <a:pt x="271" y="13"/>
                    <a:pt x="258" y="0"/>
                    <a:pt x="24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1"/>
                    <a:pt x="13" y="194"/>
                    <a:pt x="28" y="1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15" name="组合 314"/>
          <p:cNvGrpSpPr/>
          <p:nvPr/>
        </p:nvGrpSpPr>
        <p:grpSpPr>
          <a:xfrm>
            <a:off x="3078656" y="4981293"/>
            <a:ext cx="540238" cy="701084"/>
            <a:chOff x="3105161" y="5339101"/>
            <a:chExt cx="540238" cy="701084"/>
          </a:xfrm>
          <a:solidFill>
            <a:schemeClr val="bg1"/>
          </a:solidFill>
        </p:grpSpPr>
        <p:sp>
          <p:nvSpPr>
            <p:cNvPr id="316" name="Freeform 402"/>
            <p:cNvSpPr>
              <a:spLocks noEditPoints="1"/>
            </p:cNvSpPr>
            <p:nvPr/>
          </p:nvSpPr>
          <p:spPr bwMode="auto">
            <a:xfrm>
              <a:off x="3224893" y="5606696"/>
              <a:ext cx="420506" cy="414736"/>
            </a:xfrm>
            <a:custGeom>
              <a:avLst/>
              <a:gdLst>
                <a:gd name="T0" fmla="*/ 163 w 247"/>
                <a:gd name="T1" fmla="*/ 0 h 243"/>
                <a:gd name="T2" fmla="*/ 128 w 247"/>
                <a:gd name="T3" fmla="*/ 14 h 243"/>
                <a:gd name="T4" fmla="*/ 156 w 247"/>
                <a:gd name="T5" fmla="*/ 117 h 243"/>
                <a:gd name="T6" fmla="*/ 128 w 247"/>
                <a:gd name="T7" fmla="*/ 158 h 243"/>
                <a:gd name="T8" fmla="*/ 99 w 247"/>
                <a:gd name="T9" fmla="*/ 117 h 243"/>
                <a:gd name="T10" fmla="*/ 128 w 247"/>
                <a:gd name="T11" fmla="*/ 14 h 243"/>
                <a:gd name="T12" fmla="*/ 92 w 247"/>
                <a:gd name="T13" fmla="*/ 0 h 243"/>
                <a:gd name="T14" fmla="*/ 8 w 247"/>
                <a:gd name="T15" fmla="*/ 84 h 243"/>
                <a:gd name="T16" fmla="*/ 8 w 247"/>
                <a:gd name="T17" fmla="*/ 128 h 243"/>
                <a:gd name="T18" fmla="*/ 0 w 247"/>
                <a:gd name="T19" fmla="*/ 129 h 243"/>
                <a:gd name="T20" fmla="*/ 0 w 247"/>
                <a:gd name="T21" fmla="*/ 243 h 243"/>
                <a:gd name="T22" fmla="*/ 56 w 247"/>
                <a:gd name="T23" fmla="*/ 233 h 243"/>
                <a:gd name="T24" fmla="*/ 56 w 247"/>
                <a:gd name="T25" fmla="*/ 208 h 243"/>
                <a:gd name="T26" fmla="*/ 117 w 247"/>
                <a:gd name="T27" fmla="*/ 214 h 243"/>
                <a:gd name="T28" fmla="*/ 138 w 247"/>
                <a:gd name="T29" fmla="*/ 214 h 243"/>
                <a:gd name="T30" fmla="*/ 247 w 247"/>
                <a:gd name="T31" fmla="*/ 175 h 243"/>
                <a:gd name="T32" fmla="*/ 247 w 247"/>
                <a:gd name="T33" fmla="*/ 84 h 243"/>
                <a:gd name="T34" fmla="*/ 163 w 247"/>
                <a:gd name="T35" fmla="*/ 0 h 243"/>
                <a:gd name="T36" fmla="*/ 23 w 247"/>
                <a:gd name="T37" fmla="*/ 229 h 243"/>
                <a:gd name="T38" fmla="*/ 13 w 247"/>
                <a:gd name="T39" fmla="*/ 230 h 243"/>
                <a:gd name="T40" fmla="*/ 13 w 247"/>
                <a:gd name="T41" fmla="*/ 185 h 243"/>
                <a:gd name="T42" fmla="*/ 13 w 247"/>
                <a:gd name="T43" fmla="*/ 143 h 243"/>
                <a:gd name="T44" fmla="*/ 23 w 247"/>
                <a:gd name="T45" fmla="*/ 140 h 243"/>
                <a:gd name="T46" fmla="*/ 23 w 247"/>
                <a:gd name="T47" fmla="*/ 194 h 243"/>
                <a:gd name="T48" fmla="*/ 23 w 247"/>
                <a:gd name="T49" fmla="*/ 229 h 243"/>
                <a:gd name="T50" fmla="*/ 44 w 247"/>
                <a:gd name="T51" fmla="*/ 224 h 243"/>
                <a:gd name="T52" fmla="*/ 34 w 247"/>
                <a:gd name="T53" fmla="*/ 226 h 243"/>
                <a:gd name="T54" fmla="*/ 34 w 247"/>
                <a:gd name="T55" fmla="*/ 201 h 243"/>
                <a:gd name="T56" fmla="*/ 34 w 247"/>
                <a:gd name="T57" fmla="*/ 201 h 243"/>
                <a:gd name="T58" fmla="*/ 34 w 247"/>
                <a:gd name="T59" fmla="*/ 138 h 243"/>
                <a:gd name="T60" fmla="*/ 44 w 247"/>
                <a:gd name="T61" fmla="*/ 136 h 243"/>
                <a:gd name="T62" fmla="*/ 44 w 247"/>
                <a:gd name="T63" fmla="*/ 205 h 243"/>
                <a:gd name="T64" fmla="*/ 44 w 247"/>
                <a:gd name="T65" fmla="*/ 22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7" h="243">
                  <a:moveTo>
                    <a:pt x="163" y="0"/>
                  </a:moveTo>
                  <a:cubicBezTo>
                    <a:pt x="128" y="14"/>
                    <a:pt x="128" y="14"/>
                    <a:pt x="128" y="14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99" y="117"/>
                    <a:pt x="99" y="117"/>
                    <a:pt x="99" y="117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60" y="9"/>
                    <a:pt x="8" y="31"/>
                    <a:pt x="8" y="84"/>
                  </a:cubicBezTo>
                  <a:cubicBezTo>
                    <a:pt x="8" y="102"/>
                    <a:pt x="8" y="116"/>
                    <a:pt x="8" y="128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56" y="233"/>
                    <a:pt x="56" y="233"/>
                    <a:pt x="56" y="233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71" y="212"/>
                    <a:pt x="91" y="214"/>
                    <a:pt x="117" y="214"/>
                  </a:cubicBezTo>
                  <a:cubicBezTo>
                    <a:pt x="138" y="214"/>
                    <a:pt x="138" y="214"/>
                    <a:pt x="138" y="214"/>
                  </a:cubicBezTo>
                  <a:cubicBezTo>
                    <a:pt x="244" y="214"/>
                    <a:pt x="247" y="175"/>
                    <a:pt x="247" y="175"/>
                  </a:cubicBezTo>
                  <a:cubicBezTo>
                    <a:pt x="247" y="175"/>
                    <a:pt x="247" y="161"/>
                    <a:pt x="247" y="84"/>
                  </a:cubicBezTo>
                  <a:cubicBezTo>
                    <a:pt x="247" y="31"/>
                    <a:pt x="195" y="9"/>
                    <a:pt x="163" y="0"/>
                  </a:cubicBezTo>
                  <a:close/>
                  <a:moveTo>
                    <a:pt x="23" y="229"/>
                  </a:moveTo>
                  <a:cubicBezTo>
                    <a:pt x="13" y="230"/>
                    <a:pt x="13" y="230"/>
                    <a:pt x="13" y="230"/>
                  </a:cubicBezTo>
                  <a:cubicBezTo>
                    <a:pt x="13" y="185"/>
                    <a:pt x="13" y="185"/>
                    <a:pt x="13" y="185"/>
                  </a:cubicBezTo>
                  <a:cubicBezTo>
                    <a:pt x="13" y="143"/>
                    <a:pt x="13" y="143"/>
                    <a:pt x="13" y="143"/>
                  </a:cubicBezTo>
                  <a:cubicBezTo>
                    <a:pt x="23" y="140"/>
                    <a:pt x="23" y="140"/>
                    <a:pt x="23" y="140"/>
                  </a:cubicBezTo>
                  <a:cubicBezTo>
                    <a:pt x="23" y="194"/>
                    <a:pt x="23" y="194"/>
                    <a:pt x="23" y="194"/>
                  </a:cubicBezTo>
                  <a:lnTo>
                    <a:pt x="23" y="229"/>
                  </a:lnTo>
                  <a:close/>
                  <a:moveTo>
                    <a:pt x="44" y="224"/>
                  </a:moveTo>
                  <a:cubicBezTo>
                    <a:pt x="34" y="226"/>
                    <a:pt x="34" y="226"/>
                    <a:pt x="34" y="226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4" y="205"/>
                    <a:pt x="44" y="205"/>
                    <a:pt x="44" y="205"/>
                  </a:cubicBezTo>
                  <a:lnTo>
                    <a:pt x="44" y="2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7" name="Freeform 403"/>
            <p:cNvSpPr/>
            <p:nvPr/>
          </p:nvSpPr>
          <p:spPr bwMode="auto">
            <a:xfrm>
              <a:off x="3340298" y="5492734"/>
              <a:ext cx="203401" cy="102422"/>
            </a:xfrm>
            <a:custGeom>
              <a:avLst/>
              <a:gdLst>
                <a:gd name="T0" fmla="*/ 60 w 119"/>
                <a:gd name="T1" fmla="*/ 60 h 60"/>
                <a:gd name="T2" fmla="*/ 119 w 119"/>
                <a:gd name="T3" fmla="*/ 0 h 60"/>
                <a:gd name="T4" fmla="*/ 0 w 119"/>
                <a:gd name="T5" fmla="*/ 0 h 60"/>
                <a:gd name="T6" fmla="*/ 60 w 119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60">
                  <a:moveTo>
                    <a:pt x="60" y="60"/>
                  </a:moveTo>
                  <a:cubicBezTo>
                    <a:pt x="90" y="60"/>
                    <a:pt x="115" y="34"/>
                    <a:pt x="1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4"/>
                    <a:pt x="29" y="60"/>
                    <a:pt x="60" y="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8" name="Freeform 404"/>
            <p:cNvSpPr/>
            <p:nvPr/>
          </p:nvSpPr>
          <p:spPr bwMode="auto">
            <a:xfrm>
              <a:off x="3325151" y="5339101"/>
              <a:ext cx="233695" cy="136322"/>
            </a:xfrm>
            <a:custGeom>
              <a:avLst/>
              <a:gdLst>
                <a:gd name="T0" fmla="*/ 28 w 137"/>
                <a:gd name="T1" fmla="*/ 80 h 80"/>
                <a:gd name="T2" fmla="*/ 40 w 137"/>
                <a:gd name="T3" fmla="*/ 51 h 80"/>
                <a:gd name="T4" fmla="*/ 40 w 137"/>
                <a:gd name="T5" fmla="*/ 80 h 80"/>
                <a:gd name="T6" fmla="*/ 93 w 137"/>
                <a:gd name="T7" fmla="*/ 80 h 80"/>
                <a:gd name="T8" fmla="*/ 93 w 137"/>
                <a:gd name="T9" fmla="*/ 51 h 80"/>
                <a:gd name="T10" fmla="*/ 106 w 137"/>
                <a:gd name="T11" fmla="*/ 80 h 80"/>
                <a:gd name="T12" fmla="*/ 129 w 137"/>
                <a:gd name="T13" fmla="*/ 80 h 80"/>
                <a:gd name="T14" fmla="*/ 137 w 137"/>
                <a:gd name="T15" fmla="*/ 80 h 80"/>
                <a:gd name="T16" fmla="*/ 69 w 137"/>
                <a:gd name="T17" fmla="*/ 0 h 80"/>
                <a:gd name="T18" fmla="*/ 0 w 137"/>
                <a:gd name="T19" fmla="*/ 80 h 80"/>
                <a:gd name="T20" fmla="*/ 8 w 137"/>
                <a:gd name="T21" fmla="*/ 80 h 80"/>
                <a:gd name="T22" fmla="*/ 28 w 137"/>
                <a:gd name="T2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7" h="80">
                  <a:moveTo>
                    <a:pt x="28" y="80"/>
                  </a:moveTo>
                  <a:cubicBezTo>
                    <a:pt x="40" y="51"/>
                    <a:pt x="40" y="51"/>
                    <a:pt x="40" y="51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106" y="80"/>
                    <a:pt x="106" y="80"/>
                    <a:pt x="106" y="80"/>
                  </a:cubicBezTo>
                  <a:cubicBezTo>
                    <a:pt x="129" y="80"/>
                    <a:pt x="129" y="80"/>
                    <a:pt x="129" y="80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7" y="36"/>
                    <a:pt x="106" y="0"/>
                    <a:pt x="69" y="0"/>
                  </a:cubicBezTo>
                  <a:cubicBezTo>
                    <a:pt x="31" y="0"/>
                    <a:pt x="0" y="36"/>
                    <a:pt x="0" y="80"/>
                  </a:cubicBezTo>
                  <a:cubicBezTo>
                    <a:pt x="8" y="80"/>
                    <a:pt x="8" y="80"/>
                    <a:pt x="8" y="80"/>
                  </a:cubicBezTo>
                  <a:lnTo>
                    <a:pt x="28" y="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9" name="Freeform 405"/>
            <p:cNvSpPr/>
            <p:nvPr/>
          </p:nvSpPr>
          <p:spPr bwMode="auto">
            <a:xfrm>
              <a:off x="3105161" y="5828129"/>
              <a:ext cx="111077" cy="194745"/>
            </a:xfrm>
            <a:custGeom>
              <a:avLst/>
              <a:gdLst>
                <a:gd name="T0" fmla="*/ 34 w 65"/>
                <a:gd name="T1" fmla="*/ 14 h 114"/>
                <a:gd name="T2" fmla="*/ 33 w 65"/>
                <a:gd name="T3" fmla="*/ 14 h 114"/>
                <a:gd name="T4" fmla="*/ 0 w 65"/>
                <a:gd name="T5" fmla="*/ 0 h 114"/>
                <a:gd name="T6" fmla="*/ 0 w 65"/>
                <a:gd name="T7" fmla="*/ 114 h 114"/>
                <a:gd name="T8" fmla="*/ 33 w 65"/>
                <a:gd name="T9" fmla="*/ 100 h 114"/>
                <a:gd name="T10" fmla="*/ 33 w 65"/>
                <a:gd name="T11" fmla="*/ 100 h 114"/>
                <a:gd name="T12" fmla="*/ 65 w 65"/>
                <a:gd name="T13" fmla="*/ 114 h 114"/>
                <a:gd name="T14" fmla="*/ 65 w 65"/>
                <a:gd name="T15" fmla="*/ 0 h 114"/>
                <a:gd name="T16" fmla="*/ 34 w 65"/>
                <a:gd name="T17" fmla="*/ 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14">
                  <a:moveTo>
                    <a:pt x="34" y="14"/>
                  </a:moveTo>
                  <a:cubicBezTo>
                    <a:pt x="34" y="14"/>
                    <a:pt x="33" y="14"/>
                    <a:pt x="33" y="14"/>
                  </a:cubicBezTo>
                  <a:cubicBezTo>
                    <a:pt x="15" y="14"/>
                    <a:pt x="0" y="7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06"/>
                    <a:pt x="15" y="100"/>
                    <a:pt x="33" y="100"/>
                  </a:cubicBezTo>
                  <a:cubicBezTo>
                    <a:pt x="33" y="100"/>
                    <a:pt x="33" y="100"/>
                    <a:pt x="33" y="100"/>
                  </a:cubicBezTo>
                  <a:cubicBezTo>
                    <a:pt x="51" y="100"/>
                    <a:pt x="65" y="106"/>
                    <a:pt x="65" y="114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7"/>
                    <a:pt x="51" y="13"/>
                    <a:pt x="3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0" name="Freeform 407"/>
            <p:cNvSpPr>
              <a:spLocks noEditPoints="1"/>
            </p:cNvSpPr>
            <p:nvPr/>
          </p:nvSpPr>
          <p:spPr bwMode="auto">
            <a:xfrm>
              <a:off x="3117422" y="5809376"/>
              <a:ext cx="86554" cy="37507"/>
            </a:xfrm>
            <a:custGeom>
              <a:avLst/>
              <a:gdLst>
                <a:gd name="T0" fmla="*/ 26 w 51"/>
                <a:gd name="T1" fmla="*/ 22 h 22"/>
                <a:gd name="T2" fmla="*/ 27 w 51"/>
                <a:gd name="T3" fmla="*/ 22 h 22"/>
                <a:gd name="T4" fmla="*/ 51 w 51"/>
                <a:gd name="T5" fmla="*/ 11 h 22"/>
                <a:gd name="T6" fmla="*/ 26 w 51"/>
                <a:gd name="T7" fmla="*/ 0 h 22"/>
                <a:gd name="T8" fmla="*/ 0 w 51"/>
                <a:gd name="T9" fmla="*/ 11 h 22"/>
                <a:gd name="T10" fmla="*/ 26 w 51"/>
                <a:gd name="T11" fmla="*/ 22 h 22"/>
                <a:gd name="T12" fmla="*/ 27 w 51"/>
                <a:gd name="T13" fmla="*/ 5 h 22"/>
                <a:gd name="T14" fmla="*/ 41 w 51"/>
                <a:gd name="T15" fmla="*/ 11 h 22"/>
                <a:gd name="T16" fmla="*/ 27 w 51"/>
                <a:gd name="T17" fmla="*/ 17 h 22"/>
                <a:gd name="T18" fmla="*/ 13 w 51"/>
                <a:gd name="T19" fmla="*/ 11 h 22"/>
                <a:gd name="T20" fmla="*/ 27 w 51"/>
                <a:gd name="T21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22">
                  <a:moveTo>
                    <a:pt x="26" y="22"/>
                  </a:moveTo>
                  <a:cubicBezTo>
                    <a:pt x="26" y="22"/>
                    <a:pt x="27" y="22"/>
                    <a:pt x="27" y="22"/>
                  </a:cubicBezTo>
                  <a:cubicBezTo>
                    <a:pt x="41" y="21"/>
                    <a:pt x="51" y="17"/>
                    <a:pt x="51" y="11"/>
                  </a:cubicBezTo>
                  <a:cubicBezTo>
                    <a:pt x="51" y="5"/>
                    <a:pt x="40" y="0"/>
                    <a:pt x="26" y="0"/>
                  </a:cubicBezTo>
                  <a:cubicBezTo>
                    <a:pt x="12" y="0"/>
                    <a:pt x="0" y="5"/>
                    <a:pt x="0" y="11"/>
                  </a:cubicBezTo>
                  <a:cubicBezTo>
                    <a:pt x="0" y="17"/>
                    <a:pt x="12" y="22"/>
                    <a:pt x="26" y="22"/>
                  </a:cubicBezTo>
                  <a:close/>
                  <a:moveTo>
                    <a:pt x="27" y="5"/>
                  </a:moveTo>
                  <a:cubicBezTo>
                    <a:pt x="34" y="5"/>
                    <a:pt x="41" y="8"/>
                    <a:pt x="41" y="11"/>
                  </a:cubicBezTo>
                  <a:cubicBezTo>
                    <a:pt x="41" y="14"/>
                    <a:pt x="34" y="17"/>
                    <a:pt x="27" y="17"/>
                  </a:cubicBezTo>
                  <a:cubicBezTo>
                    <a:pt x="19" y="17"/>
                    <a:pt x="13" y="14"/>
                    <a:pt x="13" y="11"/>
                  </a:cubicBezTo>
                  <a:cubicBezTo>
                    <a:pt x="13" y="8"/>
                    <a:pt x="19" y="5"/>
                    <a:pt x="27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1" name="Freeform 408"/>
            <p:cNvSpPr>
              <a:spLocks noEditPoints="1"/>
            </p:cNvSpPr>
            <p:nvPr/>
          </p:nvSpPr>
          <p:spPr bwMode="auto">
            <a:xfrm>
              <a:off x="3117422" y="6004121"/>
              <a:ext cx="86554" cy="36064"/>
            </a:xfrm>
            <a:custGeom>
              <a:avLst/>
              <a:gdLst>
                <a:gd name="T0" fmla="*/ 26 w 51"/>
                <a:gd name="T1" fmla="*/ 0 h 21"/>
                <a:gd name="T2" fmla="*/ 0 w 51"/>
                <a:gd name="T3" fmla="*/ 11 h 21"/>
                <a:gd name="T4" fmla="*/ 26 w 51"/>
                <a:gd name="T5" fmla="*/ 21 h 21"/>
                <a:gd name="T6" fmla="*/ 27 w 51"/>
                <a:gd name="T7" fmla="*/ 21 h 21"/>
                <a:gd name="T8" fmla="*/ 51 w 51"/>
                <a:gd name="T9" fmla="*/ 11 h 21"/>
                <a:gd name="T10" fmla="*/ 26 w 51"/>
                <a:gd name="T11" fmla="*/ 0 h 21"/>
                <a:gd name="T12" fmla="*/ 27 w 51"/>
                <a:gd name="T13" fmla="*/ 17 h 21"/>
                <a:gd name="T14" fmla="*/ 13 w 51"/>
                <a:gd name="T15" fmla="*/ 11 h 21"/>
                <a:gd name="T16" fmla="*/ 27 w 51"/>
                <a:gd name="T17" fmla="*/ 5 h 21"/>
                <a:gd name="T18" fmla="*/ 41 w 51"/>
                <a:gd name="T19" fmla="*/ 11 h 21"/>
                <a:gd name="T20" fmla="*/ 27 w 51"/>
                <a:gd name="T21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21">
                  <a:moveTo>
                    <a:pt x="26" y="0"/>
                  </a:moveTo>
                  <a:cubicBezTo>
                    <a:pt x="12" y="0"/>
                    <a:pt x="0" y="5"/>
                    <a:pt x="0" y="11"/>
                  </a:cubicBezTo>
                  <a:cubicBezTo>
                    <a:pt x="0" y="17"/>
                    <a:pt x="12" y="21"/>
                    <a:pt x="26" y="21"/>
                  </a:cubicBezTo>
                  <a:cubicBezTo>
                    <a:pt x="26" y="21"/>
                    <a:pt x="27" y="21"/>
                    <a:pt x="27" y="21"/>
                  </a:cubicBezTo>
                  <a:cubicBezTo>
                    <a:pt x="41" y="21"/>
                    <a:pt x="51" y="16"/>
                    <a:pt x="51" y="11"/>
                  </a:cubicBezTo>
                  <a:cubicBezTo>
                    <a:pt x="51" y="5"/>
                    <a:pt x="40" y="0"/>
                    <a:pt x="26" y="0"/>
                  </a:cubicBezTo>
                  <a:close/>
                  <a:moveTo>
                    <a:pt x="27" y="17"/>
                  </a:moveTo>
                  <a:cubicBezTo>
                    <a:pt x="19" y="17"/>
                    <a:pt x="13" y="14"/>
                    <a:pt x="13" y="11"/>
                  </a:cubicBezTo>
                  <a:cubicBezTo>
                    <a:pt x="13" y="7"/>
                    <a:pt x="19" y="5"/>
                    <a:pt x="27" y="5"/>
                  </a:cubicBezTo>
                  <a:cubicBezTo>
                    <a:pt x="34" y="5"/>
                    <a:pt x="41" y="7"/>
                    <a:pt x="41" y="11"/>
                  </a:cubicBezTo>
                  <a:cubicBezTo>
                    <a:pt x="41" y="14"/>
                    <a:pt x="34" y="17"/>
                    <a:pt x="27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22" name="组合 321"/>
          <p:cNvGrpSpPr/>
          <p:nvPr/>
        </p:nvGrpSpPr>
        <p:grpSpPr>
          <a:xfrm>
            <a:off x="1904413" y="5018800"/>
            <a:ext cx="796292" cy="590007"/>
            <a:chOff x="1930918" y="5376608"/>
            <a:chExt cx="796292" cy="590007"/>
          </a:xfrm>
          <a:solidFill>
            <a:schemeClr val="bg1"/>
          </a:solidFill>
        </p:grpSpPr>
        <p:sp>
          <p:nvSpPr>
            <p:cNvPr id="323" name="Freeform 409"/>
            <p:cNvSpPr/>
            <p:nvPr/>
          </p:nvSpPr>
          <p:spPr bwMode="auto">
            <a:xfrm>
              <a:off x="2489909" y="5390312"/>
              <a:ext cx="237301" cy="269037"/>
            </a:xfrm>
            <a:custGeom>
              <a:avLst/>
              <a:gdLst>
                <a:gd name="T0" fmla="*/ 125 w 139"/>
                <a:gd name="T1" fmla="*/ 7 h 158"/>
                <a:gd name="T2" fmla="*/ 93 w 139"/>
                <a:gd name="T3" fmla="*/ 15 h 158"/>
                <a:gd name="T4" fmla="*/ 93 w 139"/>
                <a:gd name="T5" fmla="*/ 39 h 158"/>
                <a:gd name="T6" fmla="*/ 81 w 139"/>
                <a:gd name="T7" fmla="*/ 59 h 158"/>
                <a:gd name="T8" fmla="*/ 0 w 139"/>
                <a:gd name="T9" fmla="*/ 92 h 158"/>
                <a:gd name="T10" fmla="*/ 48 w 139"/>
                <a:gd name="T11" fmla="*/ 122 h 158"/>
                <a:gd name="T12" fmla="*/ 58 w 139"/>
                <a:gd name="T13" fmla="*/ 128 h 158"/>
                <a:gd name="T14" fmla="*/ 106 w 139"/>
                <a:gd name="T15" fmla="*/ 158 h 158"/>
                <a:gd name="T16" fmla="*/ 100 w 139"/>
                <a:gd name="T17" fmla="*/ 70 h 158"/>
                <a:gd name="T18" fmla="*/ 112 w 139"/>
                <a:gd name="T19" fmla="*/ 51 h 158"/>
                <a:gd name="T20" fmla="*/ 133 w 139"/>
                <a:gd name="T21" fmla="*/ 40 h 158"/>
                <a:gd name="T22" fmla="*/ 125 w 139"/>
                <a:gd name="T23" fmla="*/ 7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9" h="158">
                  <a:moveTo>
                    <a:pt x="125" y="7"/>
                  </a:moveTo>
                  <a:cubicBezTo>
                    <a:pt x="114" y="0"/>
                    <a:pt x="99" y="4"/>
                    <a:pt x="93" y="15"/>
                  </a:cubicBezTo>
                  <a:cubicBezTo>
                    <a:pt x="88" y="23"/>
                    <a:pt x="88" y="32"/>
                    <a:pt x="93" y="39"/>
                  </a:cubicBezTo>
                  <a:cubicBezTo>
                    <a:pt x="90" y="43"/>
                    <a:pt x="86" y="49"/>
                    <a:pt x="81" y="59"/>
                  </a:cubicBezTo>
                  <a:cubicBezTo>
                    <a:pt x="64" y="85"/>
                    <a:pt x="0" y="92"/>
                    <a:pt x="0" y="92"/>
                  </a:cubicBezTo>
                  <a:cubicBezTo>
                    <a:pt x="48" y="122"/>
                    <a:pt x="48" y="122"/>
                    <a:pt x="48" y="122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106" y="158"/>
                    <a:pt x="106" y="158"/>
                    <a:pt x="106" y="158"/>
                  </a:cubicBezTo>
                  <a:cubicBezTo>
                    <a:pt x="106" y="158"/>
                    <a:pt x="83" y="97"/>
                    <a:pt x="100" y="70"/>
                  </a:cubicBezTo>
                  <a:cubicBezTo>
                    <a:pt x="106" y="61"/>
                    <a:pt x="110" y="55"/>
                    <a:pt x="112" y="51"/>
                  </a:cubicBezTo>
                  <a:cubicBezTo>
                    <a:pt x="120" y="51"/>
                    <a:pt x="128" y="47"/>
                    <a:pt x="133" y="40"/>
                  </a:cubicBezTo>
                  <a:cubicBezTo>
                    <a:pt x="139" y="29"/>
                    <a:pt x="136" y="14"/>
                    <a:pt x="125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4" name="Freeform 410"/>
            <p:cNvSpPr>
              <a:spLocks noEditPoints="1"/>
            </p:cNvSpPr>
            <p:nvPr/>
          </p:nvSpPr>
          <p:spPr bwMode="auto">
            <a:xfrm>
              <a:off x="1930918" y="5376608"/>
              <a:ext cx="753016" cy="590007"/>
            </a:xfrm>
            <a:custGeom>
              <a:avLst/>
              <a:gdLst>
                <a:gd name="T0" fmla="*/ 432 w 442"/>
                <a:gd name="T1" fmla="*/ 173 h 346"/>
                <a:gd name="T2" fmla="*/ 323 w 442"/>
                <a:gd name="T3" fmla="*/ 105 h 346"/>
                <a:gd name="T4" fmla="*/ 308 w 442"/>
                <a:gd name="T5" fmla="*/ 104 h 346"/>
                <a:gd name="T6" fmla="*/ 308 w 442"/>
                <a:gd name="T7" fmla="*/ 53 h 346"/>
                <a:gd name="T8" fmla="*/ 234 w 442"/>
                <a:gd name="T9" fmla="*/ 0 h 346"/>
                <a:gd name="T10" fmla="*/ 47 w 442"/>
                <a:gd name="T11" fmla="*/ 0 h 346"/>
                <a:gd name="T12" fmla="*/ 0 w 442"/>
                <a:gd name="T13" fmla="*/ 59 h 346"/>
                <a:gd name="T14" fmla="*/ 0 w 442"/>
                <a:gd name="T15" fmla="*/ 296 h 346"/>
                <a:gd name="T16" fmla="*/ 47 w 442"/>
                <a:gd name="T17" fmla="*/ 346 h 346"/>
                <a:gd name="T18" fmla="*/ 264 w 442"/>
                <a:gd name="T19" fmla="*/ 346 h 346"/>
                <a:gd name="T20" fmla="*/ 308 w 442"/>
                <a:gd name="T21" fmla="*/ 294 h 346"/>
                <a:gd name="T22" fmla="*/ 308 w 442"/>
                <a:gd name="T23" fmla="*/ 163 h 346"/>
                <a:gd name="T24" fmla="*/ 402 w 442"/>
                <a:gd name="T25" fmla="*/ 221 h 346"/>
                <a:gd name="T26" fmla="*/ 425 w 442"/>
                <a:gd name="T27" fmla="*/ 215 h 346"/>
                <a:gd name="T28" fmla="*/ 437 w 442"/>
                <a:gd name="T29" fmla="*/ 196 h 346"/>
                <a:gd name="T30" fmla="*/ 432 w 442"/>
                <a:gd name="T31" fmla="*/ 173 h 346"/>
                <a:gd name="T32" fmla="*/ 231 w 442"/>
                <a:gd name="T33" fmla="*/ 320 h 346"/>
                <a:gd name="T34" fmla="*/ 71 w 442"/>
                <a:gd name="T35" fmla="*/ 320 h 346"/>
                <a:gd name="T36" fmla="*/ 27 w 442"/>
                <a:gd name="T37" fmla="*/ 279 h 346"/>
                <a:gd name="T38" fmla="*/ 27 w 442"/>
                <a:gd name="T39" fmla="*/ 79 h 346"/>
                <a:gd name="T40" fmla="*/ 65 w 442"/>
                <a:gd name="T41" fmla="*/ 30 h 346"/>
                <a:gd name="T42" fmla="*/ 224 w 442"/>
                <a:gd name="T43" fmla="*/ 30 h 346"/>
                <a:gd name="T44" fmla="*/ 224 w 442"/>
                <a:gd name="T45" fmla="*/ 71 h 346"/>
                <a:gd name="T46" fmla="*/ 279 w 442"/>
                <a:gd name="T47" fmla="*/ 71 h 346"/>
                <a:gd name="T48" fmla="*/ 279 w 442"/>
                <a:gd name="T49" fmla="*/ 276 h 346"/>
                <a:gd name="T50" fmla="*/ 231 w 442"/>
                <a:gd name="T51" fmla="*/ 32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2" h="346">
                  <a:moveTo>
                    <a:pt x="432" y="173"/>
                  </a:moveTo>
                  <a:cubicBezTo>
                    <a:pt x="323" y="105"/>
                    <a:pt x="323" y="105"/>
                    <a:pt x="323" y="105"/>
                  </a:cubicBezTo>
                  <a:cubicBezTo>
                    <a:pt x="318" y="102"/>
                    <a:pt x="313" y="102"/>
                    <a:pt x="308" y="104"/>
                  </a:cubicBezTo>
                  <a:cubicBezTo>
                    <a:pt x="308" y="74"/>
                    <a:pt x="308" y="53"/>
                    <a:pt x="308" y="53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0" y="0"/>
                    <a:pt x="0" y="59"/>
                  </a:cubicBezTo>
                  <a:cubicBezTo>
                    <a:pt x="0" y="118"/>
                    <a:pt x="0" y="296"/>
                    <a:pt x="0" y="296"/>
                  </a:cubicBezTo>
                  <a:cubicBezTo>
                    <a:pt x="0" y="296"/>
                    <a:pt x="3" y="346"/>
                    <a:pt x="47" y="346"/>
                  </a:cubicBezTo>
                  <a:cubicBezTo>
                    <a:pt x="91" y="346"/>
                    <a:pt x="264" y="346"/>
                    <a:pt x="264" y="346"/>
                  </a:cubicBezTo>
                  <a:cubicBezTo>
                    <a:pt x="264" y="346"/>
                    <a:pt x="308" y="343"/>
                    <a:pt x="308" y="294"/>
                  </a:cubicBezTo>
                  <a:cubicBezTo>
                    <a:pt x="308" y="270"/>
                    <a:pt x="308" y="215"/>
                    <a:pt x="308" y="163"/>
                  </a:cubicBezTo>
                  <a:cubicBezTo>
                    <a:pt x="402" y="221"/>
                    <a:pt x="402" y="221"/>
                    <a:pt x="402" y="221"/>
                  </a:cubicBezTo>
                  <a:cubicBezTo>
                    <a:pt x="410" y="226"/>
                    <a:pt x="420" y="223"/>
                    <a:pt x="425" y="215"/>
                  </a:cubicBezTo>
                  <a:cubicBezTo>
                    <a:pt x="437" y="196"/>
                    <a:pt x="437" y="196"/>
                    <a:pt x="437" y="196"/>
                  </a:cubicBezTo>
                  <a:cubicBezTo>
                    <a:pt x="442" y="188"/>
                    <a:pt x="440" y="177"/>
                    <a:pt x="432" y="173"/>
                  </a:cubicBezTo>
                  <a:close/>
                  <a:moveTo>
                    <a:pt x="231" y="320"/>
                  </a:moveTo>
                  <a:cubicBezTo>
                    <a:pt x="182" y="320"/>
                    <a:pt x="71" y="320"/>
                    <a:pt x="71" y="320"/>
                  </a:cubicBezTo>
                  <a:cubicBezTo>
                    <a:pt x="71" y="320"/>
                    <a:pt x="27" y="326"/>
                    <a:pt x="27" y="279"/>
                  </a:cubicBezTo>
                  <a:cubicBezTo>
                    <a:pt x="27" y="232"/>
                    <a:pt x="27" y="79"/>
                    <a:pt x="27" y="79"/>
                  </a:cubicBezTo>
                  <a:cubicBezTo>
                    <a:pt x="27" y="79"/>
                    <a:pt x="24" y="30"/>
                    <a:pt x="65" y="30"/>
                  </a:cubicBezTo>
                  <a:cubicBezTo>
                    <a:pt x="106" y="30"/>
                    <a:pt x="224" y="30"/>
                    <a:pt x="224" y="30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79" y="71"/>
                    <a:pt x="279" y="71"/>
                    <a:pt x="279" y="71"/>
                  </a:cubicBezTo>
                  <a:cubicBezTo>
                    <a:pt x="279" y="276"/>
                    <a:pt x="279" y="276"/>
                    <a:pt x="279" y="276"/>
                  </a:cubicBezTo>
                  <a:cubicBezTo>
                    <a:pt x="279" y="276"/>
                    <a:pt x="281" y="320"/>
                    <a:pt x="231" y="3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5" name="Rectangle 411"/>
            <p:cNvSpPr>
              <a:spLocks noChangeArrowheads="1"/>
            </p:cNvSpPr>
            <p:nvPr/>
          </p:nvSpPr>
          <p:spPr bwMode="auto">
            <a:xfrm>
              <a:off x="2034782" y="5771869"/>
              <a:ext cx="315199" cy="2596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6" name="Rectangle 412"/>
            <p:cNvSpPr>
              <a:spLocks noChangeArrowheads="1"/>
            </p:cNvSpPr>
            <p:nvPr/>
          </p:nvSpPr>
          <p:spPr bwMode="auto">
            <a:xfrm>
              <a:off x="2034782" y="5841833"/>
              <a:ext cx="315199" cy="2596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" name="Rectangle 413"/>
            <p:cNvSpPr>
              <a:spLocks noChangeArrowheads="1"/>
            </p:cNvSpPr>
            <p:nvPr/>
          </p:nvSpPr>
          <p:spPr bwMode="auto">
            <a:xfrm>
              <a:off x="2033339" y="5629056"/>
              <a:ext cx="315199" cy="2524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8" name="Rectangle 414"/>
            <p:cNvSpPr>
              <a:spLocks noChangeArrowheads="1"/>
            </p:cNvSpPr>
            <p:nvPr/>
          </p:nvSpPr>
          <p:spPr bwMode="auto">
            <a:xfrm>
              <a:off x="2033339" y="5699020"/>
              <a:ext cx="315199" cy="2524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9" name="Rectangle 415"/>
            <p:cNvSpPr>
              <a:spLocks noChangeArrowheads="1"/>
            </p:cNvSpPr>
            <p:nvPr/>
          </p:nvSpPr>
          <p:spPr bwMode="auto">
            <a:xfrm>
              <a:off x="2041273" y="5482636"/>
              <a:ext cx="150026" cy="2524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0" name="Rectangle 416"/>
            <p:cNvSpPr>
              <a:spLocks noChangeArrowheads="1"/>
            </p:cNvSpPr>
            <p:nvPr/>
          </p:nvSpPr>
          <p:spPr bwMode="auto">
            <a:xfrm>
              <a:off x="2039831" y="5552600"/>
              <a:ext cx="151469" cy="2524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31" name="组合 330"/>
          <p:cNvGrpSpPr/>
          <p:nvPr/>
        </p:nvGrpSpPr>
        <p:grpSpPr>
          <a:xfrm>
            <a:off x="879474" y="4983457"/>
            <a:ext cx="707576" cy="631840"/>
            <a:chOff x="1011996" y="4890692"/>
            <a:chExt cx="707576" cy="631840"/>
          </a:xfrm>
          <a:solidFill>
            <a:schemeClr val="bg1"/>
          </a:solidFill>
        </p:grpSpPr>
        <p:sp>
          <p:nvSpPr>
            <p:cNvPr id="332" name="Freeform 417"/>
            <p:cNvSpPr/>
            <p:nvPr/>
          </p:nvSpPr>
          <p:spPr bwMode="auto">
            <a:xfrm>
              <a:off x="1283198" y="4890692"/>
              <a:ext cx="436374" cy="516436"/>
            </a:xfrm>
            <a:custGeom>
              <a:avLst/>
              <a:gdLst>
                <a:gd name="T0" fmla="*/ 223 w 256"/>
                <a:gd name="T1" fmla="*/ 138 h 303"/>
                <a:gd name="T2" fmla="*/ 256 w 256"/>
                <a:gd name="T3" fmla="*/ 120 h 303"/>
                <a:gd name="T4" fmla="*/ 246 w 256"/>
                <a:gd name="T5" fmla="*/ 92 h 303"/>
                <a:gd name="T6" fmla="*/ 208 w 256"/>
                <a:gd name="T7" fmla="*/ 95 h 303"/>
                <a:gd name="T8" fmla="*/ 195 w 256"/>
                <a:gd name="T9" fmla="*/ 75 h 303"/>
                <a:gd name="T10" fmla="*/ 208 w 256"/>
                <a:gd name="T11" fmla="*/ 37 h 303"/>
                <a:gd name="T12" fmla="*/ 186 w 256"/>
                <a:gd name="T13" fmla="*/ 21 h 303"/>
                <a:gd name="T14" fmla="*/ 156 w 256"/>
                <a:gd name="T15" fmla="*/ 48 h 303"/>
                <a:gd name="T16" fmla="*/ 131 w 256"/>
                <a:gd name="T17" fmla="*/ 41 h 303"/>
                <a:gd name="T18" fmla="*/ 120 w 256"/>
                <a:gd name="T19" fmla="*/ 0 h 303"/>
                <a:gd name="T20" fmla="*/ 90 w 256"/>
                <a:gd name="T21" fmla="*/ 0 h 303"/>
                <a:gd name="T22" fmla="*/ 79 w 256"/>
                <a:gd name="T23" fmla="*/ 40 h 303"/>
                <a:gd name="T24" fmla="*/ 52 w 256"/>
                <a:gd name="T25" fmla="*/ 45 h 303"/>
                <a:gd name="T26" fmla="*/ 24 w 256"/>
                <a:gd name="T27" fmla="*/ 21 h 303"/>
                <a:gd name="T28" fmla="*/ 0 w 256"/>
                <a:gd name="T29" fmla="*/ 41 h 303"/>
                <a:gd name="T30" fmla="*/ 7 w 256"/>
                <a:gd name="T31" fmla="*/ 58 h 303"/>
                <a:gd name="T32" fmla="*/ 23 w 256"/>
                <a:gd name="T33" fmla="*/ 61 h 303"/>
                <a:gd name="T34" fmla="*/ 70 w 256"/>
                <a:gd name="T35" fmla="*/ 85 h 303"/>
                <a:gd name="T36" fmla="*/ 80 w 256"/>
                <a:gd name="T37" fmla="*/ 95 h 303"/>
                <a:gd name="T38" fmla="*/ 104 w 256"/>
                <a:gd name="T39" fmla="*/ 90 h 303"/>
                <a:gd name="T40" fmla="*/ 166 w 256"/>
                <a:gd name="T41" fmla="*/ 152 h 303"/>
                <a:gd name="T42" fmla="*/ 165 w 256"/>
                <a:gd name="T43" fmla="*/ 161 h 303"/>
                <a:gd name="T44" fmla="*/ 104 w 256"/>
                <a:gd name="T45" fmla="*/ 214 h 303"/>
                <a:gd name="T46" fmla="*/ 103 w 256"/>
                <a:gd name="T47" fmla="*/ 214 h 303"/>
                <a:gd name="T48" fmla="*/ 83 w 256"/>
                <a:gd name="T49" fmla="*/ 248 h 303"/>
                <a:gd name="T50" fmla="*/ 68 w 256"/>
                <a:gd name="T51" fmla="*/ 263 h 303"/>
                <a:gd name="T52" fmla="*/ 79 w 256"/>
                <a:gd name="T53" fmla="*/ 267 h 303"/>
                <a:gd name="T54" fmla="*/ 89 w 256"/>
                <a:gd name="T55" fmla="*/ 303 h 303"/>
                <a:gd name="T56" fmla="*/ 115 w 256"/>
                <a:gd name="T57" fmla="*/ 303 h 303"/>
                <a:gd name="T58" fmla="*/ 117 w 256"/>
                <a:gd name="T59" fmla="*/ 303 h 303"/>
                <a:gd name="T60" fmla="*/ 127 w 256"/>
                <a:gd name="T61" fmla="*/ 265 h 303"/>
                <a:gd name="T62" fmla="*/ 156 w 256"/>
                <a:gd name="T63" fmla="*/ 259 h 303"/>
                <a:gd name="T64" fmla="*/ 183 w 256"/>
                <a:gd name="T65" fmla="*/ 282 h 303"/>
                <a:gd name="T66" fmla="*/ 206 w 256"/>
                <a:gd name="T67" fmla="*/ 266 h 303"/>
                <a:gd name="T68" fmla="*/ 192 w 256"/>
                <a:gd name="T69" fmla="*/ 230 h 303"/>
                <a:gd name="T70" fmla="*/ 209 w 256"/>
                <a:gd name="T71" fmla="*/ 211 h 303"/>
                <a:gd name="T72" fmla="*/ 248 w 256"/>
                <a:gd name="T73" fmla="*/ 211 h 303"/>
                <a:gd name="T74" fmla="*/ 256 w 256"/>
                <a:gd name="T75" fmla="*/ 185 h 303"/>
                <a:gd name="T76" fmla="*/ 223 w 256"/>
                <a:gd name="T77" fmla="*/ 164 h 303"/>
                <a:gd name="T78" fmla="*/ 223 w 256"/>
                <a:gd name="T79" fmla="*/ 138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6" h="303">
                  <a:moveTo>
                    <a:pt x="223" y="138"/>
                  </a:moveTo>
                  <a:cubicBezTo>
                    <a:pt x="256" y="120"/>
                    <a:pt x="256" y="120"/>
                    <a:pt x="256" y="120"/>
                  </a:cubicBezTo>
                  <a:cubicBezTo>
                    <a:pt x="246" y="92"/>
                    <a:pt x="246" y="92"/>
                    <a:pt x="246" y="92"/>
                  </a:cubicBezTo>
                  <a:cubicBezTo>
                    <a:pt x="208" y="95"/>
                    <a:pt x="208" y="95"/>
                    <a:pt x="208" y="95"/>
                  </a:cubicBezTo>
                  <a:cubicBezTo>
                    <a:pt x="195" y="75"/>
                    <a:pt x="195" y="75"/>
                    <a:pt x="195" y="75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186" y="21"/>
                    <a:pt x="186" y="21"/>
                    <a:pt x="186" y="21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12" y="59"/>
                    <a:pt x="17" y="60"/>
                    <a:pt x="23" y="61"/>
                  </a:cubicBezTo>
                  <a:cubicBezTo>
                    <a:pt x="40" y="65"/>
                    <a:pt x="56" y="73"/>
                    <a:pt x="70" y="85"/>
                  </a:cubicBezTo>
                  <a:cubicBezTo>
                    <a:pt x="74" y="88"/>
                    <a:pt x="77" y="92"/>
                    <a:pt x="80" y="95"/>
                  </a:cubicBezTo>
                  <a:cubicBezTo>
                    <a:pt x="87" y="92"/>
                    <a:pt x="96" y="90"/>
                    <a:pt x="104" y="90"/>
                  </a:cubicBezTo>
                  <a:cubicBezTo>
                    <a:pt x="138" y="90"/>
                    <a:pt x="166" y="118"/>
                    <a:pt x="166" y="152"/>
                  </a:cubicBezTo>
                  <a:cubicBezTo>
                    <a:pt x="166" y="155"/>
                    <a:pt x="166" y="158"/>
                    <a:pt x="165" y="161"/>
                  </a:cubicBezTo>
                  <a:cubicBezTo>
                    <a:pt x="161" y="191"/>
                    <a:pt x="135" y="214"/>
                    <a:pt x="104" y="214"/>
                  </a:cubicBezTo>
                  <a:cubicBezTo>
                    <a:pt x="104" y="214"/>
                    <a:pt x="104" y="214"/>
                    <a:pt x="103" y="214"/>
                  </a:cubicBezTo>
                  <a:cubicBezTo>
                    <a:pt x="99" y="226"/>
                    <a:pt x="92" y="238"/>
                    <a:pt x="83" y="248"/>
                  </a:cubicBezTo>
                  <a:cubicBezTo>
                    <a:pt x="78" y="254"/>
                    <a:pt x="73" y="258"/>
                    <a:pt x="68" y="263"/>
                  </a:cubicBezTo>
                  <a:cubicBezTo>
                    <a:pt x="79" y="267"/>
                    <a:pt x="79" y="267"/>
                    <a:pt x="79" y="267"/>
                  </a:cubicBezTo>
                  <a:cubicBezTo>
                    <a:pt x="89" y="303"/>
                    <a:pt x="89" y="303"/>
                    <a:pt x="89" y="303"/>
                  </a:cubicBezTo>
                  <a:cubicBezTo>
                    <a:pt x="115" y="303"/>
                    <a:pt x="115" y="303"/>
                    <a:pt x="115" y="303"/>
                  </a:cubicBezTo>
                  <a:cubicBezTo>
                    <a:pt x="117" y="303"/>
                    <a:pt x="117" y="303"/>
                    <a:pt x="117" y="303"/>
                  </a:cubicBezTo>
                  <a:cubicBezTo>
                    <a:pt x="127" y="265"/>
                    <a:pt x="127" y="265"/>
                    <a:pt x="127" y="265"/>
                  </a:cubicBezTo>
                  <a:cubicBezTo>
                    <a:pt x="156" y="259"/>
                    <a:pt x="156" y="259"/>
                    <a:pt x="156" y="259"/>
                  </a:cubicBezTo>
                  <a:cubicBezTo>
                    <a:pt x="183" y="282"/>
                    <a:pt x="183" y="282"/>
                    <a:pt x="183" y="282"/>
                  </a:cubicBezTo>
                  <a:cubicBezTo>
                    <a:pt x="206" y="266"/>
                    <a:pt x="206" y="266"/>
                    <a:pt x="206" y="266"/>
                  </a:cubicBezTo>
                  <a:cubicBezTo>
                    <a:pt x="192" y="230"/>
                    <a:pt x="192" y="230"/>
                    <a:pt x="192" y="230"/>
                  </a:cubicBezTo>
                  <a:cubicBezTo>
                    <a:pt x="209" y="211"/>
                    <a:pt x="209" y="211"/>
                    <a:pt x="209" y="211"/>
                  </a:cubicBezTo>
                  <a:cubicBezTo>
                    <a:pt x="248" y="211"/>
                    <a:pt x="248" y="211"/>
                    <a:pt x="248" y="211"/>
                  </a:cubicBezTo>
                  <a:cubicBezTo>
                    <a:pt x="256" y="185"/>
                    <a:pt x="256" y="185"/>
                    <a:pt x="256" y="185"/>
                  </a:cubicBezTo>
                  <a:cubicBezTo>
                    <a:pt x="223" y="164"/>
                    <a:pt x="223" y="164"/>
                    <a:pt x="223" y="164"/>
                  </a:cubicBezTo>
                  <a:lnTo>
                    <a:pt x="223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3" name="Freeform 418"/>
            <p:cNvSpPr>
              <a:spLocks noEditPoints="1"/>
            </p:cNvSpPr>
            <p:nvPr/>
          </p:nvSpPr>
          <p:spPr bwMode="auto">
            <a:xfrm>
              <a:off x="1525547" y="5418668"/>
              <a:ext cx="52654" cy="52654"/>
            </a:xfrm>
            <a:custGeom>
              <a:avLst/>
              <a:gdLst>
                <a:gd name="T0" fmla="*/ 15 w 31"/>
                <a:gd name="T1" fmla="*/ 0 h 31"/>
                <a:gd name="T2" fmla="*/ 0 w 31"/>
                <a:gd name="T3" fmla="*/ 16 h 31"/>
                <a:gd name="T4" fmla="*/ 15 w 31"/>
                <a:gd name="T5" fmla="*/ 31 h 31"/>
                <a:gd name="T6" fmla="*/ 31 w 31"/>
                <a:gd name="T7" fmla="*/ 16 h 31"/>
                <a:gd name="T8" fmla="*/ 15 w 31"/>
                <a:gd name="T9" fmla="*/ 0 h 31"/>
                <a:gd name="T10" fmla="*/ 15 w 31"/>
                <a:gd name="T11" fmla="*/ 27 h 31"/>
                <a:gd name="T12" fmla="*/ 4 w 31"/>
                <a:gd name="T13" fmla="*/ 16 h 31"/>
                <a:gd name="T14" fmla="*/ 15 w 31"/>
                <a:gd name="T15" fmla="*/ 4 h 31"/>
                <a:gd name="T16" fmla="*/ 27 w 31"/>
                <a:gd name="T17" fmla="*/ 16 h 31"/>
                <a:gd name="T18" fmla="*/ 15 w 31"/>
                <a:gd name="T19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4"/>
                    <a:pt x="7" y="31"/>
                    <a:pt x="15" y="31"/>
                  </a:cubicBezTo>
                  <a:cubicBezTo>
                    <a:pt x="24" y="31"/>
                    <a:pt x="31" y="24"/>
                    <a:pt x="31" y="16"/>
                  </a:cubicBezTo>
                  <a:cubicBezTo>
                    <a:pt x="31" y="7"/>
                    <a:pt x="24" y="0"/>
                    <a:pt x="15" y="0"/>
                  </a:cubicBezTo>
                  <a:close/>
                  <a:moveTo>
                    <a:pt x="15" y="27"/>
                  </a:moveTo>
                  <a:cubicBezTo>
                    <a:pt x="9" y="27"/>
                    <a:pt x="4" y="22"/>
                    <a:pt x="4" y="16"/>
                  </a:cubicBezTo>
                  <a:cubicBezTo>
                    <a:pt x="4" y="9"/>
                    <a:pt x="9" y="4"/>
                    <a:pt x="15" y="4"/>
                  </a:cubicBezTo>
                  <a:cubicBezTo>
                    <a:pt x="22" y="4"/>
                    <a:pt x="27" y="9"/>
                    <a:pt x="27" y="16"/>
                  </a:cubicBezTo>
                  <a:cubicBezTo>
                    <a:pt x="27" y="22"/>
                    <a:pt x="22" y="27"/>
                    <a:pt x="1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4" name="Freeform 419"/>
            <p:cNvSpPr>
              <a:spLocks noEditPoints="1"/>
            </p:cNvSpPr>
            <p:nvPr/>
          </p:nvSpPr>
          <p:spPr bwMode="auto">
            <a:xfrm>
              <a:off x="1474337" y="5369621"/>
              <a:ext cx="155075" cy="152911"/>
            </a:xfrm>
            <a:custGeom>
              <a:avLst/>
              <a:gdLst>
                <a:gd name="T0" fmla="*/ 91 w 91"/>
                <a:gd name="T1" fmla="*/ 35 h 90"/>
                <a:gd name="T2" fmla="*/ 88 w 91"/>
                <a:gd name="T3" fmla="*/ 27 h 90"/>
                <a:gd name="T4" fmla="*/ 76 w 91"/>
                <a:gd name="T5" fmla="*/ 28 h 90"/>
                <a:gd name="T6" fmla="*/ 72 w 91"/>
                <a:gd name="T7" fmla="*/ 22 h 90"/>
                <a:gd name="T8" fmla="*/ 76 w 91"/>
                <a:gd name="T9" fmla="*/ 11 h 90"/>
                <a:gd name="T10" fmla="*/ 70 w 91"/>
                <a:gd name="T11" fmla="*/ 6 h 90"/>
                <a:gd name="T12" fmla="*/ 61 w 91"/>
                <a:gd name="T13" fmla="*/ 14 h 90"/>
                <a:gd name="T14" fmla="*/ 53 w 91"/>
                <a:gd name="T15" fmla="*/ 12 h 90"/>
                <a:gd name="T16" fmla="*/ 50 w 91"/>
                <a:gd name="T17" fmla="*/ 0 h 90"/>
                <a:gd name="T18" fmla="*/ 41 w 91"/>
                <a:gd name="T19" fmla="*/ 0 h 90"/>
                <a:gd name="T20" fmla="*/ 38 w 91"/>
                <a:gd name="T21" fmla="*/ 11 h 90"/>
                <a:gd name="T22" fmla="*/ 30 w 91"/>
                <a:gd name="T23" fmla="*/ 13 h 90"/>
                <a:gd name="T24" fmla="*/ 22 w 91"/>
                <a:gd name="T25" fmla="*/ 6 h 90"/>
                <a:gd name="T26" fmla="*/ 15 w 91"/>
                <a:gd name="T27" fmla="*/ 12 h 90"/>
                <a:gd name="T28" fmla="*/ 19 w 91"/>
                <a:gd name="T29" fmla="*/ 22 h 90"/>
                <a:gd name="T30" fmla="*/ 15 w 91"/>
                <a:gd name="T31" fmla="*/ 27 h 90"/>
                <a:gd name="T32" fmla="*/ 3 w 91"/>
                <a:gd name="T33" fmla="*/ 26 h 90"/>
                <a:gd name="T34" fmla="*/ 0 w 91"/>
                <a:gd name="T35" fmla="*/ 34 h 90"/>
                <a:gd name="T36" fmla="*/ 11 w 91"/>
                <a:gd name="T37" fmla="*/ 40 h 90"/>
                <a:gd name="T38" fmla="*/ 10 w 91"/>
                <a:gd name="T39" fmla="*/ 48 h 90"/>
                <a:gd name="T40" fmla="*/ 0 w 91"/>
                <a:gd name="T41" fmla="*/ 54 h 90"/>
                <a:gd name="T42" fmla="*/ 3 w 91"/>
                <a:gd name="T43" fmla="*/ 62 h 90"/>
                <a:gd name="T44" fmla="*/ 15 w 91"/>
                <a:gd name="T45" fmla="*/ 61 h 90"/>
                <a:gd name="T46" fmla="*/ 18 w 91"/>
                <a:gd name="T47" fmla="*/ 68 h 90"/>
                <a:gd name="T48" fmla="*/ 15 w 91"/>
                <a:gd name="T49" fmla="*/ 78 h 90"/>
                <a:gd name="T50" fmla="*/ 22 w 91"/>
                <a:gd name="T51" fmla="*/ 83 h 90"/>
                <a:gd name="T52" fmla="*/ 31 w 91"/>
                <a:gd name="T53" fmla="*/ 76 h 90"/>
                <a:gd name="T54" fmla="*/ 38 w 91"/>
                <a:gd name="T55" fmla="*/ 79 h 90"/>
                <a:gd name="T56" fmla="*/ 41 w 91"/>
                <a:gd name="T57" fmla="*/ 90 h 90"/>
                <a:gd name="T58" fmla="*/ 49 w 91"/>
                <a:gd name="T59" fmla="*/ 90 h 90"/>
                <a:gd name="T60" fmla="*/ 52 w 91"/>
                <a:gd name="T61" fmla="*/ 78 h 90"/>
                <a:gd name="T62" fmla="*/ 61 w 91"/>
                <a:gd name="T63" fmla="*/ 76 h 90"/>
                <a:gd name="T64" fmla="*/ 69 w 91"/>
                <a:gd name="T65" fmla="*/ 83 h 90"/>
                <a:gd name="T66" fmla="*/ 76 w 91"/>
                <a:gd name="T67" fmla="*/ 78 h 90"/>
                <a:gd name="T68" fmla="*/ 72 w 91"/>
                <a:gd name="T69" fmla="*/ 68 h 90"/>
                <a:gd name="T70" fmla="*/ 76 w 91"/>
                <a:gd name="T71" fmla="*/ 62 h 90"/>
                <a:gd name="T72" fmla="*/ 88 w 91"/>
                <a:gd name="T73" fmla="*/ 62 h 90"/>
                <a:gd name="T74" fmla="*/ 91 w 91"/>
                <a:gd name="T75" fmla="*/ 55 h 90"/>
                <a:gd name="T76" fmla="*/ 81 w 91"/>
                <a:gd name="T77" fmla="*/ 48 h 90"/>
                <a:gd name="T78" fmla="*/ 81 w 91"/>
                <a:gd name="T79" fmla="*/ 41 h 90"/>
                <a:gd name="T80" fmla="*/ 91 w 91"/>
                <a:gd name="T81" fmla="*/ 35 h 90"/>
                <a:gd name="T82" fmla="*/ 45 w 91"/>
                <a:gd name="T83" fmla="*/ 63 h 90"/>
                <a:gd name="T84" fmla="*/ 27 w 91"/>
                <a:gd name="T85" fmla="*/ 45 h 90"/>
                <a:gd name="T86" fmla="*/ 45 w 91"/>
                <a:gd name="T87" fmla="*/ 26 h 90"/>
                <a:gd name="T88" fmla="*/ 64 w 91"/>
                <a:gd name="T89" fmla="*/ 45 h 90"/>
                <a:gd name="T90" fmla="*/ 45 w 91"/>
                <a:gd name="T91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" h="90">
                  <a:moveTo>
                    <a:pt x="91" y="35"/>
                  </a:moveTo>
                  <a:cubicBezTo>
                    <a:pt x="88" y="27"/>
                    <a:pt x="88" y="27"/>
                    <a:pt x="88" y="27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52" y="78"/>
                    <a:pt x="52" y="78"/>
                    <a:pt x="52" y="78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1"/>
                    <a:pt x="81" y="41"/>
                    <a:pt x="81" y="41"/>
                  </a:cubicBezTo>
                  <a:lnTo>
                    <a:pt x="91" y="35"/>
                  </a:lnTo>
                  <a:close/>
                  <a:moveTo>
                    <a:pt x="45" y="63"/>
                  </a:moveTo>
                  <a:cubicBezTo>
                    <a:pt x="35" y="63"/>
                    <a:pt x="27" y="55"/>
                    <a:pt x="27" y="45"/>
                  </a:cubicBezTo>
                  <a:cubicBezTo>
                    <a:pt x="27" y="34"/>
                    <a:pt x="35" y="26"/>
                    <a:pt x="45" y="26"/>
                  </a:cubicBezTo>
                  <a:cubicBezTo>
                    <a:pt x="56" y="26"/>
                    <a:pt x="64" y="34"/>
                    <a:pt x="64" y="45"/>
                  </a:cubicBezTo>
                  <a:cubicBezTo>
                    <a:pt x="64" y="55"/>
                    <a:pt x="56" y="63"/>
                    <a:pt x="45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5" name="Freeform 420"/>
            <p:cNvSpPr/>
            <p:nvPr/>
          </p:nvSpPr>
          <p:spPr bwMode="auto">
            <a:xfrm>
              <a:off x="1429617" y="5060914"/>
              <a:ext cx="119732" cy="177435"/>
            </a:xfrm>
            <a:custGeom>
              <a:avLst/>
              <a:gdLst>
                <a:gd name="T0" fmla="*/ 23 w 70"/>
                <a:gd name="T1" fmla="*/ 91 h 104"/>
                <a:gd name="T2" fmla="*/ 20 w 70"/>
                <a:gd name="T3" fmla="*/ 104 h 104"/>
                <a:gd name="T4" fmla="*/ 70 w 70"/>
                <a:gd name="T5" fmla="*/ 60 h 104"/>
                <a:gd name="T6" fmla="*/ 70 w 70"/>
                <a:gd name="T7" fmla="*/ 52 h 104"/>
                <a:gd name="T8" fmla="*/ 18 w 70"/>
                <a:gd name="T9" fmla="*/ 0 h 104"/>
                <a:gd name="T10" fmla="*/ 0 w 70"/>
                <a:gd name="T11" fmla="*/ 3 h 104"/>
                <a:gd name="T12" fmla="*/ 8 w 70"/>
                <a:gd name="T13" fmla="*/ 13 h 104"/>
                <a:gd name="T14" fmla="*/ 18 w 70"/>
                <a:gd name="T15" fmla="*/ 12 h 104"/>
                <a:gd name="T16" fmla="*/ 58 w 70"/>
                <a:gd name="T17" fmla="*/ 52 h 104"/>
                <a:gd name="T18" fmla="*/ 23 w 70"/>
                <a:gd name="T19" fmla="*/ 9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104">
                  <a:moveTo>
                    <a:pt x="23" y="91"/>
                  </a:moveTo>
                  <a:cubicBezTo>
                    <a:pt x="22" y="96"/>
                    <a:pt x="22" y="100"/>
                    <a:pt x="20" y="104"/>
                  </a:cubicBezTo>
                  <a:cubicBezTo>
                    <a:pt x="46" y="103"/>
                    <a:pt x="66" y="84"/>
                    <a:pt x="70" y="60"/>
                  </a:cubicBezTo>
                  <a:cubicBezTo>
                    <a:pt x="70" y="57"/>
                    <a:pt x="70" y="55"/>
                    <a:pt x="70" y="52"/>
                  </a:cubicBezTo>
                  <a:cubicBezTo>
                    <a:pt x="70" y="23"/>
                    <a:pt x="47" y="0"/>
                    <a:pt x="18" y="0"/>
                  </a:cubicBezTo>
                  <a:cubicBezTo>
                    <a:pt x="12" y="0"/>
                    <a:pt x="6" y="1"/>
                    <a:pt x="0" y="3"/>
                  </a:cubicBezTo>
                  <a:cubicBezTo>
                    <a:pt x="3" y="6"/>
                    <a:pt x="6" y="10"/>
                    <a:pt x="8" y="13"/>
                  </a:cubicBezTo>
                  <a:cubicBezTo>
                    <a:pt x="11" y="13"/>
                    <a:pt x="15" y="12"/>
                    <a:pt x="18" y="12"/>
                  </a:cubicBezTo>
                  <a:cubicBezTo>
                    <a:pt x="40" y="12"/>
                    <a:pt x="58" y="30"/>
                    <a:pt x="58" y="52"/>
                  </a:cubicBezTo>
                  <a:cubicBezTo>
                    <a:pt x="58" y="72"/>
                    <a:pt x="43" y="89"/>
                    <a:pt x="23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6" name="Freeform 421"/>
            <p:cNvSpPr>
              <a:spLocks noEditPoints="1"/>
            </p:cNvSpPr>
            <p:nvPr/>
          </p:nvSpPr>
          <p:spPr bwMode="auto">
            <a:xfrm>
              <a:off x="1084124" y="5006097"/>
              <a:ext cx="366410" cy="356312"/>
            </a:xfrm>
            <a:custGeom>
              <a:avLst/>
              <a:gdLst>
                <a:gd name="T0" fmla="*/ 205 w 215"/>
                <a:gd name="T1" fmla="*/ 143 h 209"/>
                <a:gd name="T2" fmla="*/ 208 w 215"/>
                <a:gd name="T3" fmla="*/ 135 h 209"/>
                <a:gd name="T4" fmla="*/ 211 w 215"/>
                <a:gd name="T5" fmla="*/ 122 h 209"/>
                <a:gd name="T6" fmla="*/ 197 w 215"/>
                <a:gd name="T7" fmla="*/ 52 h 209"/>
                <a:gd name="T8" fmla="*/ 190 w 215"/>
                <a:gd name="T9" fmla="*/ 42 h 209"/>
                <a:gd name="T10" fmla="*/ 184 w 215"/>
                <a:gd name="T11" fmla="*/ 35 h 209"/>
                <a:gd name="T12" fmla="*/ 177 w 215"/>
                <a:gd name="T13" fmla="*/ 29 h 209"/>
                <a:gd name="T14" fmla="*/ 136 w 215"/>
                <a:gd name="T15" fmla="*/ 8 h 209"/>
                <a:gd name="T16" fmla="*/ 130 w 215"/>
                <a:gd name="T17" fmla="*/ 6 h 209"/>
                <a:gd name="T18" fmla="*/ 36 w 215"/>
                <a:gd name="T19" fmla="*/ 40 h 209"/>
                <a:gd name="T20" fmla="*/ 47 w 215"/>
                <a:gd name="T21" fmla="*/ 182 h 209"/>
                <a:gd name="T22" fmla="*/ 128 w 215"/>
                <a:gd name="T23" fmla="*/ 204 h 209"/>
                <a:gd name="T24" fmla="*/ 188 w 215"/>
                <a:gd name="T25" fmla="*/ 171 h 209"/>
                <a:gd name="T26" fmla="*/ 205 w 215"/>
                <a:gd name="T27" fmla="*/ 143 h 209"/>
                <a:gd name="T28" fmla="*/ 152 w 215"/>
                <a:gd name="T29" fmla="*/ 140 h 209"/>
                <a:gd name="T30" fmla="*/ 127 w 215"/>
                <a:gd name="T31" fmla="*/ 157 h 209"/>
                <a:gd name="T32" fmla="*/ 76 w 215"/>
                <a:gd name="T33" fmla="*/ 146 h 209"/>
                <a:gd name="T34" fmla="*/ 70 w 215"/>
                <a:gd name="T35" fmla="*/ 70 h 209"/>
                <a:gd name="T36" fmla="*/ 86 w 215"/>
                <a:gd name="T37" fmla="*/ 57 h 209"/>
                <a:gd name="T38" fmla="*/ 146 w 215"/>
                <a:gd name="T39" fmla="*/ 64 h 209"/>
                <a:gd name="T40" fmla="*/ 159 w 215"/>
                <a:gd name="T41" fmla="*/ 81 h 209"/>
                <a:gd name="T42" fmla="*/ 165 w 215"/>
                <a:gd name="T43" fmla="*/ 110 h 209"/>
                <a:gd name="T44" fmla="*/ 152 w 215"/>
                <a:gd name="T45" fmla="*/ 14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5" h="209">
                  <a:moveTo>
                    <a:pt x="205" y="143"/>
                  </a:moveTo>
                  <a:cubicBezTo>
                    <a:pt x="206" y="141"/>
                    <a:pt x="207" y="138"/>
                    <a:pt x="208" y="135"/>
                  </a:cubicBezTo>
                  <a:cubicBezTo>
                    <a:pt x="209" y="131"/>
                    <a:pt x="210" y="127"/>
                    <a:pt x="211" y="122"/>
                  </a:cubicBezTo>
                  <a:cubicBezTo>
                    <a:pt x="215" y="98"/>
                    <a:pt x="210" y="73"/>
                    <a:pt x="197" y="52"/>
                  </a:cubicBezTo>
                  <a:cubicBezTo>
                    <a:pt x="195" y="49"/>
                    <a:pt x="193" y="45"/>
                    <a:pt x="190" y="42"/>
                  </a:cubicBezTo>
                  <a:cubicBezTo>
                    <a:pt x="188" y="39"/>
                    <a:pt x="186" y="37"/>
                    <a:pt x="184" y="35"/>
                  </a:cubicBezTo>
                  <a:cubicBezTo>
                    <a:pt x="182" y="33"/>
                    <a:pt x="180" y="31"/>
                    <a:pt x="177" y="29"/>
                  </a:cubicBezTo>
                  <a:cubicBezTo>
                    <a:pt x="165" y="18"/>
                    <a:pt x="151" y="11"/>
                    <a:pt x="136" y="8"/>
                  </a:cubicBezTo>
                  <a:cubicBezTo>
                    <a:pt x="134" y="7"/>
                    <a:pt x="132" y="7"/>
                    <a:pt x="130" y="6"/>
                  </a:cubicBezTo>
                  <a:cubicBezTo>
                    <a:pt x="96" y="0"/>
                    <a:pt x="60" y="12"/>
                    <a:pt x="36" y="40"/>
                  </a:cubicBezTo>
                  <a:cubicBezTo>
                    <a:pt x="0" y="82"/>
                    <a:pt x="4" y="145"/>
                    <a:pt x="47" y="182"/>
                  </a:cubicBezTo>
                  <a:cubicBezTo>
                    <a:pt x="70" y="202"/>
                    <a:pt x="100" y="209"/>
                    <a:pt x="128" y="204"/>
                  </a:cubicBezTo>
                  <a:cubicBezTo>
                    <a:pt x="151" y="201"/>
                    <a:pt x="172" y="189"/>
                    <a:pt x="188" y="171"/>
                  </a:cubicBezTo>
                  <a:cubicBezTo>
                    <a:pt x="195" y="162"/>
                    <a:pt x="201" y="153"/>
                    <a:pt x="205" y="143"/>
                  </a:cubicBezTo>
                  <a:close/>
                  <a:moveTo>
                    <a:pt x="152" y="140"/>
                  </a:moveTo>
                  <a:cubicBezTo>
                    <a:pt x="145" y="149"/>
                    <a:pt x="136" y="154"/>
                    <a:pt x="127" y="157"/>
                  </a:cubicBezTo>
                  <a:cubicBezTo>
                    <a:pt x="110" y="162"/>
                    <a:pt x="91" y="159"/>
                    <a:pt x="76" y="146"/>
                  </a:cubicBezTo>
                  <a:cubicBezTo>
                    <a:pt x="54" y="127"/>
                    <a:pt x="51" y="93"/>
                    <a:pt x="70" y="70"/>
                  </a:cubicBezTo>
                  <a:cubicBezTo>
                    <a:pt x="75" y="65"/>
                    <a:pt x="80" y="61"/>
                    <a:pt x="86" y="57"/>
                  </a:cubicBezTo>
                  <a:cubicBezTo>
                    <a:pt x="105" y="48"/>
                    <a:pt x="129" y="50"/>
                    <a:pt x="146" y="64"/>
                  </a:cubicBezTo>
                  <a:cubicBezTo>
                    <a:pt x="152" y="69"/>
                    <a:pt x="156" y="75"/>
                    <a:pt x="159" y="81"/>
                  </a:cubicBezTo>
                  <a:cubicBezTo>
                    <a:pt x="164" y="90"/>
                    <a:pt x="166" y="100"/>
                    <a:pt x="165" y="110"/>
                  </a:cubicBezTo>
                  <a:cubicBezTo>
                    <a:pt x="164" y="121"/>
                    <a:pt x="160" y="132"/>
                    <a:pt x="152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7" name="Freeform 422"/>
            <p:cNvSpPr/>
            <p:nvPr/>
          </p:nvSpPr>
          <p:spPr bwMode="auto">
            <a:xfrm>
              <a:off x="1011996" y="5301100"/>
              <a:ext cx="173829" cy="181041"/>
            </a:xfrm>
            <a:custGeom>
              <a:avLst/>
              <a:gdLst>
                <a:gd name="T0" fmla="*/ 60 w 102"/>
                <a:gd name="T1" fmla="*/ 0 h 106"/>
                <a:gd name="T2" fmla="*/ 14 w 102"/>
                <a:gd name="T3" fmla="*/ 54 h 106"/>
                <a:gd name="T4" fmla="*/ 19 w 102"/>
                <a:gd name="T5" fmla="*/ 89 h 106"/>
                <a:gd name="T6" fmla="*/ 56 w 102"/>
                <a:gd name="T7" fmla="*/ 89 h 106"/>
                <a:gd name="T8" fmla="*/ 102 w 102"/>
                <a:gd name="T9" fmla="*/ 35 h 106"/>
                <a:gd name="T10" fmla="*/ 79 w 102"/>
                <a:gd name="T11" fmla="*/ 20 h 106"/>
                <a:gd name="T12" fmla="*/ 60 w 10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06">
                  <a:moveTo>
                    <a:pt x="60" y="0"/>
                  </a:move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0" y="73"/>
                    <a:pt x="19" y="89"/>
                  </a:cubicBezTo>
                  <a:cubicBezTo>
                    <a:pt x="38" y="106"/>
                    <a:pt x="56" y="89"/>
                    <a:pt x="56" y="89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4" y="31"/>
                    <a:pt x="86" y="26"/>
                    <a:pt x="79" y="20"/>
                  </a:cubicBezTo>
                  <a:cubicBezTo>
                    <a:pt x="71" y="14"/>
                    <a:pt x="65" y="7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38" name="组合 337"/>
          <p:cNvGrpSpPr/>
          <p:nvPr/>
        </p:nvGrpSpPr>
        <p:grpSpPr>
          <a:xfrm>
            <a:off x="867934" y="4052286"/>
            <a:ext cx="745082" cy="657806"/>
            <a:chOff x="1000456" y="3959521"/>
            <a:chExt cx="745082" cy="657806"/>
          </a:xfrm>
          <a:solidFill>
            <a:schemeClr val="bg1"/>
          </a:solidFill>
        </p:grpSpPr>
        <p:sp>
          <p:nvSpPr>
            <p:cNvPr id="339" name="Oval 423"/>
            <p:cNvSpPr>
              <a:spLocks noChangeArrowheads="1"/>
            </p:cNvSpPr>
            <p:nvPr/>
          </p:nvSpPr>
          <p:spPr bwMode="auto">
            <a:xfrm>
              <a:off x="1559448" y="4046795"/>
              <a:ext cx="173829" cy="2012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0" name="Freeform 424"/>
            <p:cNvSpPr/>
            <p:nvPr/>
          </p:nvSpPr>
          <p:spPr bwMode="auto">
            <a:xfrm>
              <a:off x="1523384" y="4254524"/>
              <a:ext cx="222154" cy="298610"/>
            </a:xfrm>
            <a:custGeom>
              <a:avLst/>
              <a:gdLst>
                <a:gd name="T0" fmla="*/ 65 w 130"/>
                <a:gd name="T1" fmla="*/ 3 h 175"/>
                <a:gd name="T2" fmla="*/ 52 w 130"/>
                <a:gd name="T3" fmla="*/ 89 h 175"/>
                <a:gd name="T4" fmla="*/ 14 w 130"/>
                <a:gd name="T5" fmla="*/ 112 h 175"/>
                <a:gd name="T6" fmla="*/ 14 w 130"/>
                <a:gd name="T7" fmla="*/ 78 h 175"/>
                <a:gd name="T8" fmla="*/ 65 w 130"/>
                <a:gd name="T9" fmla="*/ 3 h 175"/>
                <a:gd name="T10" fmla="*/ 9 w 130"/>
                <a:gd name="T11" fmla="*/ 58 h 175"/>
                <a:gd name="T12" fmla="*/ 0 w 130"/>
                <a:gd name="T13" fmla="*/ 89 h 175"/>
                <a:gd name="T14" fmla="*/ 0 w 130"/>
                <a:gd name="T15" fmla="*/ 137 h 175"/>
                <a:gd name="T16" fmla="*/ 7 w 130"/>
                <a:gd name="T17" fmla="*/ 160 h 175"/>
                <a:gd name="T18" fmla="*/ 65 w 130"/>
                <a:gd name="T19" fmla="*/ 175 h 175"/>
                <a:gd name="T20" fmla="*/ 130 w 130"/>
                <a:gd name="T21" fmla="*/ 149 h 175"/>
                <a:gd name="T22" fmla="*/ 130 w 130"/>
                <a:gd name="T23" fmla="*/ 45 h 175"/>
                <a:gd name="T24" fmla="*/ 65 w 130"/>
                <a:gd name="T25" fmla="*/ 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175">
                  <a:moveTo>
                    <a:pt x="65" y="3"/>
                  </a:moveTo>
                  <a:cubicBezTo>
                    <a:pt x="52" y="89"/>
                    <a:pt x="52" y="89"/>
                    <a:pt x="52" y="89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35" y="3"/>
                    <a:pt x="18" y="33"/>
                    <a:pt x="9" y="58"/>
                  </a:cubicBezTo>
                  <a:cubicBezTo>
                    <a:pt x="3" y="75"/>
                    <a:pt x="0" y="89"/>
                    <a:pt x="0" y="89"/>
                  </a:cubicBezTo>
                  <a:cubicBezTo>
                    <a:pt x="0" y="89"/>
                    <a:pt x="0" y="116"/>
                    <a:pt x="0" y="137"/>
                  </a:cubicBezTo>
                  <a:cubicBezTo>
                    <a:pt x="0" y="146"/>
                    <a:pt x="2" y="153"/>
                    <a:pt x="7" y="160"/>
                  </a:cubicBezTo>
                  <a:cubicBezTo>
                    <a:pt x="14" y="169"/>
                    <a:pt x="31" y="175"/>
                    <a:pt x="65" y="175"/>
                  </a:cubicBezTo>
                  <a:cubicBezTo>
                    <a:pt x="122" y="175"/>
                    <a:pt x="130" y="149"/>
                    <a:pt x="130" y="149"/>
                  </a:cubicBezTo>
                  <a:cubicBezTo>
                    <a:pt x="130" y="149"/>
                    <a:pt x="130" y="89"/>
                    <a:pt x="130" y="45"/>
                  </a:cubicBezTo>
                  <a:cubicBezTo>
                    <a:pt x="130" y="0"/>
                    <a:pt x="65" y="3"/>
                    <a:pt x="6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1" name="Freeform 425"/>
            <p:cNvSpPr/>
            <p:nvPr/>
          </p:nvSpPr>
          <p:spPr bwMode="auto">
            <a:xfrm>
              <a:off x="1185825" y="4438450"/>
              <a:ext cx="362082" cy="178877"/>
            </a:xfrm>
            <a:custGeom>
              <a:avLst/>
              <a:gdLst>
                <a:gd name="T0" fmla="*/ 187 w 212"/>
                <a:gd name="T1" fmla="*/ 55 h 105"/>
                <a:gd name="T2" fmla="*/ 178 w 212"/>
                <a:gd name="T3" fmla="*/ 0 h 105"/>
                <a:gd name="T4" fmla="*/ 110 w 212"/>
                <a:gd name="T5" fmla="*/ 20 h 105"/>
                <a:gd name="T6" fmla="*/ 44 w 212"/>
                <a:gd name="T7" fmla="*/ 0 h 105"/>
                <a:gd name="T8" fmla="*/ 30 w 212"/>
                <a:gd name="T9" fmla="*/ 56 h 105"/>
                <a:gd name="T10" fmla="*/ 0 w 212"/>
                <a:gd name="T11" fmla="*/ 72 h 105"/>
                <a:gd name="T12" fmla="*/ 110 w 212"/>
                <a:gd name="T13" fmla="*/ 105 h 105"/>
                <a:gd name="T14" fmla="*/ 212 w 212"/>
                <a:gd name="T15" fmla="*/ 72 h 105"/>
                <a:gd name="T16" fmla="*/ 187 w 212"/>
                <a:gd name="T17" fmla="*/ 5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105">
                  <a:moveTo>
                    <a:pt x="187" y="55"/>
                  </a:moveTo>
                  <a:cubicBezTo>
                    <a:pt x="173" y="33"/>
                    <a:pt x="178" y="0"/>
                    <a:pt x="178" y="0"/>
                  </a:cubicBezTo>
                  <a:cubicBezTo>
                    <a:pt x="178" y="0"/>
                    <a:pt x="156" y="20"/>
                    <a:pt x="110" y="20"/>
                  </a:cubicBezTo>
                  <a:cubicBezTo>
                    <a:pt x="64" y="20"/>
                    <a:pt x="44" y="0"/>
                    <a:pt x="44" y="0"/>
                  </a:cubicBezTo>
                  <a:cubicBezTo>
                    <a:pt x="44" y="0"/>
                    <a:pt x="49" y="34"/>
                    <a:pt x="30" y="56"/>
                  </a:cubicBezTo>
                  <a:cubicBezTo>
                    <a:pt x="23" y="64"/>
                    <a:pt x="14" y="70"/>
                    <a:pt x="0" y="72"/>
                  </a:cubicBezTo>
                  <a:cubicBezTo>
                    <a:pt x="0" y="72"/>
                    <a:pt x="32" y="105"/>
                    <a:pt x="110" y="105"/>
                  </a:cubicBezTo>
                  <a:cubicBezTo>
                    <a:pt x="187" y="105"/>
                    <a:pt x="212" y="72"/>
                    <a:pt x="212" y="72"/>
                  </a:cubicBezTo>
                  <a:cubicBezTo>
                    <a:pt x="200" y="70"/>
                    <a:pt x="193" y="63"/>
                    <a:pt x="187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2" name="Freeform 426"/>
            <p:cNvSpPr/>
            <p:nvPr/>
          </p:nvSpPr>
          <p:spPr bwMode="auto">
            <a:xfrm>
              <a:off x="1231987" y="4138398"/>
              <a:ext cx="283463" cy="256054"/>
            </a:xfrm>
            <a:custGeom>
              <a:avLst/>
              <a:gdLst>
                <a:gd name="T0" fmla="*/ 75 w 166"/>
                <a:gd name="T1" fmla="*/ 150 h 150"/>
                <a:gd name="T2" fmla="*/ 91 w 166"/>
                <a:gd name="T3" fmla="*/ 150 h 150"/>
                <a:gd name="T4" fmla="*/ 166 w 166"/>
                <a:gd name="T5" fmla="*/ 125 h 150"/>
                <a:gd name="T6" fmla="*/ 166 w 166"/>
                <a:gd name="T7" fmla="*/ 122 h 150"/>
                <a:gd name="T8" fmla="*/ 166 w 166"/>
                <a:gd name="T9" fmla="*/ 59 h 150"/>
                <a:gd name="T10" fmla="*/ 108 w 166"/>
                <a:gd name="T11" fmla="*/ 0 h 150"/>
                <a:gd name="T12" fmla="*/ 108 w 166"/>
                <a:gd name="T13" fmla="*/ 0 h 150"/>
                <a:gd name="T14" fmla="*/ 83 w 166"/>
                <a:gd name="T15" fmla="*/ 10 h 150"/>
                <a:gd name="T16" fmla="*/ 102 w 166"/>
                <a:gd name="T17" fmla="*/ 82 h 150"/>
                <a:gd name="T18" fmla="*/ 83 w 166"/>
                <a:gd name="T19" fmla="*/ 111 h 150"/>
                <a:gd name="T20" fmla="*/ 63 w 166"/>
                <a:gd name="T21" fmla="*/ 82 h 150"/>
                <a:gd name="T22" fmla="*/ 83 w 166"/>
                <a:gd name="T23" fmla="*/ 10 h 150"/>
                <a:gd name="T24" fmla="*/ 58 w 166"/>
                <a:gd name="T25" fmla="*/ 0 h 150"/>
                <a:gd name="T26" fmla="*/ 0 w 166"/>
                <a:gd name="T27" fmla="*/ 59 h 150"/>
                <a:gd name="T28" fmla="*/ 0 w 166"/>
                <a:gd name="T29" fmla="*/ 122 h 150"/>
                <a:gd name="T30" fmla="*/ 0 w 166"/>
                <a:gd name="T31" fmla="*/ 123 h 150"/>
                <a:gd name="T32" fmla="*/ 75 w 166"/>
                <a:gd name="T3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" h="150">
                  <a:moveTo>
                    <a:pt x="75" y="150"/>
                  </a:moveTo>
                  <a:cubicBezTo>
                    <a:pt x="91" y="150"/>
                    <a:pt x="91" y="150"/>
                    <a:pt x="91" y="150"/>
                  </a:cubicBezTo>
                  <a:cubicBezTo>
                    <a:pt x="150" y="150"/>
                    <a:pt x="163" y="132"/>
                    <a:pt x="166" y="125"/>
                  </a:cubicBezTo>
                  <a:cubicBezTo>
                    <a:pt x="166" y="123"/>
                    <a:pt x="166" y="122"/>
                    <a:pt x="166" y="122"/>
                  </a:cubicBezTo>
                  <a:cubicBezTo>
                    <a:pt x="166" y="122"/>
                    <a:pt x="166" y="113"/>
                    <a:pt x="166" y="59"/>
                  </a:cubicBezTo>
                  <a:cubicBezTo>
                    <a:pt x="166" y="22"/>
                    <a:pt x="130" y="6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36" y="6"/>
                    <a:pt x="0" y="22"/>
                    <a:pt x="0" y="59"/>
                  </a:cubicBezTo>
                  <a:cubicBezTo>
                    <a:pt x="0" y="113"/>
                    <a:pt x="0" y="122"/>
                    <a:pt x="0" y="122"/>
                  </a:cubicBezTo>
                  <a:cubicBezTo>
                    <a:pt x="0" y="122"/>
                    <a:pt x="0" y="123"/>
                    <a:pt x="0" y="123"/>
                  </a:cubicBezTo>
                  <a:cubicBezTo>
                    <a:pt x="1" y="127"/>
                    <a:pt x="9" y="150"/>
                    <a:pt x="75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3" name="Oval 427"/>
            <p:cNvSpPr>
              <a:spLocks noChangeArrowheads="1"/>
            </p:cNvSpPr>
            <p:nvPr/>
          </p:nvSpPr>
          <p:spPr bwMode="auto">
            <a:xfrm>
              <a:off x="1301951" y="3959521"/>
              <a:ext cx="143535" cy="1673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4" name="Freeform 428"/>
            <p:cNvSpPr/>
            <p:nvPr/>
          </p:nvSpPr>
          <p:spPr bwMode="auto">
            <a:xfrm>
              <a:off x="1000456" y="4253081"/>
              <a:ext cx="219990" cy="297889"/>
            </a:xfrm>
            <a:custGeom>
              <a:avLst/>
              <a:gdLst>
                <a:gd name="T0" fmla="*/ 129 w 129"/>
                <a:gd name="T1" fmla="*/ 138 h 175"/>
                <a:gd name="T2" fmla="*/ 129 w 129"/>
                <a:gd name="T3" fmla="*/ 89 h 175"/>
                <a:gd name="T4" fmla="*/ 121 w 129"/>
                <a:gd name="T5" fmla="*/ 58 h 175"/>
                <a:gd name="T6" fmla="*/ 65 w 129"/>
                <a:gd name="T7" fmla="*/ 3 h 175"/>
                <a:gd name="T8" fmla="*/ 116 w 129"/>
                <a:gd name="T9" fmla="*/ 78 h 175"/>
                <a:gd name="T10" fmla="*/ 116 w 129"/>
                <a:gd name="T11" fmla="*/ 113 h 175"/>
                <a:gd name="T12" fmla="*/ 78 w 129"/>
                <a:gd name="T13" fmla="*/ 89 h 175"/>
                <a:gd name="T14" fmla="*/ 65 w 129"/>
                <a:gd name="T15" fmla="*/ 3 h 175"/>
                <a:gd name="T16" fmla="*/ 0 w 129"/>
                <a:gd name="T17" fmla="*/ 45 h 175"/>
                <a:gd name="T18" fmla="*/ 0 w 129"/>
                <a:gd name="T19" fmla="*/ 149 h 175"/>
                <a:gd name="T20" fmla="*/ 65 w 129"/>
                <a:gd name="T21" fmla="*/ 175 h 175"/>
                <a:gd name="T22" fmla="*/ 122 w 129"/>
                <a:gd name="T23" fmla="*/ 161 h 175"/>
                <a:gd name="T24" fmla="*/ 129 w 129"/>
                <a:gd name="T25" fmla="*/ 138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75">
                  <a:moveTo>
                    <a:pt x="129" y="138"/>
                  </a:moveTo>
                  <a:cubicBezTo>
                    <a:pt x="129" y="117"/>
                    <a:pt x="129" y="89"/>
                    <a:pt x="129" y="89"/>
                  </a:cubicBezTo>
                  <a:cubicBezTo>
                    <a:pt x="129" y="89"/>
                    <a:pt x="127" y="75"/>
                    <a:pt x="121" y="58"/>
                  </a:cubicBezTo>
                  <a:cubicBezTo>
                    <a:pt x="112" y="33"/>
                    <a:pt x="95" y="3"/>
                    <a:pt x="65" y="3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3"/>
                    <a:pt x="0" y="0"/>
                    <a:pt x="0" y="45"/>
                  </a:cubicBezTo>
                  <a:cubicBezTo>
                    <a:pt x="0" y="90"/>
                    <a:pt x="0" y="149"/>
                    <a:pt x="0" y="149"/>
                  </a:cubicBezTo>
                  <a:cubicBezTo>
                    <a:pt x="0" y="149"/>
                    <a:pt x="8" y="175"/>
                    <a:pt x="65" y="175"/>
                  </a:cubicBezTo>
                  <a:cubicBezTo>
                    <a:pt x="97" y="175"/>
                    <a:pt x="114" y="170"/>
                    <a:pt x="122" y="161"/>
                  </a:cubicBezTo>
                  <a:cubicBezTo>
                    <a:pt x="128" y="155"/>
                    <a:pt x="129" y="147"/>
                    <a:pt x="129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5" name="Oval 429"/>
            <p:cNvSpPr>
              <a:spLocks noChangeArrowheads="1"/>
            </p:cNvSpPr>
            <p:nvPr/>
          </p:nvSpPr>
          <p:spPr bwMode="auto">
            <a:xfrm>
              <a:off x="1011996" y="4044631"/>
              <a:ext cx="173829" cy="2034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46" name="组合 345"/>
          <p:cNvGrpSpPr/>
          <p:nvPr/>
        </p:nvGrpSpPr>
        <p:grpSpPr>
          <a:xfrm>
            <a:off x="1938313" y="4089792"/>
            <a:ext cx="734984" cy="532304"/>
            <a:chOff x="1964818" y="4447600"/>
            <a:chExt cx="734984" cy="532304"/>
          </a:xfrm>
          <a:solidFill>
            <a:schemeClr val="bg1"/>
          </a:solidFill>
        </p:grpSpPr>
        <p:sp>
          <p:nvSpPr>
            <p:cNvPr id="347" name="Freeform 430"/>
            <p:cNvSpPr/>
            <p:nvPr/>
          </p:nvSpPr>
          <p:spPr bwMode="auto">
            <a:xfrm>
              <a:off x="2600986" y="4522613"/>
              <a:ext cx="98816" cy="411129"/>
            </a:xfrm>
            <a:custGeom>
              <a:avLst/>
              <a:gdLst>
                <a:gd name="T0" fmla="*/ 31 w 58"/>
                <a:gd name="T1" fmla="*/ 0 h 241"/>
                <a:gd name="T2" fmla="*/ 0 w 58"/>
                <a:gd name="T3" fmla="*/ 0 h 241"/>
                <a:gd name="T4" fmla="*/ 0 w 58"/>
                <a:gd name="T5" fmla="*/ 241 h 241"/>
                <a:gd name="T6" fmla="*/ 31 w 58"/>
                <a:gd name="T7" fmla="*/ 241 h 241"/>
                <a:gd name="T8" fmla="*/ 58 w 58"/>
                <a:gd name="T9" fmla="*/ 216 h 241"/>
                <a:gd name="T10" fmla="*/ 58 w 58"/>
                <a:gd name="T11" fmla="*/ 25 h 241"/>
                <a:gd name="T12" fmla="*/ 31 w 58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41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31" y="241"/>
                    <a:pt x="31" y="241"/>
                    <a:pt x="31" y="241"/>
                  </a:cubicBezTo>
                  <a:cubicBezTo>
                    <a:pt x="46" y="241"/>
                    <a:pt x="58" y="230"/>
                    <a:pt x="58" y="216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11"/>
                    <a:pt x="46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8" name="Freeform 431"/>
            <p:cNvSpPr/>
            <p:nvPr/>
          </p:nvSpPr>
          <p:spPr bwMode="auto">
            <a:xfrm>
              <a:off x="2215102" y="4522613"/>
              <a:ext cx="339723" cy="411129"/>
            </a:xfrm>
            <a:custGeom>
              <a:avLst/>
              <a:gdLst>
                <a:gd name="T0" fmla="*/ 0 w 199"/>
                <a:gd name="T1" fmla="*/ 86 h 241"/>
                <a:gd name="T2" fmla="*/ 8 w 199"/>
                <a:gd name="T3" fmla="*/ 105 h 241"/>
                <a:gd name="T4" fmla="*/ 8 w 199"/>
                <a:gd name="T5" fmla="*/ 241 h 241"/>
                <a:gd name="T6" fmla="*/ 199 w 199"/>
                <a:gd name="T7" fmla="*/ 241 h 241"/>
                <a:gd name="T8" fmla="*/ 199 w 199"/>
                <a:gd name="T9" fmla="*/ 0 h 241"/>
                <a:gd name="T10" fmla="*/ 0 w 199"/>
                <a:gd name="T11" fmla="*/ 0 h 241"/>
                <a:gd name="T12" fmla="*/ 0 w 199"/>
                <a:gd name="T13" fmla="*/ 86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241">
                  <a:moveTo>
                    <a:pt x="0" y="86"/>
                  </a:moveTo>
                  <a:cubicBezTo>
                    <a:pt x="5" y="91"/>
                    <a:pt x="8" y="98"/>
                    <a:pt x="8" y="105"/>
                  </a:cubicBezTo>
                  <a:cubicBezTo>
                    <a:pt x="8" y="241"/>
                    <a:pt x="8" y="241"/>
                    <a:pt x="8" y="241"/>
                  </a:cubicBezTo>
                  <a:cubicBezTo>
                    <a:pt x="199" y="241"/>
                    <a:pt x="199" y="241"/>
                    <a:pt x="199" y="241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9" name="Freeform 432"/>
            <p:cNvSpPr/>
            <p:nvPr/>
          </p:nvSpPr>
          <p:spPr bwMode="auto">
            <a:xfrm>
              <a:off x="2287230" y="4447600"/>
              <a:ext cx="188975" cy="49769"/>
            </a:xfrm>
            <a:custGeom>
              <a:avLst/>
              <a:gdLst>
                <a:gd name="T0" fmla="*/ 14 w 111"/>
                <a:gd name="T1" fmla="*/ 29 h 29"/>
                <a:gd name="T2" fmla="*/ 97 w 111"/>
                <a:gd name="T3" fmla="*/ 29 h 29"/>
                <a:gd name="T4" fmla="*/ 111 w 111"/>
                <a:gd name="T5" fmla="*/ 15 h 29"/>
                <a:gd name="T6" fmla="*/ 97 w 111"/>
                <a:gd name="T7" fmla="*/ 0 h 29"/>
                <a:gd name="T8" fmla="*/ 14 w 111"/>
                <a:gd name="T9" fmla="*/ 0 h 29"/>
                <a:gd name="T10" fmla="*/ 0 w 111"/>
                <a:gd name="T11" fmla="*/ 15 h 29"/>
                <a:gd name="T12" fmla="*/ 4 w 111"/>
                <a:gd name="T13" fmla="*/ 25 h 29"/>
                <a:gd name="T14" fmla="*/ 14 w 111"/>
                <a:gd name="T1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29">
                  <a:moveTo>
                    <a:pt x="14" y="29"/>
                  </a:moveTo>
                  <a:cubicBezTo>
                    <a:pt x="97" y="29"/>
                    <a:pt x="97" y="29"/>
                    <a:pt x="97" y="29"/>
                  </a:cubicBezTo>
                  <a:cubicBezTo>
                    <a:pt x="105" y="29"/>
                    <a:pt x="111" y="22"/>
                    <a:pt x="111" y="15"/>
                  </a:cubicBezTo>
                  <a:cubicBezTo>
                    <a:pt x="111" y="7"/>
                    <a:pt x="105" y="0"/>
                    <a:pt x="9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19"/>
                    <a:pt x="2" y="22"/>
                    <a:pt x="4" y="25"/>
                  </a:cubicBezTo>
                  <a:cubicBezTo>
                    <a:pt x="7" y="27"/>
                    <a:pt x="10" y="29"/>
                    <a:pt x="14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0" name="Freeform 433"/>
            <p:cNvSpPr>
              <a:spLocks noEditPoints="1"/>
            </p:cNvSpPr>
            <p:nvPr/>
          </p:nvSpPr>
          <p:spPr bwMode="auto">
            <a:xfrm>
              <a:off x="1964818" y="4684901"/>
              <a:ext cx="233695" cy="295003"/>
            </a:xfrm>
            <a:custGeom>
              <a:avLst/>
              <a:gdLst>
                <a:gd name="T0" fmla="*/ 120 w 137"/>
                <a:gd name="T1" fmla="*/ 0 h 173"/>
                <a:gd name="T2" fmla="*/ 118 w 137"/>
                <a:gd name="T3" fmla="*/ 0 h 173"/>
                <a:gd name="T4" fmla="*/ 58 w 137"/>
                <a:gd name="T5" fmla="*/ 0 h 173"/>
                <a:gd name="T6" fmla="*/ 20 w 137"/>
                <a:gd name="T7" fmla="*/ 0 h 173"/>
                <a:gd name="T8" fmla="*/ 0 w 137"/>
                <a:gd name="T9" fmla="*/ 21 h 173"/>
                <a:gd name="T10" fmla="*/ 0 w 137"/>
                <a:gd name="T11" fmla="*/ 152 h 173"/>
                <a:gd name="T12" fmla="*/ 20 w 137"/>
                <a:gd name="T13" fmla="*/ 173 h 173"/>
                <a:gd name="T14" fmla="*/ 118 w 137"/>
                <a:gd name="T15" fmla="*/ 173 h 173"/>
                <a:gd name="T16" fmla="*/ 137 w 137"/>
                <a:gd name="T17" fmla="*/ 152 h 173"/>
                <a:gd name="T18" fmla="*/ 137 w 137"/>
                <a:gd name="T19" fmla="*/ 146 h 173"/>
                <a:gd name="T20" fmla="*/ 137 w 137"/>
                <a:gd name="T21" fmla="*/ 21 h 173"/>
                <a:gd name="T22" fmla="*/ 120 w 137"/>
                <a:gd name="T23" fmla="*/ 0 h 173"/>
                <a:gd name="T24" fmla="*/ 115 w 137"/>
                <a:gd name="T25" fmla="*/ 125 h 173"/>
                <a:gd name="T26" fmla="*/ 58 w 137"/>
                <a:gd name="T27" fmla="*/ 125 h 173"/>
                <a:gd name="T28" fmla="*/ 22 w 137"/>
                <a:gd name="T29" fmla="*/ 125 h 173"/>
                <a:gd name="T30" fmla="*/ 22 w 137"/>
                <a:gd name="T31" fmla="*/ 118 h 173"/>
                <a:gd name="T32" fmla="*/ 58 w 137"/>
                <a:gd name="T33" fmla="*/ 118 h 173"/>
                <a:gd name="T34" fmla="*/ 115 w 137"/>
                <a:gd name="T35" fmla="*/ 118 h 173"/>
                <a:gd name="T36" fmla="*/ 115 w 137"/>
                <a:gd name="T37" fmla="*/ 125 h 173"/>
                <a:gd name="T38" fmla="*/ 21 w 137"/>
                <a:gd name="T39" fmla="*/ 29 h 173"/>
                <a:gd name="T40" fmla="*/ 58 w 137"/>
                <a:gd name="T41" fmla="*/ 29 h 173"/>
                <a:gd name="T42" fmla="*/ 114 w 137"/>
                <a:gd name="T43" fmla="*/ 29 h 173"/>
                <a:gd name="T44" fmla="*/ 114 w 137"/>
                <a:gd name="T45" fmla="*/ 36 h 173"/>
                <a:gd name="T46" fmla="*/ 58 w 137"/>
                <a:gd name="T47" fmla="*/ 36 h 173"/>
                <a:gd name="T48" fmla="*/ 21 w 137"/>
                <a:gd name="T49" fmla="*/ 36 h 173"/>
                <a:gd name="T50" fmla="*/ 21 w 137"/>
                <a:gd name="T51" fmla="*/ 29 h 173"/>
                <a:gd name="T52" fmla="*/ 21 w 137"/>
                <a:gd name="T53" fmla="*/ 50 h 173"/>
                <a:gd name="T54" fmla="*/ 58 w 137"/>
                <a:gd name="T55" fmla="*/ 50 h 173"/>
                <a:gd name="T56" fmla="*/ 114 w 137"/>
                <a:gd name="T57" fmla="*/ 50 h 173"/>
                <a:gd name="T58" fmla="*/ 114 w 137"/>
                <a:gd name="T59" fmla="*/ 57 h 173"/>
                <a:gd name="T60" fmla="*/ 58 w 137"/>
                <a:gd name="T61" fmla="*/ 57 h 173"/>
                <a:gd name="T62" fmla="*/ 21 w 137"/>
                <a:gd name="T63" fmla="*/ 57 h 173"/>
                <a:gd name="T64" fmla="*/ 21 w 137"/>
                <a:gd name="T65" fmla="*/ 50 h 173"/>
                <a:gd name="T66" fmla="*/ 21 w 137"/>
                <a:gd name="T67" fmla="*/ 73 h 173"/>
                <a:gd name="T68" fmla="*/ 58 w 137"/>
                <a:gd name="T69" fmla="*/ 73 h 173"/>
                <a:gd name="T70" fmla="*/ 114 w 137"/>
                <a:gd name="T71" fmla="*/ 73 h 173"/>
                <a:gd name="T72" fmla="*/ 114 w 137"/>
                <a:gd name="T73" fmla="*/ 80 h 173"/>
                <a:gd name="T74" fmla="*/ 58 w 137"/>
                <a:gd name="T75" fmla="*/ 80 h 173"/>
                <a:gd name="T76" fmla="*/ 21 w 137"/>
                <a:gd name="T77" fmla="*/ 80 h 173"/>
                <a:gd name="T78" fmla="*/ 21 w 137"/>
                <a:gd name="T79" fmla="*/ 73 h 173"/>
                <a:gd name="T80" fmla="*/ 21 w 137"/>
                <a:gd name="T81" fmla="*/ 93 h 173"/>
                <a:gd name="T82" fmla="*/ 58 w 137"/>
                <a:gd name="T83" fmla="*/ 93 h 173"/>
                <a:gd name="T84" fmla="*/ 114 w 137"/>
                <a:gd name="T85" fmla="*/ 93 h 173"/>
                <a:gd name="T86" fmla="*/ 114 w 137"/>
                <a:gd name="T87" fmla="*/ 101 h 173"/>
                <a:gd name="T88" fmla="*/ 58 w 137"/>
                <a:gd name="T89" fmla="*/ 101 h 173"/>
                <a:gd name="T90" fmla="*/ 21 w 137"/>
                <a:gd name="T91" fmla="*/ 101 h 173"/>
                <a:gd name="T92" fmla="*/ 21 w 137"/>
                <a:gd name="T93" fmla="*/ 93 h 173"/>
                <a:gd name="T94" fmla="*/ 22 w 137"/>
                <a:gd name="T95" fmla="*/ 146 h 173"/>
                <a:gd name="T96" fmla="*/ 22 w 137"/>
                <a:gd name="T97" fmla="*/ 139 h 173"/>
                <a:gd name="T98" fmla="*/ 66 w 137"/>
                <a:gd name="T99" fmla="*/ 139 h 173"/>
                <a:gd name="T100" fmla="*/ 115 w 137"/>
                <a:gd name="T101" fmla="*/ 139 h 173"/>
                <a:gd name="T102" fmla="*/ 115 w 137"/>
                <a:gd name="T103" fmla="*/ 146 h 173"/>
                <a:gd name="T104" fmla="*/ 80 w 137"/>
                <a:gd name="T105" fmla="*/ 146 h 173"/>
                <a:gd name="T106" fmla="*/ 22 w 137"/>
                <a:gd name="T107" fmla="*/ 14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7" h="173">
                  <a:moveTo>
                    <a:pt x="120" y="0"/>
                  </a:moveTo>
                  <a:cubicBezTo>
                    <a:pt x="119" y="0"/>
                    <a:pt x="118" y="0"/>
                    <a:pt x="11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4"/>
                    <a:pt x="9" y="173"/>
                    <a:pt x="20" y="173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29" y="173"/>
                    <a:pt x="137" y="164"/>
                    <a:pt x="137" y="152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7" y="21"/>
                    <a:pt x="137" y="21"/>
                    <a:pt x="137" y="21"/>
                  </a:cubicBezTo>
                  <a:cubicBezTo>
                    <a:pt x="137" y="10"/>
                    <a:pt x="130" y="1"/>
                    <a:pt x="120" y="0"/>
                  </a:cubicBezTo>
                  <a:close/>
                  <a:moveTo>
                    <a:pt x="115" y="125"/>
                  </a:moveTo>
                  <a:cubicBezTo>
                    <a:pt x="58" y="125"/>
                    <a:pt x="58" y="125"/>
                    <a:pt x="58" y="125"/>
                  </a:cubicBezTo>
                  <a:cubicBezTo>
                    <a:pt x="22" y="125"/>
                    <a:pt x="22" y="125"/>
                    <a:pt x="22" y="125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115" y="118"/>
                    <a:pt x="115" y="118"/>
                    <a:pt x="115" y="118"/>
                  </a:cubicBezTo>
                  <a:lnTo>
                    <a:pt x="115" y="125"/>
                  </a:lnTo>
                  <a:close/>
                  <a:moveTo>
                    <a:pt x="21" y="29"/>
                  </a:moveTo>
                  <a:cubicBezTo>
                    <a:pt x="58" y="29"/>
                    <a:pt x="58" y="29"/>
                    <a:pt x="58" y="29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6"/>
                    <a:pt x="114" y="36"/>
                    <a:pt x="114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21" y="36"/>
                    <a:pt x="21" y="36"/>
                    <a:pt x="21" y="36"/>
                  </a:cubicBezTo>
                  <a:lnTo>
                    <a:pt x="21" y="29"/>
                  </a:lnTo>
                  <a:close/>
                  <a:moveTo>
                    <a:pt x="21" y="50"/>
                  </a:moveTo>
                  <a:cubicBezTo>
                    <a:pt x="58" y="50"/>
                    <a:pt x="58" y="50"/>
                    <a:pt x="58" y="50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21" y="57"/>
                    <a:pt x="21" y="57"/>
                    <a:pt x="21" y="57"/>
                  </a:cubicBezTo>
                  <a:lnTo>
                    <a:pt x="21" y="50"/>
                  </a:lnTo>
                  <a:close/>
                  <a:moveTo>
                    <a:pt x="21" y="73"/>
                  </a:moveTo>
                  <a:cubicBezTo>
                    <a:pt x="58" y="73"/>
                    <a:pt x="58" y="73"/>
                    <a:pt x="58" y="73"/>
                  </a:cubicBezTo>
                  <a:cubicBezTo>
                    <a:pt x="114" y="73"/>
                    <a:pt x="114" y="73"/>
                    <a:pt x="114" y="73"/>
                  </a:cubicBezTo>
                  <a:cubicBezTo>
                    <a:pt x="114" y="80"/>
                    <a:pt x="114" y="80"/>
                    <a:pt x="114" y="80"/>
                  </a:cubicBezTo>
                  <a:cubicBezTo>
                    <a:pt x="58" y="80"/>
                    <a:pt x="58" y="80"/>
                    <a:pt x="58" y="80"/>
                  </a:cubicBezTo>
                  <a:cubicBezTo>
                    <a:pt x="21" y="80"/>
                    <a:pt x="21" y="80"/>
                    <a:pt x="21" y="80"/>
                  </a:cubicBezTo>
                  <a:lnTo>
                    <a:pt x="21" y="73"/>
                  </a:lnTo>
                  <a:close/>
                  <a:moveTo>
                    <a:pt x="21" y="93"/>
                  </a:moveTo>
                  <a:cubicBezTo>
                    <a:pt x="58" y="93"/>
                    <a:pt x="58" y="93"/>
                    <a:pt x="58" y="93"/>
                  </a:cubicBezTo>
                  <a:cubicBezTo>
                    <a:pt x="114" y="93"/>
                    <a:pt x="114" y="93"/>
                    <a:pt x="114" y="93"/>
                  </a:cubicBezTo>
                  <a:cubicBezTo>
                    <a:pt x="114" y="101"/>
                    <a:pt x="114" y="101"/>
                    <a:pt x="114" y="101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21" y="101"/>
                    <a:pt x="21" y="101"/>
                    <a:pt x="21" y="101"/>
                  </a:cubicBezTo>
                  <a:lnTo>
                    <a:pt x="21" y="93"/>
                  </a:lnTo>
                  <a:close/>
                  <a:moveTo>
                    <a:pt x="22" y="146"/>
                  </a:moveTo>
                  <a:cubicBezTo>
                    <a:pt x="22" y="139"/>
                    <a:pt x="22" y="139"/>
                    <a:pt x="22" y="139"/>
                  </a:cubicBezTo>
                  <a:cubicBezTo>
                    <a:pt x="66" y="139"/>
                    <a:pt x="66" y="139"/>
                    <a:pt x="66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5" y="146"/>
                    <a:pt x="115" y="146"/>
                    <a:pt x="115" y="146"/>
                  </a:cubicBezTo>
                  <a:cubicBezTo>
                    <a:pt x="80" y="146"/>
                    <a:pt x="80" y="146"/>
                    <a:pt x="80" y="146"/>
                  </a:cubicBezTo>
                  <a:lnTo>
                    <a:pt x="22" y="1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1" name="Freeform 434"/>
            <p:cNvSpPr/>
            <p:nvPr/>
          </p:nvSpPr>
          <p:spPr bwMode="auto">
            <a:xfrm>
              <a:off x="2063633" y="4522613"/>
              <a:ext cx="106028" cy="136322"/>
            </a:xfrm>
            <a:custGeom>
              <a:avLst/>
              <a:gdLst>
                <a:gd name="T0" fmla="*/ 62 w 62"/>
                <a:gd name="T1" fmla="*/ 0 h 80"/>
                <a:gd name="T2" fmla="*/ 27 w 62"/>
                <a:gd name="T3" fmla="*/ 0 h 80"/>
                <a:gd name="T4" fmla="*/ 0 w 62"/>
                <a:gd name="T5" fmla="*/ 25 h 80"/>
                <a:gd name="T6" fmla="*/ 0 w 62"/>
                <a:gd name="T7" fmla="*/ 80 h 80"/>
                <a:gd name="T8" fmla="*/ 62 w 62"/>
                <a:gd name="T9" fmla="*/ 80 h 80"/>
                <a:gd name="T10" fmla="*/ 62 w 62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80">
                  <a:moveTo>
                    <a:pt x="6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62" y="80"/>
                    <a:pt x="62" y="80"/>
                    <a:pt x="62" y="80"/>
                  </a:cubicBezTo>
                  <a:lnTo>
                    <a:pt x="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52" name="组合 351"/>
          <p:cNvGrpSpPr/>
          <p:nvPr/>
        </p:nvGrpSpPr>
        <p:grpSpPr>
          <a:xfrm>
            <a:off x="2055881" y="2226727"/>
            <a:ext cx="533748" cy="620301"/>
            <a:chOff x="2082386" y="2584535"/>
            <a:chExt cx="533748" cy="620301"/>
          </a:xfrm>
          <a:solidFill>
            <a:schemeClr val="bg1"/>
          </a:solidFill>
        </p:grpSpPr>
        <p:sp>
          <p:nvSpPr>
            <p:cNvPr id="353" name="Oval 435"/>
            <p:cNvSpPr>
              <a:spLocks noChangeArrowheads="1"/>
            </p:cNvSpPr>
            <p:nvPr/>
          </p:nvSpPr>
          <p:spPr bwMode="auto">
            <a:xfrm>
              <a:off x="2357194" y="2584535"/>
              <a:ext cx="214220" cy="25028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4" name="Freeform 436"/>
            <p:cNvSpPr/>
            <p:nvPr/>
          </p:nvSpPr>
          <p:spPr bwMode="auto">
            <a:xfrm>
              <a:off x="2343490" y="2834819"/>
              <a:ext cx="272644" cy="368574"/>
            </a:xfrm>
            <a:custGeom>
              <a:avLst/>
              <a:gdLst>
                <a:gd name="T0" fmla="*/ 79 w 160"/>
                <a:gd name="T1" fmla="*/ 3 h 216"/>
                <a:gd name="T2" fmla="*/ 64 w 160"/>
                <a:gd name="T3" fmla="*/ 110 h 216"/>
                <a:gd name="T4" fmla="*/ 16 w 160"/>
                <a:gd name="T5" fmla="*/ 139 h 216"/>
                <a:gd name="T6" fmla="*/ 16 w 160"/>
                <a:gd name="T7" fmla="*/ 96 h 216"/>
                <a:gd name="T8" fmla="*/ 79 w 160"/>
                <a:gd name="T9" fmla="*/ 3 h 216"/>
                <a:gd name="T10" fmla="*/ 0 w 160"/>
                <a:gd name="T11" fmla="*/ 110 h 216"/>
                <a:gd name="T12" fmla="*/ 0 w 160"/>
                <a:gd name="T13" fmla="*/ 170 h 216"/>
                <a:gd name="T14" fmla="*/ 79 w 160"/>
                <a:gd name="T15" fmla="*/ 216 h 216"/>
                <a:gd name="T16" fmla="*/ 160 w 160"/>
                <a:gd name="T17" fmla="*/ 185 h 216"/>
                <a:gd name="T18" fmla="*/ 160 w 160"/>
                <a:gd name="T19" fmla="*/ 55 h 216"/>
                <a:gd name="T20" fmla="*/ 79 w 160"/>
                <a:gd name="T21" fmla="*/ 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216">
                  <a:moveTo>
                    <a:pt x="79" y="3"/>
                  </a:moveTo>
                  <a:cubicBezTo>
                    <a:pt x="64" y="110"/>
                    <a:pt x="64" y="110"/>
                    <a:pt x="64" y="110"/>
                  </a:cubicBezTo>
                  <a:cubicBezTo>
                    <a:pt x="16" y="139"/>
                    <a:pt x="16" y="139"/>
                    <a:pt x="16" y="139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17" y="3"/>
                    <a:pt x="0" y="110"/>
                    <a:pt x="0" y="110"/>
                  </a:cubicBezTo>
                  <a:cubicBezTo>
                    <a:pt x="0" y="110"/>
                    <a:pt x="0" y="144"/>
                    <a:pt x="0" y="170"/>
                  </a:cubicBezTo>
                  <a:cubicBezTo>
                    <a:pt x="0" y="196"/>
                    <a:pt x="8" y="216"/>
                    <a:pt x="79" y="216"/>
                  </a:cubicBezTo>
                  <a:cubicBezTo>
                    <a:pt x="151" y="216"/>
                    <a:pt x="160" y="185"/>
                    <a:pt x="160" y="185"/>
                  </a:cubicBezTo>
                  <a:cubicBezTo>
                    <a:pt x="160" y="185"/>
                    <a:pt x="160" y="111"/>
                    <a:pt x="160" y="55"/>
                  </a:cubicBezTo>
                  <a:cubicBezTo>
                    <a:pt x="160" y="0"/>
                    <a:pt x="79" y="3"/>
                    <a:pt x="7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5" name="Freeform 437"/>
            <p:cNvSpPr/>
            <p:nvPr/>
          </p:nvSpPr>
          <p:spPr bwMode="auto">
            <a:xfrm>
              <a:off x="2082386" y="3002156"/>
              <a:ext cx="182484" cy="202680"/>
            </a:xfrm>
            <a:custGeom>
              <a:avLst/>
              <a:gdLst>
                <a:gd name="T0" fmla="*/ 107 w 107"/>
                <a:gd name="T1" fmla="*/ 118 h 119"/>
                <a:gd name="T2" fmla="*/ 107 w 107"/>
                <a:gd name="T3" fmla="*/ 0 h 119"/>
                <a:gd name="T4" fmla="*/ 0 w 107"/>
                <a:gd name="T5" fmla="*/ 0 h 119"/>
                <a:gd name="T6" fmla="*/ 107 w 107"/>
                <a:gd name="T7" fmla="*/ 11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119">
                  <a:moveTo>
                    <a:pt x="107" y="118"/>
                  </a:moveTo>
                  <a:cubicBezTo>
                    <a:pt x="107" y="0"/>
                    <a:pt x="107" y="0"/>
                    <a:pt x="10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"/>
                    <a:pt x="107" y="118"/>
                    <a:pt x="107" y="1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6" name="Rectangle 438"/>
            <p:cNvSpPr>
              <a:spLocks noChangeArrowheads="1"/>
            </p:cNvSpPr>
            <p:nvPr/>
          </p:nvSpPr>
          <p:spPr bwMode="auto">
            <a:xfrm>
              <a:off x="2129991" y="2920651"/>
              <a:ext cx="48326" cy="4904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7" name="Freeform 439"/>
            <p:cNvSpPr/>
            <p:nvPr/>
          </p:nvSpPr>
          <p:spPr bwMode="auto">
            <a:xfrm>
              <a:off x="2082386" y="2620599"/>
              <a:ext cx="160124" cy="311593"/>
            </a:xfrm>
            <a:custGeom>
              <a:avLst/>
              <a:gdLst>
                <a:gd name="T0" fmla="*/ 42 w 94"/>
                <a:gd name="T1" fmla="*/ 163 h 183"/>
                <a:gd name="T2" fmla="*/ 56 w 94"/>
                <a:gd name="T3" fmla="*/ 163 h 183"/>
                <a:gd name="T4" fmla="*/ 56 w 94"/>
                <a:gd name="T5" fmla="*/ 164 h 183"/>
                <a:gd name="T6" fmla="*/ 62 w 94"/>
                <a:gd name="T7" fmla="*/ 178 h 183"/>
                <a:gd name="T8" fmla="*/ 75 w 94"/>
                <a:gd name="T9" fmla="*/ 183 h 183"/>
                <a:gd name="T10" fmla="*/ 94 w 94"/>
                <a:gd name="T11" fmla="*/ 164 h 183"/>
                <a:gd name="T12" fmla="*/ 94 w 94"/>
                <a:gd name="T13" fmla="*/ 19 h 183"/>
                <a:gd name="T14" fmla="*/ 88 w 94"/>
                <a:gd name="T15" fmla="*/ 6 h 183"/>
                <a:gd name="T16" fmla="*/ 75 w 94"/>
                <a:gd name="T17" fmla="*/ 0 h 183"/>
                <a:gd name="T18" fmla="*/ 56 w 94"/>
                <a:gd name="T19" fmla="*/ 19 h 183"/>
                <a:gd name="T20" fmla="*/ 42 w 94"/>
                <a:gd name="T21" fmla="*/ 24 h 183"/>
                <a:gd name="T22" fmla="*/ 0 w 94"/>
                <a:gd name="T23" fmla="*/ 40 h 183"/>
                <a:gd name="T24" fmla="*/ 0 w 94"/>
                <a:gd name="T25" fmla="*/ 163 h 183"/>
                <a:gd name="T26" fmla="*/ 28 w 94"/>
                <a:gd name="T27" fmla="*/ 163 h 183"/>
                <a:gd name="T28" fmla="*/ 42 w 94"/>
                <a:gd name="T29" fmla="*/ 16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183">
                  <a:moveTo>
                    <a:pt x="42" y="163"/>
                  </a:moveTo>
                  <a:cubicBezTo>
                    <a:pt x="56" y="163"/>
                    <a:pt x="56" y="163"/>
                    <a:pt x="56" y="163"/>
                  </a:cubicBezTo>
                  <a:cubicBezTo>
                    <a:pt x="56" y="164"/>
                    <a:pt x="56" y="164"/>
                    <a:pt x="56" y="164"/>
                  </a:cubicBezTo>
                  <a:cubicBezTo>
                    <a:pt x="56" y="170"/>
                    <a:pt x="59" y="174"/>
                    <a:pt x="62" y="178"/>
                  </a:cubicBezTo>
                  <a:cubicBezTo>
                    <a:pt x="65" y="181"/>
                    <a:pt x="70" y="183"/>
                    <a:pt x="75" y="183"/>
                  </a:cubicBezTo>
                  <a:cubicBezTo>
                    <a:pt x="86" y="183"/>
                    <a:pt x="94" y="175"/>
                    <a:pt x="94" y="164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4" y="14"/>
                    <a:pt x="92" y="9"/>
                    <a:pt x="88" y="6"/>
                  </a:cubicBezTo>
                  <a:cubicBezTo>
                    <a:pt x="85" y="3"/>
                    <a:pt x="80" y="0"/>
                    <a:pt x="75" y="0"/>
                  </a:cubicBezTo>
                  <a:cubicBezTo>
                    <a:pt x="65" y="0"/>
                    <a:pt x="56" y="9"/>
                    <a:pt x="56" y="19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28" y="163"/>
                    <a:pt x="28" y="163"/>
                    <a:pt x="28" y="163"/>
                  </a:cubicBezTo>
                  <a:lnTo>
                    <a:pt x="42" y="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58" name="组合 357"/>
          <p:cNvGrpSpPr/>
          <p:nvPr/>
        </p:nvGrpSpPr>
        <p:grpSpPr>
          <a:xfrm>
            <a:off x="878032" y="2214466"/>
            <a:ext cx="726328" cy="658528"/>
            <a:chOff x="904537" y="2572274"/>
            <a:chExt cx="726328" cy="658528"/>
          </a:xfrm>
          <a:solidFill>
            <a:schemeClr val="bg1"/>
          </a:solidFill>
        </p:grpSpPr>
        <p:sp>
          <p:nvSpPr>
            <p:cNvPr id="359" name="Oval 440"/>
            <p:cNvSpPr>
              <a:spLocks noChangeArrowheads="1"/>
            </p:cNvSpPr>
            <p:nvPr/>
          </p:nvSpPr>
          <p:spPr bwMode="auto">
            <a:xfrm>
              <a:off x="1489495" y="2842032"/>
              <a:ext cx="132715" cy="1550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0" name="Freeform 441"/>
            <p:cNvSpPr/>
            <p:nvPr/>
          </p:nvSpPr>
          <p:spPr bwMode="auto">
            <a:xfrm>
              <a:off x="1457037" y="2572274"/>
              <a:ext cx="119011" cy="119732"/>
            </a:xfrm>
            <a:custGeom>
              <a:avLst/>
              <a:gdLst>
                <a:gd name="T0" fmla="*/ 55 w 70"/>
                <a:gd name="T1" fmla="*/ 70 h 70"/>
                <a:gd name="T2" fmla="*/ 70 w 70"/>
                <a:gd name="T3" fmla="*/ 70 h 70"/>
                <a:gd name="T4" fmla="*/ 0 w 70"/>
                <a:gd name="T5" fmla="*/ 0 h 70"/>
                <a:gd name="T6" fmla="*/ 0 w 70"/>
                <a:gd name="T7" fmla="*/ 14 h 70"/>
                <a:gd name="T8" fmla="*/ 55 w 70"/>
                <a:gd name="T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0">
                  <a:moveTo>
                    <a:pt x="55" y="70"/>
                  </a:moveTo>
                  <a:cubicBezTo>
                    <a:pt x="70" y="70"/>
                    <a:pt x="70" y="70"/>
                    <a:pt x="70" y="70"/>
                  </a:cubicBezTo>
                  <a:cubicBezTo>
                    <a:pt x="70" y="31"/>
                    <a:pt x="39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1" y="14"/>
                    <a:pt x="55" y="39"/>
                    <a:pt x="55" y="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1" name="Freeform 442"/>
            <p:cNvSpPr/>
            <p:nvPr/>
          </p:nvSpPr>
          <p:spPr bwMode="auto">
            <a:xfrm>
              <a:off x="1457037" y="2614829"/>
              <a:ext cx="76456" cy="77177"/>
            </a:xfrm>
            <a:custGeom>
              <a:avLst/>
              <a:gdLst>
                <a:gd name="T0" fmla="*/ 33 w 45"/>
                <a:gd name="T1" fmla="*/ 45 h 45"/>
                <a:gd name="T2" fmla="*/ 45 w 45"/>
                <a:gd name="T3" fmla="*/ 45 h 45"/>
                <a:gd name="T4" fmla="*/ 0 w 45"/>
                <a:gd name="T5" fmla="*/ 0 h 45"/>
                <a:gd name="T6" fmla="*/ 0 w 45"/>
                <a:gd name="T7" fmla="*/ 12 h 45"/>
                <a:gd name="T8" fmla="*/ 33 w 45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33" y="45"/>
                  </a:moveTo>
                  <a:cubicBezTo>
                    <a:pt x="45" y="45"/>
                    <a:pt x="45" y="45"/>
                    <a:pt x="45" y="45"/>
                  </a:cubicBezTo>
                  <a:cubicBezTo>
                    <a:pt x="45" y="20"/>
                    <a:pt x="25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8" y="12"/>
                    <a:pt x="33" y="27"/>
                    <a:pt x="33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2" name="Freeform 443"/>
            <p:cNvSpPr/>
            <p:nvPr/>
          </p:nvSpPr>
          <p:spPr bwMode="auto">
            <a:xfrm>
              <a:off x="1457037" y="2649450"/>
              <a:ext cx="42556" cy="42556"/>
            </a:xfrm>
            <a:custGeom>
              <a:avLst/>
              <a:gdLst>
                <a:gd name="T0" fmla="*/ 13 w 25"/>
                <a:gd name="T1" fmla="*/ 25 h 25"/>
                <a:gd name="T2" fmla="*/ 25 w 25"/>
                <a:gd name="T3" fmla="*/ 25 h 25"/>
                <a:gd name="T4" fmla="*/ 0 w 25"/>
                <a:gd name="T5" fmla="*/ 0 h 25"/>
                <a:gd name="T6" fmla="*/ 0 w 25"/>
                <a:gd name="T7" fmla="*/ 12 h 25"/>
                <a:gd name="T8" fmla="*/ 13 w 25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3" y="25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11"/>
                    <a:pt x="14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7" y="12"/>
                    <a:pt x="13" y="18"/>
                    <a:pt x="13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3" name="Freeform 444"/>
            <p:cNvSpPr/>
            <p:nvPr/>
          </p:nvSpPr>
          <p:spPr bwMode="auto">
            <a:xfrm>
              <a:off x="1462086" y="3002156"/>
              <a:ext cx="168779" cy="228646"/>
            </a:xfrm>
            <a:custGeom>
              <a:avLst/>
              <a:gdLst>
                <a:gd name="T0" fmla="*/ 49 w 99"/>
                <a:gd name="T1" fmla="*/ 2 h 134"/>
                <a:gd name="T2" fmla="*/ 40 w 99"/>
                <a:gd name="T3" fmla="*/ 68 h 134"/>
                <a:gd name="T4" fmla="*/ 10 w 99"/>
                <a:gd name="T5" fmla="*/ 87 h 134"/>
                <a:gd name="T6" fmla="*/ 10 w 99"/>
                <a:gd name="T7" fmla="*/ 60 h 134"/>
                <a:gd name="T8" fmla="*/ 49 w 99"/>
                <a:gd name="T9" fmla="*/ 2 h 134"/>
                <a:gd name="T10" fmla="*/ 0 w 99"/>
                <a:gd name="T11" fmla="*/ 68 h 134"/>
                <a:gd name="T12" fmla="*/ 0 w 99"/>
                <a:gd name="T13" fmla="*/ 106 h 134"/>
                <a:gd name="T14" fmla="*/ 49 w 99"/>
                <a:gd name="T15" fmla="*/ 134 h 134"/>
                <a:gd name="T16" fmla="*/ 99 w 99"/>
                <a:gd name="T17" fmla="*/ 115 h 134"/>
                <a:gd name="T18" fmla="*/ 99 w 99"/>
                <a:gd name="T19" fmla="*/ 35 h 134"/>
                <a:gd name="T20" fmla="*/ 49 w 99"/>
                <a:gd name="T21" fmla="*/ 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49" y="2"/>
                  </a:moveTo>
                  <a:cubicBezTo>
                    <a:pt x="40" y="68"/>
                    <a:pt x="40" y="68"/>
                    <a:pt x="40" y="68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11" y="2"/>
                    <a:pt x="0" y="68"/>
                    <a:pt x="0" y="68"/>
                  </a:cubicBezTo>
                  <a:cubicBezTo>
                    <a:pt x="0" y="68"/>
                    <a:pt x="0" y="90"/>
                    <a:pt x="0" y="106"/>
                  </a:cubicBezTo>
                  <a:cubicBezTo>
                    <a:pt x="0" y="122"/>
                    <a:pt x="5" y="134"/>
                    <a:pt x="49" y="134"/>
                  </a:cubicBezTo>
                  <a:cubicBezTo>
                    <a:pt x="94" y="134"/>
                    <a:pt x="99" y="115"/>
                    <a:pt x="99" y="115"/>
                  </a:cubicBezTo>
                  <a:cubicBezTo>
                    <a:pt x="99" y="115"/>
                    <a:pt x="99" y="69"/>
                    <a:pt x="99" y="35"/>
                  </a:cubicBezTo>
                  <a:cubicBezTo>
                    <a:pt x="99" y="0"/>
                    <a:pt x="49" y="2"/>
                    <a:pt x="4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4" name="Freeform 445"/>
            <p:cNvSpPr/>
            <p:nvPr/>
          </p:nvSpPr>
          <p:spPr bwMode="auto">
            <a:xfrm>
              <a:off x="1194491" y="2945896"/>
              <a:ext cx="170222" cy="22360"/>
            </a:xfrm>
            <a:custGeom>
              <a:avLst/>
              <a:gdLst>
                <a:gd name="T0" fmla="*/ 94 w 100"/>
                <a:gd name="T1" fmla="*/ 0 h 13"/>
                <a:gd name="T2" fmla="*/ 7 w 100"/>
                <a:gd name="T3" fmla="*/ 0 h 13"/>
                <a:gd name="T4" fmla="*/ 2 w 100"/>
                <a:gd name="T5" fmla="*/ 2 h 13"/>
                <a:gd name="T6" fmla="*/ 0 w 100"/>
                <a:gd name="T7" fmla="*/ 6 h 13"/>
                <a:gd name="T8" fmla="*/ 7 w 100"/>
                <a:gd name="T9" fmla="*/ 13 h 13"/>
                <a:gd name="T10" fmla="*/ 94 w 100"/>
                <a:gd name="T11" fmla="*/ 13 h 13"/>
                <a:gd name="T12" fmla="*/ 100 w 100"/>
                <a:gd name="T13" fmla="*/ 6 h 13"/>
                <a:gd name="T14" fmla="*/ 94 w 100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13">
                  <a:moveTo>
                    <a:pt x="9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0"/>
                    <a:pt x="2" y="2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7" y="13"/>
                    <a:pt x="100" y="10"/>
                    <a:pt x="100" y="6"/>
                  </a:cubicBezTo>
                  <a:cubicBezTo>
                    <a:pt x="100" y="3"/>
                    <a:pt x="97" y="0"/>
                    <a:pt x="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5" name="Freeform 446"/>
            <p:cNvSpPr/>
            <p:nvPr/>
          </p:nvSpPr>
          <p:spPr bwMode="auto">
            <a:xfrm>
              <a:off x="1315666" y="2734561"/>
              <a:ext cx="56260" cy="64915"/>
            </a:xfrm>
            <a:custGeom>
              <a:avLst/>
              <a:gdLst>
                <a:gd name="T0" fmla="*/ 17 w 33"/>
                <a:gd name="T1" fmla="*/ 38 h 38"/>
                <a:gd name="T2" fmla="*/ 33 w 33"/>
                <a:gd name="T3" fmla="*/ 24 h 38"/>
                <a:gd name="T4" fmla="*/ 33 w 33"/>
                <a:gd name="T5" fmla="*/ 19 h 38"/>
                <a:gd name="T6" fmla="*/ 18 w 33"/>
                <a:gd name="T7" fmla="*/ 0 h 38"/>
                <a:gd name="T8" fmla="*/ 17 w 33"/>
                <a:gd name="T9" fmla="*/ 0 h 38"/>
                <a:gd name="T10" fmla="*/ 0 w 33"/>
                <a:gd name="T11" fmla="*/ 19 h 38"/>
                <a:gd name="T12" fmla="*/ 17 w 33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8">
                  <a:moveTo>
                    <a:pt x="17" y="38"/>
                  </a:moveTo>
                  <a:cubicBezTo>
                    <a:pt x="24" y="38"/>
                    <a:pt x="31" y="32"/>
                    <a:pt x="33" y="24"/>
                  </a:cubicBezTo>
                  <a:cubicBezTo>
                    <a:pt x="33" y="22"/>
                    <a:pt x="33" y="21"/>
                    <a:pt x="33" y="19"/>
                  </a:cubicBezTo>
                  <a:cubicBezTo>
                    <a:pt x="33" y="9"/>
                    <a:pt x="26" y="0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9"/>
                  </a:cubicBezTo>
                  <a:cubicBezTo>
                    <a:pt x="0" y="30"/>
                    <a:pt x="7" y="38"/>
                    <a:pt x="17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6" name="Freeform 447"/>
            <p:cNvSpPr/>
            <p:nvPr/>
          </p:nvSpPr>
          <p:spPr bwMode="auto">
            <a:xfrm>
              <a:off x="1284651" y="2805968"/>
              <a:ext cx="117569" cy="68522"/>
            </a:xfrm>
            <a:custGeom>
              <a:avLst/>
              <a:gdLst>
                <a:gd name="T0" fmla="*/ 50 w 69"/>
                <a:gd name="T1" fmla="*/ 0 h 40"/>
                <a:gd name="T2" fmla="*/ 36 w 69"/>
                <a:gd name="T3" fmla="*/ 5 h 40"/>
                <a:gd name="T4" fmla="*/ 42 w 69"/>
                <a:gd name="T5" fmla="*/ 25 h 40"/>
                <a:gd name="T6" fmla="*/ 36 w 69"/>
                <a:gd name="T7" fmla="*/ 35 h 40"/>
                <a:gd name="T8" fmla="*/ 29 w 69"/>
                <a:gd name="T9" fmla="*/ 25 h 40"/>
                <a:gd name="T10" fmla="*/ 36 w 69"/>
                <a:gd name="T11" fmla="*/ 5 h 40"/>
                <a:gd name="T12" fmla="*/ 19 w 69"/>
                <a:gd name="T13" fmla="*/ 0 h 40"/>
                <a:gd name="T14" fmla="*/ 0 w 69"/>
                <a:gd name="T15" fmla="*/ 20 h 40"/>
                <a:gd name="T16" fmla="*/ 0 w 69"/>
                <a:gd name="T17" fmla="*/ 40 h 40"/>
                <a:gd name="T18" fmla="*/ 32 w 69"/>
                <a:gd name="T19" fmla="*/ 40 h 40"/>
                <a:gd name="T20" fmla="*/ 37 w 69"/>
                <a:gd name="T21" fmla="*/ 40 h 40"/>
                <a:gd name="T22" fmla="*/ 69 w 69"/>
                <a:gd name="T23" fmla="*/ 40 h 40"/>
                <a:gd name="T24" fmla="*/ 69 w 69"/>
                <a:gd name="T25" fmla="*/ 20 h 40"/>
                <a:gd name="T26" fmla="*/ 50 w 69"/>
                <a:gd name="T2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" h="40">
                  <a:moveTo>
                    <a:pt x="50" y="0"/>
                  </a:moveTo>
                  <a:cubicBezTo>
                    <a:pt x="36" y="5"/>
                    <a:pt x="36" y="5"/>
                    <a:pt x="36" y="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0" y="3"/>
                    <a:pt x="0" y="8"/>
                    <a:pt x="0" y="2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40"/>
                    <a:pt x="69" y="20"/>
                  </a:cubicBezTo>
                  <a:cubicBezTo>
                    <a:pt x="69" y="8"/>
                    <a:pt x="59" y="3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7" name="Freeform 448"/>
            <p:cNvSpPr/>
            <p:nvPr/>
          </p:nvSpPr>
          <p:spPr bwMode="auto">
            <a:xfrm>
              <a:off x="1131019" y="2702104"/>
              <a:ext cx="119732" cy="196188"/>
            </a:xfrm>
            <a:custGeom>
              <a:avLst/>
              <a:gdLst>
                <a:gd name="T0" fmla="*/ 66 w 70"/>
                <a:gd name="T1" fmla="*/ 0 h 115"/>
                <a:gd name="T2" fmla="*/ 61 w 70"/>
                <a:gd name="T3" fmla="*/ 4 h 115"/>
                <a:gd name="T4" fmla="*/ 61 w 70"/>
                <a:gd name="T5" fmla="*/ 56 h 115"/>
                <a:gd name="T6" fmla="*/ 3 w 70"/>
                <a:gd name="T7" fmla="*/ 56 h 115"/>
                <a:gd name="T8" fmla="*/ 1 w 70"/>
                <a:gd name="T9" fmla="*/ 57 h 115"/>
                <a:gd name="T10" fmla="*/ 0 w 70"/>
                <a:gd name="T11" fmla="*/ 61 h 115"/>
                <a:gd name="T12" fmla="*/ 3 w 70"/>
                <a:gd name="T13" fmla="*/ 65 h 115"/>
                <a:gd name="T14" fmla="*/ 29 w 70"/>
                <a:gd name="T15" fmla="*/ 65 h 115"/>
                <a:gd name="T16" fmla="*/ 61 w 70"/>
                <a:gd name="T17" fmla="*/ 65 h 115"/>
                <a:gd name="T18" fmla="*/ 61 w 70"/>
                <a:gd name="T19" fmla="*/ 111 h 115"/>
                <a:gd name="T20" fmla="*/ 63 w 70"/>
                <a:gd name="T21" fmla="*/ 114 h 115"/>
                <a:gd name="T22" fmla="*/ 66 w 70"/>
                <a:gd name="T23" fmla="*/ 115 h 115"/>
                <a:gd name="T24" fmla="*/ 70 w 70"/>
                <a:gd name="T25" fmla="*/ 111 h 115"/>
                <a:gd name="T26" fmla="*/ 70 w 70"/>
                <a:gd name="T27" fmla="*/ 61 h 115"/>
                <a:gd name="T28" fmla="*/ 70 w 70"/>
                <a:gd name="T29" fmla="*/ 4 h 115"/>
                <a:gd name="T30" fmla="*/ 69 w 70"/>
                <a:gd name="T31" fmla="*/ 1 h 115"/>
                <a:gd name="T32" fmla="*/ 66 w 70"/>
                <a:gd name="T3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115">
                  <a:moveTo>
                    <a:pt x="66" y="0"/>
                  </a:moveTo>
                  <a:cubicBezTo>
                    <a:pt x="63" y="0"/>
                    <a:pt x="61" y="2"/>
                    <a:pt x="61" y="4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" y="56"/>
                    <a:pt x="1" y="57"/>
                    <a:pt x="1" y="57"/>
                  </a:cubicBezTo>
                  <a:cubicBezTo>
                    <a:pt x="0" y="58"/>
                    <a:pt x="0" y="59"/>
                    <a:pt x="0" y="61"/>
                  </a:cubicBezTo>
                  <a:cubicBezTo>
                    <a:pt x="0" y="63"/>
                    <a:pt x="1" y="65"/>
                    <a:pt x="3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61" y="65"/>
                    <a:pt x="61" y="65"/>
                    <a:pt x="61" y="65"/>
                  </a:cubicBezTo>
                  <a:cubicBezTo>
                    <a:pt x="61" y="111"/>
                    <a:pt x="61" y="111"/>
                    <a:pt x="61" y="111"/>
                  </a:cubicBezTo>
                  <a:cubicBezTo>
                    <a:pt x="61" y="112"/>
                    <a:pt x="62" y="113"/>
                    <a:pt x="63" y="114"/>
                  </a:cubicBezTo>
                  <a:cubicBezTo>
                    <a:pt x="63" y="115"/>
                    <a:pt x="65" y="115"/>
                    <a:pt x="66" y="115"/>
                  </a:cubicBezTo>
                  <a:cubicBezTo>
                    <a:pt x="68" y="115"/>
                    <a:pt x="70" y="113"/>
                    <a:pt x="70" y="111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3"/>
                    <a:pt x="70" y="2"/>
                    <a:pt x="69" y="1"/>
                  </a:cubicBezTo>
                  <a:cubicBezTo>
                    <a:pt x="68" y="0"/>
                    <a:pt x="67" y="0"/>
                    <a:pt x="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8" name="Freeform 449"/>
            <p:cNvSpPr/>
            <p:nvPr/>
          </p:nvSpPr>
          <p:spPr bwMode="auto">
            <a:xfrm>
              <a:off x="1148329" y="2862228"/>
              <a:ext cx="62752" cy="37507"/>
            </a:xfrm>
            <a:custGeom>
              <a:avLst/>
              <a:gdLst>
                <a:gd name="T0" fmla="*/ 27 w 37"/>
                <a:gd name="T1" fmla="*/ 0 h 22"/>
                <a:gd name="T2" fmla="*/ 19 w 37"/>
                <a:gd name="T3" fmla="*/ 3 h 22"/>
                <a:gd name="T4" fmla="*/ 23 w 37"/>
                <a:gd name="T5" fmla="*/ 14 h 22"/>
                <a:gd name="T6" fmla="*/ 19 w 37"/>
                <a:gd name="T7" fmla="*/ 19 h 22"/>
                <a:gd name="T8" fmla="*/ 15 w 37"/>
                <a:gd name="T9" fmla="*/ 14 h 22"/>
                <a:gd name="T10" fmla="*/ 19 w 37"/>
                <a:gd name="T11" fmla="*/ 3 h 22"/>
                <a:gd name="T12" fmla="*/ 15 w 37"/>
                <a:gd name="T13" fmla="*/ 2 h 22"/>
                <a:gd name="T14" fmla="*/ 10 w 37"/>
                <a:gd name="T15" fmla="*/ 0 h 22"/>
                <a:gd name="T16" fmla="*/ 0 w 37"/>
                <a:gd name="T17" fmla="*/ 11 h 22"/>
                <a:gd name="T18" fmla="*/ 0 w 37"/>
                <a:gd name="T19" fmla="*/ 22 h 22"/>
                <a:gd name="T20" fmla="*/ 17 w 37"/>
                <a:gd name="T21" fmla="*/ 22 h 22"/>
                <a:gd name="T22" fmla="*/ 19 w 37"/>
                <a:gd name="T23" fmla="*/ 22 h 22"/>
                <a:gd name="T24" fmla="*/ 20 w 37"/>
                <a:gd name="T25" fmla="*/ 22 h 22"/>
                <a:gd name="T26" fmla="*/ 37 w 37"/>
                <a:gd name="T27" fmla="*/ 22 h 22"/>
                <a:gd name="T28" fmla="*/ 37 w 37"/>
                <a:gd name="T29" fmla="*/ 11 h 22"/>
                <a:gd name="T30" fmla="*/ 27 w 37"/>
                <a:gd name="T3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" h="22">
                  <a:moveTo>
                    <a:pt x="27" y="0"/>
                  </a:moveTo>
                  <a:cubicBezTo>
                    <a:pt x="19" y="3"/>
                    <a:pt x="19" y="3"/>
                    <a:pt x="19" y="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2"/>
                    <a:pt x="0" y="5"/>
                    <a:pt x="0" y="1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11"/>
                  </a:cubicBezTo>
                  <a:cubicBezTo>
                    <a:pt x="37" y="5"/>
                    <a:pt x="32" y="2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9" name="Freeform 450"/>
            <p:cNvSpPr/>
            <p:nvPr/>
          </p:nvSpPr>
          <p:spPr bwMode="auto">
            <a:xfrm>
              <a:off x="1163476" y="2823279"/>
              <a:ext cx="32458" cy="35343"/>
            </a:xfrm>
            <a:custGeom>
              <a:avLst/>
              <a:gdLst>
                <a:gd name="T0" fmla="*/ 8 w 19"/>
                <a:gd name="T1" fmla="*/ 21 h 21"/>
                <a:gd name="T2" fmla="*/ 10 w 19"/>
                <a:gd name="T3" fmla="*/ 21 h 21"/>
                <a:gd name="T4" fmla="*/ 19 w 19"/>
                <a:gd name="T5" fmla="*/ 10 h 21"/>
                <a:gd name="T6" fmla="*/ 10 w 19"/>
                <a:gd name="T7" fmla="*/ 0 h 21"/>
                <a:gd name="T8" fmla="*/ 0 w 19"/>
                <a:gd name="T9" fmla="*/ 10 h 21"/>
                <a:gd name="T10" fmla="*/ 8 w 1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8" y="21"/>
                  </a:moveTo>
                  <a:cubicBezTo>
                    <a:pt x="8" y="21"/>
                    <a:pt x="9" y="21"/>
                    <a:pt x="10" y="21"/>
                  </a:cubicBezTo>
                  <a:cubicBezTo>
                    <a:pt x="15" y="21"/>
                    <a:pt x="19" y="16"/>
                    <a:pt x="19" y="10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3" y="20"/>
                    <a:pt x="8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0" name="Oval 451"/>
            <p:cNvSpPr>
              <a:spLocks noChangeArrowheads="1"/>
            </p:cNvSpPr>
            <p:nvPr/>
          </p:nvSpPr>
          <p:spPr bwMode="auto">
            <a:xfrm>
              <a:off x="1163476" y="2703546"/>
              <a:ext cx="31015" cy="3750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1" name="Freeform 452"/>
            <p:cNvSpPr/>
            <p:nvPr/>
          </p:nvSpPr>
          <p:spPr bwMode="auto">
            <a:xfrm>
              <a:off x="1146887" y="2744659"/>
              <a:ext cx="64194" cy="36064"/>
            </a:xfrm>
            <a:custGeom>
              <a:avLst/>
              <a:gdLst>
                <a:gd name="T0" fmla="*/ 20 w 38"/>
                <a:gd name="T1" fmla="*/ 21 h 21"/>
                <a:gd name="T2" fmla="*/ 20 w 38"/>
                <a:gd name="T3" fmla="*/ 21 h 21"/>
                <a:gd name="T4" fmla="*/ 38 w 38"/>
                <a:gd name="T5" fmla="*/ 21 h 21"/>
                <a:gd name="T6" fmla="*/ 38 w 38"/>
                <a:gd name="T7" fmla="*/ 10 h 21"/>
                <a:gd name="T8" fmla="*/ 28 w 38"/>
                <a:gd name="T9" fmla="*/ 0 h 21"/>
                <a:gd name="T10" fmla="*/ 20 w 38"/>
                <a:gd name="T11" fmla="*/ 3 h 21"/>
                <a:gd name="T12" fmla="*/ 23 w 38"/>
                <a:gd name="T13" fmla="*/ 13 h 21"/>
                <a:gd name="T14" fmla="*/ 20 w 38"/>
                <a:gd name="T15" fmla="*/ 19 h 21"/>
                <a:gd name="T16" fmla="*/ 16 w 38"/>
                <a:gd name="T17" fmla="*/ 13 h 21"/>
                <a:gd name="T18" fmla="*/ 20 w 38"/>
                <a:gd name="T19" fmla="*/ 3 h 21"/>
                <a:gd name="T20" fmla="*/ 10 w 38"/>
                <a:gd name="T21" fmla="*/ 0 h 21"/>
                <a:gd name="T22" fmla="*/ 0 w 38"/>
                <a:gd name="T23" fmla="*/ 10 h 21"/>
                <a:gd name="T24" fmla="*/ 0 w 38"/>
                <a:gd name="T25" fmla="*/ 21 h 21"/>
                <a:gd name="T26" fmla="*/ 18 w 38"/>
                <a:gd name="T27" fmla="*/ 21 h 21"/>
                <a:gd name="T28" fmla="*/ 20 w 38"/>
                <a:gd name="T2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21">
                  <a:moveTo>
                    <a:pt x="20" y="21"/>
                  </a:moveTo>
                  <a:cubicBezTo>
                    <a:pt x="20" y="21"/>
                    <a:pt x="20" y="21"/>
                    <a:pt x="20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10"/>
                  </a:cubicBezTo>
                  <a:cubicBezTo>
                    <a:pt x="38" y="4"/>
                    <a:pt x="32" y="1"/>
                    <a:pt x="28" y="0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1"/>
                    <a:pt x="0" y="4"/>
                    <a:pt x="0" y="1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8" y="21"/>
                    <a:pt x="18" y="21"/>
                    <a:pt x="18" y="21"/>
                  </a:cubicBezTo>
                  <a:lnTo>
                    <a:pt x="20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2" name="Freeform 453"/>
            <p:cNvSpPr>
              <a:spLocks noEditPoints="1"/>
            </p:cNvSpPr>
            <p:nvPr/>
          </p:nvSpPr>
          <p:spPr bwMode="auto">
            <a:xfrm>
              <a:off x="1088463" y="2673253"/>
              <a:ext cx="383721" cy="262546"/>
            </a:xfrm>
            <a:custGeom>
              <a:avLst/>
              <a:gdLst>
                <a:gd name="T0" fmla="*/ 225 w 225"/>
                <a:gd name="T1" fmla="*/ 137 h 154"/>
                <a:gd name="T2" fmla="*/ 225 w 225"/>
                <a:gd name="T3" fmla="*/ 80 h 154"/>
                <a:gd name="T4" fmla="*/ 225 w 225"/>
                <a:gd name="T5" fmla="*/ 66 h 154"/>
                <a:gd name="T6" fmla="*/ 225 w 225"/>
                <a:gd name="T7" fmla="*/ 56 h 154"/>
                <a:gd name="T8" fmla="*/ 225 w 225"/>
                <a:gd name="T9" fmla="*/ 42 h 154"/>
                <a:gd name="T10" fmla="*/ 225 w 225"/>
                <a:gd name="T11" fmla="*/ 35 h 154"/>
                <a:gd name="T12" fmla="*/ 225 w 225"/>
                <a:gd name="T13" fmla="*/ 21 h 154"/>
                <a:gd name="T14" fmla="*/ 225 w 225"/>
                <a:gd name="T15" fmla="*/ 18 h 154"/>
                <a:gd name="T16" fmla="*/ 223 w 225"/>
                <a:gd name="T17" fmla="*/ 11 h 154"/>
                <a:gd name="T18" fmla="*/ 216 w 225"/>
                <a:gd name="T19" fmla="*/ 3 h 154"/>
                <a:gd name="T20" fmla="*/ 209 w 225"/>
                <a:gd name="T21" fmla="*/ 0 h 154"/>
                <a:gd name="T22" fmla="*/ 207 w 225"/>
                <a:gd name="T23" fmla="*/ 0 h 154"/>
                <a:gd name="T24" fmla="*/ 193 w 225"/>
                <a:gd name="T25" fmla="*/ 0 h 154"/>
                <a:gd name="T26" fmla="*/ 185 w 225"/>
                <a:gd name="T27" fmla="*/ 0 h 154"/>
                <a:gd name="T28" fmla="*/ 172 w 225"/>
                <a:gd name="T29" fmla="*/ 0 h 154"/>
                <a:gd name="T30" fmla="*/ 161 w 225"/>
                <a:gd name="T31" fmla="*/ 0 h 154"/>
                <a:gd name="T32" fmla="*/ 147 w 225"/>
                <a:gd name="T33" fmla="*/ 0 h 154"/>
                <a:gd name="T34" fmla="*/ 18 w 225"/>
                <a:gd name="T35" fmla="*/ 0 h 154"/>
                <a:gd name="T36" fmla="*/ 0 w 225"/>
                <a:gd name="T37" fmla="*/ 18 h 154"/>
                <a:gd name="T38" fmla="*/ 0 w 225"/>
                <a:gd name="T39" fmla="*/ 137 h 154"/>
                <a:gd name="T40" fmla="*/ 18 w 225"/>
                <a:gd name="T41" fmla="*/ 154 h 154"/>
                <a:gd name="T42" fmla="*/ 207 w 225"/>
                <a:gd name="T43" fmla="*/ 154 h 154"/>
                <a:gd name="T44" fmla="*/ 225 w 225"/>
                <a:gd name="T45" fmla="*/ 137 h 154"/>
                <a:gd name="T46" fmla="*/ 211 w 225"/>
                <a:gd name="T47" fmla="*/ 126 h 154"/>
                <a:gd name="T48" fmla="*/ 196 w 225"/>
                <a:gd name="T49" fmla="*/ 141 h 154"/>
                <a:gd name="T50" fmla="*/ 55 w 225"/>
                <a:gd name="T51" fmla="*/ 141 h 154"/>
                <a:gd name="T52" fmla="*/ 29 w 225"/>
                <a:gd name="T53" fmla="*/ 141 h 154"/>
                <a:gd name="T54" fmla="*/ 13 w 225"/>
                <a:gd name="T55" fmla="*/ 126 h 154"/>
                <a:gd name="T56" fmla="*/ 13 w 225"/>
                <a:gd name="T57" fmla="*/ 26 h 154"/>
                <a:gd name="T58" fmla="*/ 29 w 225"/>
                <a:gd name="T59" fmla="*/ 11 h 154"/>
                <a:gd name="T60" fmla="*/ 91 w 225"/>
                <a:gd name="T61" fmla="*/ 11 h 154"/>
                <a:gd name="T62" fmla="*/ 146 w 225"/>
                <a:gd name="T63" fmla="*/ 11 h 154"/>
                <a:gd name="T64" fmla="*/ 160 w 225"/>
                <a:gd name="T65" fmla="*/ 11 h 154"/>
                <a:gd name="T66" fmla="*/ 170 w 225"/>
                <a:gd name="T67" fmla="*/ 11 h 154"/>
                <a:gd name="T68" fmla="*/ 183 w 225"/>
                <a:gd name="T69" fmla="*/ 11 h 154"/>
                <a:gd name="T70" fmla="*/ 191 w 225"/>
                <a:gd name="T71" fmla="*/ 11 h 154"/>
                <a:gd name="T72" fmla="*/ 196 w 225"/>
                <a:gd name="T73" fmla="*/ 11 h 154"/>
                <a:gd name="T74" fmla="*/ 203 w 225"/>
                <a:gd name="T75" fmla="*/ 13 h 154"/>
                <a:gd name="T76" fmla="*/ 211 w 225"/>
                <a:gd name="T77" fmla="*/ 23 h 154"/>
                <a:gd name="T78" fmla="*/ 211 w 225"/>
                <a:gd name="T79" fmla="*/ 26 h 154"/>
                <a:gd name="T80" fmla="*/ 211 w 225"/>
                <a:gd name="T81" fmla="*/ 36 h 154"/>
                <a:gd name="T82" fmla="*/ 211 w 225"/>
                <a:gd name="T83" fmla="*/ 43 h 154"/>
                <a:gd name="T84" fmla="*/ 211 w 225"/>
                <a:gd name="T85" fmla="*/ 57 h 154"/>
                <a:gd name="T86" fmla="*/ 211 w 225"/>
                <a:gd name="T87" fmla="*/ 66 h 154"/>
                <a:gd name="T88" fmla="*/ 211 w 225"/>
                <a:gd name="T89" fmla="*/ 81 h 154"/>
                <a:gd name="T90" fmla="*/ 211 w 225"/>
                <a:gd name="T91" fmla="*/ 12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5" h="154">
                  <a:moveTo>
                    <a:pt x="225" y="137"/>
                  </a:moveTo>
                  <a:cubicBezTo>
                    <a:pt x="225" y="80"/>
                    <a:pt x="225" y="80"/>
                    <a:pt x="225" y="80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5" y="56"/>
                    <a:pt x="225" y="56"/>
                    <a:pt x="225" y="56"/>
                  </a:cubicBezTo>
                  <a:cubicBezTo>
                    <a:pt x="225" y="42"/>
                    <a:pt x="225" y="42"/>
                    <a:pt x="225" y="42"/>
                  </a:cubicBezTo>
                  <a:cubicBezTo>
                    <a:pt x="225" y="35"/>
                    <a:pt x="225" y="35"/>
                    <a:pt x="225" y="35"/>
                  </a:cubicBezTo>
                  <a:cubicBezTo>
                    <a:pt x="225" y="21"/>
                    <a:pt x="225" y="21"/>
                    <a:pt x="225" y="21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5" y="15"/>
                    <a:pt x="224" y="13"/>
                    <a:pt x="223" y="11"/>
                  </a:cubicBezTo>
                  <a:cubicBezTo>
                    <a:pt x="222" y="7"/>
                    <a:pt x="219" y="5"/>
                    <a:pt x="216" y="3"/>
                  </a:cubicBezTo>
                  <a:cubicBezTo>
                    <a:pt x="214" y="1"/>
                    <a:pt x="212" y="1"/>
                    <a:pt x="209" y="0"/>
                  </a:cubicBezTo>
                  <a:cubicBezTo>
                    <a:pt x="208" y="0"/>
                    <a:pt x="208" y="0"/>
                    <a:pt x="207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6"/>
                    <a:pt x="8" y="154"/>
                    <a:pt x="18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17" y="154"/>
                    <a:pt x="225" y="146"/>
                    <a:pt x="225" y="137"/>
                  </a:cubicBezTo>
                  <a:close/>
                  <a:moveTo>
                    <a:pt x="211" y="126"/>
                  </a:moveTo>
                  <a:cubicBezTo>
                    <a:pt x="211" y="135"/>
                    <a:pt x="204" y="141"/>
                    <a:pt x="196" y="141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20" y="141"/>
                    <a:pt x="13" y="135"/>
                    <a:pt x="13" y="1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18"/>
                    <a:pt x="20" y="11"/>
                    <a:pt x="29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60" y="11"/>
                    <a:pt x="160" y="11"/>
                    <a:pt x="160" y="11"/>
                  </a:cubicBezTo>
                  <a:cubicBezTo>
                    <a:pt x="170" y="11"/>
                    <a:pt x="170" y="11"/>
                    <a:pt x="170" y="11"/>
                  </a:cubicBezTo>
                  <a:cubicBezTo>
                    <a:pt x="183" y="11"/>
                    <a:pt x="183" y="11"/>
                    <a:pt x="183" y="11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96" y="11"/>
                    <a:pt x="196" y="11"/>
                    <a:pt x="196" y="11"/>
                  </a:cubicBezTo>
                  <a:cubicBezTo>
                    <a:pt x="198" y="11"/>
                    <a:pt x="201" y="12"/>
                    <a:pt x="203" y="13"/>
                  </a:cubicBezTo>
                  <a:cubicBezTo>
                    <a:pt x="207" y="15"/>
                    <a:pt x="210" y="19"/>
                    <a:pt x="211" y="23"/>
                  </a:cubicBezTo>
                  <a:cubicBezTo>
                    <a:pt x="211" y="24"/>
                    <a:pt x="211" y="25"/>
                    <a:pt x="211" y="26"/>
                  </a:cubicBezTo>
                  <a:cubicBezTo>
                    <a:pt x="211" y="36"/>
                    <a:pt x="211" y="36"/>
                    <a:pt x="211" y="36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1" y="57"/>
                    <a:pt x="211" y="57"/>
                    <a:pt x="211" y="57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211" y="81"/>
                    <a:pt x="211" y="81"/>
                    <a:pt x="211" y="81"/>
                  </a:cubicBezTo>
                  <a:lnTo>
                    <a:pt x="211" y="1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3" name="Freeform 454"/>
            <p:cNvSpPr/>
            <p:nvPr/>
          </p:nvSpPr>
          <p:spPr bwMode="auto">
            <a:xfrm>
              <a:off x="904537" y="3002156"/>
              <a:ext cx="168779" cy="228646"/>
            </a:xfrm>
            <a:custGeom>
              <a:avLst/>
              <a:gdLst>
                <a:gd name="T0" fmla="*/ 50 w 99"/>
                <a:gd name="T1" fmla="*/ 2 h 134"/>
                <a:gd name="T2" fmla="*/ 89 w 99"/>
                <a:gd name="T3" fmla="*/ 59 h 134"/>
                <a:gd name="T4" fmla="*/ 89 w 99"/>
                <a:gd name="T5" fmla="*/ 86 h 134"/>
                <a:gd name="T6" fmla="*/ 59 w 99"/>
                <a:gd name="T7" fmla="*/ 68 h 134"/>
                <a:gd name="T8" fmla="*/ 50 w 99"/>
                <a:gd name="T9" fmla="*/ 2 h 134"/>
                <a:gd name="T10" fmla="*/ 0 w 99"/>
                <a:gd name="T11" fmla="*/ 34 h 134"/>
                <a:gd name="T12" fmla="*/ 0 w 99"/>
                <a:gd name="T13" fmla="*/ 114 h 134"/>
                <a:gd name="T14" fmla="*/ 50 w 99"/>
                <a:gd name="T15" fmla="*/ 134 h 134"/>
                <a:gd name="T16" fmla="*/ 99 w 99"/>
                <a:gd name="T17" fmla="*/ 105 h 134"/>
                <a:gd name="T18" fmla="*/ 99 w 99"/>
                <a:gd name="T19" fmla="*/ 68 h 134"/>
                <a:gd name="T20" fmla="*/ 50 w 99"/>
                <a:gd name="T21" fmla="*/ 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50" y="2"/>
                  </a:moveTo>
                  <a:cubicBezTo>
                    <a:pt x="89" y="59"/>
                    <a:pt x="89" y="59"/>
                    <a:pt x="89" y="59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0" y="2"/>
                    <a:pt x="0" y="0"/>
                    <a:pt x="0" y="34"/>
                  </a:cubicBezTo>
                  <a:cubicBezTo>
                    <a:pt x="0" y="68"/>
                    <a:pt x="0" y="114"/>
                    <a:pt x="0" y="114"/>
                  </a:cubicBezTo>
                  <a:cubicBezTo>
                    <a:pt x="0" y="114"/>
                    <a:pt x="5" y="134"/>
                    <a:pt x="50" y="134"/>
                  </a:cubicBezTo>
                  <a:cubicBezTo>
                    <a:pt x="94" y="134"/>
                    <a:pt x="99" y="121"/>
                    <a:pt x="99" y="105"/>
                  </a:cubicBezTo>
                  <a:cubicBezTo>
                    <a:pt x="99" y="89"/>
                    <a:pt x="99" y="68"/>
                    <a:pt x="99" y="68"/>
                  </a:cubicBezTo>
                  <a:cubicBezTo>
                    <a:pt x="99" y="68"/>
                    <a:pt x="88" y="2"/>
                    <a:pt x="5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4" name="Oval 455"/>
            <p:cNvSpPr>
              <a:spLocks noChangeArrowheads="1"/>
            </p:cNvSpPr>
            <p:nvPr/>
          </p:nvSpPr>
          <p:spPr bwMode="auto">
            <a:xfrm>
              <a:off x="913192" y="2842032"/>
              <a:ext cx="132715" cy="1550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5" name="组合 374"/>
          <p:cNvGrpSpPr/>
          <p:nvPr/>
        </p:nvGrpSpPr>
        <p:grpSpPr>
          <a:xfrm>
            <a:off x="1005699" y="3126884"/>
            <a:ext cx="481093" cy="719115"/>
            <a:chOff x="1032204" y="3484692"/>
            <a:chExt cx="481093" cy="719115"/>
          </a:xfrm>
          <a:solidFill>
            <a:schemeClr val="bg1"/>
          </a:solidFill>
        </p:grpSpPr>
        <p:sp>
          <p:nvSpPr>
            <p:cNvPr id="376" name="Oval 457"/>
            <p:cNvSpPr>
              <a:spLocks noChangeArrowheads="1"/>
            </p:cNvSpPr>
            <p:nvPr/>
          </p:nvSpPr>
          <p:spPr bwMode="auto">
            <a:xfrm>
              <a:off x="1221900" y="3484692"/>
              <a:ext cx="195467" cy="22792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77" name="组合 376"/>
            <p:cNvGrpSpPr/>
            <p:nvPr/>
          </p:nvGrpSpPr>
          <p:grpSpPr>
            <a:xfrm>
              <a:off x="1032204" y="3728484"/>
              <a:ext cx="481093" cy="475323"/>
              <a:chOff x="1032204" y="3728484"/>
              <a:chExt cx="481093" cy="475323"/>
            </a:xfrm>
            <a:grpFill/>
          </p:grpSpPr>
          <p:sp>
            <p:nvSpPr>
              <p:cNvPr id="378" name="Freeform 456"/>
              <p:cNvSpPr>
                <a:spLocks noEditPoints="1"/>
              </p:cNvSpPr>
              <p:nvPr/>
            </p:nvSpPr>
            <p:spPr bwMode="auto">
              <a:xfrm>
                <a:off x="1124527" y="3728484"/>
                <a:ext cx="388770" cy="347657"/>
              </a:xfrm>
              <a:custGeom>
                <a:avLst/>
                <a:gdLst>
                  <a:gd name="T0" fmla="*/ 148 w 228"/>
                  <a:gd name="T1" fmla="*/ 0 h 204"/>
                  <a:gd name="T2" fmla="*/ 148 w 228"/>
                  <a:gd name="T3" fmla="*/ 0 h 204"/>
                  <a:gd name="T4" fmla="*/ 114 w 228"/>
                  <a:gd name="T5" fmla="*/ 13 h 204"/>
                  <a:gd name="T6" fmla="*/ 80 w 228"/>
                  <a:gd name="T7" fmla="*/ 0 h 204"/>
                  <a:gd name="T8" fmla="*/ 0 w 228"/>
                  <a:gd name="T9" fmla="*/ 80 h 204"/>
                  <a:gd name="T10" fmla="*/ 0 w 228"/>
                  <a:gd name="T11" fmla="*/ 98 h 204"/>
                  <a:gd name="T12" fmla="*/ 7 w 228"/>
                  <a:gd name="T13" fmla="*/ 84 h 204"/>
                  <a:gd name="T14" fmla="*/ 17 w 228"/>
                  <a:gd name="T15" fmla="*/ 84 h 204"/>
                  <a:gd name="T16" fmla="*/ 93 w 228"/>
                  <a:gd name="T17" fmla="*/ 137 h 204"/>
                  <a:gd name="T18" fmla="*/ 93 w 228"/>
                  <a:gd name="T19" fmla="*/ 204 h 204"/>
                  <a:gd name="T20" fmla="*/ 104 w 228"/>
                  <a:gd name="T21" fmla="*/ 204 h 204"/>
                  <a:gd name="T22" fmla="*/ 124 w 228"/>
                  <a:gd name="T23" fmla="*/ 204 h 204"/>
                  <a:gd name="T24" fmla="*/ 228 w 228"/>
                  <a:gd name="T25" fmla="*/ 167 h 204"/>
                  <a:gd name="T26" fmla="*/ 228 w 228"/>
                  <a:gd name="T27" fmla="*/ 80 h 204"/>
                  <a:gd name="T28" fmla="*/ 148 w 228"/>
                  <a:gd name="T29" fmla="*/ 0 h 204"/>
                  <a:gd name="T30" fmla="*/ 114 w 228"/>
                  <a:gd name="T31" fmla="*/ 151 h 204"/>
                  <a:gd name="T32" fmla="*/ 101 w 228"/>
                  <a:gd name="T33" fmla="*/ 132 h 204"/>
                  <a:gd name="T34" fmla="*/ 87 w 228"/>
                  <a:gd name="T35" fmla="*/ 112 h 204"/>
                  <a:gd name="T36" fmla="*/ 114 w 228"/>
                  <a:gd name="T37" fmla="*/ 13 h 204"/>
                  <a:gd name="T38" fmla="*/ 141 w 228"/>
                  <a:gd name="T39" fmla="*/ 112 h 204"/>
                  <a:gd name="T40" fmla="*/ 114 w 228"/>
                  <a:gd name="T41" fmla="*/ 15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28" h="204">
                    <a:moveTo>
                      <a:pt x="148" y="0"/>
                    </a:moveTo>
                    <a:cubicBezTo>
                      <a:pt x="148" y="0"/>
                      <a:pt x="148" y="0"/>
                      <a:pt x="148" y="0"/>
                    </a:cubicBezTo>
                    <a:cubicBezTo>
                      <a:pt x="114" y="13"/>
                      <a:pt x="114" y="13"/>
                      <a:pt x="114" y="13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50" y="9"/>
                      <a:pt x="0" y="30"/>
                      <a:pt x="0" y="80"/>
                    </a:cubicBezTo>
                    <a:cubicBezTo>
                      <a:pt x="0" y="87"/>
                      <a:pt x="0" y="92"/>
                      <a:pt x="0" y="98"/>
                    </a:cubicBezTo>
                    <a:cubicBezTo>
                      <a:pt x="5" y="90"/>
                      <a:pt x="7" y="84"/>
                      <a:pt x="7" y="84"/>
                    </a:cubicBezTo>
                    <a:cubicBezTo>
                      <a:pt x="17" y="84"/>
                      <a:pt x="17" y="84"/>
                      <a:pt x="17" y="84"/>
                    </a:cubicBezTo>
                    <a:cubicBezTo>
                      <a:pt x="17" y="84"/>
                      <a:pt x="33" y="137"/>
                      <a:pt x="93" y="137"/>
                    </a:cubicBezTo>
                    <a:cubicBezTo>
                      <a:pt x="93" y="204"/>
                      <a:pt x="93" y="204"/>
                      <a:pt x="93" y="204"/>
                    </a:cubicBezTo>
                    <a:cubicBezTo>
                      <a:pt x="97" y="204"/>
                      <a:pt x="100" y="204"/>
                      <a:pt x="104" y="204"/>
                    </a:cubicBezTo>
                    <a:cubicBezTo>
                      <a:pt x="124" y="204"/>
                      <a:pt x="124" y="204"/>
                      <a:pt x="124" y="204"/>
                    </a:cubicBezTo>
                    <a:cubicBezTo>
                      <a:pt x="225" y="204"/>
                      <a:pt x="228" y="167"/>
                      <a:pt x="228" y="167"/>
                    </a:cubicBezTo>
                    <a:cubicBezTo>
                      <a:pt x="228" y="167"/>
                      <a:pt x="228" y="154"/>
                      <a:pt x="228" y="80"/>
                    </a:cubicBezTo>
                    <a:cubicBezTo>
                      <a:pt x="228" y="30"/>
                      <a:pt x="178" y="9"/>
                      <a:pt x="148" y="0"/>
                    </a:cubicBezTo>
                    <a:close/>
                    <a:moveTo>
                      <a:pt x="114" y="151"/>
                    </a:moveTo>
                    <a:cubicBezTo>
                      <a:pt x="101" y="132"/>
                      <a:pt x="101" y="132"/>
                      <a:pt x="101" y="13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114" y="13"/>
                      <a:pt x="114" y="13"/>
                      <a:pt x="114" y="13"/>
                    </a:cubicBezTo>
                    <a:cubicBezTo>
                      <a:pt x="141" y="112"/>
                      <a:pt x="141" y="112"/>
                      <a:pt x="141" y="112"/>
                    </a:cubicBezTo>
                    <a:lnTo>
                      <a:pt x="114" y="15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9" name="Freeform 458"/>
              <p:cNvSpPr/>
              <p:nvPr/>
            </p:nvSpPr>
            <p:spPr bwMode="auto">
              <a:xfrm>
                <a:off x="1092070" y="4012668"/>
                <a:ext cx="108913" cy="109634"/>
              </a:xfrm>
              <a:custGeom>
                <a:avLst/>
                <a:gdLst>
                  <a:gd name="T0" fmla="*/ 20 w 64"/>
                  <a:gd name="T1" fmla="*/ 2 h 64"/>
                  <a:gd name="T2" fmla="*/ 0 w 64"/>
                  <a:gd name="T3" fmla="*/ 32 h 64"/>
                  <a:gd name="T4" fmla="*/ 32 w 64"/>
                  <a:gd name="T5" fmla="*/ 64 h 64"/>
                  <a:gd name="T6" fmla="*/ 64 w 64"/>
                  <a:gd name="T7" fmla="*/ 32 h 64"/>
                  <a:gd name="T8" fmla="*/ 64 w 64"/>
                  <a:gd name="T9" fmla="*/ 31 h 64"/>
                  <a:gd name="T10" fmla="*/ 32 w 64"/>
                  <a:gd name="T11" fmla="*/ 0 h 64"/>
                  <a:gd name="T12" fmla="*/ 20 w 64"/>
                  <a:gd name="T13" fmla="*/ 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20" y="2"/>
                    </a:moveTo>
                    <a:cubicBezTo>
                      <a:pt x="8" y="7"/>
                      <a:pt x="0" y="18"/>
                      <a:pt x="0" y="32"/>
                    </a:cubicBezTo>
                    <a:cubicBezTo>
                      <a:pt x="0" y="49"/>
                      <a:pt x="14" y="64"/>
                      <a:pt x="32" y="64"/>
                    </a:cubicBezTo>
                    <a:cubicBezTo>
                      <a:pt x="50" y="64"/>
                      <a:pt x="64" y="49"/>
                      <a:pt x="64" y="32"/>
                    </a:cubicBezTo>
                    <a:cubicBezTo>
                      <a:pt x="64" y="32"/>
                      <a:pt x="64" y="31"/>
                      <a:pt x="64" y="31"/>
                    </a:cubicBezTo>
                    <a:cubicBezTo>
                      <a:pt x="64" y="14"/>
                      <a:pt x="49" y="0"/>
                      <a:pt x="32" y="0"/>
                    </a:cubicBezTo>
                    <a:cubicBezTo>
                      <a:pt x="28" y="0"/>
                      <a:pt x="24" y="1"/>
                      <a:pt x="20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0" name="Freeform 459"/>
              <p:cNvSpPr>
                <a:spLocks noEditPoints="1"/>
              </p:cNvSpPr>
              <p:nvPr/>
            </p:nvSpPr>
            <p:spPr bwMode="auto">
              <a:xfrm>
                <a:off x="1032204" y="3898706"/>
                <a:ext cx="228646" cy="305101"/>
              </a:xfrm>
              <a:custGeom>
                <a:avLst/>
                <a:gdLst>
                  <a:gd name="T0" fmla="*/ 66 w 134"/>
                  <a:gd name="T1" fmla="*/ 0 h 179"/>
                  <a:gd name="T2" fmla="*/ 54 w 134"/>
                  <a:gd name="T3" fmla="*/ 18 h 179"/>
                  <a:gd name="T4" fmla="*/ 0 w 134"/>
                  <a:gd name="T5" fmla="*/ 48 h 179"/>
                  <a:gd name="T6" fmla="*/ 0 w 134"/>
                  <a:gd name="T7" fmla="*/ 117 h 179"/>
                  <a:gd name="T8" fmla="*/ 66 w 134"/>
                  <a:gd name="T9" fmla="*/ 179 h 179"/>
                  <a:gd name="T10" fmla="*/ 134 w 134"/>
                  <a:gd name="T11" fmla="*/ 116 h 179"/>
                  <a:gd name="T12" fmla="*/ 134 w 134"/>
                  <a:gd name="T13" fmla="*/ 104 h 179"/>
                  <a:gd name="T14" fmla="*/ 134 w 134"/>
                  <a:gd name="T15" fmla="*/ 48 h 179"/>
                  <a:gd name="T16" fmla="*/ 66 w 134"/>
                  <a:gd name="T17" fmla="*/ 0 h 179"/>
                  <a:gd name="T18" fmla="*/ 107 w 134"/>
                  <a:gd name="T19" fmla="*/ 99 h 179"/>
                  <a:gd name="T20" fmla="*/ 107 w 134"/>
                  <a:gd name="T21" fmla="*/ 100 h 179"/>
                  <a:gd name="T22" fmla="*/ 67 w 134"/>
                  <a:gd name="T23" fmla="*/ 139 h 179"/>
                  <a:gd name="T24" fmla="*/ 27 w 134"/>
                  <a:gd name="T25" fmla="*/ 99 h 179"/>
                  <a:gd name="T26" fmla="*/ 54 w 134"/>
                  <a:gd name="T27" fmla="*/ 60 h 179"/>
                  <a:gd name="T28" fmla="*/ 67 w 134"/>
                  <a:gd name="T29" fmla="*/ 58 h 179"/>
                  <a:gd name="T30" fmla="*/ 107 w 134"/>
                  <a:gd name="T31" fmla="*/ 9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4" h="179">
                    <a:moveTo>
                      <a:pt x="66" y="0"/>
                    </a:moveTo>
                    <a:cubicBezTo>
                      <a:pt x="66" y="0"/>
                      <a:pt x="62" y="9"/>
                      <a:pt x="54" y="18"/>
                    </a:cubicBezTo>
                    <a:cubicBezTo>
                      <a:pt x="44" y="30"/>
                      <a:pt x="27" y="45"/>
                      <a:pt x="0" y="48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53"/>
                      <a:pt x="66" y="179"/>
                      <a:pt x="66" y="179"/>
                    </a:cubicBezTo>
                    <a:cubicBezTo>
                      <a:pt x="124" y="164"/>
                      <a:pt x="134" y="116"/>
                      <a:pt x="134" y="116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81" y="46"/>
                      <a:pt x="66" y="0"/>
                      <a:pt x="66" y="0"/>
                    </a:cubicBezTo>
                    <a:close/>
                    <a:moveTo>
                      <a:pt x="107" y="99"/>
                    </a:moveTo>
                    <a:cubicBezTo>
                      <a:pt x="107" y="99"/>
                      <a:pt x="107" y="100"/>
                      <a:pt x="107" y="100"/>
                    </a:cubicBezTo>
                    <a:cubicBezTo>
                      <a:pt x="106" y="122"/>
                      <a:pt x="89" y="139"/>
                      <a:pt x="67" y="139"/>
                    </a:cubicBezTo>
                    <a:cubicBezTo>
                      <a:pt x="45" y="139"/>
                      <a:pt x="27" y="121"/>
                      <a:pt x="27" y="99"/>
                    </a:cubicBezTo>
                    <a:cubicBezTo>
                      <a:pt x="27" y="81"/>
                      <a:pt x="38" y="66"/>
                      <a:pt x="54" y="60"/>
                    </a:cubicBezTo>
                    <a:cubicBezTo>
                      <a:pt x="58" y="59"/>
                      <a:pt x="63" y="58"/>
                      <a:pt x="67" y="58"/>
                    </a:cubicBezTo>
                    <a:cubicBezTo>
                      <a:pt x="89" y="58"/>
                      <a:pt x="107" y="76"/>
                      <a:pt x="107" y="9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81" name="组合 380"/>
          <p:cNvGrpSpPr/>
          <p:nvPr/>
        </p:nvGrpSpPr>
        <p:grpSpPr>
          <a:xfrm>
            <a:off x="2058045" y="3105967"/>
            <a:ext cx="452964" cy="740033"/>
            <a:chOff x="2190567" y="3013202"/>
            <a:chExt cx="452964" cy="740033"/>
          </a:xfrm>
          <a:solidFill>
            <a:schemeClr val="bg1"/>
          </a:solidFill>
        </p:grpSpPr>
        <p:sp>
          <p:nvSpPr>
            <p:cNvPr id="382" name="Freeform 460"/>
            <p:cNvSpPr/>
            <p:nvPr/>
          </p:nvSpPr>
          <p:spPr bwMode="auto">
            <a:xfrm>
              <a:off x="2599533" y="3101919"/>
              <a:ext cx="43998" cy="42556"/>
            </a:xfrm>
            <a:custGeom>
              <a:avLst/>
              <a:gdLst>
                <a:gd name="T0" fmla="*/ 25 w 26"/>
                <a:gd name="T1" fmla="*/ 4 h 25"/>
                <a:gd name="T2" fmla="*/ 15 w 26"/>
                <a:gd name="T3" fmla="*/ 2 h 25"/>
                <a:gd name="T4" fmla="*/ 3 w 26"/>
                <a:gd name="T5" fmla="*/ 11 h 25"/>
                <a:gd name="T6" fmla="*/ 0 w 26"/>
                <a:gd name="T7" fmla="*/ 17 h 25"/>
                <a:gd name="T8" fmla="*/ 1 w 26"/>
                <a:gd name="T9" fmla="*/ 21 h 25"/>
                <a:gd name="T10" fmla="*/ 11 w 26"/>
                <a:gd name="T11" fmla="*/ 23 h 25"/>
                <a:gd name="T12" fmla="*/ 23 w 26"/>
                <a:gd name="T13" fmla="*/ 14 h 25"/>
                <a:gd name="T14" fmla="*/ 26 w 26"/>
                <a:gd name="T15" fmla="*/ 8 h 25"/>
                <a:gd name="T16" fmla="*/ 25 w 26"/>
                <a:gd name="T17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25" y="4"/>
                  </a:moveTo>
                  <a:cubicBezTo>
                    <a:pt x="22" y="1"/>
                    <a:pt x="18" y="0"/>
                    <a:pt x="15" y="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2"/>
                    <a:pt x="0" y="15"/>
                    <a:pt x="0" y="17"/>
                  </a:cubicBezTo>
                  <a:cubicBezTo>
                    <a:pt x="0" y="18"/>
                    <a:pt x="0" y="20"/>
                    <a:pt x="1" y="21"/>
                  </a:cubicBezTo>
                  <a:cubicBezTo>
                    <a:pt x="4" y="24"/>
                    <a:pt x="8" y="25"/>
                    <a:pt x="11" y="2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5" y="13"/>
                    <a:pt x="26" y="10"/>
                    <a:pt x="26" y="8"/>
                  </a:cubicBezTo>
                  <a:cubicBezTo>
                    <a:pt x="26" y="7"/>
                    <a:pt x="26" y="5"/>
                    <a:pt x="2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3" name="Freeform 461"/>
            <p:cNvSpPr/>
            <p:nvPr/>
          </p:nvSpPr>
          <p:spPr bwMode="auto">
            <a:xfrm>
              <a:off x="2493504" y="3013202"/>
              <a:ext cx="23802" cy="49769"/>
            </a:xfrm>
            <a:custGeom>
              <a:avLst/>
              <a:gdLst>
                <a:gd name="T0" fmla="*/ 7 w 14"/>
                <a:gd name="T1" fmla="*/ 29 h 29"/>
                <a:gd name="T2" fmla="*/ 14 w 14"/>
                <a:gd name="T3" fmla="*/ 22 h 29"/>
                <a:gd name="T4" fmla="*/ 14 w 14"/>
                <a:gd name="T5" fmla="*/ 7 h 29"/>
                <a:gd name="T6" fmla="*/ 12 w 14"/>
                <a:gd name="T7" fmla="*/ 2 h 29"/>
                <a:gd name="T8" fmla="*/ 7 w 14"/>
                <a:gd name="T9" fmla="*/ 0 h 29"/>
                <a:gd name="T10" fmla="*/ 0 w 14"/>
                <a:gd name="T11" fmla="*/ 7 h 29"/>
                <a:gd name="T12" fmla="*/ 0 w 14"/>
                <a:gd name="T13" fmla="*/ 22 h 29"/>
                <a:gd name="T14" fmla="*/ 2 w 14"/>
                <a:gd name="T15" fmla="*/ 27 h 29"/>
                <a:gd name="T16" fmla="*/ 7 w 14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9">
                  <a:moveTo>
                    <a:pt x="7" y="29"/>
                  </a:moveTo>
                  <a:cubicBezTo>
                    <a:pt x="11" y="29"/>
                    <a:pt x="14" y="26"/>
                    <a:pt x="14" y="2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5"/>
                    <a:pt x="14" y="4"/>
                    <a:pt x="12" y="2"/>
                  </a:cubicBezTo>
                  <a:cubicBezTo>
                    <a:pt x="11" y="1"/>
                    <a:pt x="9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2" y="27"/>
                  </a:cubicBezTo>
                  <a:cubicBezTo>
                    <a:pt x="3" y="28"/>
                    <a:pt x="5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4" name="Freeform 462"/>
            <p:cNvSpPr/>
            <p:nvPr/>
          </p:nvSpPr>
          <p:spPr bwMode="auto">
            <a:xfrm>
              <a:off x="2463211" y="3316860"/>
              <a:ext cx="62752" cy="23802"/>
            </a:xfrm>
            <a:custGeom>
              <a:avLst/>
              <a:gdLst>
                <a:gd name="T0" fmla="*/ 30 w 37"/>
                <a:gd name="T1" fmla="*/ 0 h 14"/>
                <a:gd name="T2" fmla="*/ 7 w 37"/>
                <a:gd name="T3" fmla="*/ 0 h 14"/>
                <a:gd name="T4" fmla="*/ 2 w 37"/>
                <a:gd name="T5" fmla="*/ 2 h 14"/>
                <a:gd name="T6" fmla="*/ 0 w 37"/>
                <a:gd name="T7" fmla="*/ 7 h 14"/>
                <a:gd name="T8" fmla="*/ 7 w 37"/>
                <a:gd name="T9" fmla="*/ 14 h 14"/>
                <a:gd name="T10" fmla="*/ 30 w 37"/>
                <a:gd name="T11" fmla="*/ 14 h 14"/>
                <a:gd name="T12" fmla="*/ 37 w 37"/>
                <a:gd name="T13" fmla="*/ 7 h 14"/>
                <a:gd name="T14" fmla="*/ 30 w 3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4">
                  <a:moveTo>
                    <a:pt x="3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4" y="14"/>
                    <a:pt x="37" y="11"/>
                    <a:pt x="37" y="7"/>
                  </a:cubicBezTo>
                  <a:cubicBezTo>
                    <a:pt x="37" y="4"/>
                    <a:pt x="34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5" name="Freeform 463"/>
            <p:cNvSpPr/>
            <p:nvPr/>
          </p:nvSpPr>
          <p:spPr bwMode="auto">
            <a:xfrm>
              <a:off x="2427147" y="3250503"/>
              <a:ext cx="141371" cy="59866"/>
            </a:xfrm>
            <a:custGeom>
              <a:avLst/>
              <a:gdLst>
                <a:gd name="T0" fmla="*/ 66 w 83"/>
                <a:gd name="T1" fmla="*/ 5 h 35"/>
                <a:gd name="T2" fmla="*/ 66 w 83"/>
                <a:gd name="T3" fmla="*/ 22 h 35"/>
                <a:gd name="T4" fmla="*/ 41 w 83"/>
                <a:gd name="T5" fmla="*/ 27 h 35"/>
                <a:gd name="T6" fmla="*/ 18 w 83"/>
                <a:gd name="T7" fmla="*/ 22 h 35"/>
                <a:gd name="T8" fmla="*/ 15 w 83"/>
                <a:gd name="T9" fmla="*/ 5 h 35"/>
                <a:gd name="T10" fmla="*/ 6 w 83"/>
                <a:gd name="T11" fmla="*/ 0 h 35"/>
                <a:gd name="T12" fmla="*/ 11 w 83"/>
                <a:gd name="T13" fmla="*/ 14 h 35"/>
                <a:gd name="T14" fmla="*/ 41 w 83"/>
                <a:gd name="T15" fmla="*/ 35 h 35"/>
                <a:gd name="T16" fmla="*/ 42 w 83"/>
                <a:gd name="T17" fmla="*/ 35 h 35"/>
                <a:gd name="T18" fmla="*/ 73 w 83"/>
                <a:gd name="T19" fmla="*/ 14 h 35"/>
                <a:gd name="T20" fmla="*/ 77 w 83"/>
                <a:gd name="T21" fmla="*/ 0 h 35"/>
                <a:gd name="T22" fmla="*/ 66 w 83"/>
                <a:gd name="T23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35">
                  <a:moveTo>
                    <a:pt x="66" y="5"/>
                  </a:moveTo>
                  <a:cubicBezTo>
                    <a:pt x="65" y="10"/>
                    <a:pt x="63" y="17"/>
                    <a:pt x="66" y="22"/>
                  </a:cubicBezTo>
                  <a:cubicBezTo>
                    <a:pt x="66" y="22"/>
                    <a:pt x="53" y="27"/>
                    <a:pt x="41" y="27"/>
                  </a:cubicBezTo>
                  <a:cubicBezTo>
                    <a:pt x="30" y="27"/>
                    <a:pt x="18" y="22"/>
                    <a:pt x="18" y="22"/>
                  </a:cubicBezTo>
                  <a:cubicBezTo>
                    <a:pt x="19" y="16"/>
                    <a:pt x="17" y="10"/>
                    <a:pt x="15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5"/>
                    <a:pt x="10" y="11"/>
                    <a:pt x="11" y="14"/>
                  </a:cubicBezTo>
                  <a:cubicBezTo>
                    <a:pt x="11" y="22"/>
                    <a:pt x="0" y="35"/>
                    <a:pt x="41" y="35"/>
                  </a:cubicBezTo>
                  <a:cubicBezTo>
                    <a:pt x="41" y="35"/>
                    <a:pt x="42" y="35"/>
                    <a:pt x="42" y="35"/>
                  </a:cubicBezTo>
                  <a:cubicBezTo>
                    <a:pt x="83" y="35"/>
                    <a:pt x="73" y="22"/>
                    <a:pt x="73" y="14"/>
                  </a:cubicBezTo>
                  <a:cubicBezTo>
                    <a:pt x="73" y="11"/>
                    <a:pt x="75" y="5"/>
                    <a:pt x="77" y="0"/>
                  </a:cubicBezTo>
                  <a:lnTo>
                    <a:pt x="6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6" name="Freeform 464"/>
            <p:cNvSpPr/>
            <p:nvPr/>
          </p:nvSpPr>
          <p:spPr bwMode="auto">
            <a:xfrm>
              <a:off x="2394689" y="3289452"/>
              <a:ext cx="38949" cy="39671"/>
            </a:xfrm>
            <a:custGeom>
              <a:avLst/>
              <a:gdLst>
                <a:gd name="T0" fmla="*/ 16 w 23"/>
                <a:gd name="T1" fmla="*/ 3 h 23"/>
                <a:gd name="T2" fmla="*/ 3 w 23"/>
                <a:gd name="T3" fmla="*/ 7 h 23"/>
                <a:gd name="T4" fmla="*/ 6 w 23"/>
                <a:gd name="T5" fmla="*/ 20 h 23"/>
                <a:gd name="T6" fmla="*/ 20 w 23"/>
                <a:gd name="T7" fmla="*/ 17 h 23"/>
                <a:gd name="T8" fmla="*/ 16 w 2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6" y="3"/>
                  </a:moveTo>
                  <a:cubicBezTo>
                    <a:pt x="12" y="0"/>
                    <a:pt x="5" y="2"/>
                    <a:pt x="3" y="7"/>
                  </a:cubicBezTo>
                  <a:cubicBezTo>
                    <a:pt x="0" y="11"/>
                    <a:pt x="1" y="17"/>
                    <a:pt x="6" y="20"/>
                  </a:cubicBezTo>
                  <a:cubicBezTo>
                    <a:pt x="11" y="23"/>
                    <a:pt x="17" y="22"/>
                    <a:pt x="20" y="17"/>
                  </a:cubicBezTo>
                  <a:cubicBezTo>
                    <a:pt x="23" y="12"/>
                    <a:pt x="21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7" name="Freeform 465"/>
            <p:cNvSpPr>
              <a:spLocks noEditPoints="1"/>
            </p:cNvSpPr>
            <p:nvPr/>
          </p:nvSpPr>
          <p:spPr bwMode="auto">
            <a:xfrm>
              <a:off x="2404787" y="3073068"/>
              <a:ext cx="186090" cy="186090"/>
            </a:xfrm>
            <a:custGeom>
              <a:avLst/>
              <a:gdLst>
                <a:gd name="T0" fmla="*/ 54 w 109"/>
                <a:gd name="T1" fmla="*/ 0 h 109"/>
                <a:gd name="T2" fmla="*/ 0 w 109"/>
                <a:gd name="T3" fmla="*/ 54 h 109"/>
                <a:gd name="T4" fmla="*/ 12 w 109"/>
                <a:gd name="T5" fmla="*/ 89 h 109"/>
                <a:gd name="T6" fmla="*/ 12 w 109"/>
                <a:gd name="T7" fmla="*/ 89 h 109"/>
                <a:gd name="T8" fmla="*/ 25 w 109"/>
                <a:gd name="T9" fmla="*/ 100 h 109"/>
                <a:gd name="T10" fmla="*/ 54 w 109"/>
                <a:gd name="T11" fmla="*/ 109 h 109"/>
                <a:gd name="T12" fmla="*/ 82 w 109"/>
                <a:gd name="T13" fmla="*/ 101 h 109"/>
                <a:gd name="T14" fmla="*/ 97 w 109"/>
                <a:gd name="T15" fmla="*/ 89 h 109"/>
                <a:gd name="T16" fmla="*/ 97 w 109"/>
                <a:gd name="T17" fmla="*/ 88 h 109"/>
                <a:gd name="T18" fmla="*/ 109 w 109"/>
                <a:gd name="T19" fmla="*/ 54 h 109"/>
                <a:gd name="T20" fmla="*/ 54 w 109"/>
                <a:gd name="T21" fmla="*/ 0 h 109"/>
                <a:gd name="T22" fmla="*/ 54 w 109"/>
                <a:gd name="T23" fmla="*/ 101 h 109"/>
                <a:gd name="T24" fmla="*/ 7 w 109"/>
                <a:gd name="T25" fmla="*/ 54 h 109"/>
                <a:gd name="T26" fmla="*/ 54 w 109"/>
                <a:gd name="T27" fmla="*/ 7 h 109"/>
                <a:gd name="T28" fmla="*/ 101 w 109"/>
                <a:gd name="T29" fmla="*/ 54 h 109"/>
                <a:gd name="T30" fmla="*/ 54 w 109"/>
                <a:gd name="T31" fmla="*/ 10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109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67"/>
                    <a:pt x="5" y="80"/>
                    <a:pt x="12" y="89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6" y="93"/>
                    <a:pt x="20" y="97"/>
                    <a:pt x="25" y="100"/>
                  </a:cubicBezTo>
                  <a:cubicBezTo>
                    <a:pt x="34" y="106"/>
                    <a:pt x="44" y="109"/>
                    <a:pt x="54" y="109"/>
                  </a:cubicBezTo>
                  <a:cubicBezTo>
                    <a:pt x="65" y="109"/>
                    <a:pt x="74" y="106"/>
                    <a:pt x="82" y="101"/>
                  </a:cubicBezTo>
                  <a:cubicBezTo>
                    <a:pt x="88" y="98"/>
                    <a:pt x="93" y="94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104" y="79"/>
                    <a:pt x="109" y="67"/>
                    <a:pt x="109" y="54"/>
                  </a:cubicBezTo>
                  <a:cubicBezTo>
                    <a:pt x="109" y="24"/>
                    <a:pt x="85" y="0"/>
                    <a:pt x="54" y="0"/>
                  </a:cubicBezTo>
                  <a:close/>
                  <a:moveTo>
                    <a:pt x="54" y="101"/>
                  </a:moveTo>
                  <a:cubicBezTo>
                    <a:pt x="29" y="101"/>
                    <a:pt x="7" y="80"/>
                    <a:pt x="7" y="54"/>
                  </a:cubicBezTo>
                  <a:cubicBezTo>
                    <a:pt x="7" y="28"/>
                    <a:pt x="29" y="7"/>
                    <a:pt x="54" y="7"/>
                  </a:cubicBezTo>
                  <a:cubicBezTo>
                    <a:pt x="80" y="7"/>
                    <a:pt x="101" y="28"/>
                    <a:pt x="101" y="54"/>
                  </a:cubicBezTo>
                  <a:cubicBezTo>
                    <a:pt x="101" y="80"/>
                    <a:pt x="80" y="101"/>
                    <a:pt x="5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8" name="Freeform 466"/>
            <p:cNvSpPr/>
            <p:nvPr/>
          </p:nvSpPr>
          <p:spPr bwMode="auto">
            <a:xfrm>
              <a:off x="2369444" y="3325516"/>
              <a:ext cx="28851" cy="28851"/>
            </a:xfrm>
            <a:custGeom>
              <a:avLst/>
              <a:gdLst>
                <a:gd name="T0" fmla="*/ 13 w 17"/>
                <a:gd name="T1" fmla="*/ 2 h 17"/>
                <a:gd name="T2" fmla="*/ 2 w 17"/>
                <a:gd name="T3" fmla="*/ 4 h 17"/>
                <a:gd name="T4" fmla="*/ 5 w 17"/>
                <a:gd name="T5" fmla="*/ 15 h 17"/>
                <a:gd name="T6" fmla="*/ 15 w 17"/>
                <a:gd name="T7" fmla="*/ 12 h 17"/>
                <a:gd name="T8" fmla="*/ 13 w 17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3" y="2"/>
                  </a:moveTo>
                  <a:cubicBezTo>
                    <a:pt x="9" y="0"/>
                    <a:pt x="5" y="1"/>
                    <a:pt x="2" y="4"/>
                  </a:cubicBezTo>
                  <a:cubicBezTo>
                    <a:pt x="0" y="8"/>
                    <a:pt x="1" y="13"/>
                    <a:pt x="5" y="15"/>
                  </a:cubicBezTo>
                  <a:cubicBezTo>
                    <a:pt x="9" y="17"/>
                    <a:pt x="13" y="16"/>
                    <a:pt x="15" y="12"/>
                  </a:cubicBezTo>
                  <a:cubicBezTo>
                    <a:pt x="17" y="8"/>
                    <a:pt x="16" y="4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9" name="Freeform 467"/>
            <p:cNvSpPr/>
            <p:nvPr/>
          </p:nvSpPr>
          <p:spPr bwMode="auto">
            <a:xfrm>
              <a:off x="2353576" y="3101919"/>
              <a:ext cx="44719" cy="42556"/>
            </a:xfrm>
            <a:custGeom>
              <a:avLst/>
              <a:gdLst>
                <a:gd name="T0" fmla="*/ 3 w 26"/>
                <a:gd name="T1" fmla="*/ 14 h 25"/>
                <a:gd name="T2" fmla="*/ 14 w 26"/>
                <a:gd name="T3" fmla="*/ 23 h 25"/>
                <a:gd name="T4" fmla="*/ 24 w 26"/>
                <a:gd name="T5" fmla="*/ 21 h 25"/>
                <a:gd name="T6" fmla="*/ 26 w 26"/>
                <a:gd name="T7" fmla="*/ 17 h 25"/>
                <a:gd name="T8" fmla="*/ 23 w 26"/>
                <a:gd name="T9" fmla="*/ 11 h 25"/>
                <a:gd name="T10" fmla="*/ 11 w 26"/>
                <a:gd name="T11" fmla="*/ 2 h 25"/>
                <a:gd name="T12" fmla="*/ 1 w 26"/>
                <a:gd name="T13" fmla="*/ 4 h 25"/>
                <a:gd name="T14" fmla="*/ 0 w 26"/>
                <a:gd name="T15" fmla="*/ 8 h 25"/>
                <a:gd name="T16" fmla="*/ 3 w 26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3" y="14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8" y="25"/>
                    <a:pt x="22" y="24"/>
                    <a:pt x="24" y="21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15"/>
                    <a:pt x="25" y="12"/>
                    <a:pt x="23" y="1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3" y="1"/>
                    <a:pt x="1" y="4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10"/>
                    <a:pt x="1" y="13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0" name="Freeform 468"/>
            <p:cNvSpPr/>
            <p:nvPr/>
          </p:nvSpPr>
          <p:spPr bwMode="auto">
            <a:xfrm>
              <a:off x="2190567" y="3482034"/>
              <a:ext cx="200516" cy="271201"/>
            </a:xfrm>
            <a:custGeom>
              <a:avLst/>
              <a:gdLst>
                <a:gd name="T0" fmla="*/ 59 w 118"/>
                <a:gd name="T1" fmla="*/ 3 h 159"/>
                <a:gd name="T2" fmla="*/ 106 w 118"/>
                <a:gd name="T3" fmla="*/ 71 h 159"/>
                <a:gd name="T4" fmla="*/ 106 w 118"/>
                <a:gd name="T5" fmla="*/ 103 h 159"/>
                <a:gd name="T6" fmla="*/ 71 w 118"/>
                <a:gd name="T7" fmla="*/ 81 h 159"/>
                <a:gd name="T8" fmla="*/ 59 w 118"/>
                <a:gd name="T9" fmla="*/ 3 h 159"/>
                <a:gd name="T10" fmla="*/ 0 w 118"/>
                <a:gd name="T11" fmla="*/ 41 h 159"/>
                <a:gd name="T12" fmla="*/ 0 w 118"/>
                <a:gd name="T13" fmla="*/ 136 h 159"/>
                <a:gd name="T14" fmla="*/ 59 w 118"/>
                <a:gd name="T15" fmla="*/ 159 h 159"/>
                <a:gd name="T16" fmla="*/ 118 w 118"/>
                <a:gd name="T17" fmla="*/ 125 h 159"/>
                <a:gd name="T18" fmla="*/ 118 w 118"/>
                <a:gd name="T19" fmla="*/ 81 h 159"/>
                <a:gd name="T20" fmla="*/ 59 w 118"/>
                <a:gd name="T21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59">
                  <a:moveTo>
                    <a:pt x="59" y="3"/>
                  </a:moveTo>
                  <a:cubicBezTo>
                    <a:pt x="106" y="71"/>
                    <a:pt x="106" y="71"/>
                    <a:pt x="106" y="71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0" y="0"/>
                    <a:pt x="0" y="41"/>
                  </a:cubicBezTo>
                  <a:cubicBezTo>
                    <a:pt x="0" y="82"/>
                    <a:pt x="0" y="136"/>
                    <a:pt x="0" y="136"/>
                  </a:cubicBezTo>
                  <a:cubicBezTo>
                    <a:pt x="0" y="136"/>
                    <a:pt x="7" y="159"/>
                    <a:pt x="59" y="159"/>
                  </a:cubicBezTo>
                  <a:cubicBezTo>
                    <a:pt x="111" y="159"/>
                    <a:pt x="118" y="144"/>
                    <a:pt x="118" y="125"/>
                  </a:cubicBezTo>
                  <a:cubicBezTo>
                    <a:pt x="118" y="106"/>
                    <a:pt x="118" y="81"/>
                    <a:pt x="118" y="81"/>
                  </a:cubicBezTo>
                  <a:cubicBezTo>
                    <a:pt x="118" y="81"/>
                    <a:pt x="105" y="3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1" name="Oval 469"/>
            <p:cNvSpPr>
              <a:spLocks noChangeArrowheads="1"/>
            </p:cNvSpPr>
            <p:nvPr/>
          </p:nvSpPr>
          <p:spPr bwMode="auto">
            <a:xfrm>
              <a:off x="2200665" y="3293058"/>
              <a:ext cx="157960" cy="18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92" name="组合 391"/>
          <p:cNvGrpSpPr/>
          <p:nvPr/>
        </p:nvGrpSpPr>
        <p:grpSpPr>
          <a:xfrm>
            <a:off x="2914925" y="3273304"/>
            <a:ext cx="852552" cy="448636"/>
            <a:chOff x="3047447" y="3180539"/>
            <a:chExt cx="852552" cy="448636"/>
          </a:xfrm>
          <a:solidFill>
            <a:schemeClr val="bg1"/>
          </a:solidFill>
        </p:grpSpPr>
        <p:sp>
          <p:nvSpPr>
            <p:cNvPr id="393" name="Freeform 470"/>
            <p:cNvSpPr/>
            <p:nvPr/>
          </p:nvSpPr>
          <p:spPr bwMode="auto">
            <a:xfrm>
              <a:off x="3778824" y="3272863"/>
              <a:ext cx="121175" cy="253890"/>
            </a:xfrm>
            <a:custGeom>
              <a:avLst/>
              <a:gdLst>
                <a:gd name="T0" fmla="*/ 58 w 71"/>
                <a:gd name="T1" fmla="*/ 37 h 149"/>
                <a:gd name="T2" fmla="*/ 21 w 71"/>
                <a:gd name="T3" fmla="*/ 0 h 149"/>
                <a:gd name="T4" fmla="*/ 0 w 71"/>
                <a:gd name="T5" fmla="*/ 19 h 149"/>
                <a:gd name="T6" fmla="*/ 30 w 71"/>
                <a:gd name="T7" fmla="*/ 75 h 149"/>
                <a:gd name="T8" fmla="*/ 9 w 71"/>
                <a:gd name="T9" fmla="*/ 123 h 149"/>
                <a:gd name="T10" fmla="*/ 31 w 71"/>
                <a:gd name="T11" fmla="*/ 149 h 149"/>
                <a:gd name="T12" fmla="*/ 71 w 71"/>
                <a:gd name="T13" fmla="*/ 79 h 149"/>
                <a:gd name="T14" fmla="*/ 58 w 71"/>
                <a:gd name="T15" fmla="*/ 3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49">
                  <a:moveTo>
                    <a:pt x="58" y="37"/>
                  </a:moveTo>
                  <a:cubicBezTo>
                    <a:pt x="49" y="23"/>
                    <a:pt x="37" y="11"/>
                    <a:pt x="21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9" y="36"/>
                    <a:pt x="30" y="55"/>
                    <a:pt x="30" y="75"/>
                  </a:cubicBezTo>
                  <a:cubicBezTo>
                    <a:pt x="30" y="92"/>
                    <a:pt x="23" y="108"/>
                    <a:pt x="9" y="123"/>
                  </a:cubicBezTo>
                  <a:cubicBezTo>
                    <a:pt x="31" y="149"/>
                    <a:pt x="31" y="149"/>
                    <a:pt x="31" y="149"/>
                  </a:cubicBezTo>
                  <a:cubicBezTo>
                    <a:pt x="57" y="129"/>
                    <a:pt x="71" y="105"/>
                    <a:pt x="71" y="79"/>
                  </a:cubicBezTo>
                  <a:cubicBezTo>
                    <a:pt x="71" y="64"/>
                    <a:pt x="67" y="50"/>
                    <a:pt x="5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4" name="Freeform 471"/>
            <p:cNvSpPr/>
            <p:nvPr/>
          </p:nvSpPr>
          <p:spPr bwMode="auto">
            <a:xfrm>
              <a:off x="3630962" y="3180539"/>
              <a:ext cx="139207" cy="162288"/>
            </a:xfrm>
            <a:custGeom>
              <a:avLst/>
              <a:gdLst>
                <a:gd name="T0" fmla="*/ 41 w 82"/>
                <a:gd name="T1" fmla="*/ 95 h 95"/>
                <a:gd name="T2" fmla="*/ 78 w 82"/>
                <a:gd name="T3" fmla="*/ 66 h 95"/>
                <a:gd name="T4" fmla="*/ 82 w 82"/>
                <a:gd name="T5" fmla="*/ 47 h 95"/>
                <a:gd name="T6" fmla="*/ 81 w 82"/>
                <a:gd name="T7" fmla="*/ 38 h 95"/>
                <a:gd name="T8" fmla="*/ 41 w 82"/>
                <a:gd name="T9" fmla="*/ 0 h 95"/>
                <a:gd name="T10" fmla="*/ 12 w 82"/>
                <a:gd name="T11" fmla="*/ 14 h 95"/>
                <a:gd name="T12" fmla="*/ 2 w 82"/>
                <a:gd name="T13" fmla="*/ 32 h 95"/>
                <a:gd name="T14" fmla="*/ 0 w 82"/>
                <a:gd name="T15" fmla="*/ 47 h 95"/>
                <a:gd name="T16" fmla="*/ 41 w 82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95">
                  <a:moveTo>
                    <a:pt x="41" y="95"/>
                  </a:moveTo>
                  <a:cubicBezTo>
                    <a:pt x="58" y="95"/>
                    <a:pt x="72" y="83"/>
                    <a:pt x="78" y="66"/>
                  </a:cubicBezTo>
                  <a:cubicBezTo>
                    <a:pt x="80" y="60"/>
                    <a:pt x="82" y="54"/>
                    <a:pt x="82" y="47"/>
                  </a:cubicBezTo>
                  <a:cubicBezTo>
                    <a:pt x="82" y="44"/>
                    <a:pt x="81" y="41"/>
                    <a:pt x="81" y="38"/>
                  </a:cubicBezTo>
                  <a:cubicBezTo>
                    <a:pt x="77" y="16"/>
                    <a:pt x="61" y="0"/>
                    <a:pt x="41" y="0"/>
                  </a:cubicBezTo>
                  <a:cubicBezTo>
                    <a:pt x="29" y="0"/>
                    <a:pt x="19" y="5"/>
                    <a:pt x="12" y="14"/>
                  </a:cubicBezTo>
                  <a:cubicBezTo>
                    <a:pt x="7" y="19"/>
                    <a:pt x="4" y="25"/>
                    <a:pt x="2" y="32"/>
                  </a:cubicBezTo>
                  <a:cubicBezTo>
                    <a:pt x="1" y="37"/>
                    <a:pt x="0" y="42"/>
                    <a:pt x="0" y="47"/>
                  </a:cubicBezTo>
                  <a:cubicBezTo>
                    <a:pt x="0" y="74"/>
                    <a:pt x="18" y="95"/>
                    <a:pt x="41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5" name="Freeform 472"/>
            <p:cNvSpPr/>
            <p:nvPr/>
          </p:nvSpPr>
          <p:spPr bwMode="auto">
            <a:xfrm>
              <a:off x="3603554" y="3347876"/>
              <a:ext cx="175271" cy="238744"/>
            </a:xfrm>
            <a:custGeom>
              <a:avLst/>
              <a:gdLst>
                <a:gd name="T0" fmla="*/ 51 w 103"/>
                <a:gd name="T1" fmla="*/ 2 h 140"/>
                <a:gd name="T2" fmla="*/ 41 w 103"/>
                <a:gd name="T3" fmla="*/ 71 h 140"/>
                <a:gd name="T4" fmla="*/ 10 w 103"/>
                <a:gd name="T5" fmla="*/ 90 h 140"/>
                <a:gd name="T6" fmla="*/ 10 w 103"/>
                <a:gd name="T7" fmla="*/ 62 h 140"/>
                <a:gd name="T8" fmla="*/ 51 w 103"/>
                <a:gd name="T9" fmla="*/ 2 h 140"/>
                <a:gd name="T10" fmla="*/ 0 w 103"/>
                <a:gd name="T11" fmla="*/ 71 h 140"/>
                <a:gd name="T12" fmla="*/ 0 w 103"/>
                <a:gd name="T13" fmla="*/ 110 h 140"/>
                <a:gd name="T14" fmla="*/ 8 w 103"/>
                <a:gd name="T15" fmla="*/ 131 h 140"/>
                <a:gd name="T16" fmla="*/ 51 w 103"/>
                <a:gd name="T17" fmla="*/ 140 h 140"/>
                <a:gd name="T18" fmla="*/ 80 w 103"/>
                <a:gd name="T19" fmla="*/ 136 h 140"/>
                <a:gd name="T20" fmla="*/ 80 w 103"/>
                <a:gd name="T21" fmla="*/ 136 h 140"/>
                <a:gd name="T22" fmla="*/ 94 w 103"/>
                <a:gd name="T23" fmla="*/ 130 h 140"/>
                <a:gd name="T24" fmla="*/ 103 w 103"/>
                <a:gd name="T25" fmla="*/ 120 h 140"/>
                <a:gd name="T26" fmla="*/ 103 w 103"/>
                <a:gd name="T27" fmla="*/ 87 h 140"/>
                <a:gd name="T28" fmla="*/ 103 w 103"/>
                <a:gd name="T29" fmla="*/ 36 h 140"/>
                <a:gd name="T30" fmla="*/ 51 w 103"/>
                <a:gd name="T31" fmla="*/ 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" h="140">
                  <a:moveTo>
                    <a:pt x="51" y="2"/>
                  </a:moveTo>
                  <a:cubicBezTo>
                    <a:pt x="41" y="71"/>
                    <a:pt x="41" y="71"/>
                    <a:pt x="41" y="71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11" y="2"/>
                    <a:pt x="0" y="71"/>
                    <a:pt x="0" y="71"/>
                  </a:cubicBezTo>
                  <a:cubicBezTo>
                    <a:pt x="0" y="71"/>
                    <a:pt x="0" y="93"/>
                    <a:pt x="0" y="110"/>
                  </a:cubicBezTo>
                  <a:cubicBezTo>
                    <a:pt x="0" y="118"/>
                    <a:pt x="1" y="126"/>
                    <a:pt x="8" y="131"/>
                  </a:cubicBezTo>
                  <a:cubicBezTo>
                    <a:pt x="15" y="137"/>
                    <a:pt x="28" y="140"/>
                    <a:pt x="51" y="140"/>
                  </a:cubicBezTo>
                  <a:cubicBezTo>
                    <a:pt x="63" y="140"/>
                    <a:pt x="73" y="139"/>
                    <a:pt x="80" y="136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85" y="135"/>
                    <a:pt x="89" y="132"/>
                    <a:pt x="94" y="130"/>
                  </a:cubicBezTo>
                  <a:cubicBezTo>
                    <a:pt x="102" y="125"/>
                    <a:pt x="103" y="120"/>
                    <a:pt x="103" y="120"/>
                  </a:cubicBezTo>
                  <a:cubicBezTo>
                    <a:pt x="103" y="120"/>
                    <a:pt x="103" y="106"/>
                    <a:pt x="103" y="87"/>
                  </a:cubicBezTo>
                  <a:cubicBezTo>
                    <a:pt x="103" y="71"/>
                    <a:pt x="103" y="52"/>
                    <a:pt x="103" y="36"/>
                  </a:cubicBezTo>
                  <a:cubicBezTo>
                    <a:pt x="103" y="0"/>
                    <a:pt x="51" y="2"/>
                    <a:pt x="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6" name="Freeform 473"/>
            <p:cNvSpPr/>
            <p:nvPr/>
          </p:nvSpPr>
          <p:spPr bwMode="auto">
            <a:xfrm>
              <a:off x="3342450" y="3575800"/>
              <a:ext cx="263988" cy="53375"/>
            </a:xfrm>
            <a:custGeom>
              <a:avLst/>
              <a:gdLst>
                <a:gd name="T0" fmla="*/ 144 w 155"/>
                <a:gd name="T1" fmla="*/ 0 h 31"/>
                <a:gd name="T2" fmla="*/ 77 w 155"/>
                <a:gd name="T3" fmla="*/ 6 h 31"/>
                <a:gd name="T4" fmla="*/ 22 w 155"/>
                <a:gd name="T5" fmla="*/ 2 h 31"/>
                <a:gd name="T6" fmla="*/ 0 w 155"/>
                <a:gd name="T7" fmla="*/ 12 h 31"/>
                <a:gd name="T8" fmla="*/ 25 w 155"/>
                <a:gd name="T9" fmla="*/ 28 h 31"/>
                <a:gd name="T10" fmla="*/ 77 w 155"/>
                <a:gd name="T11" fmla="*/ 31 h 31"/>
                <a:gd name="T12" fmla="*/ 155 w 155"/>
                <a:gd name="T13" fmla="*/ 24 h 31"/>
                <a:gd name="T14" fmla="*/ 155 w 155"/>
                <a:gd name="T15" fmla="*/ 24 h 31"/>
                <a:gd name="T16" fmla="*/ 132 w 155"/>
                <a:gd name="T17" fmla="*/ 12 h 31"/>
                <a:gd name="T18" fmla="*/ 144 w 155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5" h="31">
                  <a:moveTo>
                    <a:pt x="144" y="0"/>
                  </a:moveTo>
                  <a:cubicBezTo>
                    <a:pt x="123" y="4"/>
                    <a:pt x="100" y="6"/>
                    <a:pt x="77" y="6"/>
                  </a:cubicBezTo>
                  <a:cubicBezTo>
                    <a:pt x="58" y="6"/>
                    <a:pt x="40" y="5"/>
                    <a:pt x="22" y="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42" y="30"/>
                    <a:pt x="59" y="31"/>
                    <a:pt x="77" y="31"/>
                  </a:cubicBezTo>
                  <a:cubicBezTo>
                    <a:pt x="104" y="31"/>
                    <a:pt x="131" y="29"/>
                    <a:pt x="155" y="24"/>
                  </a:cubicBezTo>
                  <a:cubicBezTo>
                    <a:pt x="155" y="24"/>
                    <a:pt x="155" y="24"/>
                    <a:pt x="155" y="24"/>
                  </a:cubicBezTo>
                  <a:cubicBezTo>
                    <a:pt x="132" y="12"/>
                    <a:pt x="132" y="12"/>
                    <a:pt x="132" y="12"/>
                  </a:cubicBezTo>
                  <a:lnTo>
                    <a:pt x="14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7" name="Freeform 474"/>
            <p:cNvSpPr/>
            <p:nvPr/>
          </p:nvSpPr>
          <p:spPr bwMode="auto">
            <a:xfrm>
              <a:off x="3354712" y="3184145"/>
              <a:ext cx="251727" cy="41113"/>
            </a:xfrm>
            <a:custGeom>
              <a:avLst/>
              <a:gdLst>
                <a:gd name="T0" fmla="*/ 5 w 148"/>
                <a:gd name="T1" fmla="*/ 24 h 24"/>
                <a:gd name="T2" fmla="*/ 70 w 148"/>
                <a:gd name="T3" fmla="*/ 18 h 24"/>
                <a:gd name="T4" fmla="*/ 125 w 148"/>
                <a:gd name="T5" fmla="*/ 22 h 24"/>
                <a:gd name="T6" fmla="*/ 148 w 148"/>
                <a:gd name="T7" fmla="*/ 15 h 24"/>
                <a:gd name="T8" fmla="*/ 133 w 148"/>
                <a:gd name="T9" fmla="*/ 5 h 24"/>
                <a:gd name="T10" fmla="*/ 70 w 148"/>
                <a:gd name="T11" fmla="*/ 0 h 24"/>
                <a:gd name="T12" fmla="*/ 0 w 148"/>
                <a:gd name="T13" fmla="*/ 5 h 24"/>
                <a:gd name="T14" fmla="*/ 18 w 148"/>
                <a:gd name="T15" fmla="*/ 13 h 24"/>
                <a:gd name="T16" fmla="*/ 5 w 148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24">
                  <a:moveTo>
                    <a:pt x="5" y="24"/>
                  </a:moveTo>
                  <a:cubicBezTo>
                    <a:pt x="25" y="20"/>
                    <a:pt x="47" y="18"/>
                    <a:pt x="70" y="18"/>
                  </a:cubicBezTo>
                  <a:cubicBezTo>
                    <a:pt x="89" y="18"/>
                    <a:pt x="107" y="20"/>
                    <a:pt x="125" y="22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13" y="2"/>
                    <a:pt x="92" y="0"/>
                    <a:pt x="70" y="0"/>
                  </a:cubicBezTo>
                  <a:cubicBezTo>
                    <a:pt x="46" y="0"/>
                    <a:pt x="23" y="2"/>
                    <a:pt x="0" y="5"/>
                  </a:cubicBezTo>
                  <a:cubicBezTo>
                    <a:pt x="18" y="13"/>
                    <a:pt x="18" y="13"/>
                    <a:pt x="18" y="13"/>
                  </a:cubicBezTo>
                  <a:lnTo>
                    <a:pt x="5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8" name="Freeform 475"/>
            <p:cNvSpPr/>
            <p:nvPr/>
          </p:nvSpPr>
          <p:spPr bwMode="auto">
            <a:xfrm>
              <a:off x="3192424" y="3350761"/>
              <a:ext cx="175992" cy="235859"/>
            </a:xfrm>
            <a:custGeom>
              <a:avLst/>
              <a:gdLst>
                <a:gd name="T0" fmla="*/ 103 w 103"/>
                <a:gd name="T1" fmla="*/ 108 h 138"/>
                <a:gd name="T2" fmla="*/ 103 w 103"/>
                <a:gd name="T3" fmla="*/ 69 h 138"/>
                <a:gd name="T4" fmla="*/ 52 w 103"/>
                <a:gd name="T5" fmla="*/ 0 h 138"/>
                <a:gd name="T6" fmla="*/ 93 w 103"/>
                <a:gd name="T7" fmla="*/ 60 h 138"/>
                <a:gd name="T8" fmla="*/ 93 w 103"/>
                <a:gd name="T9" fmla="*/ 88 h 138"/>
                <a:gd name="T10" fmla="*/ 62 w 103"/>
                <a:gd name="T11" fmla="*/ 69 h 138"/>
                <a:gd name="T12" fmla="*/ 52 w 103"/>
                <a:gd name="T13" fmla="*/ 0 h 138"/>
                <a:gd name="T14" fmla="*/ 46 w 103"/>
                <a:gd name="T15" fmla="*/ 0 h 138"/>
                <a:gd name="T16" fmla="*/ 0 w 103"/>
                <a:gd name="T17" fmla="*/ 34 h 138"/>
                <a:gd name="T18" fmla="*/ 0 w 103"/>
                <a:gd name="T19" fmla="*/ 91 h 138"/>
                <a:gd name="T20" fmla="*/ 0 w 103"/>
                <a:gd name="T21" fmla="*/ 96 h 138"/>
                <a:gd name="T22" fmla="*/ 0 w 103"/>
                <a:gd name="T23" fmla="*/ 118 h 138"/>
                <a:gd name="T24" fmla="*/ 52 w 103"/>
                <a:gd name="T25" fmla="*/ 138 h 138"/>
                <a:gd name="T26" fmla="*/ 92 w 103"/>
                <a:gd name="T27" fmla="*/ 131 h 138"/>
                <a:gd name="T28" fmla="*/ 103 w 103"/>
                <a:gd name="T29" fmla="*/ 10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138">
                  <a:moveTo>
                    <a:pt x="103" y="108"/>
                  </a:moveTo>
                  <a:cubicBezTo>
                    <a:pt x="103" y="91"/>
                    <a:pt x="103" y="69"/>
                    <a:pt x="103" y="69"/>
                  </a:cubicBezTo>
                  <a:cubicBezTo>
                    <a:pt x="103" y="69"/>
                    <a:pt x="92" y="0"/>
                    <a:pt x="52" y="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88"/>
                    <a:pt x="93" y="88"/>
                    <a:pt x="93" y="88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0" y="0"/>
                    <a:pt x="46" y="0"/>
                  </a:cubicBezTo>
                  <a:cubicBezTo>
                    <a:pt x="33" y="1"/>
                    <a:pt x="0" y="5"/>
                    <a:pt x="0" y="34"/>
                  </a:cubicBezTo>
                  <a:cubicBezTo>
                    <a:pt x="0" y="52"/>
                    <a:pt x="0" y="74"/>
                    <a:pt x="0" y="91"/>
                  </a:cubicBezTo>
                  <a:cubicBezTo>
                    <a:pt x="0" y="92"/>
                    <a:pt x="0" y="94"/>
                    <a:pt x="0" y="96"/>
                  </a:cubicBezTo>
                  <a:cubicBezTo>
                    <a:pt x="0" y="109"/>
                    <a:pt x="0" y="118"/>
                    <a:pt x="0" y="118"/>
                  </a:cubicBezTo>
                  <a:cubicBezTo>
                    <a:pt x="0" y="118"/>
                    <a:pt x="6" y="138"/>
                    <a:pt x="52" y="138"/>
                  </a:cubicBezTo>
                  <a:cubicBezTo>
                    <a:pt x="72" y="138"/>
                    <a:pt x="84" y="136"/>
                    <a:pt x="92" y="131"/>
                  </a:cubicBezTo>
                  <a:cubicBezTo>
                    <a:pt x="102" y="126"/>
                    <a:pt x="103" y="117"/>
                    <a:pt x="103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9" name="Freeform 476"/>
            <p:cNvSpPr/>
            <p:nvPr/>
          </p:nvSpPr>
          <p:spPr bwMode="auto">
            <a:xfrm>
              <a:off x="3201080" y="3180539"/>
              <a:ext cx="139928" cy="162288"/>
            </a:xfrm>
            <a:custGeom>
              <a:avLst/>
              <a:gdLst>
                <a:gd name="T0" fmla="*/ 2 w 82"/>
                <a:gd name="T1" fmla="*/ 62 h 95"/>
                <a:gd name="T2" fmla="*/ 41 w 82"/>
                <a:gd name="T3" fmla="*/ 95 h 95"/>
                <a:gd name="T4" fmla="*/ 82 w 82"/>
                <a:gd name="T5" fmla="*/ 47 h 95"/>
                <a:gd name="T6" fmla="*/ 79 w 82"/>
                <a:gd name="T7" fmla="*/ 29 h 95"/>
                <a:gd name="T8" fmla="*/ 68 w 82"/>
                <a:gd name="T9" fmla="*/ 11 h 95"/>
                <a:gd name="T10" fmla="*/ 41 w 82"/>
                <a:gd name="T11" fmla="*/ 0 h 95"/>
                <a:gd name="T12" fmla="*/ 3 w 82"/>
                <a:gd name="T13" fmla="*/ 31 h 95"/>
                <a:gd name="T14" fmla="*/ 0 w 82"/>
                <a:gd name="T15" fmla="*/ 47 h 95"/>
                <a:gd name="T16" fmla="*/ 1 w 82"/>
                <a:gd name="T17" fmla="*/ 58 h 95"/>
                <a:gd name="T18" fmla="*/ 2 w 82"/>
                <a:gd name="T19" fmla="*/ 6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95">
                  <a:moveTo>
                    <a:pt x="2" y="62"/>
                  </a:moveTo>
                  <a:cubicBezTo>
                    <a:pt x="8" y="81"/>
                    <a:pt x="23" y="95"/>
                    <a:pt x="41" y="95"/>
                  </a:cubicBezTo>
                  <a:cubicBezTo>
                    <a:pt x="64" y="95"/>
                    <a:pt x="82" y="74"/>
                    <a:pt x="82" y="47"/>
                  </a:cubicBezTo>
                  <a:cubicBezTo>
                    <a:pt x="82" y="41"/>
                    <a:pt x="81" y="34"/>
                    <a:pt x="79" y="29"/>
                  </a:cubicBezTo>
                  <a:cubicBezTo>
                    <a:pt x="76" y="22"/>
                    <a:pt x="73" y="16"/>
                    <a:pt x="68" y="11"/>
                  </a:cubicBezTo>
                  <a:cubicBezTo>
                    <a:pt x="61" y="4"/>
                    <a:pt x="51" y="0"/>
                    <a:pt x="41" y="0"/>
                  </a:cubicBezTo>
                  <a:cubicBezTo>
                    <a:pt x="23" y="0"/>
                    <a:pt x="8" y="13"/>
                    <a:pt x="3" y="31"/>
                  </a:cubicBezTo>
                  <a:cubicBezTo>
                    <a:pt x="1" y="36"/>
                    <a:pt x="0" y="42"/>
                    <a:pt x="0" y="47"/>
                  </a:cubicBezTo>
                  <a:cubicBezTo>
                    <a:pt x="0" y="51"/>
                    <a:pt x="1" y="55"/>
                    <a:pt x="1" y="58"/>
                  </a:cubicBezTo>
                  <a:cubicBezTo>
                    <a:pt x="2" y="59"/>
                    <a:pt x="2" y="61"/>
                    <a:pt x="2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0" name="Freeform 477"/>
            <p:cNvSpPr/>
            <p:nvPr/>
          </p:nvSpPr>
          <p:spPr bwMode="auto">
            <a:xfrm>
              <a:off x="3047447" y="3255552"/>
              <a:ext cx="131273" cy="289954"/>
            </a:xfrm>
            <a:custGeom>
              <a:avLst/>
              <a:gdLst>
                <a:gd name="T0" fmla="*/ 77 w 77"/>
                <a:gd name="T1" fmla="*/ 24 h 170"/>
                <a:gd name="T2" fmla="*/ 66 w 77"/>
                <a:gd name="T3" fmla="*/ 0 h 170"/>
                <a:gd name="T4" fmla="*/ 0 w 77"/>
                <a:gd name="T5" fmla="*/ 89 h 170"/>
                <a:gd name="T6" fmla="*/ 54 w 77"/>
                <a:gd name="T7" fmla="*/ 170 h 170"/>
                <a:gd name="T8" fmla="*/ 54 w 77"/>
                <a:gd name="T9" fmla="*/ 170 h 170"/>
                <a:gd name="T10" fmla="*/ 77 w 77"/>
                <a:gd name="T11" fmla="*/ 147 h 170"/>
                <a:gd name="T12" fmla="*/ 41 w 77"/>
                <a:gd name="T13" fmla="*/ 85 h 170"/>
                <a:gd name="T14" fmla="*/ 77 w 77"/>
                <a:gd name="T15" fmla="*/ 2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170">
                  <a:moveTo>
                    <a:pt x="77" y="24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25" y="23"/>
                    <a:pt x="0" y="54"/>
                    <a:pt x="0" y="89"/>
                  </a:cubicBezTo>
                  <a:cubicBezTo>
                    <a:pt x="0" y="119"/>
                    <a:pt x="20" y="148"/>
                    <a:pt x="54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54" y="129"/>
                    <a:pt x="41" y="108"/>
                    <a:pt x="41" y="85"/>
                  </a:cubicBezTo>
                  <a:cubicBezTo>
                    <a:pt x="41" y="62"/>
                    <a:pt x="54" y="41"/>
                    <a:pt x="7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01" name="组合 400"/>
          <p:cNvGrpSpPr/>
          <p:nvPr/>
        </p:nvGrpSpPr>
        <p:grpSpPr>
          <a:xfrm>
            <a:off x="4002614" y="3164390"/>
            <a:ext cx="787637" cy="600105"/>
            <a:chOff x="4135136" y="3071625"/>
            <a:chExt cx="787637" cy="600105"/>
          </a:xfrm>
          <a:solidFill>
            <a:schemeClr val="bg1"/>
          </a:solidFill>
        </p:grpSpPr>
        <p:sp>
          <p:nvSpPr>
            <p:cNvPr id="402" name="Freeform 478"/>
            <p:cNvSpPr/>
            <p:nvPr/>
          </p:nvSpPr>
          <p:spPr bwMode="auto">
            <a:xfrm>
              <a:off x="4726585" y="3134377"/>
              <a:ext cx="196188" cy="192582"/>
            </a:xfrm>
            <a:custGeom>
              <a:avLst/>
              <a:gdLst>
                <a:gd name="T0" fmla="*/ 106 w 115"/>
                <a:gd name="T1" fmla="*/ 73 h 113"/>
                <a:gd name="T2" fmla="*/ 40 w 115"/>
                <a:gd name="T3" fmla="*/ 6 h 113"/>
                <a:gd name="T4" fmla="*/ 24 w 115"/>
                <a:gd name="T5" fmla="*/ 0 h 113"/>
                <a:gd name="T6" fmla="*/ 9 w 115"/>
                <a:gd name="T7" fmla="*/ 6 h 113"/>
                <a:gd name="T8" fmla="*/ 9 w 115"/>
                <a:gd name="T9" fmla="*/ 37 h 113"/>
                <a:gd name="T10" fmla="*/ 75 w 115"/>
                <a:gd name="T11" fmla="*/ 104 h 113"/>
                <a:gd name="T12" fmla="*/ 106 w 115"/>
                <a:gd name="T13" fmla="*/ 104 h 113"/>
                <a:gd name="T14" fmla="*/ 106 w 115"/>
                <a:gd name="T15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3">
                  <a:moveTo>
                    <a:pt x="106" y="73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36" y="2"/>
                    <a:pt x="30" y="0"/>
                    <a:pt x="24" y="0"/>
                  </a:cubicBezTo>
                  <a:cubicBezTo>
                    <a:pt x="19" y="0"/>
                    <a:pt x="13" y="2"/>
                    <a:pt x="9" y="6"/>
                  </a:cubicBezTo>
                  <a:cubicBezTo>
                    <a:pt x="0" y="15"/>
                    <a:pt x="0" y="29"/>
                    <a:pt x="9" y="37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83" y="113"/>
                    <a:pt x="97" y="113"/>
                    <a:pt x="106" y="104"/>
                  </a:cubicBezTo>
                  <a:cubicBezTo>
                    <a:pt x="115" y="96"/>
                    <a:pt x="115" y="81"/>
                    <a:pt x="10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3" name="Freeform 479"/>
            <p:cNvSpPr/>
            <p:nvPr/>
          </p:nvSpPr>
          <p:spPr bwMode="auto">
            <a:xfrm>
              <a:off x="4431582" y="3158179"/>
              <a:ext cx="421227" cy="274808"/>
            </a:xfrm>
            <a:custGeom>
              <a:avLst/>
              <a:gdLst>
                <a:gd name="T0" fmla="*/ 232 w 247"/>
                <a:gd name="T1" fmla="*/ 96 h 161"/>
                <a:gd name="T2" fmla="*/ 165 w 247"/>
                <a:gd name="T3" fmla="*/ 24 h 161"/>
                <a:gd name="T4" fmla="*/ 91 w 247"/>
                <a:gd name="T5" fmla="*/ 6 h 161"/>
                <a:gd name="T6" fmla="*/ 42 w 247"/>
                <a:gd name="T7" fmla="*/ 18 h 161"/>
                <a:gd name="T8" fmla="*/ 38 w 247"/>
                <a:gd name="T9" fmla="*/ 24 h 161"/>
                <a:gd name="T10" fmla="*/ 36 w 247"/>
                <a:gd name="T11" fmla="*/ 29 h 161"/>
                <a:gd name="T12" fmla="*/ 36 w 247"/>
                <a:gd name="T13" fmla="*/ 29 h 161"/>
                <a:gd name="T14" fmla="*/ 5 w 247"/>
                <a:gd name="T15" fmla="*/ 96 h 161"/>
                <a:gd name="T16" fmla="*/ 43 w 247"/>
                <a:gd name="T17" fmla="*/ 128 h 161"/>
                <a:gd name="T18" fmla="*/ 69 w 247"/>
                <a:gd name="T19" fmla="*/ 82 h 161"/>
                <a:gd name="T20" fmla="*/ 101 w 247"/>
                <a:gd name="T21" fmla="*/ 82 h 161"/>
                <a:gd name="T22" fmla="*/ 179 w 247"/>
                <a:gd name="T23" fmla="*/ 153 h 161"/>
                <a:gd name="T24" fmla="*/ 188 w 247"/>
                <a:gd name="T25" fmla="*/ 161 h 161"/>
                <a:gd name="T26" fmla="*/ 232 w 247"/>
                <a:gd name="T27" fmla="*/ 118 h 161"/>
                <a:gd name="T28" fmla="*/ 232 w 247"/>
                <a:gd name="T29" fmla="*/ 9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" h="161">
                  <a:moveTo>
                    <a:pt x="232" y="96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32" y="14"/>
                    <a:pt x="91" y="6"/>
                  </a:cubicBezTo>
                  <a:cubicBezTo>
                    <a:pt x="62" y="0"/>
                    <a:pt x="48" y="11"/>
                    <a:pt x="42" y="18"/>
                  </a:cubicBezTo>
                  <a:cubicBezTo>
                    <a:pt x="39" y="21"/>
                    <a:pt x="38" y="24"/>
                    <a:pt x="38" y="24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44"/>
                    <a:pt x="43" y="128"/>
                    <a:pt x="43" y="128"/>
                  </a:cubicBezTo>
                  <a:cubicBezTo>
                    <a:pt x="43" y="128"/>
                    <a:pt x="56" y="106"/>
                    <a:pt x="69" y="82"/>
                  </a:cubicBezTo>
                  <a:cubicBezTo>
                    <a:pt x="83" y="59"/>
                    <a:pt x="101" y="82"/>
                    <a:pt x="101" y="82"/>
                  </a:cubicBezTo>
                  <a:cubicBezTo>
                    <a:pt x="179" y="153"/>
                    <a:pt x="179" y="153"/>
                    <a:pt x="179" y="153"/>
                  </a:cubicBezTo>
                  <a:cubicBezTo>
                    <a:pt x="188" y="161"/>
                    <a:pt x="188" y="161"/>
                    <a:pt x="188" y="161"/>
                  </a:cubicBezTo>
                  <a:cubicBezTo>
                    <a:pt x="188" y="161"/>
                    <a:pt x="217" y="133"/>
                    <a:pt x="232" y="118"/>
                  </a:cubicBezTo>
                  <a:cubicBezTo>
                    <a:pt x="247" y="104"/>
                    <a:pt x="232" y="96"/>
                    <a:pt x="23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4" name="Freeform 480"/>
            <p:cNvSpPr/>
            <p:nvPr/>
          </p:nvSpPr>
          <p:spPr bwMode="auto">
            <a:xfrm>
              <a:off x="4687636" y="3427937"/>
              <a:ext cx="90160" cy="90160"/>
            </a:xfrm>
            <a:custGeom>
              <a:avLst/>
              <a:gdLst>
                <a:gd name="T0" fmla="*/ 24 w 53"/>
                <a:gd name="T1" fmla="*/ 0 h 53"/>
                <a:gd name="T2" fmla="*/ 19 w 53"/>
                <a:gd name="T3" fmla="*/ 6 h 53"/>
                <a:gd name="T4" fmla="*/ 22 w 53"/>
                <a:gd name="T5" fmla="*/ 8 h 53"/>
                <a:gd name="T6" fmla="*/ 36 w 53"/>
                <a:gd name="T7" fmla="*/ 22 h 53"/>
                <a:gd name="T8" fmla="*/ 39 w 53"/>
                <a:gd name="T9" fmla="*/ 39 h 53"/>
                <a:gd name="T10" fmla="*/ 22 w 53"/>
                <a:gd name="T11" fmla="*/ 36 h 53"/>
                <a:gd name="T12" fmla="*/ 7 w 53"/>
                <a:gd name="T13" fmla="*/ 22 h 53"/>
                <a:gd name="T14" fmla="*/ 5 w 53"/>
                <a:gd name="T15" fmla="*/ 20 h 53"/>
                <a:gd name="T16" fmla="*/ 0 w 53"/>
                <a:gd name="T17" fmla="*/ 25 h 53"/>
                <a:gd name="T18" fmla="*/ 1 w 53"/>
                <a:gd name="T19" fmla="*/ 26 h 53"/>
                <a:gd name="T20" fmla="*/ 20 w 53"/>
                <a:gd name="T21" fmla="*/ 44 h 53"/>
                <a:gd name="T22" fmla="*/ 46 w 53"/>
                <a:gd name="T23" fmla="*/ 46 h 53"/>
                <a:gd name="T24" fmla="*/ 44 w 53"/>
                <a:gd name="T25" fmla="*/ 20 h 53"/>
                <a:gd name="T26" fmla="*/ 24 w 53"/>
                <a:gd name="T2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24" y="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2" y="28"/>
                    <a:pt x="43" y="35"/>
                    <a:pt x="39" y="39"/>
                  </a:cubicBezTo>
                  <a:cubicBezTo>
                    <a:pt x="35" y="43"/>
                    <a:pt x="27" y="42"/>
                    <a:pt x="22" y="3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1"/>
                    <a:pt x="5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7" y="52"/>
                    <a:pt x="39" y="53"/>
                    <a:pt x="46" y="46"/>
                  </a:cubicBezTo>
                  <a:cubicBezTo>
                    <a:pt x="53" y="39"/>
                    <a:pt x="52" y="28"/>
                    <a:pt x="44" y="20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5" name="Freeform 481"/>
            <p:cNvSpPr/>
            <p:nvPr/>
          </p:nvSpPr>
          <p:spPr bwMode="auto">
            <a:xfrm>
              <a:off x="4637868" y="3480591"/>
              <a:ext cx="90881" cy="90160"/>
            </a:xfrm>
            <a:custGeom>
              <a:avLst/>
              <a:gdLst>
                <a:gd name="T0" fmla="*/ 24 w 53"/>
                <a:gd name="T1" fmla="*/ 1 h 53"/>
                <a:gd name="T2" fmla="*/ 24 w 53"/>
                <a:gd name="T3" fmla="*/ 0 h 53"/>
                <a:gd name="T4" fmla="*/ 18 w 53"/>
                <a:gd name="T5" fmla="*/ 6 h 53"/>
                <a:gd name="T6" fmla="*/ 22 w 53"/>
                <a:gd name="T7" fmla="*/ 10 h 53"/>
                <a:gd name="T8" fmla="*/ 37 w 53"/>
                <a:gd name="T9" fmla="*/ 24 h 53"/>
                <a:gd name="T10" fmla="*/ 40 w 53"/>
                <a:gd name="T11" fmla="*/ 41 h 53"/>
                <a:gd name="T12" fmla="*/ 23 w 53"/>
                <a:gd name="T13" fmla="*/ 38 h 53"/>
                <a:gd name="T14" fmla="*/ 8 w 53"/>
                <a:gd name="T15" fmla="*/ 24 h 53"/>
                <a:gd name="T16" fmla="*/ 5 w 53"/>
                <a:gd name="T17" fmla="*/ 20 h 53"/>
                <a:gd name="T18" fmla="*/ 5 w 53"/>
                <a:gd name="T19" fmla="*/ 20 h 53"/>
                <a:gd name="T20" fmla="*/ 0 w 53"/>
                <a:gd name="T21" fmla="*/ 25 h 53"/>
                <a:gd name="T22" fmla="*/ 0 w 53"/>
                <a:gd name="T23" fmla="*/ 25 h 53"/>
                <a:gd name="T24" fmla="*/ 20 w 53"/>
                <a:gd name="T25" fmla="*/ 45 h 53"/>
                <a:gd name="T26" fmla="*/ 46 w 53"/>
                <a:gd name="T27" fmla="*/ 46 h 53"/>
                <a:gd name="T28" fmla="*/ 44 w 53"/>
                <a:gd name="T29" fmla="*/ 20 h 53"/>
                <a:gd name="T30" fmla="*/ 24 w 53"/>
                <a:gd name="T3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53">
                  <a:moveTo>
                    <a:pt x="24" y="1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7"/>
                    <a:pt x="21" y="8"/>
                    <a:pt x="22" y="10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42" y="30"/>
                    <a:pt x="44" y="37"/>
                    <a:pt x="40" y="41"/>
                  </a:cubicBezTo>
                  <a:cubicBezTo>
                    <a:pt x="36" y="45"/>
                    <a:pt x="28" y="44"/>
                    <a:pt x="23" y="3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3"/>
                    <a:pt x="6" y="21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8" y="52"/>
                    <a:pt x="39" y="53"/>
                    <a:pt x="46" y="46"/>
                  </a:cubicBezTo>
                  <a:cubicBezTo>
                    <a:pt x="53" y="40"/>
                    <a:pt x="52" y="28"/>
                    <a:pt x="44" y="20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6" name="Freeform 482"/>
            <p:cNvSpPr/>
            <p:nvPr/>
          </p:nvSpPr>
          <p:spPr bwMode="auto">
            <a:xfrm>
              <a:off x="4588821" y="3531802"/>
              <a:ext cx="90160" cy="90160"/>
            </a:xfrm>
            <a:custGeom>
              <a:avLst/>
              <a:gdLst>
                <a:gd name="T0" fmla="*/ 44 w 53"/>
                <a:gd name="T1" fmla="*/ 20 h 53"/>
                <a:gd name="T2" fmla="*/ 25 w 53"/>
                <a:gd name="T3" fmla="*/ 0 h 53"/>
                <a:gd name="T4" fmla="*/ 24 w 53"/>
                <a:gd name="T5" fmla="*/ 0 h 53"/>
                <a:gd name="T6" fmla="*/ 19 w 53"/>
                <a:gd name="T7" fmla="*/ 5 h 53"/>
                <a:gd name="T8" fmla="*/ 23 w 53"/>
                <a:gd name="T9" fmla="*/ 8 h 53"/>
                <a:gd name="T10" fmla="*/ 37 w 53"/>
                <a:gd name="T11" fmla="*/ 22 h 53"/>
                <a:gd name="T12" fmla="*/ 40 w 53"/>
                <a:gd name="T13" fmla="*/ 40 h 53"/>
                <a:gd name="T14" fmla="*/ 23 w 53"/>
                <a:gd name="T15" fmla="*/ 37 h 53"/>
                <a:gd name="T16" fmla="*/ 8 w 53"/>
                <a:gd name="T17" fmla="*/ 22 h 53"/>
                <a:gd name="T18" fmla="*/ 6 w 53"/>
                <a:gd name="T19" fmla="*/ 19 h 53"/>
                <a:gd name="T20" fmla="*/ 0 w 53"/>
                <a:gd name="T21" fmla="*/ 25 h 53"/>
                <a:gd name="T22" fmla="*/ 1 w 53"/>
                <a:gd name="T23" fmla="*/ 25 h 53"/>
                <a:gd name="T24" fmla="*/ 20 w 53"/>
                <a:gd name="T25" fmla="*/ 44 h 53"/>
                <a:gd name="T26" fmla="*/ 46 w 53"/>
                <a:gd name="T27" fmla="*/ 46 h 53"/>
                <a:gd name="T28" fmla="*/ 44 w 53"/>
                <a:gd name="T29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53">
                  <a:moveTo>
                    <a:pt x="44" y="2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2" y="7"/>
                    <a:pt x="23" y="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3" y="28"/>
                    <a:pt x="44" y="36"/>
                    <a:pt x="40" y="40"/>
                  </a:cubicBezTo>
                  <a:cubicBezTo>
                    <a:pt x="36" y="43"/>
                    <a:pt x="28" y="42"/>
                    <a:pt x="23" y="37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1"/>
                    <a:pt x="6" y="20"/>
                    <a:pt x="6" y="1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8" y="52"/>
                    <a:pt x="40" y="53"/>
                    <a:pt x="46" y="46"/>
                  </a:cubicBezTo>
                  <a:cubicBezTo>
                    <a:pt x="53" y="39"/>
                    <a:pt x="52" y="28"/>
                    <a:pt x="4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7" name="Freeform 483"/>
            <p:cNvSpPr/>
            <p:nvPr/>
          </p:nvSpPr>
          <p:spPr bwMode="auto">
            <a:xfrm>
              <a:off x="4492891" y="3564259"/>
              <a:ext cx="104586" cy="107471"/>
            </a:xfrm>
            <a:custGeom>
              <a:avLst/>
              <a:gdLst>
                <a:gd name="T0" fmla="*/ 53 w 61"/>
                <a:gd name="T1" fmla="*/ 8 h 63"/>
                <a:gd name="T2" fmla="*/ 25 w 61"/>
                <a:gd name="T3" fmla="*/ 8 h 63"/>
                <a:gd name="T4" fmla="*/ 25 w 61"/>
                <a:gd name="T5" fmla="*/ 8 h 63"/>
                <a:gd name="T6" fmla="*/ 10 w 61"/>
                <a:gd name="T7" fmla="*/ 23 h 63"/>
                <a:gd name="T8" fmla="*/ 5 w 61"/>
                <a:gd name="T9" fmla="*/ 28 h 63"/>
                <a:gd name="T10" fmla="*/ 0 w 61"/>
                <a:gd name="T11" fmla="*/ 42 h 63"/>
                <a:gd name="T12" fmla="*/ 6 w 61"/>
                <a:gd name="T13" fmla="*/ 56 h 63"/>
                <a:gd name="T14" fmla="*/ 33 w 61"/>
                <a:gd name="T15" fmla="*/ 56 h 63"/>
                <a:gd name="T16" fmla="*/ 53 w 61"/>
                <a:gd name="T17" fmla="*/ 36 h 63"/>
                <a:gd name="T18" fmla="*/ 54 w 61"/>
                <a:gd name="T19" fmla="*/ 9 h 63"/>
                <a:gd name="T20" fmla="*/ 53 w 61"/>
                <a:gd name="T21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3">
                  <a:moveTo>
                    <a:pt x="53" y="8"/>
                  </a:moveTo>
                  <a:cubicBezTo>
                    <a:pt x="45" y="0"/>
                    <a:pt x="33" y="0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2" y="32"/>
                    <a:pt x="0" y="37"/>
                    <a:pt x="0" y="42"/>
                  </a:cubicBezTo>
                  <a:cubicBezTo>
                    <a:pt x="0" y="47"/>
                    <a:pt x="2" y="52"/>
                    <a:pt x="6" y="56"/>
                  </a:cubicBezTo>
                  <a:cubicBezTo>
                    <a:pt x="13" y="63"/>
                    <a:pt x="26" y="63"/>
                    <a:pt x="33" y="5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60" y="28"/>
                    <a:pt x="61" y="17"/>
                    <a:pt x="54" y="9"/>
                  </a:cubicBezTo>
                  <a:cubicBezTo>
                    <a:pt x="54" y="9"/>
                    <a:pt x="53" y="8"/>
                    <a:pt x="5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8" name="Freeform 484"/>
            <p:cNvSpPr/>
            <p:nvPr/>
          </p:nvSpPr>
          <p:spPr bwMode="auto">
            <a:xfrm>
              <a:off x="4435189" y="3508000"/>
              <a:ext cx="103864" cy="108913"/>
            </a:xfrm>
            <a:custGeom>
              <a:avLst/>
              <a:gdLst>
                <a:gd name="T0" fmla="*/ 53 w 61"/>
                <a:gd name="T1" fmla="*/ 36 h 64"/>
                <a:gd name="T2" fmla="*/ 53 w 61"/>
                <a:gd name="T3" fmla="*/ 8 h 64"/>
                <a:gd name="T4" fmla="*/ 25 w 61"/>
                <a:gd name="T5" fmla="*/ 8 h 64"/>
                <a:gd name="T6" fmla="*/ 24 w 61"/>
                <a:gd name="T7" fmla="*/ 9 h 64"/>
                <a:gd name="T8" fmla="*/ 8 w 61"/>
                <a:gd name="T9" fmla="*/ 25 h 64"/>
                <a:gd name="T10" fmla="*/ 5 w 61"/>
                <a:gd name="T11" fmla="*/ 28 h 64"/>
                <a:gd name="T12" fmla="*/ 0 w 61"/>
                <a:gd name="T13" fmla="*/ 42 h 64"/>
                <a:gd name="T14" fmla="*/ 5 w 61"/>
                <a:gd name="T15" fmla="*/ 56 h 64"/>
                <a:gd name="T16" fmla="*/ 33 w 61"/>
                <a:gd name="T17" fmla="*/ 56 h 64"/>
                <a:gd name="T18" fmla="*/ 38 w 61"/>
                <a:gd name="T19" fmla="*/ 51 h 64"/>
                <a:gd name="T20" fmla="*/ 53 w 61"/>
                <a:gd name="T21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4">
                  <a:moveTo>
                    <a:pt x="53" y="36"/>
                  </a:moveTo>
                  <a:cubicBezTo>
                    <a:pt x="61" y="28"/>
                    <a:pt x="61" y="15"/>
                    <a:pt x="53" y="8"/>
                  </a:cubicBezTo>
                  <a:cubicBezTo>
                    <a:pt x="45" y="0"/>
                    <a:pt x="33" y="0"/>
                    <a:pt x="25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" y="32"/>
                    <a:pt x="0" y="37"/>
                    <a:pt x="0" y="42"/>
                  </a:cubicBezTo>
                  <a:cubicBezTo>
                    <a:pt x="0" y="47"/>
                    <a:pt x="2" y="52"/>
                    <a:pt x="5" y="56"/>
                  </a:cubicBezTo>
                  <a:cubicBezTo>
                    <a:pt x="13" y="64"/>
                    <a:pt x="26" y="63"/>
                    <a:pt x="33" y="56"/>
                  </a:cubicBezTo>
                  <a:cubicBezTo>
                    <a:pt x="38" y="51"/>
                    <a:pt x="38" y="51"/>
                    <a:pt x="38" y="51"/>
                  </a:cubicBezTo>
                  <a:lnTo>
                    <a:pt x="53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9" name="Freeform 485"/>
            <p:cNvSpPr/>
            <p:nvPr/>
          </p:nvSpPr>
          <p:spPr bwMode="auto">
            <a:xfrm>
              <a:off x="4372437" y="3451740"/>
              <a:ext cx="105307" cy="107471"/>
            </a:xfrm>
            <a:custGeom>
              <a:avLst/>
              <a:gdLst>
                <a:gd name="T0" fmla="*/ 54 w 62"/>
                <a:gd name="T1" fmla="*/ 36 h 63"/>
                <a:gd name="T2" fmla="*/ 54 w 62"/>
                <a:gd name="T3" fmla="*/ 8 h 63"/>
                <a:gd name="T4" fmla="*/ 26 w 62"/>
                <a:gd name="T5" fmla="*/ 8 h 63"/>
                <a:gd name="T6" fmla="*/ 7 w 62"/>
                <a:gd name="T7" fmla="*/ 27 h 63"/>
                <a:gd name="T8" fmla="*/ 6 w 62"/>
                <a:gd name="T9" fmla="*/ 28 h 63"/>
                <a:gd name="T10" fmla="*/ 0 w 62"/>
                <a:gd name="T11" fmla="*/ 42 h 63"/>
                <a:gd name="T12" fmla="*/ 6 w 62"/>
                <a:gd name="T13" fmla="*/ 56 h 63"/>
                <a:gd name="T14" fmla="*/ 34 w 62"/>
                <a:gd name="T15" fmla="*/ 56 h 63"/>
                <a:gd name="T16" fmla="*/ 37 w 62"/>
                <a:gd name="T17" fmla="*/ 52 h 63"/>
                <a:gd name="T18" fmla="*/ 54 w 62"/>
                <a:gd name="T19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54" y="36"/>
                  </a:moveTo>
                  <a:cubicBezTo>
                    <a:pt x="62" y="28"/>
                    <a:pt x="61" y="15"/>
                    <a:pt x="54" y="8"/>
                  </a:cubicBezTo>
                  <a:cubicBezTo>
                    <a:pt x="46" y="0"/>
                    <a:pt x="33" y="0"/>
                    <a:pt x="26" y="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32"/>
                    <a:pt x="0" y="37"/>
                    <a:pt x="0" y="42"/>
                  </a:cubicBezTo>
                  <a:cubicBezTo>
                    <a:pt x="0" y="47"/>
                    <a:pt x="2" y="52"/>
                    <a:pt x="6" y="56"/>
                  </a:cubicBezTo>
                  <a:cubicBezTo>
                    <a:pt x="14" y="63"/>
                    <a:pt x="27" y="63"/>
                    <a:pt x="34" y="56"/>
                  </a:cubicBezTo>
                  <a:cubicBezTo>
                    <a:pt x="37" y="52"/>
                    <a:pt x="37" y="52"/>
                    <a:pt x="37" y="52"/>
                  </a:cubicBezTo>
                  <a:lnTo>
                    <a:pt x="54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0" name="Freeform 486"/>
            <p:cNvSpPr/>
            <p:nvPr/>
          </p:nvSpPr>
          <p:spPr bwMode="auto">
            <a:xfrm>
              <a:off x="4317620" y="3399086"/>
              <a:ext cx="103864" cy="105307"/>
            </a:xfrm>
            <a:custGeom>
              <a:avLst/>
              <a:gdLst>
                <a:gd name="T0" fmla="*/ 53 w 61"/>
                <a:gd name="T1" fmla="*/ 34 h 62"/>
                <a:gd name="T2" fmla="*/ 53 w 61"/>
                <a:gd name="T3" fmla="*/ 34 h 62"/>
                <a:gd name="T4" fmla="*/ 53 w 61"/>
                <a:gd name="T5" fmla="*/ 6 h 62"/>
                <a:gd name="T6" fmla="*/ 37 w 61"/>
                <a:gd name="T7" fmla="*/ 0 h 62"/>
                <a:gd name="T8" fmla="*/ 26 w 61"/>
                <a:gd name="T9" fmla="*/ 5 h 62"/>
                <a:gd name="T10" fmla="*/ 25 w 61"/>
                <a:gd name="T11" fmla="*/ 6 h 62"/>
                <a:gd name="T12" fmla="*/ 5 w 61"/>
                <a:gd name="T13" fmla="*/ 26 h 62"/>
                <a:gd name="T14" fmla="*/ 0 w 61"/>
                <a:gd name="T15" fmla="*/ 40 h 62"/>
                <a:gd name="T16" fmla="*/ 6 w 61"/>
                <a:gd name="T17" fmla="*/ 54 h 62"/>
                <a:gd name="T18" fmla="*/ 33 w 61"/>
                <a:gd name="T19" fmla="*/ 54 h 62"/>
                <a:gd name="T20" fmla="*/ 53 w 61"/>
                <a:gd name="T21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2">
                  <a:moveTo>
                    <a:pt x="53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61" y="26"/>
                    <a:pt x="61" y="13"/>
                    <a:pt x="53" y="6"/>
                  </a:cubicBezTo>
                  <a:cubicBezTo>
                    <a:pt x="49" y="2"/>
                    <a:pt x="43" y="0"/>
                    <a:pt x="37" y="0"/>
                  </a:cubicBezTo>
                  <a:cubicBezTo>
                    <a:pt x="33" y="0"/>
                    <a:pt x="30" y="2"/>
                    <a:pt x="26" y="5"/>
                  </a:cubicBezTo>
                  <a:cubicBezTo>
                    <a:pt x="26" y="5"/>
                    <a:pt x="25" y="6"/>
                    <a:pt x="25" y="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2" y="30"/>
                    <a:pt x="0" y="35"/>
                    <a:pt x="0" y="40"/>
                  </a:cubicBezTo>
                  <a:cubicBezTo>
                    <a:pt x="0" y="45"/>
                    <a:pt x="2" y="50"/>
                    <a:pt x="6" y="54"/>
                  </a:cubicBezTo>
                  <a:cubicBezTo>
                    <a:pt x="13" y="62"/>
                    <a:pt x="26" y="61"/>
                    <a:pt x="33" y="54"/>
                  </a:cubicBezTo>
                  <a:lnTo>
                    <a:pt x="53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1" name="Freeform 487"/>
            <p:cNvSpPr/>
            <p:nvPr/>
          </p:nvSpPr>
          <p:spPr bwMode="auto">
            <a:xfrm>
              <a:off x="4205101" y="3134377"/>
              <a:ext cx="269037" cy="264710"/>
            </a:xfrm>
            <a:custGeom>
              <a:avLst/>
              <a:gdLst>
                <a:gd name="T0" fmla="*/ 206 w 373"/>
                <a:gd name="T1" fmla="*/ 362 h 367"/>
                <a:gd name="T2" fmla="*/ 222 w 373"/>
                <a:gd name="T3" fmla="*/ 348 h 367"/>
                <a:gd name="T4" fmla="*/ 45 w 373"/>
                <a:gd name="T5" fmla="*/ 203 h 367"/>
                <a:gd name="T6" fmla="*/ 182 w 373"/>
                <a:gd name="T7" fmla="*/ 43 h 367"/>
                <a:gd name="T8" fmla="*/ 286 w 373"/>
                <a:gd name="T9" fmla="*/ 137 h 367"/>
                <a:gd name="T10" fmla="*/ 359 w 373"/>
                <a:gd name="T11" fmla="*/ 116 h 367"/>
                <a:gd name="T12" fmla="*/ 371 w 373"/>
                <a:gd name="T13" fmla="*/ 90 h 367"/>
                <a:gd name="T14" fmla="*/ 373 w 373"/>
                <a:gd name="T15" fmla="*/ 88 h 367"/>
                <a:gd name="T16" fmla="*/ 295 w 373"/>
                <a:gd name="T17" fmla="*/ 111 h 367"/>
                <a:gd name="T18" fmla="*/ 180 w 373"/>
                <a:gd name="T19" fmla="*/ 0 h 367"/>
                <a:gd name="T20" fmla="*/ 0 w 373"/>
                <a:gd name="T21" fmla="*/ 206 h 367"/>
                <a:gd name="T22" fmla="*/ 199 w 373"/>
                <a:gd name="T23" fmla="*/ 367 h 367"/>
                <a:gd name="T24" fmla="*/ 206 w 373"/>
                <a:gd name="T25" fmla="*/ 362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3" h="367">
                  <a:moveTo>
                    <a:pt x="206" y="362"/>
                  </a:moveTo>
                  <a:lnTo>
                    <a:pt x="222" y="348"/>
                  </a:lnTo>
                  <a:lnTo>
                    <a:pt x="45" y="203"/>
                  </a:lnTo>
                  <a:lnTo>
                    <a:pt x="182" y="43"/>
                  </a:lnTo>
                  <a:lnTo>
                    <a:pt x="286" y="137"/>
                  </a:lnTo>
                  <a:lnTo>
                    <a:pt x="359" y="116"/>
                  </a:lnTo>
                  <a:lnTo>
                    <a:pt x="371" y="90"/>
                  </a:lnTo>
                  <a:lnTo>
                    <a:pt x="373" y="88"/>
                  </a:lnTo>
                  <a:lnTo>
                    <a:pt x="295" y="111"/>
                  </a:lnTo>
                  <a:lnTo>
                    <a:pt x="180" y="0"/>
                  </a:lnTo>
                  <a:lnTo>
                    <a:pt x="0" y="206"/>
                  </a:lnTo>
                  <a:lnTo>
                    <a:pt x="199" y="367"/>
                  </a:lnTo>
                  <a:lnTo>
                    <a:pt x="206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2" name="Freeform 488"/>
            <p:cNvSpPr/>
            <p:nvPr/>
          </p:nvSpPr>
          <p:spPr bwMode="auto">
            <a:xfrm>
              <a:off x="4135136" y="3071625"/>
              <a:ext cx="186090" cy="204122"/>
            </a:xfrm>
            <a:custGeom>
              <a:avLst/>
              <a:gdLst>
                <a:gd name="T0" fmla="*/ 99 w 109"/>
                <a:gd name="T1" fmla="*/ 9 h 120"/>
                <a:gd name="T2" fmla="*/ 68 w 109"/>
                <a:gd name="T3" fmla="*/ 10 h 120"/>
                <a:gd name="T4" fmla="*/ 5 w 109"/>
                <a:gd name="T5" fmla="*/ 80 h 120"/>
                <a:gd name="T6" fmla="*/ 0 w 109"/>
                <a:gd name="T7" fmla="*/ 95 h 120"/>
                <a:gd name="T8" fmla="*/ 7 w 109"/>
                <a:gd name="T9" fmla="*/ 112 h 120"/>
                <a:gd name="T10" fmla="*/ 38 w 109"/>
                <a:gd name="T11" fmla="*/ 110 h 120"/>
                <a:gd name="T12" fmla="*/ 101 w 109"/>
                <a:gd name="T13" fmla="*/ 40 h 120"/>
                <a:gd name="T14" fmla="*/ 99 w 109"/>
                <a:gd name="T15" fmla="*/ 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20">
                  <a:moveTo>
                    <a:pt x="99" y="9"/>
                  </a:moveTo>
                  <a:cubicBezTo>
                    <a:pt x="90" y="0"/>
                    <a:pt x="76" y="1"/>
                    <a:pt x="68" y="1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2" y="84"/>
                    <a:pt x="0" y="90"/>
                    <a:pt x="0" y="95"/>
                  </a:cubicBezTo>
                  <a:cubicBezTo>
                    <a:pt x="0" y="101"/>
                    <a:pt x="2" y="107"/>
                    <a:pt x="7" y="112"/>
                  </a:cubicBezTo>
                  <a:cubicBezTo>
                    <a:pt x="16" y="120"/>
                    <a:pt x="30" y="119"/>
                    <a:pt x="38" y="11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9" y="31"/>
                    <a:pt x="108" y="17"/>
                    <a:pt x="9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13" name="组合 412"/>
          <p:cNvGrpSpPr/>
          <p:nvPr/>
        </p:nvGrpSpPr>
        <p:grpSpPr>
          <a:xfrm>
            <a:off x="2976234" y="2202925"/>
            <a:ext cx="745081" cy="698920"/>
            <a:chOff x="3002739" y="2560733"/>
            <a:chExt cx="745081" cy="698920"/>
          </a:xfrm>
          <a:solidFill>
            <a:schemeClr val="bg1"/>
          </a:solidFill>
        </p:grpSpPr>
        <p:sp>
          <p:nvSpPr>
            <p:cNvPr id="414" name="Freeform 489"/>
            <p:cNvSpPr/>
            <p:nvPr/>
          </p:nvSpPr>
          <p:spPr bwMode="auto">
            <a:xfrm>
              <a:off x="3502585" y="2560733"/>
              <a:ext cx="245235" cy="303659"/>
            </a:xfrm>
            <a:custGeom>
              <a:avLst/>
              <a:gdLst>
                <a:gd name="T0" fmla="*/ 248 w 340"/>
                <a:gd name="T1" fmla="*/ 0 h 421"/>
                <a:gd name="T2" fmla="*/ 0 w 340"/>
                <a:gd name="T3" fmla="*/ 357 h 421"/>
                <a:gd name="T4" fmla="*/ 94 w 340"/>
                <a:gd name="T5" fmla="*/ 421 h 421"/>
                <a:gd name="T6" fmla="*/ 340 w 340"/>
                <a:gd name="T7" fmla="*/ 66 h 421"/>
                <a:gd name="T8" fmla="*/ 248 w 340"/>
                <a:gd name="T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21">
                  <a:moveTo>
                    <a:pt x="248" y="0"/>
                  </a:moveTo>
                  <a:lnTo>
                    <a:pt x="0" y="357"/>
                  </a:lnTo>
                  <a:lnTo>
                    <a:pt x="94" y="421"/>
                  </a:lnTo>
                  <a:lnTo>
                    <a:pt x="340" y="66"/>
                  </a:lnTo>
                  <a:lnTo>
                    <a:pt x="24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5" name="Freeform 490"/>
            <p:cNvSpPr/>
            <p:nvPr/>
          </p:nvSpPr>
          <p:spPr bwMode="auto">
            <a:xfrm>
              <a:off x="3478783" y="2829770"/>
              <a:ext cx="81505" cy="68522"/>
            </a:xfrm>
            <a:custGeom>
              <a:avLst/>
              <a:gdLst>
                <a:gd name="T0" fmla="*/ 14 w 113"/>
                <a:gd name="T1" fmla="*/ 12 h 95"/>
                <a:gd name="T2" fmla="*/ 0 w 113"/>
                <a:gd name="T3" fmla="*/ 33 h 95"/>
                <a:gd name="T4" fmla="*/ 14 w 113"/>
                <a:gd name="T5" fmla="*/ 43 h 95"/>
                <a:gd name="T6" fmla="*/ 26 w 113"/>
                <a:gd name="T7" fmla="*/ 52 h 95"/>
                <a:gd name="T8" fmla="*/ 90 w 113"/>
                <a:gd name="T9" fmla="*/ 95 h 95"/>
                <a:gd name="T10" fmla="*/ 113 w 113"/>
                <a:gd name="T11" fmla="*/ 62 h 95"/>
                <a:gd name="T12" fmla="*/ 23 w 113"/>
                <a:gd name="T13" fmla="*/ 0 h 95"/>
                <a:gd name="T14" fmla="*/ 14 w 113"/>
                <a:gd name="T15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95">
                  <a:moveTo>
                    <a:pt x="14" y="12"/>
                  </a:moveTo>
                  <a:lnTo>
                    <a:pt x="0" y="33"/>
                  </a:lnTo>
                  <a:lnTo>
                    <a:pt x="14" y="43"/>
                  </a:lnTo>
                  <a:lnTo>
                    <a:pt x="26" y="52"/>
                  </a:lnTo>
                  <a:lnTo>
                    <a:pt x="90" y="95"/>
                  </a:lnTo>
                  <a:lnTo>
                    <a:pt x="113" y="62"/>
                  </a:lnTo>
                  <a:lnTo>
                    <a:pt x="23" y="0"/>
                  </a:lnTo>
                  <a:lnTo>
                    <a:pt x="14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6" name="Freeform 491"/>
            <p:cNvSpPr/>
            <p:nvPr/>
          </p:nvSpPr>
          <p:spPr bwMode="auto">
            <a:xfrm>
              <a:off x="3357608" y="2865834"/>
              <a:ext cx="177435" cy="226482"/>
            </a:xfrm>
            <a:custGeom>
              <a:avLst/>
              <a:gdLst>
                <a:gd name="T0" fmla="*/ 66 w 104"/>
                <a:gd name="T1" fmla="*/ 0 h 133"/>
                <a:gd name="T2" fmla="*/ 60 w 104"/>
                <a:gd name="T3" fmla="*/ 8 h 133"/>
                <a:gd name="T4" fmla="*/ 59 w 104"/>
                <a:gd name="T5" fmla="*/ 10 h 133"/>
                <a:gd name="T6" fmla="*/ 11 w 104"/>
                <a:gd name="T7" fmla="*/ 29 h 133"/>
                <a:gd name="T8" fmla="*/ 0 w 104"/>
                <a:gd name="T9" fmla="*/ 129 h 133"/>
                <a:gd name="T10" fmla="*/ 37 w 104"/>
                <a:gd name="T11" fmla="*/ 76 h 133"/>
                <a:gd name="T12" fmla="*/ 37 w 104"/>
                <a:gd name="T13" fmla="*/ 51 h 133"/>
                <a:gd name="T14" fmla="*/ 60 w 104"/>
                <a:gd name="T15" fmla="*/ 43 h 133"/>
                <a:gd name="T16" fmla="*/ 63 w 104"/>
                <a:gd name="T17" fmla="*/ 44 h 133"/>
                <a:gd name="T18" fmla="*/ 66 w 104"/>
                <a:gd name="T19" fmla="*/ 71 h 133"/>
                <a:gd name="T20" fmla="*/ 60 w 104"/>
                <a:gd name="T21" fmla="*/ 77 h 133"/>
                <a:gd name="T22" fmla="*/ 42 w 104"/>
                <a:gd name="T23" fmla="*/ 80 h 133"/>
                <a:gd name="T24" fmla="*/ 6 w 104"/>
                <a:gd name="T25" fmla="*/ 133 h 133"/>
                <a:gd name="T26" fmla="*/ 54 w 104"/>
                <a:gd name="T27" fmla="*/ 109 h 133"/>
                <a:gd name="T28" fmla="*/ 60 w 104"/>
                <a:gd name="T29" fmla="*/ 106 h 133"/>
                <a:gd name="T30" fmla="*/ 77 w 104"/>
                <a:gd name="T31" fmla="*/ 98 h 133"/>
                <a:gd name="T32" fmla="*/ 96 w 104"/>
                <a:gd name="T33" fmla="*/ 88 h 133"/>
                <a:gd name="T34" fmla="*/ 97 w 104"/>
                <a:gd name="T35" fmla="*/ 37 h 133"/>
                <a:gd name="T36" fmla="*/ 104 w 104"/>
                <a:gd name="T37" fmla="*/ 26 h 133"/>
                <a:gd name="T38" fmla="*/ 77 w 104"/>
                <a:gd name="T39" fmla="*/ 7 h 133"/>
                <a:gd name="T40" fmla="*/ 66 w 104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33">
                  <a:moveTo>
                    <a:pt x="66" y="0"/>
                  </a:moveTo>
                  <a:cubicBezTo>
                    <a:pt x="60" y="8"/>
                    <a:pt x="60" y="8"/>
                    <a:pt x="60" y="8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2" y="70"/>
                    <a:pt x="31" y="60"/>
                    <a:pt x="37" y="51"/>
                  </a:cubicBezTo>
                  <a:cubicBezTo>
                    <a:pt x="43" y="43"/>
                    <a:pt x="52" y="40"/>
                    <a:pt x="60" y="43"/>
                  </a:cubicBezTo>
                  <a:cubicBezTo>
                    <a:pt x="61" y="43"/>
                    <a:pt x="62" y="44"/>
                    <a:pt x="63" y="44"/>
                  </a:cubicBezTo>
                  <a:cubicBezTo>
                    <a:pt x="71" y="50"/>
                    <a:pt x="72" y="62"/>
                    <a:pt x="66" y="71"/>
                  </a:cubicBezTo>
                  <a:cubicBezTo>
                    <a:pt x="64" y="74"/>
                    <a:pt x="62" y="76"/>
                    <a:pt x="60" y="77"/>
                  </a:cubicBezTo>
                  <a:cubicBezTo>
                    <a:pt x="55" y="81"/>
                    <a:pt x="48" y="82"/>
                    <a:pt x="42" y="80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77" y="7"/>
                    <a:pt x="77" y="7"/>
                    <a:pt x="77" y="7"/>
                  </a:cubicBez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7" name="Rectangle 492"/>
            <p:cNvSpPr>
              <a:spLocks noChangeArrowheads="1"/>
            </p:cNvSpPr>
            <p:nvPr/>
          </p:nvSpPr>
          <p:spPr bwMode="auto">
            <a:xfrm>
              <a:off x="3131127" y="2945896"/>
              <a:ext cx="168779" cy="1514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8" name="Rectangle 493"/>
            <p:cNvSpPr>
              <a:spLocks noChangeArrowheads="1"/>
            </p:cNvSpPr>
            <p:nvPr/>
          </p:nvSpPr>
          <p:spPr bwMode="auto">
            <a:xfrm>
              <a:off x="3131127" y="2899734"/>
              <a:ext cx="168779" cy="1731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9" name="Rectangle 494"/>
            <p:cNvSpPr>
              <a:spLocks noChangeArrowheads="1"/>
            </p:cNvSpPr>
            <p:nvPr/>
          </p:nvSpPr>
          <p:spPr bwMode="auto">
            <a:xfrm>
              <a:off x="3131127" y="2853573"/>
              <a:ext cx="168779" cy="1586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0" name="Rectangle 495"/>
            <p:cNvSpPr>
              <a:spLocks noChangeArrowheads="1"/>
            </p:cNvSpPr>
            <p:nvPr/>
          </p:nvSpPr>
          <p:spPr bwMode="auto">
            <a:xfrm>
              <a:off x="3131127" y="2808132"/>
              <a:ext cx="168779" cy="1514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1" name="Freeform 496"/>
            <p:cNvSpPr/>
            <p:nvPr/>
          </p:nvSpPr>
          <p:spPr bwMode="auto">
            <a:xfrm>
              <a:off x="3002739" y="2666040"/>
              <a:ext cx="489749" cy="593613"/>
            </a:xfrm>
            <a:custGeom>
              <a:avLst/>
              <a:gdLst>
                <a:gd name="T0" fmla="*/ 268 w 287"/>
                <a:gd name="T1" fmla="*/ 303 h 348"/>
                <a:gd name="T2" fmla="*/ 245 w 287"/>
                <a:gd name="T3" fmla="*/ 331 h 348"/>
                <a:gd name="T4" fmla="*/ 90 w 287"/>
                <a:gd name="T5" fmla="*/ 331 h 348"/>
                <a:gd name="T6" fmla="*/ 90 w 287"/>
                <a:gd name="T7" fmla="*/ 281 h 348"/>
                <a:gd name="T8" fmla="*/ 76 w 287"/>
                <a:gd name="T9" fmla="*/ 263 h 348"/>
                <a:gd name="T10" fmla="*/ 17 w 287"/>
                <a:gd name="T11" fmla="*/ 263 h 348"/>
                <a:gd name="T12" fmla="*/ 17 w 287"/>
                <a:gd name="T13" fmla="*/ 59 h 348"/>
                <a:gd name="T14" fmla="*/ 40 w 287"/>
                <a:gd name="T15" fmla="*/ 27 h 348"/>
                <a:gd name="T16" fmla="*/ 251 w 287"/>
                <a:gd name="T17" fmla="*/ 27 h 348"/>
                <a:gd name="T18" fmla="*/ 268 w 287"/>
                <a:gd name="T19" fmla="*/ 52 h 348"/>
                <a:gd name="T20" fmla="*/ 268 w 287"/>
                <a:gd name="T21" fmla="*/ 104 h 348"/>
                <a:gd name="T22" fmla="*/ 268 w 287"/>
                <a:gd name="T23" fmla="*/ 104 h 348"/>
                <a:gd name="T24" fmla="*/ 285 w 287"/>
                <a:gd name="T25" fmla="*/ 83 h 348"/>
                <a:gd name="T26" fmla="*/ 285 w 287"/>
                <a:gd name="T27" fmla="*/ 45 h 348"/>
                <a:gd name="T28" fmla="*/ 252 w 287"/>
                <a:gd name="T29" fmla="*/ 8 h 348"/>
                <a:gd name="T30" fmla="*/ 70 w 287"/>
                <a:gd name="T31" fmla="*/ 8 h 348"/>
                <a:gd name="T32" fmla="*/ 40 w 287"/>
                <a:gd name="T33" fmla="*/ 8 h 348"/>
                <a:gd name="T34" fmla="*/ 0 w 287"/>
                <a:gd name="T35" fmla="*/ 44 h 348"/>
                <a:gd name="T36" fmla="*/ 0 w 287"/>
                <a:gd name="T37" fmla="*/ 294 h 348"/>
                <a:gd name="T38" fmla="*/ 82 w 287"/>
                <a:gd name="T39" fmla="*/ 346 h 348"/>
                <a:gd name="T40" fmla="*/ 252 w 287"/>
                <a:gd name="T41" fmla="*/ 346 h 348"/>
                <a:gd name="T42" fmla="*/ 285 w 287"/>
                <a:gd name="T43" fmla="*/ 321 h 348"/>
                <a:gd name="T44" fmla="*/ 285 w 287"/>
                <a:gd name="T45" fmla="*/ 228 h 348"/>
                <a:gd name="T46" fmla="*/ 268 w 287"/>
                <a:gd name="T47" fmla="*/ 238 h 348"/>
                <a:gd name="T48" fmla="*/ 268 w 287"/>
                <a:gd name="T49" fmla="*/ 30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7" h="348">
                  <a:moveTo>
                    <a:pt x="268" y="303"/>
                  </a:moveTo>
                  <a:cubicBezTo>
                    <a:pt x="268" y="303"/>
                    <a:pt x="272" y="331"/>
                    <a:pt x="245" y="331"/>
                  </a:cubicBezTo>
                  <a:cubicBezTo>
                    <a:pt x="217" y="331"/>
                    <a:pt x="90" y="331"/>
                    <a:pt x="90" y="33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81"/>
                    <a:pt x="91" y="263"/>
                    <a:pt x="76" y="263"/>
                  </a:cubicBezTo>
                  <a:cubicBezTo>
                    <a:pt x="60" y="263"/>
                    <a:pt x="17" y="263"/>
                    <a:pt x="17" y="263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3" y="27"/>
                    <a:pt x="40" y="27"/>
                  </a:cubicBezTo>
                  <a:cubicBezTo>
                    <a:pt x="251" y="27"/>
                    <a:pt x="251" y="27"/>
                    <a:pt x="251" y="27"/>
                  </a:cubicBezTo>
                  <a:cubicBezTo>
                    <a:pt x="251" y="27"/>
                    <a:pt x="268" y="30"/>
                    <a:pt x="268" y="52"/>
                  </a:cubicBezTo>
                  <a:cubicBezTo>
                    <a:pt x="268" y="57"/>
                    <a:pt x="268" y="77"/>
                    <a:pt x="268" y="104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85" y="83"/>
                    <a:pt x="285" y="83"/>
                    <a:pt x="285" y="83"/>
                  </a:cubicBezTo>
                  <a:cubicBezTo>
                    <a:pt x="285" y="60"/>
                    <a:pt x="285" y="45"/>
                    <a:pt x="285" y="45"/>
                  </a:cubicBezTo>
                  <a:cubicBezTo>
                    <a:pt x="285" y="45"/>
                    <a:pt x="287" y="8"/>
                    <a:pt x="252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0" y="0"/>
                    <a:pt x="0" y="44"/>
                  </a:cubicBezTo>
                  <a:cubicBezTo>
                    <a:pt x="0" y="87"/>
                    <a:pt x="0" y="294"/>
                    <a:pt x="0" y="294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252" y="346"/>
                    <a:pt x="252" y="346"/>
                    <a:pt x="252" y="346"/>
                  </a:cubicBezTo>
                  <a:cubicBezTo>
                    <a:pt x="252" y="346"/>
                    <a:pt x="285" y="348"/>
                    <a:pt x="285" y="321"/>
                  </a:cubicBezTo>
                  <a:cubicBezTo>
                    <a:pt x="285" y="312"/>
                    <a:pt x="285" y="274"/>
                    <a:pt x="285" y="228"/>
                  </a:cubicBezTo>
                  <a:cubicBezTo>
                    <a:pt x="268" y="238"/>
                    <a:pt x="268" y="238"/>
                    <a:pt x="268" y="238"/>
                  </a:cubicBezTo>
                  <a:cubicBezTo>
                    <a:pt x="268" y="275"/>
                    <a:pt x="268" y="303"/>
                    <a:pt x="268" y="3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22" name="组合 421"/>
          <p:cNvGrpSpPr/>
          <p:nvPr/>
        </p:nvGrpSpPr>
        <p:grpSpPr>
          <a:xfrm>
            <a:off x="3973763" y="2245480"/>
            <a:ext cx="850389" cy="569090"/>
            <a:chOff x="4000268" y="2603288"/>
            <a:chExt cx="850389" cy="569090"/>
          </a:xfrm>
          <a:solidFill>
            <a:schemeClr val="bg1"/>
          </a:solidFill>
        </p:grpSpPr>
        <p:sp>
          <p:nvSpPr>
            <p:cNvPr id="423" name="Freeform 497"/>
            <p:cNvSpPr/>
            <p:nvPr/>
          </p:nvSpPr>
          <p:spPr bwMode="auto">
            <a:xfrm>
              <a:off x="4697746" y="2981960"/>
              <a:ext cx="152911" cy="129109"/>
            </a:xfrm>
            <a:custGeom>
              <a:avLst/>
              <a:gdLst>
                <a:gd name="T0" fmla="*/ 73 w 90"/>
                <a:gd name="T1" fmla="*/ 0 h 76"/>
                <a:gd name="T2" fmla="*/ 0 w 90"/>
                <a:gd name="T3" fmla="*/ 0 h 76"/>
                <a:gd name="T4" fmla="*/ 0 w 90"/>
                <a:gd name="T5" fmla="*/ 14 h 76"/>
                <a:gd name="T6" fmla="*/ 62 w 90"/>
                <a:gd name="T7" fmla="*/ 14 h 76"/>
                <a:gd name="T8" fmla="*/ 76 w 90"/>
                <a:gd name="T9" fmla="*/ 28 h 76"/>
                <a:gd name="T10" fmla="*/ 76 w 90"/>
                <a:gd name="T11" fmla="*/ 76 h 76"/>
                <a:gd name="T12" fmla="*/ 90 w 90"/>
                <a:gd name="T13" fmla="*/ 76 h 76"/>
                <a:gd name="T14" fmla="*/ 90 w 90"/>
                <a:gd name="T15" fmla="*/ 18 h 76"/>
                <a:gd name="T16" fmla="*/ 73 w 90"/>
                <a:gd name="T1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76">
                  <a:moveTo>
                    <a:pt x="7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70" y="14"/>
                    <a:pt x="76" y="20"/>
                    <a:pt x="76" y="28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18"/>
                    <a:pt x="90" y="18"/>
                    <a:pt x="90" y="18"/>
                  </a:cubicBezTo>
                  <a:cubicBezTo>
                    <a:pt x="90" y="8"/>
                    <a:pt x="82" y="0"/>
                    <a:pt x="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4" name="Oval 498"/>
            <p:cNvSpPr>
              <a:spLocks noChangeArrowheads="1"/>
            </p:cNvSpPr>
            <p:nvPr/>
          </p:nvSpPr>
          <p:spPr bwMode="auto">
            <a:xfrm>
              <a:off x="4668173" y="3022352"/>
              <a:ext cx="58424" cy="68522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5" name="Freeform 499"/>
            <p:cNvSpPr/>
            <p:nvPr/>
          </p:nvSpPr>
          <p:spPr bwMode="auto">
            <a:xfrm>
              <a:off x="4644371" y="3095922"/>
              <a:ext cx="106028" cy="76456"/>
            </a:xfrm>
            <a:custGeom>
              <a:avLst/>
              <a:gdLst>
                <a:gd name="T0" fmla="*/ 39 w 62"/>
                <a:gd name="T1" fmla="*/ 0 h 45"/>
                <a:gd name="T2" fmla="*/ 31 w 62"/>
                <a:gd name="T3" fmla="*/ 5 h 45"/>
                <a:gd name="T4" fmla="*/ 37 w 62"/>
                <a:gd name="T5" fmla="*/ 27 h 45"/>
                <a:gd name="T6" fmla="*/ 31 w 62"/>
                <a:gd name="T7" fmla="*/ 34 h 45"/>
                <a:gd name="T8" fmla="*/ 25 w 62"/>
                <a:gd name="T9" fmla="*/ 27 h 45"/>
                <a:gd name="T10" fmla="*/ 31 w 62"/>
                <a:gd name="T11" fmla="*/ 5 h 45"/>
                <a:gd name="T12" fmla="*/ 23 w 62"/>
                <a:gd name="T13" fmla="*/ 0 h 45"/>
                <a:gd name="T14" fmla="*/ 0 w 62"/>
                <a:gd name="T15" fmla="*/ 18 h 45"/>
                <a:gd name="T16" fmla="*/ 0 w 62"/>
                <a:gd name="T17" fmla="*/ 45 h 45"/>
                <a:gd name="T18" fmla="*/ 29 w 62"/>
                <a:gd name="T19" fmla="*/ 45 h 45"/>
                <a:gd name="T20" fmla="*/ 33 w 62"/>
                <a:gd name="T21" fmla="*/ 45 h 45"/>
                <a:gd name="T22" fmla="*/ 62 w 62"/>
                <a:gd name="T23" fmla="*/ 45 h 45"/>
                <a:gd name="T24" fmla="*/ 62 w 62"/>
                <a:gd name="T25" fmla="*/ 18 h 45"/>
                <a:gd name="T26" fmla="*/ 39 w 62"/>
                <a:gd name="T2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2" h="45">
                  <a:moveTo>
                    <a:pt x="39" y="0"/>
                  </a:moveTo>
                  <a:cubicBezTo>
                    <a:pt x="31" y="5"/>
                    <a:pt x="31" y="5"/>
                    <a:pt x="31" y="5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4" y="2"/>
                    <a:pt x="0" y="7"/>
                    <a:pt x="0" y="18"/>
                  </a:cubicBezTo>
                  <a:cubicBezTo>
                    <a:pt x="0" y="34"/>
                    <a:pt x="0" y="45"/>
                    <a:pt x="0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2" y="45"/>
                    <a:pt x="62" y="34"/>
                    <a:pt x="62" y="18"/>
                  </a:cubicBezTo>
                  <a:cubicBezTo>
                    <a:pt x="62" y="7"/>
                    <a:pt x="48" y="2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6" name="Freeform 500"/>
            <p:cNvSpPr/>
            <p:nvPr/>
          </p:nvSpPr>
          <p:spPr bwMode="auto">
            <a:xfrm>
              <a:off x="4399136" y="2642238"/>
              <a:ext cx="59866" cy="68522"/>
            </a:xfrm>
            <a:custGeom>
              <a:avLst/>
              <a:gdLst>
                <a:gd name="T0" fmla="*/ 11 w 35"/>
                <a:gd name="T1" fmla="*/ 39 h 40"/>
                <a:gd name="T2" fmla="*/ 18 w 35"/>
                <a:gd name="T3" fmla="*/ 40 h 40"/>
                <a:gd name="T4" fmla="*/ 35 w 35"/>
                <a:gd name="T5" fmla="*/ 20 h 40"/>
                <a:gd name="T6" fmla="*/ 18 w 35"/>
                <a:gd name="T7" fmla="*/ 0 h 40"/>
                <a:gd name="T8" fmla="*/ 0 w 35"/>
                <a:gd name="T9" fmla="*/ 20 h 40"/>
                <a:gd name="T10" fmla="*/ 11 w 35"/>
                <a:gd name="T11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0">
                  <a:moveTo>
                    <a:pt x="11" y="39"/>
                  </a:moveTo>
                  <a:cubicBezTo>
                    <a:pt x="13" y="40"/>
                    <a:pt x="15" y="40"/>
                    <a:pt x="18" y="40"/>
                  </a:cubicBezTo>
                  <a:cubicBezTo>
                    <a:pt x="27" y="40"/>
                    <a:pt x="35" y="31"/>
                    <a:pt x="35" y="20"/>
                  </a:cubicBezTo>
                  <a:cubicBezTo>
                    <a:pt x="35" y="9"/>
                    <a:pt x="27" y="0"/>
                    <a:pt x="18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29"/>
                    <a:pt x="5" y="36"/>
                    <a:pt x="11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7" name="Freeform 501"/>
            <p:cNvSpPr/>
            <p:nvPr/>
          </p:nvSpPr>
          <p:spPr bwMode="auto">
            <a:xfrm>
              <a:off x="4375333" y="2715808"/>
              <a:ext cx="107471" cy="76456"/>
            </a:xfrm>
            <a:custGeom>
              <a:avLst/>
              <a:gdLst>
                <a:gd name="T0" fmla="*/ 34 w 63"/>
                <a:gd name="T1" fmla="*/ 45 h 45"/>
                <a:gd name="T2" fmla="*/ 63 w 63"/>
                <a:gd name="T3" fmla="*/ 45 h 45"/>
                <a:gd name="T4" fmla="*/ 63 w 63"/>
                <a:gd name="T5" fmla="*/ 19 h 45"/>
                <a:gd name="T6" fmla="*/ 40 w 63"/>
                <a:gd name="T7" fmla="*/ 0 h 45"/>
                <a:gd name="T8" fmla="*/ 32 w 63"/>
                <a:gd name="T9" fmla="*/ 6 h 45"/>
                <a:gd name="T10" fmla="*/ 38 w 63"/>
                <a:gd name="T11" fmla="*/ 27 h 45"/>
                <a:gd name="T12" fmla="*/ 32 w 63"/>
                <a:gd name="T13" fmla="*/ 35 h 45"/>
                <a:gd name="T14" fmla="*/ 26 w 63"/>
                <a:gd name="T15" fmla="*/ 27 h 45"/>
                <a:gd name="T16" fmla="*/ 32 w 63"/>
                <a:gd name="T17" fmla="*/ 6 h 45"/>
                <a:gd name="T18" fmla="*/ 23 w 63"/>
                <a:gd name="T19" fmla="*/ 0 h 45"/>
                <a:gd name="T20" fmla="*/ 0 w 63"/>
                <a:gd name="T21" fmla="*/ 19 h 45"/>
                <a:gd name="T22" fmla="*/ 0 w 63"/>
                <a:gd name="T23" fmla="*/ 45 h 45"/>
                <a:gd name="T24" fmla="*/ 30 w 63"/>
                <a:gd name="T25" fmla="*/ 45 h 45"/>
                <a:gd name="T26" fmla="*/ 34 w 63"/>
                <a:gd name="T2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45">
                  <a:moveTo>
                    <a:pt x="34" y="45"/>
                  </a:moveTo>
                  <a:cubicBezTo>
                    <a:pt x="63" y="45"/>
                    <a:pt x="63" y="45"/>
                    <a:pt x="63" y="45"/>
                  </a:cubicBezTo>
                  <a:cubicBezTo>
                    <a:pt x="63" y="45"/>
                    <a:pt x="63" y="34"/>
                    <a:pt x="63" y="19"/>
                  </a:cubicBezTo>
                  <a:cubicBezTo>
                    <a:pt x="63" y="8"/>
                    <a:pt x="49" y="3"/>
                    <a:pt x="40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3"/>
                    <a:pt x="0" y="8"/>
                    <a:pt x="0" y="19"/>
                  </a:cubicBezTo>
                  <a:cubicBezTo>
                    <a:pt x="0" y="34"/>
                    <a:pt x="0" y="45"/>
                    <a:pt x="0" y="45"/>
                  </a:cubicBezTo>
                  <a:cubicBezTo>
                    <a:pt x="30" y="45"/>
                    <a:pt x="30" y="45"/>
                    <a:pt x="30" y="45"/>
                  </a:cubicBezTo>
                  <a:lnTo>
                    <a:pt x="34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8" name="Freeform 502"/>
            <p:cNvSpPr>
              <a:spLocks noEditPoints="1"/>
            </p:cNvSpPr>
            <p:nvPr/>
          </p:nvSpPr>
          <p:spPr bwMode="auto">
            <a:xfrm>
              <a:off x="4276518" y="2603288"/>
              <a:ext cx="306544" cy="230088"/>
            </a:xfrm>
            <a:custGeom>
              <a:avLst/>
              <a:gdLst>
                <a:gd name="T0" fmla="*/ 17 w 180"/>
                <a:gd name="T1" fmla="*/ 135 h 135"/>
                <a:gd name="T2" fmla="*/ 163 w 180"/>
                <a:gd name="T3" fmla="*/ 135 h 135"/>
                <a:gd name="T4" fmla="*/ 180 w 180"/>
                <a:gd name="T5" fmla="*/ 117 h 135"/>
                <a:gd name="T6" fmla="*/ 180 w 180"/>
                <a:gd name="T7" fmla="*/ 18 h 135"/>
                <a:gd name="T8" fmla="*/ 163 w 180"/>
                <a:gd name="T9" fmla="*/ 0 h 135"/>
                <a:gd name="T10" fmla="*/ 17 w 180"/>
                <a:gd name="T11" fmla="*/ 0 h 135"/>
                <a:gd name="T12" fmla="*/ 0 w 180"/>
                <a:gd name="T13" fmla="*/ 18 h 135"/>
                <a:gd name="T14" fmla="*/ 0 w 180"/>
                <a:gd name="T15" fmla="*/ 117 h 135"/>
                <a:gd name="T16" fmla="*/ 17 w 180"/>
                <a:gd name="T17" fmla="*/ 135 h 135"/>
                <a:gd name="T18" fmla="*/ 13 w 180"/>
                <a:gd name="T19" fmla="*/ 27 h 135"/>
                <a:gd name="T20" fmla="*/ 28 w 180"/>
                <a:gd name="T21" fmla="*/ 13 h 135"/>
                <a:gd name="T22" fmla="*/ 90 w 180"/>
                <a:gd name="T23" fmla="*/ 13 h 135"/>
                <a:gd name="T24" fmla="*/ 152 w 180"/>
                <a:gd name="T25" fmla="*/ 13 h 135"/>
                <a:gd name="T26" fmla="*/ 166 w 180"/>
                <a:gd name="T27" fmla="*/ 27 h 135"/>
                <a:gd name="T28" fmla="*/ 166 w 180"/>
                <a:gd name="T29" fmla="*/ 107 h 135"/>
                <a:gd name="T30" fmla="*/ 152 w 180"/>
                <a:gd name="T31" fmla="*/ 122 h 135"/>
                <a:gd name="T32" fmla="*/ 92 w 180"/>
                <a:gd name="T33" fmla="*/ 122 h 135"/>
                <a:gd name="T34" fmla="*/ 28 w 180"/>
                <a:gd name="T35" fmla="*/ 122 h 135"/>
                <a:gd name="T36" fmla="*/ 13 w 180"/>
                <a:gd name="T37" fmla="*/ 107 h 135"/>
                <a:gd name="T38" fmla="*/ 13 w 180"/>
                <a:gd name="T39" fmla="*/ 2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135">
                  <a:moveTo>
                    <a:pt x="17" y="135"/>
                  </a:moveTo>
                  <a:cubicBezTo>
                    <a:pt x="163" y="135"/>
                    <a:pt x="163" y="135"/>
                    <a:pt x="163" y="135"/>
                  </a:cubicBezTo>
                  <a:cubicBezTo>
                    <a:pt x="172" y="135"/>
                    <a:pt x="180" y="127"/>
                    <a:pt x="180" y="117"/>
                  </a:cubicBezTo>
                  <a:cubicBezTo>
                    <a:pt x="180" y="18"/>
                    <a:pt x="180" y="18"/>
                    <a:pt x="180" y="18"/>
                  </a:cubicBezTo>
                  <a:cubicBezTo>
                    <a:pt x="180" y="8"/>
                    <a:pt x="172" y="0"/>
                    <a:pt x="16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7"/>
                    <a:pt x="8" y="135"/>
                    <a:pt x="17" y="135"/>
                  </a:cubicBezTo>
                  <a:close/>
                  <a:moveTo>
                    <a:pt x="13" y="27"/>
                  </a:moveTo>
                  <a:cubicBezTo>
                    <a:pt x="13" y="19"/>
                    <a:pt x="20" y="13"/>
                    <a:pt x="28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152" y="13"/>
                    <a:pt x="152" y="13"/>
                    <a:pt x="152" y="13"/>
                  </a:cubicBezTo>
                  <a:cubicBezTo>
                    <a:pt x="160" y="13"/>
                    <a:pt x="166" y="19"/>
                    <a:pt x="166" y="27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6" y="115"/>
                    <a:pt x="160" y="122"/>
                    <a:pt x="152" y="122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28" y="122"/>
                    <a:pt x="28" y="122"/>
                    <a:pt x="28" y="122"/>
                  </a:cubicBezTo>
                  <a:cubicBezTo>
                    <a:pt x="20" y="122"/>
                    <a:pt x="13" y="115"/>
                    <a:pt x="13" y="107"/>
                  </a:cubicBezTo>
                  <a:lnTo>
                    <a:pt x="13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9" name="Freeform 503"/>
            <p:cNvSpPr/>
            <p:nvPr/>
          </p:nvSpPr>
          <p:spPr bwMode="auto">
            <a:xfrm>
              <a:off x="4153901" y="2850687"/>
              <a:ext cx="548894" cy="103864"/>
            </a:xfrm>
            <a:custGeom>
              <a:avLst/>
              <a:gdLst>
                <a:gd name="T0" fmla="*/ 720 w 761"/>
                <a:gd name="T1" fmla="*/ 144 h 144"/>
                <a:gd name="T2" fmla="*/ 761 w 761"/>
                <a:gd name="T3" fmla="*/ 144 h 144"/>
                <a:gd name="T4" fmla="*/ 761 w 761"/>
                <a:gd name="T5" fmla="*/ 85 h 144"/>
                <a:gd name="T6" fmla="*/ 409 w 761"/>
                <a:gd name="T7" fmla="*/ 85 h 144"/>
                <a:gd name="T8" fmla="*/ 409 w 761"/>
                <a:gd name="T9" fmla="*/ 0 h 144"/>
                <a:gd name="T10" fmla="*/ 390 w 761"/>
                <a:gd name="T11" fmla="*/ 0 h 144"/>
                <a:gd name="T12" fmla="*/ 371 w 761"/>
                <a:gd name="T13" fmla="*/ 0 h 144"/>
                <a:gd name="T14" fmla="*/ 352 w 761"/>
                <a:gd name="T15" fmla="*/ 0 h 144"/>
                <a:gd name="T16" fmla="*/ 352 w 761"/>
                <a:gd name="T17" fmla="*/ 85 h 144"/>
                <a:gd name="T18" fmla="*/ 0 w 761"/>
                <a:gd name="T19" fmla="*/ 85 h 144"/>
                <a:gd name="T20" fmla="*/ 0 w 761"/>
                <a:gd name="T21" fmla="*/ 144 h 144"/>
                <a:gd name="T22" fmla="*/ 40 w 761"/>
                <a:gd name="T23" fmla="*/ 144 h 144"/>
                <a:gd name="T24" fmla="*/ 40 w 761"/>
                <a:gd name="T25" fmla="*/ 115 h 144"/>
                <a:gd name="T26" fmla="*/ 371 w 761"/>
                <a:gd name="T27" fmla="*/ 115 h 144"/>
                <a:gd name="T28" fmla="*/ 390 w 761"/>
                <a:gd name="T29" fmla="*/ 115 h 144"/>
                <a:gd name="T30" fmla="*/ 720 w 761"/>
                <a:gd name="T31" fmla="*/ 115 h 144"/>
                <a:gd name="T32" fmla="*/ 720 w 761"/>
                <a:gd name="T3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1" h="144">
                  <a:moveTo>
                    <a:pt x="720" y="144"/>
                  </a:moveTo>
                  <a:lnTo>
                    <a:pt x="761" y="144"/>
                  </a:lnTo>
                  <a:lnTo>
                    <a:pt x="761" y="85"/>
                  </a:lnTo>
                  <a:lnTo>
                    <a:pt x="409" y="85"/>
                  </a:lnTo>
                  <a:lnTo>
                    <a:pt x="409" y="0"/>
                  </a:lnTo>
                  <a:lnTo>
                    <a:pt x="390" y="0"/>
                  </a:lnTo>
                  <a:lnTo>
                    <a:pt x="371" y="0"/>
                  </a:lnTo>
                  <a:lnTo>
                    <a:pt x="352" y="0"/>
                  </a:lnTo>
                  <a:lnTo>
                    <a:pt x="352" y="85"/>
                  </a:lnTo>
                  <a:lnTo>
                    <a:pt x="0" y="85"/>
                  </a:lnTo>
                  <a:lnTo>
                    <a:pt x="0" y="144"/>
                  </a:lnTo>
                  <a:lnTo>
                    <a:pt x="40" y="144"/>
                  </a:lnTo>
                  <a:lnTo>
                    <a:pt x="40" y="115"/>
                  </a:lnTo>
                  <a:lnTo>
                    <a:pt x="371" y="115"/>
                  </a:lnTo>
                  <a:lnTo>
                    <a:pt x="390" y="115"/>
                  </a:lnTo>
                  <a:lnTo>
                    <a:pt x="720" y="115"/>
                  </a:lnTo>
                  <a:lnTo>
                    <a:pt x="720" y="1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0" name="Oval 504"/>
            <p:cNvSpPr>
              <a:spLocks noChangeArrowheads="1"/>
            </p:cNvSpPr>
            <p:nvPr/>
          </p:nvSpPr>
          <p:spPr bwMode="auto">
            <a:xfrm>
              <a:off x="4122886" y="3019467"/>
              <a:ext cx="59866" cy="678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1" name="Freeform 505"/>
            <p:cNvSpPr/>
            <p:nvPr/>
          </p:nvSpPr>
          <p:spPr bwMode="auto">
            <a:xfrm>
              <a:off x="4099084" y="3092316"/>
              <a:ext cx="107471" cy="77177"/>
            </a:xfrm>
            <a:custGeom>
              <a:avLst/>
              <a:gdLst>
                <a:gd name="T0" fmla="*/ 63 w 63"/>
                <a:gd name="T1" fmla="*/ 45 h 45"/>
                <a:gd name="T2" fmla="*/ 63 w 63"/>
                <a:gd name="T3" fmla="*/ 18 h 45"/>
                <a:gd name="T4" fmla="*/ 40 w 63"/>
                <a:gd name="T5" fmla="*/ 0 h 45"/>
                <a:gd name="T6" fmla="*/ 32 w 63"/>
                <a:gd name="T7" fmla="*/ 5 h 45"/>
                <a:gd name="T8" fmla="*/ 38 w 63"/>
                <a:gd name="T9" fmla="*/ 27 h 45"/>
                <a:gd name="T10" fmla="*/ 32 w 63"/>
                <a:gd name="T11" fmla="*/ 34 h 45"/>
                <a:gd name="T12" fmla="*/ 26 w 63"/>
                <a:gd name="T13" fmla="*/ 27 h 45"/>
                <a:gd name="T14" fmla="*/ 32 w 63"/>
                <a:gd name="T15" fmla="*/ 5 h 45"/>
                <a:gd name="T16" fmla="*/ 23 w 63"/>
                <a:gd name="T17" fmla="*/ 0 h 45"/>
                <a:gd name="T18" fmla="*/ 0 w 63"/>
                <a:gd name="T19" fmla="*/ 18 h 45"/>
                <a:gd name="T20" fmla="*/ 0 w 63"/>
                <a:gd name="T21" fmla="*/ 45 h 45"/>
                <a:gd name="T22" fmla="*/ 30 w 63"/>
                <a:gd name="T23" fmla="*/ 45 h 45"/>
                <a:gd name="T24" fmla="*/ 34 w 63"/>
                <a:gd name="T25" fmla="*/ 45 h 45"/>
                <a:gd name="T26" fmla="*/ 63 w 63"/>
                <a:gd name="T2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45">
                  <a:moveTo>
                    <a:pt x="63" y="45"/>
                  </a:moveTo>
                  <a:cubicBezTo>
                    <a:pt x="63" y="45"/>
                    <a:pt x="63" y="33"/>
                    <a:pt x="63" y="18"/>
                  </a:cubicBezTo>
                  <a:cubicBezTo>
                    <a:pt x="63" y="7"/>
                    <a:pt x="49" y="2"/>
                    <a:pt x="40" y="0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2"/>
                    <a:pt x="0" y="7"/>
                    <a:pt x="0" y="18"/>
                  </a:cubicBezTo>
                  <a:cubicBezTo>
                    <a:pt x="0" y="33"/>
                    <a:pt x="0" y="45"/>
                    <a:pt x="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4" y="45"/>
                    <a:pt x="34" y="45"/>
                    <a:pt x="34" y="45"/>
                  </a:cubicBezTo>
                  <a:lnTo>
                    <a:pt x="63" y="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2" name="Freeform 506"/>
            <p:cNvSpPr/>
            <p:nvPr/>
          </p:nvSpPr>
          <p:spPr bwMode="auto">
            <a:xfrm>
              <a:off x="4000268" y="2978354"/>
              <a:ext cx="153633" cy="129109"/>
            </a:xfrm>
            <a:custGeom>
              <a:avLst/>
              <a:gdLst>
                <a:gd name="T0" fmla="*/ 90 w 90"/>
                <a:gd name="T1" fmla="*/ 0 h 76"/>
                <a:gd name="T2" fmla="*/ 17 w 90"/>
                <a:gd name="T3" fmla="*/ 0 h 76"/>
                <a:gd name="T4" fmla="*/ 0 w 90"/>
                <a:gd name="T5" fmla="*/ 18 h 76"/>
                <a:gd name="T6" fmla="*/ 0 w 90"/>
                <a:gd name="T7" fmla="*/ 76 h 76"/>
                <a:gd name="T8" fmla="*/ 13 w 90"/>
                <a:gd name="T9" fmla="*/ 76 h 76"/>
                <a:gd name="T10" fmla="*/ 13 w 90"/>
                <a:gd name="T11" fmla="*/ 28 h 76"/>
                <a:gd name="T12" fmla="*/ 28 w 90"/>
                <a:gd name="T13" fmla="*/ 13 h 76"/>
                <a:gd name="T14" fmla="*/ 90 w 90"/>
                <a:gd name="T15" fmla="*/ 13 h 76"/>
                <a:gd name="T16" fmla="*/ 90 w 90"/>
                <a:gd name="T1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76">
                  <a:moveTo>
                    <a:pt x="90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0"/>
                    <a:pt x="20" y="13"/>
                    <a:pt x="28" y="13"/>
                  </a:cubicBezTo>
                  <a:cubicBezTo>
                    <a:pt x="90" y="13"/>
                    <a:pt x="90" y="13"/>
                    <a:pt x="90" y="13"/>
                  </a:cubicBezTo>
                  <a:lnTo>
                    <a:pt x="9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33" name="组合 432"/>
          <p:cNvGrpSpPr/>
          <p:nvPr/>
        </p:nvGrpSpPr>
        <p:grpSpPr>
          <a:xfrm>
            <a:off x="5179021" y="3133376"/>
            <a:ext cx="541681" cy="697477"/>
            <a:chOff x="5311543" y="3040611"/>
            <a:chExt cx="541681" cy="697477"/>
          </a:xfrm>
          <a:solidFill>
            <a:schemeClr val="bg1"/>
          </a:solidFill>
        </p:grpSpPr>
        <p:sp>
          <p:nvSpPr>
            <p:cNvPr id="434" name="Freeform 507"/>
            <p:cNvSpPr/>
            <p:nvPr/>
          </p:nvSpPr>
          <p:spPr bwMode="auto">
            <a:xfrm>
              <a:off x="5478159" y="3279354"/>
              <a:ext cx="375065" cy="339001"/>
            </a:xfrm>
            <a:custGeom>
              <a:avLst/>
              <a:gdLst>
                <a:gd name="T0" fmla="*/ 142 w 220"/>
                <a:gd name="T1" fmla="*/ 0 h 199"/>
                <a:gd name="T2" fmla="*/ 109 w 220"/>
                <a:gd name="T3" fmla="*/ 13 h 199"/>
                <a:gd name="T4" fmla="*/ 135 w 220"/>
                <a:gd name="T5" fmla="*/ 109 h 199"/>
                <a:gd name="T6" fmla="*/ 109 w 220"/>
                <a:gd name="T7" fmla="*/ 147 h 199"/>
                <a:gd name="T8" fmla="*/ 83 w 220"/>
                <a:gd name="T9" fmla="*/ 109 h 199"/>
                <a:gd name="T10" fmla="*/ 109 w 220"/>
                <a:gd name="T11" fmla="*/ 13 h 199"/>
                <a:gd name="T12" fmla="*/ 76 w 220"/>
                <a:gd name="T13" fmla="*/ 0 h 199"/>
                <a:gd name="T14" fmla="*/ 0 w 220"/>
                <a:gd name="T15" fmla="*/ 65 h 199"/>
                <a:gd name="T16" fmla="*/ 55 w 220"/>
                <a:gd name="T17" fmla="*/ 65 h 199"/>
                <a:gd name="T18" fmla="*/ 72 w 220"/>
                <a:gd name="T19" fmla="*/ 82 h 199"/>
                <a:gd name="T20" fmla="*/ 72 w 220"/>
                <a:gd name="T21" fmla="*/ 109 h 199"/>
                <a:gd name="T22" fmla="*/ 72 w 220"/>
                <a:gd name="T23" fmla="*/ 198 h 199"/>
                <a:gd name="T24" fmla="*/ 99 w 220"/>
                <a:gd name="T25" fmla="*/ 199 h 199"/>
                <a:gd name="T26" fmla="*/ 119 w 220"/>
                <a:gd name="T27" fmla="*/ 199 h 199"/>
                <a:gd name="T28" fmla="*/ 220 w 220"/>
                <a:gd name="T29" fmla="*/ 162 h 199"/>
                <a:gd name="T30" fmla="*/ 220 w 220"/>
                <a:gd name="T31" fmla="*/ 78 h 199"/>
                <a:gd name="T32" fmla="*/ 142 w 220"/>
                <a:gd name="T33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0" h="199">
                  <a:moveTo>
                    <a:pt x="142" y="0"/>
                  </a:moveTo>
                  <a:cubicBezTo>
                    <a:pt x="109" y="13"/>
                    <a:pt x="109" y="13"/>
                    <a:pt x="109" y="13"/>
                  </a:cubicBezTo>
                  <a:cubicBezTo>
                    <a:pt x="135" y="109"/>
                    <a:pt x="135" y="109"/>
                    <a:pt x="135" y="109"/>
                  </a:cubicBezTo>
                  <a:cubicBezTo>
                    <a:pt x="109" y="147"/>
                    <a:pt x="109" y="147"/>
                    <a:pt x="109" y="1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49" y="8"/>
                    <a:pt x="7" y="25"/>
                    <a:pt x="0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64" y="65"/>
                    <a:pt x="72" y="73"/>
                    <a:pt x="72" y="82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80" y="199"/>
                    <a:pt x="89" y="199"/>
                    <a:pt x="9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217" y="199"/>
                    <a:pt x="220" y="162"/>
                    <a:pt x="220" y="162"/>
                  </a:cubicBezTo>
                  <a:cubicBezTo>
                    <a:pt x="220" y="162"/>
                    <a:pt x="220" y="150"/>
                    <a:pt x="220" y="78"/>
                  </a:cubicBezTo>
                  <a:cubicBezTo>
                    <a:pt x="220" y="29"/>
                    <a:pt x="172" y="8"/>
                    <a:pt x="14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5" name="Oval 508"/>
            <p:cNvSpPr>
              <a:spLocks noChangeArrowheads="1"/>
            </p:cNvSpPr>
            <p:nvPr/>
          </p:nvSpPr>
          <p:spPr bwMode="auto">
            <a:xfrm>
              <a:off x="5569040" y="3040611"/>
              <a:ext cx="190418" cy="2235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6" name="Freeform 509"/>
            <p:cNvSpPr>
              <a:spLocks noEditPoints="1"/>
            </p:cNvSpPr>
            <p:nvPr/>
          </p:nvSpPr>
          <p:spPr bwMode="auto">
            <a:xfrm>
              <a:off x="5344001" y="3700581"/>
              <a:ext cx="217826" cy="37507"/>
            </a:xfrm>
            <a:custGeom>
              <a:avLst/>
              <a:gdLst>
                <a:gd name="T0" fmla="*/ 0 w 128"/>
                <a:gd name="T1" fmla="*/ 22 h 22"/>
                <a:gd name="T2" fmla="*/ 128 w 128"/>
                <a:gd name="T3" fmla="*/ 22 h 22"/>
                <a:gd name="T4" fmla="*/ 128 w 128"/>
                <a:gd name="T5" fmla="*/ 0 h 22"/>
                <a:gd name="T6" fmla="*/ 0 w 128"/>
                <a:gd name="T7" fmla="*/ 0 h 22"/>
                <a:gd name="T8" fmla="*/ 0 w 128"/>
                <a:gd name="T9" fmla="*/ 22 h 22"/>
                <a:gd name="T10" fmla="*/ 104 w 128"/>
                <a:gd name="T11" fmla="*/ 5 h 22"/>
                <a:gd name="T12" fmla="*/ 110 w 128"/>
                <a:gd name="T13" fmla="*/ 11 h 22"/>
                <a:gd name="T14" fmla="*/ 104 w 128"/>
                <a:gd name="T15" fmla="*/ 18 h 22"/>
                <a:gd name="T16" fmla="*/ 97 w 128"/>
                <a:gd name="T17" fmla="*/ 11 h 22"/>
                <a:gd name="T18" fmla="*/ 104 w 128"/>
                <a:gd name="T1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22">
                  <a:moveTo>
                    <a:pt x="0" y="22"/>
                  </a:moveTo>
                  <a:cubicBezTo>
                    <a:pt x="128" y="22"/>
                    <a:pt x="128" y="22"/>
                    <a:pt x="128" y="22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2"/>
                  </a:lnTo>
                  <a:close/>
                  <a:moveTo>
                    <a:pt x="104" y="5"/>
                  </a:moveTo>
                  <a:cubicBezTo>
                    <a:pt x="108" y="5"/>
                    <a:pt x="110" y="8"/>
                    <a:pt x="110" y="11"/>
                  </a:cubicBezTo>
                  <a:cubicBezTo>
                    <a:pt x="110" y="15"/>
                    <a:pt x="108" y="18"/>
                    <a:pt x="104" y="18"/>
                  </a:cubicBezTo>
                  <a:cubicBezTo>
                    <a:pt x="100" y="18"/>
                    <a:pt x="97" y="15"/>
                    <a:pt x="97" y="11"/>
                  </a:cubicBezTo>
                  <a:cubicBezTo>
                    <a:pt x="97" y="8"/>
                    <a:pt x="100" y="5"/>
                    <a:pt x="10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7" name="Freeform 510"/>
            <p:cNvSpPr/>
            <p:nvPr/>
          </p:nvSpPr>
          <p:spPr bwMode="auto">
            <a:xfrm>
              <a:off x="5376458" y="3655862"/>
              <a:ext cx="144977" cy="32458"/>
            </a:xfrm>
            <a:custGeom>
              <a:avLst/>
              <a:gdLst>
                <a:gd name="T0" fmla="*/ 76 w 85"/>
                <a:gd name="T1" fmla="*/ 19 h 19"/>
                <a:gd name="T2" fmla="*/ 85 w 85"/>
                <a:gd name="T3" fmla="*/ 10 h 19"/>
                <a:gd name="T4" fmla="*/ 76 w 85"/>
                <a:gd name="T5" fmla="*/ 0 h 19"/>
                <a:gd name="T6" fmla="*/ 9 w 85"/>
                <a:gd name="T7" fmla="*/ 0 h 19"/>
                <a:gd name="T8" fmla="*/ 3 w 85"/>
                <a:gd name="T9" fmla="*/ 3 h 19"/>
                <a:gd name="T10" fmla="*/ 0 w 85"/>
                <a:gd name="T11" fmla="*/ 10 h 19"/>
                <a:gd name="T12" fmla="*/ 9 w 85"/>
                <a:gd name="T13" fmla="*/ 19 h 19"/>
                <a:gd name="T14" fmla="*/ 76 w 85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19">
                  <a:moveTo>
                    <a:pt x="76" y="19"/>
                  </a:moveTo>
                  <a:cubicBezTo>
                    <a:pt x="81" y="19"/>
                    <a:pt x="85" y="15"/>
                    <a:pt x="85" y="10"/>
                  </a:cubicBezTo>
                  <a:cubicBezTo>
                    <a:pt x="85" y="5"/>
                    <a:pt x="81" y="0"/>
                    <a:pt x="7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15"/>
                    <a:pt x="4" y="19"/>
                    <a:pt x="9" y="19"/>
                  </a:cubicBezTo>
                  <a:lnTo>
                    <a:pt x="7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8" name="Freeform 511"/>
            <p:cNvSpPr>
              <a:spLocks noEditPoints="1"/>
            </p:cNvSpPr>
            <p:nvPr/>
          </p:nvSpPr>
          <p:spPr bwMode="auto">
            <a:xfrm>
              <a:off x="5311543" y="3404135"/>
              <a:ext cx="272644" cy="232973"/>
            </a:xfrm>
            <a:custGeom>
              <a:avLst/>
              <a:gdLst>
                <a:gd name="T0" fmla="*/ 145 w 160"/>
                <a:gd name="T1" fmla="*/ 0 h 137"/>
                <a:gd name="T2" fmla="*/ 97 w 160"/>
                <a:gd name="T3" fmla="*/ 0 h 137"/>
                <a:gd name="T4" fmla="*/ 16 w 160"/>
                <a:gd name="T5" fmla="*/ 0 h 137"/>
                <a:gd name="T6" fmla="*/ 0 w 160"/>
                <a:gd name="T7" fmla="*/ 15 h 137"/>
                <a:gd name="T8" fmla="*/ 0 w 160"/>
                <a:gd name="T9" fmla="*/ 122 h 137"/>
                <a:gd name="T10" fmla="*/ 16 w 160"/>
                <a:gd name="T11" fmla="*/ 137 h 137"/>
                <a:gd name="T12" fmla="*/ 145 w 160"/>
                <a:gd name="T13" fmla="*/ 137 h 137"/>
                <a:gd name="T14" fmla="*/ 160 w 160"/>
                <a:gd name="T15" fmla="*/ 124 h 137"/>
                <a:gd name="T16" fmla="*/ 160 w 160"/>
                <a:gd name="T17" fmla="*/ 122 h 137"/>
                <a:gd name="T18" fmla="*/ 160 w 160"/>
                <a:gd name="T19" fmla="*/ 15 h 137"/>
                <a:gd name="T20" fmla="*/ 145 w 160"/>
                <a:gd name="T21" fmla="*/ 0 h 137"/>
                <a:gd name="T22" fmla="*/ 135 w 160"/>
                <a:gd name="T23" fmla="*/ 123 h 137"/>
                <a:gd name="T24" fmla="*/ 26 w 160"/>
                <a:gd name="T25" fmla="*/ 123 h 137"/>
                <a:gd name="T26" fmla="*/ 13 w 160"/>
                <a:gd name="T27" fmla="*/ 111 h 137"/>
                <a:gd name="T28" fmla="*/ 13 w 160"/>
                <a:gd name="T29" fmla="*/ 27 h 137"/>
                <a:gd name="T30" fmla="*/ 26 w 160"/>
                <a:gd name="T31" fmla="*/ 15 h 137"/>
                <a:gd name="T32" fmla="*/ 97 w 160"/>
                <a:gd name="T33" fmla="*/ 15 h 137"/>
                <a:gd name="T34" fmla="*/ 135 w 160"/>
                <a:gd name="T35" fmla="*/ 15 h 137"/>
                <a:gd name="T36" fmla="*/ 147 w 160"/>
                <a:gd name="T37" fmla="*/ 27 h 137"/>
                <a:gd name="T38" fmla="*/ 147 w 160"/>
                <a:gd name="T39" fmla="*/ 111 h 137"/>
                <a:gd name="T40" fmla="*/ 142 w 160"/>
                <a:gd name="T41" fmla="*/ 121 h 137"/>
                <a:gd name="T42" fmla="*/ 135 w 160"/>
                <a:gd name="T43" fmla="*/ 12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0" h="137">
                  <a:moveTo>
                    <a:pt x="145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30"/>
                    <a:pt x="7" y="137"/>
                    <a:pt x="16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53" y="137"/>
                    <a:pt x="159" y="131"/>
                    <a:pt x="160" y="124"/>
                  </a:cubicBezTo>
                  <a:cubicBezTo>
                    <a:pt x="160" y="123"/>
                    <a:pt x="160" y="123"/>
                    <a:pt x="160" y="122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0" y="7"/>
                    <a:pt x="154" y="0"/>
                    <a:pt x="145" y="0"/>
                  </a:cubicBezTo>
                  <a:close/>
                  <a:moveTo>
                    <a:pt x="135" y="123"/>
                  </a:moveTo>
                  <a:cubicBezTo>
                    <a:pt x="26" y="123"/>
                    <a:pt x="26" y="123"/>
                    <a:pt x="26" y="123"/>
                  </a:cubicBezTo>
                  <a:cubicBezTo>
                    <a:pt x="19" y="123"/>
                    <a:pt x="13" y="117"/>
                    <a:pt x="13" y="11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0"/>
                    <a:pt x="19" y="15"/>
                    <a:pt x="26" y="15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42" y="15"/>
                    <a:pt x="147" y="20"/>
                    <a:pt x="147" y="27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7" y="115"/>
                    <a:pt x="145" y="119"/>
                    <a:pt x="142" y="121"/>
                  </a:cubicBezTo>
                  <a:cubicBezTo>
                    <a:pt x="140" y="122"/>
                    <a:pt x="137" y="123"/>
                    <a:pt x="135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39" name="组合 438"/>
          <p:cNvGrpSpPr/>
          <p:nvPr/>
        </p:nvGrpSpPr>
        <p:grpSpPr>
          <a:xfrm>
            <a:off x="6141929" y="3196848"/>
            <a:ext cx="745081" cy="564041"/>
            <a:chOff x="6274451" y="3104083"/>
            <a:chExt cx="745081" cy="564041"/>
          </a:xfrm>
          <a:solidFill>
            <a:schemeClr val="bg1"/>
          </a:solidFill>
        </p:grpSpPr>
        <p:sp>
          <p:nvSpPr>
            <p:cNvPr id="440" name="Freeform 512"/>
            <p:cNvSpPr/>
            <p:nvPr/>
          </p:nvSpPr>
          <p:spPr bwMode="auto">
            <a:xfrm>
              <a:off x="6569454" y="3119230"/>
              <a:ext cx="450078" cy="22360"/>
            </a:xfrm>
            <a:custGeom>
              <a:avLst/>
              <a:gdLst>
                <a:gd name="T0" fmla="*/ 257 w 264"/>
                <a:gd name="T1" fmla="*/ 0 h 13"/>
                <a:gd name="T2" fmla="*/ 6 w 264"/>
                <a:gd name="T3" fmla="*/ 0 h 13"/>
                <a:gd name="T4" fmla="*/ 2 w 264"/>
                <a:gd name="T5" fmla="*/ 2 h 13"/>
                <a:gd name="T6" fmla="*/ 0 w 264"/>
                <a:gd name="T7" fmla="*/ 7 h 13"/>
                <a:gd name="T8" fmla="*/ 6 w 264"/>
                <a:gd name="T9" fmla="*/ 13 h 13"/>
                <a:gd name="T10" fmla="*/ 257 w 264"/>
                <a:gd name="T11" fmla="*/ 13 h 13"/>
                <a:gd name="T12" fmla="*/ 264 w 264"/>
                <a:gd name="T13" fmla="*/ 7 h 13"/>
                <a:gd name="T14" fmla="*/ 257 w 264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4" h="13">
                  <a:moveTo>
                    <a:pt x="25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0" y="3"/>
                    <a:pt x="0" y="5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61" y="13"/>
                    <a:pt x="264" y="10"/>
                    <a:pt x="264" y="7"/>
                  </a:cubicBezTo>
                  <a:cubicBezTo>
                    <a:pt x="264" y="3"/>
                    <a:pt x="261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1" name="Rectangle 513"/>
            <p:cNvSpPr>
              <a:spLocks noChangeArrowheads="1"/>
            </p:cNvSpPr>
            <p:nvPr/>
          </p:nvSpPr>
          <p:spPr bwMode="auto">
            <a:xfrm>
              <a:off x="6869507" y="3293058"/>
              <a:ext cx="28851" cy="122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2" name="Rectangle 514"/>
            <p:cNvSpPr>
              <a:spLocks noChangeArrowheads="1"/>
            </p:cNvSpPr>
            <p:nvPr/>
          </p:nvSpPr>
          <p:spPr bwMode="auto">
            <a:xfrm>
              <a:off x="6821902" y="3325516"/>
              <a:ext cx="30294" cy="86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3" name="Rectangle 515"/>
            <p:cNvSpPr>
              <a:spLocks noChangeArrowheads="1"/>
            </p:cNvSpPr>
            <p:nvPr/>
          </p:nvSpPr>
          <p:spPr bwMode="auto">
            <a:xfrm>
              <a:off x="6772134" y="3280796"/>
              <a:ext cx="28851" cy="13127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4" name="Freeform 516"/>
            <p:cNvSpPr/>
            <p:nvPr/>
          </p:nvSpPr>
          <p:spPr bwMode="auto">
            <a:xfrm>
              <a:off x="6750496" y="3521704"/>
              <a:ext cx="86554" cy="146420"/>
            </a:xfrm>
            <a:custGeom>
              <a:avLst/>
              <a:gdLst>
                <a:gd name="T0" fmla="*/ 43 w 51"/>
                <a:gd name="T1" fmla="*/ 71 h 86"/>
                <a:gd name="T2" fmla="*/ 36 w 51"/>
                <a:gd name="T3" fmla="*/ 71 h 86"/>
                <a:gd name="T4" fmla="*/ 36 w 51"/>
                <a:gd name="T5" fmla="*/ 0 h 86"/>
                <a:gd name="T6" fmla="*/ 19 w 51"/>
                <a:gd name="T7" fmla="*/ 0 h 86"/>
                <a:gd name="T8" fmla="*/ 19 w 51"/>
                <a:gd name="T9" fmla="*/ 71 h 86"/>
                <a:gd name="T10" fmla="*/ 7 w 51"/>
                <a:gd name="T11" fmla="*/ 71 h 86"/>
                <a:gd name="T12" fmla="*/ 2 w 51"/>
                <a:gd name="T13" fmla="*/ 73 h 86"/>
                <a:gd name="T14" fmla="*/ 0 w 51"/>
                <a:gd name="T15" fmla="*/ 79 h 86"/>
                <a:gd name="T16" fmla="*/ 7 w 51"/>
                <a:gd name="T17" fmla="*/ 86 h 86"/>
                <a:gd name="T18" fmla="*/ 43 w 51"/>
                <a:gd name="T19" fmla="*/ 86 h 86"/>
                <a:gd name="T20" fmla="*/ 51 w 51"/>
                <a:gd name="T21" fmla="*/ 79 h 86"/>
                <a:gd name="T22" fmla="*/ 43 w 51"/>
                <a:gd name="T23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6">
                  <a:moveTo>
                    <a:pt x="43" y="71"/>
                  </a:moveTo>
                  <a:cubicBezTo>
                    <a:pt x="36" y="71"/>
                    <a:pt x="36" y="71"/>
                    <a:pt x="36" y="7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5" y="71"/>
                    <a:pt x="3" y="72"/>
                    <a:pt x="2" y="73"/>
                  </a:cubicBezTo>
                  <a:cubicBezTo>
                    <a:pt x="0" y="75"/>
                    <a:pt x="0" y="77"/>
                    <a:pt x="0" y="79"/>
                  </a:cubicBezTo>
                  <a:cubicBezTo>
                    <a:pt x="0" y="83"/>
                    <a:pt x="3" y="86"/>
                    <a:pt x="7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7" y="86"/>
                    <a:pt x="51" y="83"/>
                    <a:pt x="51" y="79"/>
                  </a:cubicBezTo>
                  <a:cubicBezTo>
                    <a:pt x="51" y="75"/>
                    <a:pt x="47" y="71"/>
                    <a:pt x="43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5" name="Rectangle 517"/>
            <p:cNvSpPr>
              <a:spLocks noChangeArrowheads="1"/>
            </p:cNvSpPr>
            <p:nvPr/>
          </p:nvSpPr>
          <p:spPr bwMode="auto">
            <a:xfrm>
              <a:off x="6720923" y="3325516"/>
              <a:ext cx="29573" cy="86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6" name="Rectangle 518"/>
            <p:cNvSpPr>
              <a:spLocks noChangeArrowheads="1"/>
            </p:cNvSpPr>
            <p:nvPr/>
          </p:nvSpPr>
          <p:spPr bwMode="auto">
            <a:xfrm>
              <a:off x="6668270" y="3357974"/>
              <a:ext cx="28851" cy="540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7" name="Freeform 519"/>
            <p:cNvSpPr>
              <a:spLocks noEditPoints="1"/>
            </p:cNvSpPr>
            <p:nvPr/>
          </p:nvSpPr>
          <p:spPr bwMode="auto">
            <a:xfrm>
              <a:off x="6601912" y="3161786"/>
              <a:ext cx="383721" cy="346214"/>
            </a:xfrm>
            <a:custGeom>
              <a:avLst/>
              <a:gdLst>
                <a:gd name="T0" fmla="*/ 0 w 532"/>
                <a:gd name="T1" fmla="*/ 480 h 480"/>
                <a:gd name="T2" fmla="*/ 532 w 532"/>
                <a:gd name="T3" fmla="*/ 480 h 480"/>
                <a:gd name="T4" fmla="*/ 532 w 532"/>
                <a:gd name="T5" fmla="*/ 0 h 480"/>
                <a:gd name="T6" fmla="*/ 0 w 532"/>
                <a:gd name="T7" fmla="*/ 0 h 480"/>
                <a:gd name="T8" fmla="*/ 0 w 532"/>
                <a:gd name="T9" fmla="*/ 480 h 480"/>
                <a:gd name="T10" fmla="*/ 28 w 532"/>
                <a:gd name="T11" fmla="*/ 28 h 480"/>
                <a:gd name="T12" fmla="*/ 506 w 532"/>
                <a:gd name="T13" fmla="*/ 28 h 480"/>
                <a:gd name="T14" fmla="*/ 506 w 532"/>
                <a:gd name="T15" fmla="*/ 442 h 480"/>
                <a:gd name="T16" fmla="*/ 28 w 532"/>
                <a:gd name="T17" fmla="*/ 442 h 480"/>
                <a:gd name="T18" fmla="*/ 28 w 532"/>
                <a:gd name="T19" fmla="*/ 28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2" h="480">
                  <a:moveTo>
                    <a:pt x="0" y="480"/>
                  </a:moveTo>
                  <a:lnTo>
                    <a:pt x="532" y="480"/>
                  </a:lnTo>
                  <a:lnTo>
                    <a:pt x="532" y="0"/>
                  </a:lnTo>
                  <a:lnTo>
                    <a:pt x="0" y="0"/>
                  </a:lnTo>
                  <a:lnTo>
                    <a:pt x="0" y="480"/>
                  </a:lnTo>
                  <a:close/>
                  <a:moveTo>
                    <a:pt x="28" y="28"/>
                  </a:moveTo>
                  <a:lnTo>
                    <a:pt x="506" y="28"/>
                  </a:lnTo>
                  <a:lnTo>
                    <a:pt x="506" y="442"/>
                  </a:lnTo>
                  <a:lnTo>
                    <a:pt x="28" y="442"/>
                  </a:lnTo>
                  <a:lnTo>
                    <a:pt x="28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8" name="Freeform 520"/>
            <p:cNvSpPr/>
            <p:nvPr/>
          </p:nvSpPr>
          <p:spPr bwMode="auto">
            <a:xfrm>
              <a:off x="6274451" y="3299550"/>
              <a:ext cx="313757" cy="281299"/>
            </a:xfrm>
            <a:custGeom>
              <a:avLst/>
              <a:gdLst>
                <a:gd name="T0" fmla="*/ 161 w 184"/>
                <a:gd name="T1" fmla="*/ 20 h 165"/>
                <a:gd name="T2" fmla="*/ 119 w 184"/>
                <a:gd name="T3" fmla="*/ 0 h 165"/>
                <a:gd name="T4" fmla="*/ 92 w 184"/>
                <a:gd name="T5" fmla="*/ 11 h 165"/>
                <a:gd name="T6" fmla="*/ 114 w 184"/>
                <a:gd name="T7" fmla="*/ 90 h 165"/>
                <a:gd name="T8" fmla="*/ 92 w 184"/>
                <a:gd name="T9" fmla="*/ 122 h 165"/>
                <a:gd name="T10" fmla="*/ 70 w 184"/>
                <a:gd name="T11" fmla="*/ 90 h 165"/>
                <a:gd name="T12" fmla="*/ 92 w 184"/>
                <a:gd name="T13" fmla="*/ 11 h 165"/>
                <a:gd name="T14" fmla="*/ 65 w 184"/>
                <a:gd name="T15" fmla="*/ 0 h 165"/>
                <a:gd name="T16" fmla="*/ 0 w 184"/>
                <a:gd name="T17" fmla="*/ 65 h 165"/>
                <a:gd name="T18" fmla="*/ 0 w 184"/>
                <a:gd name="T19" fmla="*/ 135 h 165"/>
                <a:gd name="T20" fmla="*/ 84 w 184"/>
                <a:gd name="T21" fmla="*/ 165 h 165"/>
                <a:gd name="T22" fmla="*/ 100 w 184"/>
                <a:gd name="T23" fmla="*/ 165 h 165"/>
                <a:gd name="T24" fmla="*/ 184 w 184"/>
                <a:gd name="T25" fmla="*/ 135 h 165"/>
                <a:gd name="T26" fmla="*/ 184 w 184"/>
                <a:gd name="T27" fmla="*/ 65 h 165"/>
                <a:gd name="T28" fmla="*/ 161 w 184"/>
                <a:gd name="T29" fmla="*/ 2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4" h="165">
                  <a:moveTo>
                    <a:pt x="161" y="20"/>
                  </a:moveTo>
                  <a:cubicBezTo>
                    <a:pt x="148" y="10"/>
                    <a:pt x="132" y="4"/>
                    <a:pt x="119" y="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40" y="7"/>
                    <a:pt x="0" y="24"/>
                    <a:pt x="0" y="65"/>
                  </a:cubicBezTo>
                  <a:cubicBezTo>
                    <a:pt x="0" y="124"/>
                    <a:pt x="0" y="135"/>
                    <a:pt x="0" y="135"/>
                  </a:cubicBezTo>
                  <a:cubicBezTo>
                    <a:pt x="0" y="135"/>
                    <a:pt x="3" y="165"/>
                    <a:pt x="84" y="165"/>
                  </a:cubicBezTo>
                  <a:cubicBezTo>
                    <a:pt x="100" y="165"/>
                    <a:pt x="100" y="165"/>
                    <a:pt x="100" y="165"/>
                  </a:cubicBezTo>
                  <a:cubicBezTo>
                    <a:pt x="182" y="165"/>
                    <a:pt x="184" y="135"/>
                    <a:pt x="184" y="135"/>
                  </a:cubicBezTo>
                  <a:cubicBezTo>
                    <a:pt x="184" y="135"/>
                    <a:pt x="184" y="124"/>
                    <a:pt x="184" y="65"/>
                  </a:cubicBezTo>
                  <a:cubicBezTo>
                    <a:pt x="184" y="44"/>
                    <a:pt x="174" y="30"/>
                    <a:pt x="16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9" name="Oval 521"/>
            <p:cNvSpPr>
              <a:spLocks noChangeArrowheads="1"/>
            </p:cNvSpPr>
            <p:nvPr/>
          </p:nvSpPr>
          <p:spPr bwMode="auto">
            <a:xfrm>
              <a:off x="6353071" y="3104083"/>
              <a:ext cx="156518" cy="1824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50" name="组合 449"/>
          <p:cNvGrpSpPr/>
          <p:nvPr/>
        </p:nvGrpSpPr>
        <p:grpSpPr>
          <a:xfrm>
            <a:off x="7249815" y="3119671"/>
            <a:ext cx="613809" cy="731377"/>
            <a:chOff x="7276320" y="3477479"/>
            <a:chExt cx="613809" cy="731377"/>
          </a:xfrm>
          <a:solidFill>
            <a:schemeClr val="bg1"/>
          </a:solidFill>
        </p:grpSpPr>
        <p:sp>
          <p:nvSpPr>
            <p:cNvPr id="451" name="Rectangle 522"/>
            <p:cNvSpPr>
              <a:spLocks noChangeArrowheads="1"/>
            </p:cNvSpPr>
            <p:nvPr/>
          </p:nvSpPr>
          <p:spPr bwMode="auto">
            <a:xfrm>
              <a:off x="7583585" y="3830906"/>
              <a:ext cx="199073" cy="2524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2" name="Rectangle 523"/>
            <p:cNvSpPr>
              <a:spLocks noChangeArrowheads="1"/>
            </p:cNvSpPr>
            <p:nvPr/>
          </p:nvSpPr>
          <p:spPr bwMode="auto">
            <a:xfrm>
              <a:off x="7583585" y="3760942"/>
              <a:ext cx="199073" cy="2524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3" name="Rectangle 524"/>
            <p:cNvSpPr>
              <a:spLocks noChangeArrowheads="1"/>
            </p:cNvSpPr>
            <p:nvPr/>
          </p:nvSpPr>
          <p:spPr bwMode="auto">
            <a:xfrm>
              <a:off x="7583585" y="3678716"/>
              <a:ext cx="199073" cy="2596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4" name="Rectangle 525"/>
            <p:cNvSpPr>
              <a:spLocks noChangeArrowheads="1"/>
            </p:cNvSpPr>
            <p:nvPr/>
          </p:nvSpPr>
          <p:spPr bwMode="auto">
            <a:xfrm>
              <a:off x="7583585" y="3608752"/>
              <a:ext cx="199073" cy="2596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5" name="Rectangle 526"/>
            <p:cNvSpPr>
              <a:spLocks noChangeArrowheads="1"/>
            </p:cNvSpPr>
            <p:nvPr/>
          </p:nvSpPr>
          <p:spPr bwMode="auto">
            <a:xfrm>
              <a:off x="7380905" y="4066043"/>
              <a:ext cx="400310" cy="2524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6" name="Rectangle 527"/>
            <p:cNvSpPr>
              <a:spLocks noChangeArrowheads="1"/>
            </p:cNvSpPr>
            <p:nvPr/>
          </p:nvSpPr>
          <p:spPr bwMode="auto">
            <a:xfrm>
              <a:off x="7380905" y="3996079"/>
              <a:ext cx="400310" cy="2524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7" name="Rectangle 528"/>
            <p:cNvSpPr>
              <a:spLocks noChangeArrowheads="1"/>
            </p:cNvSpPr>
            <p:nvPr/>
          </p:nvSpPr>
          <p:spPr bwMode="auto">
            <a:xfrm>
              <a:off x="7380905" y="3913853"/>
              <a:ext cx="400310" cy="2596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8" name="Freeform 529"/>
            <p:cNvSpPr/>
            <p:nvPr/>
          </p:nvSpPr>
          <p:spPr bwMode="auto">
            <a:xfrm>
              <a:off x="7375135" y="3704682"/>
              <a:ext cx="158681" cy="93766"/>
            </a:xfrm>
            <a:custGeom>
              <a:avLst/>
              <a:gdLst>
                <a:gd name="T0" fmla="*/ 52 w 93"/>
                <a:gd name="T1" fmla="*/ 55 h 55"/>
                <a:gd name="T2" fmla="*/ 93 w 93"/>
                <a:gd name="T3" fmla="*/ 55 h 55"/>
                <a:gd name="T4" fmla="*/ 93 w 93"/>
                <a:gd name="T5" fmla="*/ 39 h 55"/>
                <a:gd name="T6" fmla="*/ 52 w 93"/>
                <a:gd name="T7" fmla="*/ 0 h 55"/>
                <a:gd name="T8" fmla="*/ 41 w 93"/>
                <a:gd name="T9" fmla="*/ 0 h 55"/>
                <a:gd name="T10" fmla="*/ 0 w 93"/>
                <a:gd name="T11" fmla="*/ 39 h 55"/>
                <a:gd name="T12" fmla="*/ 0 w 93"/>
                <a:gd name="T13" fmla="*/ 55 h 55"/>
                <a:gd name="T14" fmla="*/ 41 w 93"/>
                <a:gd name="T15" fmla="*/ 55 h 55"/>
                <a:gd name="T16" fmla="*/ 52 w 93"/>
                <a:gd name="T1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55">
                  <a:moveTo>
                    <a:pt x="52" y="55"/>
                  </a:moveTo>
                  <a:cubicBezTo>
                    <a:pt x="93" y="55"/>
                    <a:pt x="93" y="55"/>
                    <a:pt x="93" y="55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0"/>
                    <a:pt x="52" y="0"/>
                    <a:pt x="5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0" y="0"/>
                    <a:pt x="0" y="39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41" y="55"/>
                    <a:pt x="41" y="55"/>
                    <a:pt x="41" y="55"/>
                  </a:cubicBezTo>
                  <a:lnTo>
                    <a:pt x="52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9" name="Oval 530"/>
            <p:cNvSpPr>
              <a:spLocks noChangeArrowheads="1"/>
            </p:cNvSpPr>
            <p:nvPr/>
          </p:nvSpPr>
          <p:spPr bwMode="auto">
            <a:xfrm>
              <a:off x="7418411" y="3617407"/>
              <a:ext cx="76456" cy="750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0" name="Freeform 531"/>
            <p:cNvSpPr>
              <a:spLocks noEditPoints="1"/>
            </p:cNvSpPr>
            <p:nvPr/>
          </p:nvSpPr>
          <p:spPr bwMode="auto">
            <a:xfrm>
              <a:off x="7276320" y="3477479"/>
              <a:ext cx="613809" cy="731377"/>
            </a:xfrm>
            <a:custGeom>
              <a:avLst/>
              <a:gdLst>
                <a:gd name="T0" fmla="*/ 332 w 360"/>
                <a:gd name="T1" fmla="*/ 0 h 429"/>
                <a:gd name="T2" fmla="*/ 28 w 360"/>
                <a:gd name="T3" fmla="*/ 0 h 429"/>
                <a:gd name="T4" fmla="*/ 0 w 360"/>
                <a:gd name="T5" fmla="*/ 29 h 429"/>
                <a:gd name="T6" fmla="*/ 0 w 360"/>
                <a:gd name="T7" fmla="*/ 401 h 429"/>
                <a:gd name="T8" fmla="*/ 28 w 360"/>
                <a:gd name="T9" fmla="*/ 429 h 429"/>
                <a:gd name="T10" fmla="*/ 332 w 360"/>
                <a:gd name="T11" fmla="*/ 429 h 429"/>
                <a:gd name="T12" fmla="*/ 360 w 360"/>
                <a:gd name="T13" fmla="*/ 401 h 429"/>
                <a:gd name="T14" fmla="*/ 360 w 360"/>
                <a:gd name="T15" fmla="*/ 29 h 429"/>
                <a:gd name="T16" fmla="*/ 332 w 360"/>
                <a:gd name="T17" fmla="*/ 0 h 429"/>
                <a:gd name="T18" fmla="*/ 342 w 360"/>
                <a:gd name="T19" fmla="*/ 385 h 429"/>
                <a:gd name="T20" fmla="*/ 317 w 360"/>
                <a:gd name="T21" fmla="*/ 411 h 429"/>
                <a:gd name="T22" fmla="*/ 44 w 360"/>
                <a:gd name="T23" fmla="*/ 411 h 429"/>
                <a:gd name="T24" fmla="*/ 19 w 360"/>
                <a:gd name="T25" fmla="*/ 385 h 429"/>
                <a:gd name="T26" fmla="*/ 19 w 360"/>
                <a:gd name="T27" fmla="*/ 42 h 429"/>
                <a:gd name="T28" fmla="*/ 44 w 360"/>
                <a:gd name="T29" fmla="*/ 15 h 429"/>
                <a:gd name="T30" fmla="*/ 317 w 360"/>
                <a:gd name="T31" fmla="*/ 15 h 429"/>
                <a:gd name="T32" fmla="*/ 342 w 360"/>
                <a:gd name="T33" fmla="*/ 42 h 429"/>
                <a:gd name="T34" fmla="*/ 342 w 360"/>
                <a:gd name="T35" fmla="*/ 385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0" h="429">
                  <a:moveTo>
                    <a:pt x="33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401"/>
                    <a:pt x="0" y="401"/>
                    <a:pt x="0" y="401"/>
                  </a:cubicBezTo>
                  <a:cubicBezTo>
                    <a:pt x="0" y="416"/>
                    <a:pt x="13" y="429"/>
                    <a:pt x="28" y="429"/>
                  </a:cubicBezTo>
                  <a:cubicBezTo>
                    <a:pt x="332" y="429"/>
                    <a:pt x="332" y="429"/>
                    <a:pt x="332" y="429"/>
                  </a:cubicBezTo>
                  <a:cubicBezTo>
                    <a:pt x="347" y="429"/>
                    <a:pt x="360" y="416"/>
                    <a:pt x="360" y="401"/>
                  </a:cubicBezTo>
                  <a:cubicBezTo>
                    <a:pt x="360" y="29"/>
                    <a:pt x="360" y="29"/>
                    <a:pt x="360" y="29"/>
                  </a:cubicBezTo>
                  <a:cubicBezTo>
                    <a:pt x="360" y="13"/>
                    <a:pt x="347" y="0"/>
                    <a:pt x="332" y="0"/>
                  </a:cubicBezTo>
                  <a:close/>
                  <a:moveTo>
                    <a:pt x="342" y="385"/>
                  </a:moveTo>
                  <a:cubicBezTo>
                    <a:pt x="342" y="400"/>
                    <a:pt x="331" y="411"/>
                    <a:pt x="317" y="411"/>
                  </a:cubicBezTo>
                  <a:cubicBezTo>
                    <a:pt x="44" y="411"/>
                    <a:pt x="44" y="411"/>
                    <a:pt x="44" y="411"/>
                  </a:cubicBezTo>
                  <a:cubicBezTo>
                    <a:pt x="30" y="411"/>
                    <a:pt x="19" y="400"/>
                    <a:pt x="19" y="385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27"/>
                    <a:pt x="30" y="15"/>
                    <a:pt x="44" y="15"/>
                  </a:cubicBezTo>
                  <a:cubicBezTo>
                    <a:pt x="317" y="15"/>
                    <a:pt x="317" y="15"/>
                    <a:pt x="317" y="15"/>
                  </a:cubicBezTo>
                  <a:cubicBezTo>
                    <a:pt x="331" y="15"/>
                    <a:pt x="342" y="27"/>
                    <a:pt x="342" y="42"/>
                  </a:cubicBezTo>
                  <a:lnTo>
                    <a:pt x="342" y="3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61" name="组合 460"/>
          <p:cNvGrpSpPr/>
          <p:nvPr/>
        </p:nvGrpSpPr>
        <p:grpSpPr>
          <a:xfrm>
            <a:off x="8266097" y="3142031"/>
            <a:ext cx="671511" cy="656364"/>
            <a:chOff x="8292602" y="3499839"/>
            <a:chExt cx="671511" cy="656364"/>
          </a:xfrm>
          <a:solidFill>
            <a:schemeClr val="bg1"/>
          </a:solidFill>
        </p:grpSpPr>
        <p:sp>
          <p:nvSpPr>
            <p:cNvPr id="462" name="Freeform 532"/>
            <p:cNvSpPr/>
            <p:nvPr/>
          </p:nvSpPr>
          <p:spPr bwMode="auto">
            <a:xfrm>
              <a:off x="8749172" y="3963621"/>
              <a:ext cx="214941" cy="192582"/>
            </a:xfrm>
            <a:custGeom>
              <a:avLst/>
              <a:gdLst>
                <a:gd name="T0" fmla="*/ 81 w 126"/>
                <a:gd name="T1" fmla="*/ 0 h 113"/>
                <a:gd name="T2" fmla="*/ 63 w 126"/>
                <a:gd name="T3" fmla="*/ 7 h 113"/>
                <a:gd name="T4" fmla="*/ 77 w 126"/>
                <a:gd name="T5" fmla="*/ 61 h 113"/>
                <a:gd name="T6" fmla="*/ 63 w 126"/>
                <a:gd name="T7" fmla="*/ 83 h 113"/>
                <a:gd name="T8" fmla="*/ 48 w 126"/>
                <a:gd name="T9" fmla="*/ 61 h 113"/>
                <a:gd name="T10" fmla="*/ 63 w 126"/>
                <a:gd name="T11" fmla="*/ 7 h 113"/>
                <a:gd name="T12" fmla="*/ 44 w 126"/>
                <a:gd name="T13" fmla="*/ 0 h 113"/>
                <a:gd name="T14" fmla="*/ 0 w 126"/>
                <a:gd name="T15" fmla="*/ 44 h 113"/>
                <a:gd name="T16" fmla="*/ 0 w 126"/>
                <a:gd name="T17" fmla="*/ 92 h 113"/>
                <a:gd name="T18" fmla="*/ 57 w 126"/>
                <a:gd name="T19" fmla="*/ 113 h 113"/>
                <a:gd name="T20" fmla="*/ 68 w 126"/>
                <a:gd name="T21" fmla="*/ 113 h 113"/>
                <a:gd name="T22" fmla="*/ 126 w 126"/>
                <a:gd name="T23" fmla="*/ 92 h 113"/>
                <a:gd name="T24" fmla="*/ 126 w 126"/>
                <a:gd name="T25" fmla="*/ 44 h 113"/>
                <a:gd name="T26" fmla="*/ 81 w 126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13">
                  <a:moveTo>
                    <a:pt x="81" y="0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7" y="4"/>
                    <a:pt x="0" y="16"/>
                    <a:pt x="0" y="44"/>
                  </a:cubicBezTo>
                  <a:cubicBezTo>
                    <a:pt x="0" y="84"/>
                    <a:pt x="0" y="92"/>
                    <a:pt x="0" y="92"/>
                  </a:cubicBezTo>
                  <a:cubicBezTo>
                    <a:pt x="0" y="92"/>
                    <a:pt x="1" y="113"/>
                    <a:pt x="57" y="113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124" y="113"/>
                    <a:pt x="126" y="92"/>
                    <a:pt x="126" y="92"/>
                  </a:cubicBezTo>
                  <a:cubicBezTo>
                    <a:pt x="126" y="92"/>
                    <a:pt x="126" y="84"/>
                    <a:pt x="126" y="44"/>
                  </a:cubicBezTo>
                  <a:cubicBezTo>
                    <a:pt x="126" y="16"/>
                    <a:pt x="98" y="4"/>
                    <a:pt x="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3" name="Oval 533"/>
            <p:cNvSpPr>
              <a:spLocks noChangeArrowheads="1"/>
            </p:cNvSpPr>
            <p:nvPr/>
          </p:nvSpPr>
          <p:spPr bwMode="auto">
            <a:xfrm>
              <a:off x="8802547" y="3827300"/>
              <a:ext cx="107471" cy="12622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4" name="Freeform 534"/>
            <p:cNvSpPr/>
            <p:nvPr/>
          </p:nvSpPr>
          <p:spPr bwMode="auto">
            <a:xfrm>
              <a:off x="8519084" y="3634718"/>
              <a:ext cx="214941" cy="192582"/>
            </a:xfrm>
            <a:custGeom>
              <a:avLst/>
              <a:gdLst>
                <a:gd name="T0" fmla="*/ 82 w 126"/>
                <a:gd name="T1" fmla="*/ 0 h 113"/>
                <a:gd name="T2" fmla="*/ 63 w 126"/>
                <a:gd name="T3" fmla="*/ 7 h 113"/>
                <a:gd name="T4" fmla="*/ 78 w 126"/>
                <a:gd name="T5" fmla="*/ 62 h 113"/>
                <a:gd name="T6" fmla="*/ 63 w 126"/>
                <a:gd name="T7" fmla="*/ 83 h 113"/>
                <a:gd name="T8" fmla="*/ 48 w 126"/>
                <a:gd name="T9" fmla="*/ 62 h 113"/>
                <a:gd name="T10" fmla="*/ 63 w 126"/>
                <a:gd name="T11" fmla="*/ 7 h 113"/>
                <a:gd name="T12" fmla="*/ 44 w 126"/>
                <a:gd name="T13" fmla="*/ 0 h 113"/>
                <a:gd name="T14" fmla="*/ 0 w 126"/>
                <a:gd name="T15" fmla="*/ 44 h 113"/>
                <a:gd name="T16" fmla="*/ 0 w 126"/>
                <a:gd name="T17" fmla="*/ 92 h 113"/>
                <a:gd name="T18" fmla="*/ 57 w 126"/>
                <a:gd name="T19" fmla="*/ 113 h 113"/>
                <a:gd name="T20" fmla="*/ 69 w 126"/>
                <a:gd name="T21" fmla="*/ 113 h 113"/>
                <a:gd name="T22" fmla="*/ 126 w 126"/>
                <a:gd name="T23" fmla="*/ 92 h 113"/>
                <a:gd name="T24" fmla="*/ 126 w 126"/>
                <a:gd name="T25" fmla="*/ 44 h 113"/>
                <a:gd name="T26" fmla="*/ 82 w 126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13">
                  <a:moveTo>
                    <a:pt x="82" y="0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7" y="5"/>
                    <a:pt x="0" y="16"/>
                    <a:pt x="0" y="44"/>
                  </a:cubicBezTo>
                  <a:cubicBezTo>
                    <a:pt x="0" y="85"/>
                    <a:pt x="0" y="92"/>
                    <a:pt x="0" y="92"/>
                  </a:cubicBezTo>
                  <a:cubicBezTo>
                    <a:pt x="0" y="92"/>
                    <a:pt x="2" y="113"/>
                    <a:pt x="57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124" y="113"/>
                    <a:pt x="126" y="92"/>
                    <a:pt x="126" y="92"/>
                  </a:cubicBezTo>
                  <a:cubicBezTo>
                    <a:pt x="126" y="92"/>
                    <a:pt x="126" y="85"/>
                    <a:pt x="126" y="44"/>
                  </a:cubicBezTo>
                  <a:cubicBezTo>
                    <a:pt x="126" y="16"/>
                    <a:pt x="99" y="5"/>
                    <a:pt x="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5" name="Oval 535"/>
            <p:cNvSpPr>
              <a:spLocks noChangeArrowheads="1"/>
            </p:cNvSpPr>
            <p:nvPr/>
          </p:nvSpPr>
          <p:spPr bwMode="auto">
            <a:xfrm>
              <a:off x="8572458" y="3499839"/>
              <a:ext cx="108913" cy="12622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6" name="Freeform 536"/>
            <p:cNvSpPr/>
            <p:nvPr/>
          </p:nvSpPr>
          <p:spPr bwMode="auto">
            <a:xfrm>
              <a:off x="8526297" y="3847496"/>
              <a:ext cx="207728" cy="172386"/>
            </a:xfrm>
            <a:custGeom>
              <a:avLst/>
              <a:gdLst>
                <a:gd name="T0" fmla="*/ 160 w 288"/>
                <a:gd name="T1" fmla="*/ 0 h 239"/>
                <a:gd name="T2" fmla="*/ 139 w 288"/>
                <a:gd name="T3" fmla="*/ 0 h 239"/>
                <a:gd name="T4" fmla="*/ 127 w 288"/>
                <a:gd name="T5" fmla="*/ 0 h 239"/>
                <a:gd name="T6" fmla="*/ 127 w 288"/>
                <a:gd name="T7" fmla="*/ 133 h 239"/>
                <a:gd name="T8" fmla="*/ 0 w 288"/>
                <a:gd name="T9" fmla="*/ 211 h 239"/>
                <a:gd name="T10" fmla="*/ 0 w 288"/>
                <a:gd name="T11" fmla="*/ 239 h 239"/>
                <a:gd name="T12" fmla="*/ 144 w 288"/>
                <a:gd name="T13" fmla="*/ 161 h 239"/>
                <a:gd name="T14" fmla="*/ 288 w 288"/>
                <a:gd name="T15" fmla="*/ 239 h 239"/>
                <a:gd name="T16" fmla="*/ 288 w 288"/>
                <a:gd name="T17" fmla="*/ 211 h 239"/>
                <a:gd name="T18" fmla="*/ 160 w 288"/>
                <a:gd name="T19" fmla="*/ 133 h 239"/>
                <a:gd name="T20" fmla="*/ 160 w 288"/>
                <a:gd name="T21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239">
                  <a:moveTo>
                    <a:pt x="160" y="0"/>
                  </a:moveTo>
                  <a:lnTo>
                    <a:pt x="139" y="0"/>
                  </a:lnTo>
                  <a:lnTo>
                    <a:pt x="127" y="0"/>
                  </a:lnTo>
                  <a:lnTo>
                    <a:pt x="127" y="133"/>
                  </a:lnTo>
                  <a:lnTo>
                    <a:pt x="0" y="211"/>
                  </a:lnTo>
                  <a:lnTo>
                    <a:pt x="0" y="239"/>
                  </a:lnTo>
                  <a:lnTo>
                    <a:pt x="144" y="161"/>
                  </a:lnTo>
                  <a:lnTo>
                    <a:pt x="288" y="239"/>
                  </a:lnTo>
                  <a:lnTo>
                    <a:pt x="288" y="211"/>
                  </a:lnTo>
                  <a:lnTo>
                    <a:pt x="160" y="133"/>
                  </a:lnTo>
                  <a:lnTo>
                    <a:pt x="16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7" name="Freeform 537"/>
            <p:cNvSpPr/>
            <p:nvPr/>
          </p:nvSpPr>
          <p:spPr bwMode="auto">
            <a:xfrm>
              <a:off x="8292602" y="3963621"/>
              <a:ext cx="214941" cy="192582"/>
            </a:xfrm>
            <a:custGeom>
              <a:avLst/>
              <a:gdLst>
                <a:gd name="T0" fmla="*/ 81 w 126"/>
                <a:gd name="T1" fmla="*/ 0 h 113"/>
                <a:gd name="T2" fmla="*/ 63 w 126"/>
                <a:gd name="T3" fmla="*/ 7 h 113"/>
                <a:gd name="T4" fmla="*/ 77 w 126"/>
                <a:gd name="T5" fmla="*/ 61 h 113"/>
                <a:gd name="T6" fmla="*/ 63 w 126"/>
                <a:gd name="T7" fmla="*/ 83 h 113"/>
                <a:gd name="T8" fmla="*/ 48 w 126"/>
                <a:gd name="T9" fmla="*/ 61 h 113"/>
                <a:gd name="T10" fmla="*/ 63 w 126"/>
                <a:gd name="T11" fmla="*/ 7 h 113"/>
                <a:gd name="T12" fmla="*/ 44 w 126"/>
                <a:gd name="T13" fmla="*/ 0 h 113"/>
                <a:gd name="T14" fmla="*/ 0 w 126"/>
                <a:gd name="T15" fmla="*/ 44 h 113"/>
                <a:gd name="T16" fmla="*/ 0 w 126"/>
                <a:gd name="T17" fmla="*/ 92 h 113"/>
                <a:gd name="T18" fmla="*/ 57 w 126"/>
                <a:gd name="T19" fmla="*/ 113 h 113"/>
                <a:gd name="T20" fmla="*/ 68 w 126"/>
                <a:gd name="T21" fmla="*/ 113 h 113"/>
                <a:gd name="T22" fmla="*/ 126 w 126"/>
                <a:gd name="T23" fmla="*/ 92 h 113"/>
                <a:gd name="T24" fmla="*/ 126 w 126"/>
                <a:gd name="T25" fmla="*/ 44 h 113"/>
                <a:gd name="T26" fmla="*/ 81 w 126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13">
                  <a:moveTo>
                    <a:pt x="81" y="0"/>
                  </a:moveTo>
                  <a:cubicBezTo>
                    <a:pt x="63" y="7"/>
                    <a:pt x="63" y="7"/>
                    <a:pt x="63" y="7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7" y="4"/>
                    <a:pt x="0" y="16"/>
                    <a:pt x="0" y="44"/>
                  </a:cubicBezTo>
                  <a:cubicBezTo>
                    <a:pt x="0" y="84"/>
                    <a:pt x="0" y="92"/>
                    <a:pt x="0" y="92"/>
                  </a:cubicBezTo>
                  <a:cubicBezTo>
                    <a:pt x="0" y="92"/>
                    <a:pt x="1" y="113"/>
                    <a:pt x="57" y="113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124" y="113"/>
                    <a:pt x="126" y="92"/>
                    <a:pt x="126" y="92"/>
                  </a:cubicBezTo>
                  <a:cubicBezTo>
                    <a:pt x="126" y="92"/>
                    <a:pt x="126" y="84"/>
                    <a:pt x="126" y="44"/>
                  </a:cubicBezTo>
                  <a:cubicBezTo>
                    <a:pt x="126" y="16"/>
                    <a:pt x="98" y="4"/>
                    <a:pt x="8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8" name="Oval 538"/>
            <p:cNvSpPr>
              <a:spLocks noChangeArrowheads="1"/>
            </p:cNvSpPr>
            <p:nvPr/>
          </p:nvSpPr>
          <p:spPr bwMode="auto">
            <a:xfrm>
              <a:off x="8345256" y="3827300"/>
              <a:ext cx="107471" cy="126224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69" name="组合 468"/>
          <p:cNvGrpSpPr/>
          <p:nvPr/>
        </p:nvGrpSpPr>
        <p:grpSpPr>
          <a:xfrm>
            <a:off x="9387687" y="3152129"/>
            <a:ext cx="610202" cy="659971"/>
            <a:chOff x="9414192" y="3509937"/>
            <a:chExt cx="610202" cy="659971"/>
          </a:xfrm>
          <a:solidFill>
            <a:schemeClr val="bg1"/>
          </a:solidFill>
        </p:grpSpPr>
        <p:sp>
          <p:nvSpPr>
            <p:cNvPr id="470" name="Freeform 539"/>
            <p:cNvSpPr/>
            <p:nvPr/>
          </p:nvSpPr>
          <p:spPr bwMode="auto">
            <a:xfrm>
              <a:off x="9924136" y="3988866"/>
              <a:ext cx="37507" cy="87275"/>
            </a:xfrm>
            <a:custGeom>
              <a:avLst/>
              <a:gdLst>
                <a:gd name="T0" fmla="*/ 21 w 52"/>
                <a:gd name="T1" fmla="*/ 0 h 121"/>
                <a:gd name="T2" fmla="*/ 0 w 52"/>
                <a:gd name="T3" fmla="*/ 7 h 121"/>
                <a:gd name="T4" fmla="*/ 30 w 52"/>
                <a:gd name="T5" fmla="*/ 121 h 121"/>
                <a:gd name="T6" fmla="*/ 52 w 52"/>
                <a:gd name="T7" fmla="*/ 114 h 121"/>
                <a:gd name="T8" fmla="*/ 21 w 52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21">
                  <a:moveTo>
                    <a:pt x="21" y="0"/>
                  </a:moveTo>
                  <a:lnTo>
                    <a:pt x="0" y="7"/>
                  </a:lnTo>
                  <a:lnTo>
                    <a:pt x="30" y="121"/>
                  </a:lnTo>
                  <a:lnTo>
                    <a:pt x="52" y="114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1" name="Freeform 540"/>
            <p:cNvSpPr/>
            <p:nvPr/>
          </p:nvSpPr>
          <p:spPr bwMode="auto">
            <a:xfrm>
              <a:off x="9891679" y="3997522"/>
              <a:ext cx="37507" cy="87275"/>
            </a:xfrm>
            <a:custGeom>
              <a:avLst/>
              <a:gdLst>
                <a:gd name="T0" fmla="*/ 0 w 52"/>
                <a:gd name="T1" fmla="*/ 7 h 121"/>
                <a:gd name="T2" fmla="*/ 31 w 52"/>
                <a:gd name="T3" fmla="*/ 121 h 121"/>
                <a:gd name="T4" fmla="*/ 52 w 52"/>
                <a:gd name="T5" fmla="*/ 116 h 121"/>
                <a:gd name="T6" fmla="*/ 21 w 52"/>
                <a:gd name="T7" fmla="*/ 0 h 121"/>
                <a:gd name="T8" fmla="*/ 0 w 52"/>
                <a:gd name="T9" fmla="*/ 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21">
                  <a:moveTo>
                    <a:pt x="0" y="7"/>
                  </a:moveTo>
                  <a:lnTo>
                    <a:pt x="31" y="121"/>
                  </a:lnTo>
                  <a:lnTo>
                    <a:pt x="52" y="116"/>
                  </a:lnTo>
                  <a:lnTo>
                    <a:pt x="21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2" name="Freeform 541"/>
            <p:cNvSpPr/>
            <p:nvPr/>
          </p:nvSpPr>
          <p:spPr bwMode="auto">
            <a:xfrm>
              <a:off x="9857778" y="4007620"/>
              <a:ext cx="37507" cy="85832"/>
            </a:xfrm>
            <a:custGeom>
              <a:avLst/>
              <a:gdLst>
                <a:gd name="T0" fmla="*/ 0 w 52"/>
                <a:gd name="T1" fmla="*/ 5 h 119"/>
                <a:gd name="T2" fmla="*/ 30 w 52"/>
                <a:gd name="T3" fmla="*/ 119 h 119"/>
                <a:gd name="T4" fmla="*/ 52 w 52"/>
                <a:gd name="T5" fmla="*/ 114 h 119"/>
                <a:gd name="T6" fmla="*/ 21 w 52"/>
                <a:gd name="T7" fmla="*/ 0 h 119"/>
                <a:gd name="T8" fmla="*/ 0 w 52"/>
                <a:gd name="T9" fmla="*/ 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19">
                  <a:moveTo>
                    <a:pt x="0" y="5"/>
                  </a:moveTo>
                  <a:lnTo>
                    <a:pt x="30" y="119"/>
                  </a:lnTo>
                  <a:lnTo>
                    <a:pt x="52" y="114"/>
                  </a:lnTo>
                  <a:lnTo>
                    <a:pt x="21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3" name="Freeform 542"/>
            <p:cNvSpPr/>
            <p:nvPr/>
          </p:nvSpPr>
          <p:spPr bwMode="auto">
            <a:xfrm>
              <a:off x="9825321" y="4016275"/>
              <a:ext cx="37507" cy="87275"/>
            </a:xfrm>
            <a:custGeom>
              <a:avLst/>
              <a:gdLst>
                <a:gd name="T0" fmla="*/ 0 w 52"/>
                <a:gd name="T1" fmla="*/ 5 h 121"/>
                <a:gd name="T2" fmla="*/ 28 w 52"/>
                <a:gd name="T3" fmla="*/ 121 h 121"/>
                <a:gd name="T4" fmla="*/ 52 w 52"/>
                <a:gd name="T5" fmla="*/ 114 h 121"/>
                <a:gd name="T6" fmla="*/ 21 w 52"/>
                <a:gd name="T7" fmla="*/ 0 h 121"/>
                <a:gd name="T8" fmla="*/ 0 w 52"/>
                <a:gd name="T9" fmla="*/ 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21">
                  <a:moveTo>
                    <a:pt x="0" y="5"/>
                  </a:moveTo>
                  <a:lnTo>
                    <a:pt x="28" y="121"/>
                  </a:lnTo>
                  <a:lnTo>
                    <a:pt x="52" y="114"/>
                  </a:lnTo>
                  <a:lnTo>
                    <a:pt x="21" y="0"/>
                  </a:ln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4" name="Freeform 543"/>
            <p:cNvSpPr>
              <a:spLocks noEditPoints="1"/>
            </p:cNvSpPr>
            <p:nvPr/>
          </p:nvSpPr>
          <p:spPr bwMode="auto">
            <a:xfrm>
              <a:off x="9707752" y="3579901"/>
              <a:ext cx="160124" cy="160124"/>
            </a:xfrm>
            <a:custGeom>
              <a:avLst/>
              <a:gdLst>
                <a:gd name="T0" fmla="*/ 88 w 94"/>
                <a:gd name="T1" fmla="*/ 36 h 94"/>
                <a:gd name="T2" fmla="*/ 36 w 94"/>
                <a:gd name="T3" fmla="*/ 6 h 94"/>
                <a:gd name="T4" fmla="*/ 6 w 94"/>
                <a:gd name="T5" fmla="*/ 58 h 94"/>
                <a:gd name="T6" fmla="*/ 58 w 94"/>
                <a:gd name="T7" fmla="*/ 88 h 94"/>
                <a:gd name="T8" fmla="*/ 88 w 94"/>
                <a:gd name="T9" fmla="*/ 36 h 94"/>
                <a:gd name="T10" fmla="*/ 55 w 94"/>
                <a:gd name="T11" fmla="*/ 74 h 94"/>
                <a:gd name="T12" fmla="*/ 21 w 94"/>
                <a:gd name="T13" fmla="*/ 54 h 94"/>
                <a:gd name="T14" fmla="*/ 41 w 94"/>
                <a:gd name="T15" fmla="*/ 20 h 94"/>
                <a:gd name="T16" fmla="*/ 74 w 94"/>
                <a:gd name="T17" fmla="*/ 40 h 94"/>
                <a:gd name="T18" fmla="*/ 55 w 94"/>
                <a:gd name="T19" fmla="*/ 7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94">
                  <a:moveTo>
                    <a:pt x="88" y="36"/>
                  </a:moveTo>
                  <a:cubicBezTo>
                    <a:pt x="82" y="13"/>
                    <a:pt x="59" y="0"/>
                    <a:pt x="36" y="6"/>
                  </a:cubicBezTo>
                  <a:cubicBezTo>
                    <a:pt x="14" y="12"/>
                    <a:pt x="0" y="36"/>
                    <a:pt x="6" y="58"/>
                  </a:cubicBezTo>
                  <a:cubicBezTo>
                    <a:pt x="12" y="81"/>
                    <a:pt x="36" y="94"/>
                    <a:pt x="58" y="88"/>
                  </a:cubicBezTo>
                  <a:cubicBezTo>
                    <a:pt x="81" y="82"/>
                    <a:pt x="94" y="59"/>
                    <a:pt x="88" y="36"/>
                  </a:cubicBezTo>
                  <a:close/>
                  <a:moveTo>
                    <a:pt x="55" y="74"/>
                  </a:moveTo>
                  <a:cubicBezTo>
                    <a:pt x="40" y="78"/>
                    <a:pt x="25" y="69"/>
                    <a:pt x="21" y="54"/>
                  </a:cubicBezTo>
                  <a:cubicBezTo>
                    <a:pt x="17" y="39"/>
                    <a:pt x="26" y="24"/>
                    <a:pt x="41" y="20"/>
                  </a:cubicBezTo>
                  <a:cubicBezTo>
                    <a:pt x="55" y="17"/>
                    <a:pt x="70" y="25"/>
                    <a:pt x="74" y="40"/>
                  </a:cubicBezTo>
                  <a:cubicBezTo>
                    <a:pt x="78" y="55"/>
                    <a:pt x="69" y="70"/>
                    <a:pt x="55" y="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5" name="Freeform 544"/>
            <p:cNvSpPr>
              <a:spLocks noEditPoints="1"/>
            </p:cNvSpPr>
            <p:nvPr/>
          </p:nvSpPr>
          <p:spPr bwMode="auto">
            <a:xfrm>
              <a:off x="9645722" y="3509937"/>
              <a:ext cx="378672" cy="659971"/>
            </a:xfrm>
            <a:custGeom>
              <a:avLst/>
              <a:gdLst>
                <a:gd name="T0" fmla="*/ 301 w 525"/>
                <a:gd name="T1" fmla="*/ 0 h 915"/>
                <a:gd name="T2" fmla="*/ 0 w 525"/>
                <a:gd name="T3" fmla="*/ 83 h 915"/>
                <a:gd name="T4" fmla="*/ 223 w 525"/>
                <a:gd name="T5" fmla="*/ 915 h 915"/>
                <a:gd name="T6" fmla="*/ 525 w 525"/>
                <a:gd name="T7" fmla="*/ 835 h 915"/>
                <a:gd name="T8" fmla="*/ 301 w 525"/>
                <a:gd name="T9" fmla="*/ 0 h 915"/>
                <a:gd name="T10" fmla="*/ 29 w 525"/>
                <a:gd name="T11" fmla="*/ 104 h 915"/>
                <a:gd name="T12" fmla="*/ 291 w 525"/>
                <a:gd name="T13" fmla="*/ 36 h 915"/>
                <a:gd name="T14" fmla="*/ 497 w 525"/>
                <a:gd name="T15" fmla="*/ 806 h 915"/>
                <a:gd name="T16" fmla="*/ 237 w 525"/>
                <a:gd name="T17" fmla="*/ 877 h 915"/>
                <a:gd name="T18" fmla="*/ 29 w 525"/>
                <a:gd name="T19" fmla="*/ 104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5" h="915">
                  <a:moveTo>
                    <a:pt x="301" y="0"/>
                  </a:moveTo>
                  <a:lnTo>
                    <a:pt x="0" y="83"/>
                  </a:lnTo>
                  <a:lnTo>
                    <a:pt x="223" y="915"/>
                  </a:lnTo>
                  <a:lnTo>
                    <a:pt x="525" y="835"/>
                  </a:lnTo>
                  <a:lnTo>
                    <a:pt x="301" y="0"/>
                  </a:lnTo>
                  <a:close/>
                  <a:moveTo>
                    <a:pt x="29" y="104"/>
                  </a:moveTo>
                  <a:lnTo>
                    <a:pt x="291" y="36"/>
                  </a:lnTo>
                  <a:lnTo>
                    <a:pt x="497" y="806"/>
                  </a:lnTo>
                  <a:lnTo>
                    <a:pt x="237" y="877"/>
                  </a:lnTo>
                  <a:lnTo>
                    <a:pt x="29" y="1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6" name="Rectangle 545"/>
            <p:cNvSpPr>
              <a:spLocks noChangeArrowheads="1"/>
            </p:cNvSpPr>
            <p:nvPr/>
          </p:nvSpPr>
          <p:spPr bwMode="auto">
            <a:xfrm>
              <a:off x="9572873" y="4029979"/>
              <a:ext cx="16590" cy="8511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7" name="Rectangle 546"/>
            <p:cNvSpPr>
              <a:spLocks noChangeArrowheads="1"/>
            </p:cNvSpPr>
            <p:nvPr/>
          </p:nvSpPr>
          <p:spPr bwMode="auto">
            <a:xfrm>
              <a:off x="9538973" y="4029979"/>
              <a:ext cx="16590" cy="8511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8" name="Rectangle 547"/>
            <p:cNvSpPr>
              <a:spLocks noChangeArrowheads="1"/>
            </p:cNvSpPr>
            <p:nvPr/>
          </p:nvSpPr>
          <p:spPr bwMode="auto">
            <a:xfrm>
              <a:off x="9502909" y="4029979"/>
              <a:ext cx="17311" cy="8511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9" name="Rectangle 548"/>
            <p:cNvSpPr>
              <a:spLocks noChangeArrowheads="1"/>
            </p:cNvSpPr>
            <p:nvPr/>
          </p:nvSpPr>
          <p:spPr bwMode="auto">
            <a:xfrm>
              <a:off x="9469009" y="4029979"/>
              <a:ext cx="16590" cy="8511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0" name="Freeform 549"/>
            <p:cNvSpPr>
              <a:spLocks noEditPoints="1"/>
            </p:cNvSpPr>
            <p:nvPr/>
          </p:nvSpPr>
          <p:spPr bwMode="auto">
            <a:xfrm>
              <a:off x="9455304" y="3600818"/>
              <a:ext cx="144977" cy="144256"/>
            </a:xfrm>
            <a:custGeom>
              <a:avLst/>
              <a:gdLst>
                <a:gd name="T0" fmla="*/ 42 w 85"/>
                <a:gd name="T1" fmla="*/ 0 h 85"/>
                <a:gd name="T2" fmla="*/ 0 w 85"/>
                <a:gd name="T3" fmla="*/ 43 h 85"/>
                <a:gd name="T4" fmla="*/ 42 w 85"/>
                <a:gd name="T5" fmla="*/ 85 h 85"/>
                <a:gd name="T6" fmla="*/ 85 w 85"/>
                <a:gd name="T7" fmla="*/ 43 h 85"/>
                <a:gd name="T8" fmla="*/ 42 w 85"/>
                <a:gd name="T9" fmla="*/ 0 h 85"/>
                <a:gd name="T10" fmla="*/ 43 w 85"/>
                <a:gd name="T11" fmla="*/ 70 h 85"/>
                <a:gd name="T12" fmla="*/ 15 w 85"/>
                <a:gd name="T13" fmla="*/ 43 h 85"/>
                <a:gd name="T14" fmla="*/ 43 w 85"/>
                <a:gd name="T15" fmla="*/ 15 h 85"/>
                <a:gd name="T16" fmla="*/ 70 w 85"/>
                <a:gd name="T17" fmla="*/ 43 h 85"/>
                <a:gd name="T18" fmla="*/ 43 w 85"/>
                <a:gd name="T19" fmla="*/ 7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85">
                  <a:moveTo>
                    <a:pt x="42" y="0"/>
                  </a:moveTo>
                  <a:cubicBezTo>
                    <a:pt x="19" y="0"/>
                    <a:pt x="0" y="19"/>
                    <a:pt x="0" y="43"/>
                  </a:cubicBezTo>
                  <a:cubicBezTo>
                    <a:pt x="0" y="66"/>
                    <a:pt x="19" y="85"/>
                    <a:pt x="42" y="85"/>
                  </a:cubicBezTo>
                  <a:cubicBezTo>
                    <a:pt x="66" y="85"/>
                    <a:pt x="85" y="66"/>
                    <a:pt x="85" y="43"/>
                  </a:cubicBezTo>
                  <a:cubicBezTo>
                    <a:pt x="85" y="19"/>
                    <a:pt x="66" y="0"/>
                    <a:pt x="42" y="0"/>
                  </a:cubicBezTo>
                  <a:close/>
                  <a:moveTo>
                    <a:pt x="43" y="70"/>
                  </a:moveTo>
                  <a:cubicBezTo>
                    <a:pt x="28" y="70"/>
                    <a:pt x="15" y="58"/>
                    <a:pt x="15" y="43"/>
                  </a:cubicBezTo>
                  <a:cubicBezTo>
                    <a:pt x="15" y="27"/>
                    <a:pt x="28" y="15"/>
                    <a:pt x="43" y="15"/>
                  </a:cubicBezTo>
                  <a:cubicBezTo>
                    <a:pt x="58" y="15"/>
                    <a:pt x="70" y="27"/>
                    <a:pt x="70" y="43"/>
                  </a:cubicBezTo>
                  <a:cubicBezTo>
                    <a:pt x="70" y="58"/>
                    <a:pt x="58" y="70"/>
                    <a:pt x="43" y="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1" name="Freeform 550"/>
            <p:cNvSpPr>
              <a:spLocks noEditPoints="1"/>
            </p:cNvSpPr>
            <p:nvPr/>
          </p:nvSpPr>
          <p:spPr bwMode="auto">
            <a:xfrm>
              <a:off x="9414192" y="3547443"/>
              <a:ext cx="225039" cy="622464"/>
            </a:xfrm>
            <a:custGeom>
              <a:avLst/>
              <a:gdLst>
                <a:gd name="T0" fmla="*/ 0 w 312"/>
                <a:gd name="T1" fmla="*/ 863 h 863"/>
                <a:gd name="T2" fmla="*/ 312 w 312"/>
                <a:gd name="T3" fmla="*/ 863 h 863"/>
                <a:gd name="T4" fmla="*/ 312 w 312"/>
                <a:gd name="T5" fmla="*/ 0 h 863"/>
                <a:gd name="T6" fmla="*/ 0 w 312"/>
                <a:gd name="T7" fmla="*/ 0 h 863"/>
                <a:gd name="T8" fmla="*/ 0 w 312"/>
                <a:gd name="T9" fmla="*/ 863 h 863"/>
                <a:gd name="T10" fmla="*/ 21 w 312"/>
                <a:gd name="T11" fmla="*/ 31 h 863"/>
                <a:gd name="T12" fmla="*/ 291 w 312"/>
                <a:gd name="T13" fmla="*/ 31 h 863"/>
                <a:gd name="T14" fmla="*/ 291 w 312"/>
                <a:gd name="T15" fmla="*/ 830 h 863"/>
                <a:gd name="T16" fmla="*/ 21 w 312"/>
                <a:gd name="T17" fmla="*/ 830 h 863"/>
                <a:gd name="T18" fmla="*/ 21 w 312"/>
                <a:gd name="T19" fmla="*/ 31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2" h="863">
                  <a:moveTo>
                    <a:pt x="0" y="863"/>
                  </a:moveTo>
                  <a:lnTo>
                    <a:pt x="312" y="863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863"/>
                  </a:lnTo>
                  <a:close/>
                  <a:moveTo>
                    <a:pt x="21" y="31"/>
                  </a:moveTo>
                  <a:lnTo>
                    <a:pt x="291" y="31"/>
                  </a:lnTo>
                  <a:lnTo>
                    <a:pt x="291" y="830"/>
                  </a:lnTo>
                  <a:lnTo>
                    <a:pt x="21" y="830"/>
                  </a:lnTo>
                  <a:lnTo>
                    <a:pt x="21" y="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82" name="组合 481"/>
          <p:cNvGrpSpPr/>
          <p:nvPr/>
        </p:nvGrpSpPr>
        <p:grpSpPr>
          <a:xfrm>
            <a:off x="10367905" y="3203339"/>
            <a:ext cx="681609" cy="526535"/>
            <a:chOff x="10394410" y="3561147"/>
            <a:chExt cx="681609" cy="526535"/>
          </a:xfrm>
          <a:solidFill>
            <a:schemeClr val="bg1"/>
          </a:solidFill>
        </p:grpSpPr>
        <p:sp>
          <p:nvSpPr>
            <p:cNvPr id="483" name="Freeform 551"/>
            <p:cNvSpPr/>
            <p:nvPr/>
          </p:nvSpPr>
          <p:spPr bwMode="auto">
            <a:xfrm>
              <a:off x="10394410" y="3638325"/>
              <a:ext cx="681609" cy="449357"/>
            </a:xfrm>
            <a:custGeom>
              <a:avLst/>
              <a:gdLst>
                <a:gd name="T0" fmla="*/ 364 w 400"/>
                <a:gd name="T1" fmla="*/ 0 h 264"/>
                <a:gd name="T2" fmla="*/ 36 w 400"/>
                <a:gd name="T3" fmla="*/ 0 h 264"/>
                <a:gd name="T4" fmla="*/ 0 w 400"/>
                <a:gd name="T5" fmla="*/ 36 h 264"/>
                <a:gd name="T6" fmla="*/ 0 w 400"/>
                <a:gd name="T7" fmla="*/ 228 h 264"/>
                <a:gd name="T8" fmla="*/ 36 w 400"/>
                <a:gd name="T9" fmla="*/ 264 h 264"/>
                <a:gd name="T10" fmla="*/ 364 w 400"/>
                <a:gd name="T11" fmla="*/ 264 h 264"/>
                <a:gd name="T12" fmla="*/ 400 w 400"/>
                <a:gd name="T13" fmla="*/ 228 h 264"/>
                <a:gd name="T14" fmla="*/ 400 w 400"/>
                <a:gd name="T15" fmla="*/ 36 h 264"/>
                <a:gd name="T16" fmla="*/ 364 w 400"/>
                <a:gd name="T17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264">
                  <a:moveTo>
                    <a:pt x="364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0" y="248"/>
                    <a:pt x="16" y="264"/>
                    <a:pt x="36" y="264"/>
                  </a:cubicBezTo>
                  <a:cubicBezTo>
                    <a:pt x="364" y="264"/>
                    <a:pt x="364" y="264"/>
                    <a:pt x="364" y="264"/>
                  </a:cubicBezTo>
                  <a:cubicBezTo>
                    <a:pt x="384" y="264"/>
                    <a:pt x="400" y="248"/>
                    <a:pt x="400" y="228"/>
                  </a:cubicBezTo>
                  <a:cubicBezTo>
                    <a:pt x="400" y="36"/>
                    <a:pt x="400" y="36"/>
                    <a:pt x="400" y="36"/>
                  </a:cubicBezTo>
                  <a:cubicBezTo>
                    <a:pt x="400" y="16"/>
                    <a:pt x="384" y="0"/>
                    <a:pt x="3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4" name="Freeform 552"/>
            <p:cNvSpPr/>
            <p:nvPr/>
          </p:nvSpPr>
          <p:spPr bwMode="auto">
            <a:xfrm>
              <a:off x="10634596" y="3561147"/>
              <a:ext cx="209893" cy="46162"/>
            </a:xfrm>
            <a:custGeom>
              <a:avLst/>
              <a:gdLst>
                <a:gd name="T0" fmla="*/ 14 w 123"/>
                <a:gd name="T1" fmla="*/ 27 h 27"/>
                <a:gd name="T2" fmla="*/ 109 w 123"/>
                <a:gd name="T3" fmla="*/ 27 h 27"/>
                <a:gd name="T4" fmla="*/ 123 w 123"/>
                <a:gd name="T5" fmla="*/ 13 h 27"/>
                <a:gd name="T6" fmla="*/ 109 w 123"/>
                <a:gd name="T7" fmla="*/ 0 h 27"/>
                <a:gd name="T8" fmla="*/ 14 w 123"/>
                <a:gd name="T9" fmla="*/ 0 h 27"/>
                <a:gd name="T10" fmla="*/ 0 w 123"/>
                <a:gd name="T11" fmla="*/ 13 h 27"/>
                <a:gd name="T12" fmla="*/ 4 w 123"/>
                <a:gd name="T13" fmla="*/ 23 h 27"/>
                <a:gd name="T14" fmla="*/ 14 w 123"/>
                <a:gd name="T1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27">
                  <a:moveTo>
                    <a:pt x="14" y="27"/>
                  </a:moveTo>
                  <a:cubicBezTo>
                    <a:pt x="109" y="27"/>
                    <a:pt x="109" y="27"/>
                    <a:pt x="109" y="27"/>
                  </a:cubicBezTo>
                  <a:cubicBezTo>
                    <a:pt x="116" y="27"/>
                    <a:pt x="123" y="21"/>
                    <a:pt x="123" y="13"/>
                  </a:cubicBezTo>
                  <a:cubicBezTo>
                    <a:pt x="123" y="6"/>
                    <a:pt x="116" y="0"/>
                    <a:pt x="10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6"/>
                    <a:pt x="0" y="13"/>
                  </a:cubicBezTo>
                  <a:cubicBezTo>
                    <a:pt x="0" y="17"/>
                    <a:pt x="2" y="20"/>
                    <a:pt x="4" y="23"/>
                  </a:cubicBezTo>
                  <a:cubicBezTo>
                    <a:pt x="7" y="25"/>
                    <a:pt x="10" y="27"/>
                    <a:pt x="14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85" name="组合 484"/>
          <p:cNvGrpSpPr/>
          <p:nvPr/>
        </p:nvGrpSpPr>
        <p:grpSpPr>
          <a:xfrm>
            <a:off x="10345546" y="1290507"/>
            <a:ext cx="741475" cy="1033593"/>
            <a:chOff x="10372051" y="1648315"/>
            <a:chExt cx="741475" cy="1033593"/>
          </a:xfrm>
          <a:solidFill>
            <a:schemeClr val="bg1"/>
          </a:solidFill>
        </p:grpSpPr>
        <p:sp>
          <p:nvSpPr>
            <p:cNvPr id="486" name="Freeform 553"/>
            <p:cNvSpPr/>
            <p:nvPr/>
          </p:nvSpPr>
          <p:spPr bwMode="auto">
            <a:xfrm>
              <a:off x="10372051" y="1648315"/>
              <a:ext cx="741475" cy="107471"/>
            </a:xfrm>
            <a:custGeom>
              <a:avLst/>
              <a:gdLst>
                <a:gd name="T0" fmla="*/ 408 w 435"/>
                <a:gd name="T1" fmla="*/ 0 h 63"/>
                <a:gd name="T2" fmla="*/ 27 w 435"/>
                <a:gd name="T3" fmla="*/ 0 h 63"/>
                <a:gd name="T4" fmla="*/ 0 w 435"/>
                <a:gd name="T5" fmla="*/ 27 h 63"/>
                <a:gd name="T6" fmla="*/ 0 w 435"/>
                <a:gd name="T7" fmla="*/ 36 h 63"/>
                <a:gd name="T8" fmla="*/ 27 w 435"/>
                <a:gd name="T9" fmla="*/ 63 h 63"/>
                <a:gd name="T10" fmla="*/ 33 w 435"/>
                <a:gd name="T11" fmla="*/ 63 h 63"/>
                <a:gd name="T12" fmla="*/ 33 w 435"/>
                <a:gd name="T13" fmla="*/ 31 h 63"/>
                <a:gd name="T14" fmla="*/ 408 w 435"/>
                <a:gd name="T15" fmla="*/ 31 h 63"/>
                <a:gd name="T16" fmla="*/ 408 w 435"/>
                <a:gd name="T17" fmla="*/ 63 h 63"/>
                <a:gd name="T18" fmla="*/ 408 w 435"/>
                <a:gd name="T19" fmla="*/ 63 h 63"/>
                <a:gd name="T20" fmla="*/ 435 w 435"/>
                <a:gd name="T21" fmla="*/ 36 h 63"/>
                <a:gd name="T22" fmla="*/ 435 w 435"/>
                <a:gd name="T23" fmla="*/ 27 h 63"/>
                <a:gd name="T24" fmla="*/ 408 w 4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" h="63">
                  <a:moveTo>
                    <a:pt x="408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51"/>
                    <a:pt x="12" y="63"/>
                    <a:pt x="27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408" y="31"/>
                    <a:pt x="408" y="31"/>
                    <a:pt x="408" y="31"/>
                  </a:cubicBezTo>
                  <a:cubicBezTo>
                    <a:pt x="408" y="63"/>
                    <a:pt x="408" y="63"/>
                    <a:pt x="408" y="63"/>
                  </a:cubicBezTo>
                  <a:cubicBezTo>
                    <a:pt x="408" y="63"/>
                    <a:pt x="408" y="63"/>
                    <a:pt x="408" y="63"/>
                  </a:cubicBezTo>
                  <a:cubicBezTo>
                    <a:pt x="423" y="63"/>
                    <a:pt x="435" y="51"/>
                    <a:pt x="435" y="36"/>
                  </a:cubicBezTo>
                  <a:cubicBezTo>
                    <a:pt x="435" y="27"/>
                    <a:pt x="435" y="27"/>
                    <a:pt x="435" y="27"/>
                  </a:cubicBezTo>
                  <a:cubicBezTo>
                    <a:pt x="435" y="12"/>
                    <a:pt x="423" y="0"/>
                    <a:pt x="40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7" name="Freeform 554"/>
            <p:cNvSpPr/>
            <p:nvPr/>
          </p:nvSpPr>
          <p:spPr bwMode="auto">
            <a:xfrm>
              <a:off x="10428311" y="1755785"/>
              <a:ext cx="639775" cy="576302"/>
            </a:xfrm>
            <a:custGeom>
              <a:avLst/>
              <a:gdLst>
                <a:gd name="T0" fmla="*/ 827 w 887"/>
                <a:gd name="T1" fmla="*/ 728 h 799"/>
                <a:gd name="T2" fmla="*/ 66 w 887"/>
                <a:gd name="T3" fmla="*/ 728 h 799"/>
                <a:gd name="T4" fmla="*/ 66 w 887"/>
                <a:gd name="T5" fmla="*/ 0 h 799"/>
                <a:gd name="T6" fmla="*/ 0 w 887"/>
                <a:gd name="T7" fmla="*/ 0 h 799"/>
                <a:gd name="T8" fmla="*/ 0 w 887"/>
                <a:gd name="T9" fmla="*/ 799 h 799"/>
                <a:gd name="T10" fmla="*/ 887 w 887"/>
                <a:gd name="T11" fmla="*/ 799 h 799"/>
                <a:gd name="T12" fmla="*/ 887 w 887"/>
                <a:gd name="T13" fmla="*/ 0 h 799"/>
                <a:gd name="T14" fmla="*/ 827 w 887"/>
                <a:gd name="T15" fmla="*/ 0 h 799"/>
                <a:gd name="T16" fmla="*/ 827 w 887"/>
                <a:gd name="T17" fmla="*/ 728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7" h="799">
                  <a:moveTo>
                    <a:pt x="827" y="728"/>
                  </a:moveTo>
                  <a:lnTo>
                    <a:pt x="66" y="72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799"/>
                  </a:lnTo>
                  <a:lnTo>
                    <a:pt x="887" y="799"/>
                  </a:lnTo>
                  <a:lnTo>
                    <a:pt x="887" y="0"/>
                  </a:lnTo>
                  <a:lnTo>
                    <a:pt x="827" y="0"/>
                  </a:lnTo>
                  <a:lnTo>
                    <a:pt x="827" y="7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8" name="Rectangle 555"/>
            <p:cNvSpPr>
              <a:spLocks noChangeArrowheads="1"/>
            </p:cNvSpPr>
            <p:nvPr/>
          </p:nvSpPr>
          <p:spPr bwMode="auto">
            <a:xfrm>
              <a:off x="10475915" y="1737032"/>
              <a:ext cx="548894" cy="1875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9" name="Freeform 556"/>
            <p:cNvSpPr/>
            <p:nvPr/>
          </p:nvSpPr>
          <p:spPr bwMode="auto">
            <a:xfrm>
              <a:off x="10519192" y="1980825"/>
              <a:ext cx="463061" cy="28851"/>
            </a:xfrm>
            <a:custGeom>
              <a:avLst/>
              <a:gdLst>
                <a:gd name="T0" fmla="*/ 8 w 272"/>
                <a:gd name="T1" fmla="*/ 17 h 17"/>
                <a:gd name="T2" fmla="*/ 263 w 272"/>
                <a:gd name="T3" fmla="*/ 17 h 17"/>
                <a:gd name="T4" fmla="*/ 272 w 272"/>
                <a:gd name="T5" fmla="*/ 8 h 17"/>
                <a:gd name="T6" fmla="*/ 263 w 272"/>
                <a:gd name="T7" fmla="*/ 0 h 17"/>
                <a:gd name="T8" fmla="*/ 8 w 272"/>
                <a:gd name="T9" fmla="*/ 0 h 17"/>
                <a:gd name="T10" fmla="*/ 2 w 272"/>
                <a:gd name="T11" fmla="*/ 3 h 17"/>
                <a:gd name="T12" fmla="*/ 0 w 272"/>
                <a:gd name="T13" fmla="*/ 8 h 17"/>
                <a:gd name="T14" fmla="*/ 8 w 272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17">
                  <a:moveTo>
                    <a:pt x="8" y="17"/>
                  </a:moveTo>
                  <a:cubicBezTo>
                    <a:pt x="263" y="17"/>
                    <a:pt x="263" y="17"/>
                    <a:pt x="263" y="17"/>
                  </a:cubicBezTo>
                  <a:cubicBezTo>
                    <a:pt x="268" y="17"/>
                    <a:pt x="272" y="13"/>
                    <a:pt x="272" y="8"/>
                  </a:cubicBezTo>
                  <a:cubicBezTo>
                    <a:pt x="272" y="4"/>
                    <a:pt x="268" y="0"/>
                    <a:pt x="26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4" y="1"/>
                    <a:pt x="2" y="3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13"/>
                    <a:pt x="3" y="17"/>
                    <a:pt x="8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0" name="Freeform 557"/>
            <p:cNvSpPr>
              <a:spLocks noEditPoints="1"/>
            </p:cNvSpPr>
            <p:nvPr/>
          </p:nvSpPr>
          <p:spPr bwMode="auto">
            <a:xfrm>
              <a:off x="10806982" y="1803390"/>
              <a:ext cx="97373" cy="116126"/>
            </a:xfrm>
            <a:custGeom>
              <a:avLst/>
              <a:gdLst>
                <a:gd name="T0" fmla="*/ 8 w 57"/>
                <a:gd name="T1" fmla="*/ 68 h 68"/>
                <a:gd name="T2" fmla="*/ 29 w 57"/>
                <a:gd name="T3" fmla="*/ 68 h 68"/>
                <a:gd name="T4" fmla="*/ 39 w 57"/>
                <a:gd name="T5" fmla="*/ 68 h 68"/>
                <a:gd name="T6" fmla="*/ 46 w 57"/>
                <a:gd name="T7" fmla="*/ 66 h 68"/>
                <a:gd name="T8" fmla="*/ 54 w 57"/>
                <a:gd name="T9" fmla="*/ 59 h 68"/>
                <a:gd name="T10" fmla="*/ 57 w 57"/>
                <a:gd name="T11" fmla="*/ 49 h 68"/>
                <a:gd name="T12" fmla="*/ 43 w 57"/>
                <a:gd name="T13" fmla="*/ 32 h 68"/>
                <a:gd name="T14" fmla="*/ 54 w 57"/>
                <a:gd name="T15" fmla="*/ 17 h 68"/>
                <a:gd name="T16" fmla="*/ 53 w 57"/>
                <a:gd name="T17" fmla="*/ 11 h 68"/>
                <a:gd name="T18" fmla="*/ 50 w 57"/>
                <a:gd name="T19" fmla="*/ 7 h 68"/>
                <a:gd name="T20" fmla="*/ 45 w 57"/>
                <a:gd name="T21" fmla="*/ 3 h 68"/>
                <a:gd name="T22" fmla="*/ 39 w 57"/>
                <a:gd name="T23" fmla="*/ 1 h 68"/>
                <a:gd name="T24" fmla="*/ 31 w 57"/>
                <a:gd name="T25" fmla="*/ 0 h 68"/>
                <a:gd name="T26" fmla="*/ 8 w 57"/>
                <a:gd name="T27" fmla="*/ 0 h 68"/>
                <a:gd name="T28" fmla="*/ 2 w 57"/>
                <a:gd name="T29" fmla="*/ 2 h 68"/>
                <a:gd name="T30" fmla="*/ 0 w 57"/>
                <a:gd name="T31" fmla="*/ 8 h 68"/>
                <a:gd name="T32" fmla="*/ 0 w 57"/>
                <a:gd name="T33" fmla="*/ 60 h 68"/>
                <a:gd name="T34" fmla="*/ 2 w 57"/>
                <a:gd name="T35" fmla="*/ 66 h 68"/>
                <a:gd name="T36" fmla="*/ 8 w 57"/>
                <a:gd name="T37" fmla="*/ 68 h 68"/>
                <a:gd name="T38" fmla="*/ 14 w 57"/>
                <a:gd name="T39" fmla="*/ 10 h 68"/>
                <a:gd name="T40" fmla="*/ 25 w 57"/>
                <a:gd name="T41" fmla="*/ 10 h 68"/>
                <a:gd name="T42" fmla="*/ 36 w 57"/>
                <a:gd name="T43" fmla="*/ 12 h 68"/>
                <a:gd name="T44" fmla="*/ 40 w 57"/>
                <a:gd name="T45" fmla="*/ 19 h 68"/>
                <a:gd name="T46" fmla="*/ 39 w 57"/>
                <a:gd name="T47" fmla="*/ 23 h 68"/>
                <a:gd name="T48" fmla="*/ 35 w 57"/>
                <a:gd name="T49" fmla="*/ 27 h 68"/>
                <a:gd name="T50" fmla="*/ 27 w 57"/>
                <a:gd name="T51" fmla="*/ 28 h 68"/>
                <a:gd name="T52" fmla="*/ 14 w 57"/>
                <a:gd name="T53" fmla="*/ 28 h 68"/>
                <a:gd name="T54" fmla="*/ 14 w 57"/>
                <a:gd name="T55" fmla="*/ 10 h 68"/>
                <a:gd name="T56" fmla="*/ 14 w 57"/>
                <a:gd name="T57" fmla="*/ 38 h 68"/>
                <a:gd name="T58" fmla="*/ 28 w 57"/>
                <a:gd name="T59" fmla="*/ 38 h 68"/>
                <a:gd name="T60" fmla="*/ 39 w 57"/>
                <a:gd name="T61" fmla="*/ 40 h 68"/>
                <a:gd name="T62" fmla="*/ 43 w 57"/>
                <a:gd name="T63" fmla="*/ 48 h 68"/>
                <a:gd name="T64" fmla="*/ 29 w 57"/>
                <a:gd name="T65" fmla="*/ 58 h 68"/>
                <a:gd name="T66" fmla="*/ 14 w 57"/>
                <a:gd name="T67" fmla="*/ 58 h 68"/>
                <a:gd name="T68" fmla="*/ 14 w 57"/>
                <a:gd name="T69" fmla="*/ 3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" h="68">
                  <a:moveTo>
                    <a:pt x="8" y="68"/>
                  </a:moveTo>
                  <a:cubicBezTo>
                    <a:pt x="29" y="68"/>
                    <a:pt x="29" y="68"/>
                    <a:pt x="29" y="68"/>
                  </a:cubicBezTo>
                  <a:cubicBezTo>
                    <a:pt x="33" y="68"/>
                    <a:pt x="36" y="68"/>
                    <a:pt x="39" y="68"/>
                  </a:cubicBezTo>
                  <a:cubicBezTo>
                    <a:pt x="41" y="67"/>
                    <a:pt x="44" y="67"/>
                    <a:pt x="46" y="66"/>
                  </a:cubicBezTo>
                  <a:cubicBezTo>
                    <a:pt x="49" y="64"/>
                    <a:pt x="52" y="62"/>
                    <a:pt x="54" y="59"/>
                  </a:cubicBezTo>
                  <a:cubicBezTo>
                    <a:pt x="56" y="56"/>
                    <a:pt x="57" y="52"/>
                    <a:pt x="57" y="49"/>
                  </a:cubicBezTo>
                  <a:cubicBezTo>
                    <a:pt x="57" y="40"/>
                    <a:pt x="52" y="35"/>
                    <a:pt x="43" y="32"/>
                  </a:cubicBezTo>
                  <a:cubicBezTo>
                    <a:pt x="50" y="29"/>
                    <a:pt x="54" y="24"/>
                    <a:pt x="54" y="17"/>
                  </a:cubicBezTo>
                  <a:cubicBezTo>
                    <a:pt x="54" y="15"/>
                    <a:pt x="53" y="13"/>
                    <a:pt x="53" y="11"/>
                  </a:cubicBezTo>
                  <a:cubicBezTo>
                    <a:pt x="52" y="10"/>
                    <a:pt x="51" y="8"/>
                    <a:pt x="50" y="7"/>
                  </a:cubicBezTo>
                  <a:cubicBezTo>
                    <a:pt x="48" y="5"/>
                    <a:pt x="47" y="4"/>
                    <a:pt x="45" y="3"/>
                  </a:cubicBezTo>
                  <a:cubicBezTo>
                    <a:pt x="44" y="2"/>
                    <a:pt x="41" y="1"/>
                    <a:pt x="39" y="1"/>
                  </a:cubicBezTo>
                  <a:cubicBezTo>
                    <a:pt x="37" y="0"/>
                    <a:pt x="34" y="0"/>
                    <a:pt x="3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1" y="3"/>
                    <a:pt x="0" y="5"/>
                    <a:pt x="0" y="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3"/>
                    <a:pt x="1" y="65"/>
                    <a:pt x="2" y="66"/>
                  </a:cubicBezTo>
                  <a:cubicBezTo>
                    <a:pt x="3" y="67"/>
                    <a:pt x="6" y="68"/>
                    <a:pt x="8" y="68"/>
                  </a:cubicBezTo>
                  <a:close/>
                  <a:moveTo>
                    <a:pt x="14" y="10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30" y="10"/>
                    <a:pt x="34" y="11"/>
                    <a:pt x="36" y="12"/>
                  </a:cubicBezTo>
                  <a:cubicBezTo>
                    <a:pt x="39" y="13"/>
                    <a:pt x="40" y="15"/>
                    <a:pt x="40" y="19"/>
                  </a:cubicBezTo>
                  <a:cubicBezTo>
                    <a:pt x="40" y="20"/>
                    <a:pt x="40" y="22"/>
                    <a:pt x="39" y="23"/>
                  </a:cubicBezTo>
                  <a:cubicBezTo>
                    <a:pt x="38" y="25"/>
                    <a:pt x="36" y="26"/>
                    <a:pt x="35" y="27"/>
                  </a:cubicBezTo>
                  <a:cubicBezTo>
                    <a:pt x="33" y="28"/>
                    <a:pt x="30" y="28"/>
                    <a:pt x="27" y="28"/>
                  </a:cubicBezTo>
                  <a:cubicBezTo>
                    <a:pt x="14" y="28"/>
                    <a:pt x="14" y="28"/>
                    <a:pt x="14" y="28"/>
                  </a:cubicBezTo>
                  <a:lnTo>
                    <a:pt x="14" y="10"/>
                  </a:lnTo>
                  <a:close/>
                  <a:moveTo>
                    <a:pt x="14" y="38"/>
                  </a:moveTo>
                  <a:cubicBezTo>
                    <a:pt x="28" y="38"/>
                    <a:pt x="28" y="38"/>
                    <a:pt x="28" y="38"/>
                  </a:cubicBezTo>
                  <a:cubicBezTo>
                    <a:pt x="33" y="38"/>
                    <a:pt x="37" y="39"/>
                    <a:pt x="39" y="40"/>
                  </a:cubicBezTo>
                  <a:cubicBezTo>
                    <a:pt x="41" y="42"/>
                    <a:pt x="43" y="44"/>
                    <a:pt x="43" y="48"/>
                  </a:cubicBezTo>
                  <a:cubicBezTo>
                    <a:pt x="43" y="54"/>
                    <a:pt x="38" y="58"/>
                    <a:pt x="29" y="58"/>
                  </a:cubicBezTo>
                  <a:cubicBezTo>
                    <a:pt x="14" y="58"/>
                    <a:pt x="14" y="58"/>
                    <a:pt x="14" y="58"/>
                  </a:cubicBezTo>
                  <a:lnTo>
                    <a:pt x="14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1" name="Freeform 558"/>
            <p:cNvSpPr/>
            <p:nvPr/>
          </p:nvSpPr>
          <p:spPr bwMode="auto">
            <a:xfrm>
              <a:off x="10749280" y="2054395"/>
              <a:ext cx="120454" cy="173829"/>
            </a:xfrm>
            <a:custGeom>
              <a:avLst/>
              <a:gdLst>
                <a:gd name="T0" fmla="*/ 68 w 71"/>
                <a:gd name="T1" fmla="*/ 88 h 102"/>
                <a:gd name="T2" fmla="*/ 60 w 71"/>
                <a:gd name="T3" fmla="*/ 86 h 102"/>
                <a:gd name="T4" fmla="*/ 24 w 71"/>
                <a:gd name="T5" fmla="*/ 86 h 102"/>
                <a:gd name="T6" fmla="*/ 27 w 71"/>
                <a:gd name="T7" fmla="*/ 81 h 102"/>
                <a:gd name="T8" fmla="*/ 41 w 71"/>
                <a:gd name="T9" fmla="*/ 68 h 102"/>
                <a:gd name="T10" fmla="*/ 56 w 71"/>
                <a:gd name="T11" fmla="*/ 55 h 102"/>
                <a:gd name="T12" fmla="*/ 65 w 71"/>
                <a:gd name="T13" fmla="*/ 44 h 102"/>
                <a:gd name="T14" fmla="*/ 69 w 71"/>
                <a:gd name="T15" fmla="*/ 29 h 102"/>
                <a:gd name="T16" fmla="*/ 67 w 71"/>
                <a:gd name="T17" fmla="*/ 18 h 102"/>
                <a:gd name="T18" fmla="*/ 61 w 71"/>
                <a:gd name="T19" fmla="*/ 9 h 102"/>
                <a:gd name="T20" fmla="*/ 53 w 71"/>
                <a:gd name="T21" fmla="*/ 3 h 102"/>
                <a:gd name="T22" fmla="*/ 35 w 71"/>
                <a:gd name="T23" fmla="*/ 0 h 102"/>
                <a:gd name="T24" fmla="*/ 19 w 71"/>
                <a:gd name="T25" fmla="*/ 2 h 102"/>
                <a:gd name="T26" fmla="*/ 9 w 71"/>
                <a:gd name="T27" fmla="*/ 9 h 102"/>
                <a:gd name="T28" fmla="*/ 2 w 71"/>
                <a:gd name="T29" fmla="*/ 19 h 102"/>
                <a:gd name="T30" fmla="*/ 0 w 71"/>
                <a:gd name="T31" fmla="*/ 29 h 102"/>
                <a:gd name="T32" fmla="*/ 2 w 71"/>
                <a:gd name="T33" fmla="*/ 35 h 102"/>
                <a:gd name="T34" fmla="*/ 8 w 71"/>
                <a:gd name="T35" fmla="*/ 37 h 102"/>
                <a:gd name="T36" fmla="*/ 14 w 71"/>
                <a:gd name="T37" fmla="*/ 35 h 102"/>
                <a:gd name="T38" fmla="*/ 18 w 71"/>
                <a:gd name="T39" fmla="*/ 28 h 102"/>
                <a:gd name="T40" fmla="*/ 20 w 71"/>
                <a:gd name="T41" fmla="*/ 22 h 102"/>
                <a:gd name="T42" fmla="*/ 34 w 71"/>
                <a:gd name="T43" fmla="*/ 14 h 102"/>
                <a:gd name="T44" fmla="*/ 42 w 71"/>
                <a:gd name="T45" fmla="*/ 16 h 102"/>
                <a:gd name="T46" fmla="*/ 48 w 71"/>
                <a:gd name="T47" fmla="*/ 21 h 102"/>
                <a:gd name="T48" fmla="*/ 50 w 71"/>
                <a:gd name="T49" fmla="*/ 29 h 102"/>
                <a:gd name="T50" fmla="*/ 48 w 71"/>
                <a:gd name="T51" fmla="*/ 38 h 102"/>
                <a:gd name="T52" fmla="*/ 42 w 71"/>
                <a:gd name="T53" fmla="*/ 46 h 102"/>
                <a:gd name="T54" fmla="*/ 33 w 71"/>
                <a:gd name="T55" fmla="*/ 54 h 102"/>
                <a:gd name="T56" fmla="*/ 22 w 71"/>
                <a:gd name="T57" fmla="*/ 63 h 102"/>
                <a:gd name="T58" fmla="*/ 6 w 71"/>
                <a:gd name="T59" fmla="*/ 79 h 102"/>
                <a:gd name="T60" fmla="*/ 1 w 71"/>
                <a:gd name="T61" fmla="*/ 86 h 102"/>
                <a:gd name="T62" fmla="*/ 0 w 71"/>
                <a:gd name="T63" fmla="*/ 93 h 102"/>
                <a:gd name="T64" fmla="*/ 3 w 71"/>
                <a:gd name="T65" fmla="*/ 99 h 102"/>
                <a:gd name="T66" fmla="*/ 11 w 71"/>
                <a:gd name="T67" fmla="*/ 102 h 102"/>
                <a:gd name="T68" fmla="*/ 62 w 71"/>
                <a:gd name="T69" fmla="*/ 102 h 102"/>
                <a:gd name="T70" fmla="*/ 69 w 71"/>
                <a:gd name="T71" fmla="*/ 100 h 102"/>
                <a:gd name="T72" fmla="*/ 71 w 71"/>
                <a:gd name="T73" fmla="*/ 94 h 102"/>
                <a:gd name="T74" fmla="*/ 68 w 71"/>
                <a:gd name="T75" fmla="*/ 8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1" h="102">
                  <a:moveTo>
                    <a:pt x="68" y="88"/>
                  </a:moveTo>
                  <a:cubicBezTo>
                    <a:pt x="66" y="87"/>
                    <a:pt x="64" y="86"/>
                    <a:pt x="60" y="86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4"/>
                    <a:pt x="26" y="83"/>
                    <a:pt x="27" y="81"/>
                  </a:cubicBezTo>
                  <a:cubicBezTo>
                    <a:pt x="30" y="78"/>
                    <a:pt x="34" y="74"/>
                    <a:pt x="41" y="68"/>
                  </a:cubicBezTo>
                  <a:cubicBezTo>
                    <a:pt x="48" y="62"/>
                    <a:pt x="53" y="58"/>
                    <a:pt x="56" y="55"/>
                  </a:cubicBezTo>
                  <a:cubicBezTo>
                    <a:pt x="59" y="53"/>
                    <a:pt x="62" y="49"/>
                    <a:pt x="65" y="44"/>
                  </a:cubicBezTo>
                  <a:cubicBezTo>
                    <a:pt x="68" y="40"/>
                    <a:pt x="69" y="34"/>
                    <a:pt x="69" y="29"/>
                  </a:cubicBezTo>
                  <a:cubicBezTo>
                    <a:pt x="69" y="25"/>
                    <a:pt x="69" y="22"/>
                    <a:pt x="67" y="18"/>
                  </a:cubicBezTo>
                  <a:cubicBezTo>
                    <a:pt x="66" y="15"/>
                    <a:pt x="64" y="12"/>
                    <a:pt x="61" y="9"/>
                  </a:cubicBezTo>
                  <a:cubicBezTo>
                    <a:pt x="59" y="7"/>
                    <a:pt x="56" y="4"/>
                    <a:pt x="53" y="3"/>
                  </a:cubicBezTo>
                  <a:cubicBezTo>
                    <a:pt x="48" y="1"/>
                    <a:pt x="42" y="0"/>
                    <a:pt x="35" y="0"/>
                  </a:cubicBezTo>
                  <a:cubicBezTo>
                    <a:pt x="29" y="0"/>
                    <a:pt x="24" y="0"/>
                    <a:pt x="19" y="2"/>
                  </a:cubicBezTo>
                  <a:cubicBezTo>
                    <a:pt x="15" y="4"/>
                    <a:pt x="11" y="6"/>
                    <a:pt x="9" y="9"/>
                  </a:cubicBezTo>
                  <a:cubicBezTo>
                    <a:pt x="6" y="12"/>
                    <a:pt x="3" y="15"/>
                    <a:pt x="2" y="19"/>
                  </a:cubicBezTo>
                  <a:cubicBezTo>
                    <a:pt x="1" y="22"/>
                    <a:pt x="0" y="25"/>
                    <a:pt x="0" y="29"/>
                  </a:cubicBezTo>
                  <a:cubicBezTo>
                    <a:pt x="0" y="31"/>
                    <a:pt x="1" y="33"/>
                    <a:pt x="2" y="35"/>
                  </a:cubicBezTo>
                  <a:cubicBezTo>
                    <a:pt x="4" y="36"/>
                    <a:pt x="6" y="37"/>
                    <a:pt x="8" y="37"/>
                  </a:cubicBezTo>
                  <a:cubicBezTo>
                    <a:pt x="11" y="37"/>
                    <a:pt x="13" y="36"/>
                    <a:pt x="14" y="35"/>
                  </a:cubicBezTo>
                  <a:cubicBezTo>
                    <a:pt x="15" y="33"/>
                    <a:pt x="17" y="31"/>
                    <a:pt x="18" y="28"/>
                  </a:cubicBezTo>
                  <a:cubicBezTo>
                    <a:pt x="19" y="24"/>
                    <a:pt x="20" y="23"/>
                    <a:pt x="20" y="22"/>
                  </a:cubicBezTo>
                  <a:cubicBezTo>
                    <a:pt x="23" y="16"/>
                    <a:pt x="28" y="14"/>
                    <a:pt x="34" y="14"/>
                  </a:cubicBezTo>
                  <a:cubicBezTo>
                    <a:pt x="37" y="14"/>
                    <a:pt x="40" y="14"/>
                    <a:pt x="42" y="16"/>
                  </a:cubicBezTo>
                  <a:cubicBezTo>
                    <a:pt x="45" y="17"/>
                    <a:pt x="47" y="19"/>
                    <a:pt x="48" y="21"/>
                  </a:cubicBezTo>
                  <a:cubicBezTo>
                    <a:pt x="50" y="24"/>
                    <a:pt x="50" y="26"/>
                    <a:pt x="50" y="29"/>
                  </a:cubicBezTo>
                  <a:cubicBezTo>
                    <a:pt x="50" y="32"/>
                    <a:pt x="50" y="35"/>
                    <a:pt x="48" y="38"/>
                  </a:cubicBezTo>
                  <a:cubicBezTo>
                    <a:pt x="47" y="40"/>
                    <a:pt x="45" y="43"/>
                    <a:pt x="42" y="46"/>
                  </a:cubicBezTo>
                  <a:cubicBezTo>
                    <a:pt x="40" y="49"/>
                    <a:pt x="37" y="51"/>
                    <a:pt x="33" y="54"/>
                  </a:cubicBezTo>
                  <a:cubicBezTo>
                    <a:pt x="31" y="55"/>
                    <a:pt x="27" y="58"/>
                    <a:pt x="22" y="63"/>
                  </a:cubicBezTo>
                  <a:cubicBezTo>
                    <a:pt x="17" y="68"/>
                    <a:pt x="12" y="73"/>
                    <a:pt x="6" y="79"/>
                  </a:cubicBezTo>
                  <a:cubicBezTo>
                    <a:pt x="4" y="81"/>
                    <a:pt x="3" y="83"/>
                    <a:pt x="1" y="86"/>
                  </a:cubicBezTo>
                  <a:cubicBezTo>
                    <a:pt x="0" y="89"/>
                    <a:pt x="0" y="91"/>
                    <a:pt x="0" y="93"/>
                  </a:cubicBezTo>
                  <a:cubicBezTo>
                    <a:pt x="0" y="95"/>
                    <a:pt x="1" y="97"/>
                    <a:pt x="3" y="99"/>
                  </a:cubicBezTo>
                  <a:cubicBezTo>
                    <a:pt x="5" y="101"/>
                    <a:pt x="7" y="102"/>
                    <a:pt x="11" y="102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65" y="102"/>
                    <a:pt x="67" y="102"/>
                    <a:pt x="69" y="100"/>
                  </a:cubicBezTo>
                  <a:cubicBezTo>
                    <a:pt x="70" y="98"/>
                    <a:pt x="71" y="96"/>
                    <a:pt x="71" y="94"/>
                  </a:cubicBezTo>
                  <a:cubicBezTo>
                    <a:pt x="71" y="92"/>
                    <a:pt x="70" y="90"/>
                    <a:pt x="68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2" name="Freeform 559"/>
            <p:cNvSpPr/>
            <p:nvPr/>
          </p:nvSpPr>
          <p:spPr bwMode="auto">
            <a:xfrm>
              <a:off x="10699512" y="1803390"/>
              <a:ext cx="88718" cy="116126"/>
            </a:xfrm>
            <a:custGeom>
              <a:avLst/>
              <a:gdLst>
                <a:gd name="T0" fmla="*/ 8 w 52"/>
                <a:gd name="T1" fmla="*/ 68 h 68"/>
                <a:gd name="T2" fmla="*/ 46 w 52"/>
                <a:gd name="T3" fmla="*/ 68 h 68"/>
                <a:gd name="T4" fmla="*/ 51 w 52"/>
                <a:gd name="T5" fmla="*/ 67 h 68"/>
                <a:gd name="T6" fmla="*/ 52 w 52"/>
                <a:gd name="T7" fmla="*/ 63 h 68"/>
                <a:gd name="T8" fmla="*/ 51 w 52"/>
                <a:gd name="T9" fmla="*/ 59 h 68"/>
                <a:gd name="T10" fmla="*/ 46 w 52"/>
                <a:gd name="T11" fmla="*/ 57 h 68"/>
                <a:gd name="T12" fmla="*/ 14 w 52"/>
                <a:gd name="T13" fmla="*/ 57 h 68"/>
                <a:gd name="T14" fmla="*/ 14 w 52"/>
                <a:gd name="T15" fmla="*/ 38 h 68"/>
                <a:gd name="T16" fmla="*/ 42 w 52"/>
                <a:gd name="T17" fmla="*/ 38 h 68"/>
                <a:gd name="T18" fmla="*/ 47 w 52"/>
                <a:gd name="T19" fmla="*/ 36 h 68"/>
                <a:gd name="T20" fmla="*/ 48 w 52"/>
                <a:gd name="T21" fmla="*/ 32 h 68"/>
                <a:gd name="T22" fmla="*/ 47 w 52"/>
                <a:gd name="T23" fmla="*/ 29 h 68"/>
                <a:gd name="T24" fmla="*/ 42 w 52"/>
                <a:gd name="T25" fmla="*/ 27 h 68"/>
                <a:gd name="T26" fmla="*/ 14 w 52"/>
                <a:gd name="T27" fmla="*/ 27 h 68"/>
                <a:gd name="T28" fmla="*/ 14 w 52"/>
                <a:gd name="T29" fmla="*/ 11 h 68"/>
                <a:gd name="T30" fmla="*/ 45 w 52"/>
                <a:gd name="T31" fmla="*/ 11 h 68"/>
                <a:gd name="T32" fmla="*/ 50 w 52"/>
                <a:gd name="T33" fmla="*/ 9 h 68"/>
                <a:gd name="T34" fmla="*/ 51 w 52"/>
                <a:gd name="T35" fmla="*/ 5 h 68"/>
                <a:gd name="T36" fmla="*/ 50 w 52"/>
                <a:gd name="T37" fmla="*/ 1 h 68"/>
                <a:gd name="T38" fmla="*/ 45 w 52"/>
                <a:gd name="T39" fmla="*/ 0 h 68"/>
                <a:gd name="T40" fmla="*/ 8 w 52"/>
                <a:gd name="T41" fmla="*/ 0 h 68"/>
                <a:gd name="T42" fmla="*/ 4 w 52"/>
                <a:gd name="T43" fmla="*/ 1 h 68"/>
                <a:gd name="T44" fmla="*/ 1 w 52"/>
                <a:gd name="T45" fmla="*/ 4 h 68"/>
                <a:gd name="T46" fmla="*/ 0 w 52"/>
                <a:gd name="T47" fmla="*/ 8 h 68"/>
                <a:gd name="T48" fmla="*/ 0 w 52"/>
                <a:gd name="T49" fmla="*/ 60 h 68"/>
                <a:gd name="T50" fmla="*/ 2 w 52"/>
                <a:gd name="T51" fmla="*/ 66 h 68"/>
                <a:gd name="T52" fmla="*/ 8 w 52"/>
                <a:gd name="T5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2" h="68">
                  <a:moveTo>
                    <a:pt x="8" y="68"/>
                  </a:moveTo>
                  <a:cubicBezTo>
                    <a:pt x="46" y="68"/>
                    <a:pt x="46" y="68"/>
                    <a:pt x="46" y="68"/>
                  </a:cubicBezTo>
                  <a:cubicBezTo>
                    <a:pt x="48" y="68"/>
                    <a:pt x="50" y="68"/>
                    <a:pt x="51" y="67"/>
                  </a:cubicBezTo>
                  <a:cubicBezTo>
                    <a:pt x="52" y="66"/>
                    <a:pt x="52" y="64"/>
                    <a:pt x="52" y="63"/>
                  </a:cubicBezTo>
                  <a:cubicBezTo>
                    <a:pt x="52" y="61"/>
                    <a:pt x="52" y="60"/>
                    <a:pt x="51" y="59"/>
                  </a:cubicBezTo>
                  <a:cubicBezTo>
                    <a:pt x="50" y="58"/>
                    <a:pt x="48" y="57"/>
                    <a:pt x="46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4" y="38"/>
                    <a:pt x="46" y="37"/>
                    <a:pt x="47" y="36"/>
                  </a:cubicBezTo>
                  <a:cubicBezTo>
                    <a:pt x="48" y="35"/>
                    <a:pt x="48" y="34"/>
                    <a:pt x="48" y="32"/>
                  </a:cubicBezTo>
                  <a:cubicBezTo>
                    <a:pt x="48" y="31"/>
                    <a:pt x="48" y="30"/>
                    <a:pt x="47" y="29"/>
                  </a:cubicBezTo>
                  <a:cubicBezTo>
                    <a:pt x="46" y="28"/>
                    <a:pt x="44" y="27"/>
                    <a:pt x="42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1"/>
                    <a:pt x="49" y="10"/>
                    <a:pt x="50" y="9"/>
                  </a:cubicBezTo>
                  <a:cubicBezTo>
                    <a:pt x="51" y="8"/>
                    <a:pt x="51" y="7"/>
                    <a:pt x="51" y="5"/>
                  </a:cubicBezTo>
                  <a:cubicBezTo>
                    <a:pt x="51" y="4"/>
                    <a:pt x="51" y="2"/>
                    <a:pt x="50" y="1"/>
                  </a:cubicBezTo>
                  <a:cubicBezTo>
                    <a:pt x="49" y="0"/>
                    <a:pt x="47" y="0"/>
                    <a:pt x="4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5" y="0"/>
                    <a:pt x="4" y="1"/>
                  </a:cubicBezTo>
                  <a:cubicBezTo>
                    <a:pt x="2" y="1"/>
                    <a:pt x="1" y="2"/>
                    <a:pt x="1" y="4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3"/>
                    <a:pt x="1" y="65"/>
                    <a:pt x="2" y="66"/>
                  </a:cubicBezTo>
                  <a:cubicBezTo>
                    <a:pt x="3" y="67"/>
                    <a:pt x="5" y="68"/>
                    <a:pt x="8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3" name="Freeform 560"/>
            <p:cNvSpPr/>
            <p:nvPr/>
          </p:nvSpPr>
          <p:spPr bwMode="auto">
            <a:xfrm>
              <a:off x="10605745" y="2054395"/>
              <a:ext cx="85111" cy="177435"/>
            </a:xfrm>
            <a:custGeom>
              <a:avLst/>
              <a:gdLst>
                <a:gd name="T0" fmla="*/ 42 w 50"/>
                <a:gd name="T1" fmla="*/ 0 h 104"/>
                <a:gd name="T2" fmla="*/ 38 w 50"/>
                <a:gd name="T3" fmla="*/ 1 h 104"/>
                <a:gd name="T4" fmla="*/ 33 w 50"/>
                <a:gd name="T5" fmla="*/ 8 h 104"/>
                <a:gd name="T6" fmla="*/ 24 w 50"/>
                <a:gd name="T7" fmla="*/ 17 h 104"/>
                <a:gd name="T8" fmla="*/ 10 w 50"/>
                <a:gd name="T9" fmla="*/ 26 h 104"/>
                <a:gd name="T10" fmla="*/ 2 w 50"/>
                <a:gd name="T11" fmla="*/ 30 h 104"/>
                <a:gd name="T12" fmla="*/ 0 w 50"/>
                <a:gd name="T13" fmla="*/ 35 h 104"/>
                <a:gd name="T14" fmla="*/ 2 w 50"/>
                <a:gd name="T15" fmla="*/ 41 h 104"/>
                <a:gd name="T16" fmla="*/ 7 w 50"/>
                <a:gd name="T17" fmla="*/ 43 h 104"/>
                <a:gd name="T18" fmla="*/ 31 w 50"/>
                <a:gd name="T19" fmla="*/ 29 h 104"/>
                <a:gd name="T20" fmla="*/ 31 w 50"/>
                <a:gd name="T21" fmla="*/ 93 h 104"/>
                <a:gd name="T22" fmla="*/ 34 w 50"/>
                <a:gd name="T23" fmla="*/ 101 h 104"/>
                <a:gd name="T24" fmla="*/ 41 w 50"/>
                <a:gd name="T25" fmla="*/ 104 h 104"/>
                <a:gd name="T26" fmla="*/ 50 w 50"/>
                <a:gd name="T27" fmla="*/ 90 h 104"/>
                <a:gd name="T28" fmla="*/ 50 w 50"/>
                <a:gd name="T29" fmla="*/ 10 h 104"/>
                <a:gd name="T30" fmla="*/ 48 w 50"/>
                <a:gd name="T31" fmla="*/ 3 h 104"/>
                <a:gd name="T32" fmla="*/ 42 w 50"/>
                <a:gd name="T3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104">
                  <a:moveTo>
                    <a:pt x="42" y="0"/>
                  </a:moveTo>
                  <a:cubicBezTo>
                    <a:pt x="40" y="0"/>
                    <a:pt x="38" y="0"/>
                    <a:pt x="38" y="1"/>
                  </a:cubicBezTo>
                  <a:cubicBezTo>
                    <a:pt x="37" y="2"/>
                    <a:pt x="35" y="4"/>
                    <a:pt x="33" y="8"/>
                  </a:cubicBezTo>
                  <a:cubicBezTo>
                    <a:pt x="30" y="11"/>
                    <a:pt x="27" y="14"/>
                    <a:pt x="24" y="17"/>
                  </a:cubicBezTo>
                  <a:cubicBezTo>
                    <a:pt x="20" y="20"/>
                    <a:pt x="16" y="23"/>
                    <a:pt x="10" y="26"/>
                  </a:cubicBezTo>
                  <a:cubicBezTo>
                    <a:pt x="6" y="28"/>
                    <a:pt x="4" y="29"/>
                    <a:pt x="2" y="30"/>
                  </a:cubicBezTo>
                  <a:cubicBezTo>
                    <a:pt x="1" y="31"/>
                    <a:pt x="0" y="33"/>
                    <a:pt x="0" y="35"/>
                  </a:cubicBezTo>
                  <a:cubicBezTo>
                    <a:pt x="0" y="37"/>
                    <a:pt x="1" y="39"/>
                    <a:pt x="2" y="41"/>
                  </a:cubicBezTo>
                  <a:cubicBezTo>
                    <a:pt x="4" y="42"/>
                    <a:pt x="6" y="43"/>
                    <a:pt x="7" y="43"/>
                  </a:cubicBezTo>
                  <a:cubicBezTo>
                    <a:pt x="12" y="43"/>
                    <a:pt x="20" y="38"/>
                    <a:pt x="31" y="29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1" y="97"/>
                    <a:pt x="32" y="99"/>
                    <a:pt x="34" y="101"/>
                  </a:cubicBezTo>
                  <a:cubicBezTo>
                    <a:pt x="36" y="103"/>
                    <a:pt x="38" y="104"/>
                    <a:pt x="41" y="104"/>
                  </a:cubicBezTo>
                  <a:cubicBezTo>
                    <a:pt x="47" y="104"/>
                    <a:pt x="50" y="99"/>
                    <a:pt x="50" y="9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9" y="4"/>
                    <a:pt x="48" y="3"/>
                  </a:cubicBezTo>
                  <a:cubicBezTo>
                    <a:pt x="47" y="1"/>
                    <a:pt x="45" y="0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4" name="Freeform 561"/>
            <p:cNvSpPr/>
            <p:nvPr/>
          </p:nvSpPr>
          <p:spPr bwMode="auto">
            <a:xfrm>
              <a:off x="10600696" y="1803390"/>
              <a:ext cx="81505" cy="118290"/>
            </a:xfrm>
            <a:custGeom>
              <a:avLst/>
              <a:gdLst>
                <a:gd name="T0" fmla="*/ 7 w 48"/>
                <a:gd name="T1" fmla="*/ 69 h 69"/>
                <a:gd name="T2" fmla="*/ 12 w 48"/>
                <a:gd name="T3" fmla="*/ 67 h 69"/>
                <a:gd name="T4" fmla="*/ 14 w 48"/>
                <a:gd name="T5" fmla="*/ 61 h 69"/>
                <a:gd name="T6" fmla="*/ 14 w 48"/>
                <a:gd name="T7" fmla="*/ 38 h 69"/>
                <a:gd name="T8" fmla="*/ 37 w 48"/>
                <a:gd name="T9" fmla="*/ 38 h 69"/>
                <a:gd name="T10" fmla="*/ 41 w 48"/>
                <a:gd name="T11" fmla="*/ 37 h 69"/>
                <a:gd name="T12" fmla="*/ 43 w 48"/>
                <a:gd name="T13" fmla="*/ 33 h 69"/>
                <a:gd name="T14" fmla="*/ 41 w 48"/>
                <a:gd name="T15" fmla="*/ 29 h 69"/>
                <a:gd name="T16" fmla="*/ 37 w 48"/>
                <a:gd name="T17" fmla="*/ 28 h 69"/>
                <a:gd name="T18" fmla="*/ 14 w 48"/>
                <a:gd name="T19" fmla="*/ 28 h 69"/>
                <a:gd name="T20" fmla="*/ 14 w 48"/>
                <a:gd name="T21" fmla="*/ 11 h 69"/>
                <a:gd name="T22" fmla="*/ 41 w 48"/>
                <a:gd name="T23" fmla="*/ 11 h 69"/>
                <a:gd name="T24" fmla="*/ 46 w 48"/>
                <a:gd name="T25" fmla="*/ 9 h 69"/>
                <a:gd name="T26" fmla="*/ 48 w 48"/>
                <a:gd name="T27" fmla="*/ 5 h 69"/>
                <a:gd name="T28" fmla="*/ 46 w 48"/>
                <a:gd name="T29" fmla="*/ 1 h 69"/>
                <a:gd name="T30" fmla="*/ 41 w 48"/>
                <a:gd name="T31" fmla="*/ 0 h 69"/>
                <a:gd name="T32" fmla="*/ 9 w 48"/>
                <a:gd name="T33" fmla="*/ 0 h 69"/>
                <a:gd name="T34" fmla="*/ 4 w 48"/>
                <a:gd name="T35" fmla="*/ 1 h 69"/>
                <a:gd name="T36" fmla="*/ 1 w 48"/>
                <a:gd name="T37" fmla="*/ 4 h 69"/>
                <a:gd name="T38" fmla="*/ 0 w 48"/>
                <a:gd name="T39" fmla="*/ 8 h 69"/>
                <a:gd name="T40" fmla="*/ 0 w 48"/>
                <a:gd name="T41" fmla="*/ 61 h 69"/>
                <a:gd name="T42" fmla="*/ 2 w 48"/>
                <a:gd name="T43" fmla="*/ 67 h 69"/>
                <a:gd name="T44" fmla="*/ 7 w 48"/>
                <a:gd name="T4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69">
                  <a:moveTo>
                    <a:pt x="7" y="69"/>
                  </a:moveTo>
                  <a:cubicBezTo>
                    <a:pt x="9" y="69"/>
                    <a:pt x="11" y="69"/>
                    <a:pt x="12" y="67"/>
                  </a:cubicBezTo>
                  <a:cubicBezTo>
                    <a:pt x="13" y="66"/>
                    <a:pt x="14" y="64"/>
                    <a:pt x="14" y="61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9" y="38"/>
                    <a:pt x="40" y="38"/>
                    <a:pt x="41" y="37"/>
                  </a:cubicBezTo>
                  <a:cubicBezTo>
                    <a:pt x="42" y="36"/>
                    <a:pt x="43" y="35"/>
                    <a:pt x="43" y="33"/>
                  </a:cubicBezTo>
                  <a:cubicBezTo>
                    <a:pt x="43" y="32"/>
                    <a:pt x="42" y="30"/>
                    <a:pt x="41" y="29"/>
                  </a:cubicBezTo>
                  <a:cubicBezTo>
                    <a:pt x="40" y="28"/>
                    <a:pt x="39" y="28"/>
                    <a:pt x="37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3" y="11"/>
                    <a:pt x="45" y="10"/>
                    <a:pt x="46" y="9"/>
                  </a:cubicBezTo>
                  <a:cubicBezTo>
                    <a:pt x="47" y="8"/>
                    <a:pt x="48" y="7"/>
                    <a:pt x="48" y="5"/>
                  </a:cubicBezTo>
                  <a:cubicBezTo>
                    <a:pt x="48" y="4"/>
                    <a:pt x="47" y="2"/>
                    <a:pt x="46" y="1"/>
                  </a:cubicBezTo>
                  <a:cubicBezTo>
                    <a:pt x="45" y="0"/>
                    <a:pt x="43" y="0"/>
                    <a:pt x="4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5" y="0"/>
                    <a:pt x="4" y="1"/>
                  </a:cubicBezTo>
                  <a:cubicBezTo>
                    <a:pt x="3" y="1"/>
                    <a:pt x="2" y="2"/>
                    <a:pt x="1" y="4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4"/>
                    <a:pt x="1" y="66"/>
                    <a:pt x="2" y="67"/>
                  </a:cubicBezTo>
                  <a:cubicBezTo>
                    <a:pt x="3" y="69"/>
                    <a:pt x="5" y="69"/>
                    <a:pt x="7" y="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5" name="Freeform 565"/>
            <p:cNvSpPr/>
            <p:nvPr/>
          </p:nvSpPr>
          <p:spPr bwMode="auto">
            <a:xfrm>
              <a:off x="10685807" y="2562176"/>
              <a:ext cx="103864" cy="119732"/>
            </a:xfrm>
            <a:custGeom>
              <a:avLst/>
              <a:gdLst>
                <a:gd name="T0" fmla="*/ 0 w 61"/>
                <a:gd name="T1" fmla="*/ 51 h 70"/>
                <a:gd name="T2" fmla="*/ 30 w 61"/>
                <a:gd name="T3" fmla="*/ 70 h 70"/>
                <a:gd name="T4" fmla="*/ 61 w 61"/>
                <a:gd name="T5" fmla="*/ 51 h 70"/>
                <a:gd name="T6" fmla="*/ 41 w 61"/>
                <a:gd name="T7" fmla="*/ 51 h 70"/>
                <a:gd name="T8" fmla="*/ 41 w 61"/>
                <a:gd name="T9" fmla="*/ 0 h 70"/>
                <a:gd name="T10" fmla="*/ 41 w 61"/>
                <a:gd name="T11" fmla="*/ 0 h 70"/>
                <a:gd name="T12" fmla="*/ 30 w 61"/>
                <a:gd name="T13" fmla="*/ 0 h 70"/>
                <a:gd name="T14" fmla="*/ 20 w 61"/>
                <a:gd name="T15" fmla="*/ 0 h 70"/>
                <a:gd name="T16" fmla="*/ 20 w 61"/>
                <a:gd name="T17" fmla="*/ 0 h 70"/>
                <a:gd name="T18" fmla="*/ 20 w 61"/>
                <a:gd name="T19" fmla="*/ 51 h 70"/>
                <a:gd name="T20" fmla="*/ 0 w 61"/>
                <a:gd name="T21" fmla="*/ 5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70">
                  <a:moveTo>
                    <a:pt x="0" y="51"/>
                  </a:moveTo>
                  <a:cubicBezTo>
                    <a:pt x="30" y="70"/>
                    <a:pt x="30" y="70"/>
                    <a:pt x="30" y="70"/>
                  </a:cubicBezTo>
                  <a:cubicBezTo>
                    <a:pt x="61" y="51"/>
                    <a:pt x="61" y="51"/>
                    <a:pt x="61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0"/>
                    <a:pt x="30" y="0"/>
                  </a:cubicBezTo>
                  <a:cubicBezTo>
                    <a:pt x="27" y="0"/>
                    <a:pt x="23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51"/>
                    <a:pt x="20" y="51"/>
                    <a:pt x="20" y="51"/>
                  </a:cubicBezTo>
                  <a:lnTo>
                    <a:pt x="0" y="5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96" name="组合 495"/>
          <p:cNvGrpSpPr/>
          <p:nvPr/>
        </p:nvGrpSpPr>
        <p:grpSpPr>
          <a:xfrm>
            <a:off x="10361414" y="2330591"/>
            <a:ext cx="698919" cy="572696"/>
            <a:chOff x="10387919" y="2688399"/>
            <a:chExt cx="698919" cy="572696"/>
          </a:xfrm>
          <a:solidFill>
            <a:schemeClr val="bg1"/>
          </a:solidFill>
        </p:grpSpPr>
        <p:sp>
          <p:nvSpPr>
            <p:cNvPr id="497" name="Freeform 562"/>
            <p:cNvSpPr/>
            <p:nvPr/>
          </p:nvSpPr>
          <p:spPr bwMode="auto">
            <a:xfrm>
              <a:off x="10967106" y="2858621"/>
              <a:ext cx="119732" cy="104586"/>
            </a:xfrm>
            <a:custGeom>
              <a:avLst/>
              <a:gdLst>
                <a:gd name="T0" fmla="*/ 70 w 70"/>
                <a:gd name="T1" fmla="*/ 20 h 61"/>
                <a:gd name="T2" fmla="*/ 70 w 70"/>
                <a:gd name="T3" fmla="*/ 20 h 61"/>
                <a:gd name="T4" fmla="*/ 19 w 70"/>
                <a:gd name="T5" fmla="*/ 20 h 61"/>
                <a:gd name="T6" fmla="*/ 19 w 70"/>
                <a:gd name="T7" fmla="*/ 0 h 61"/>
                <a:gd name="T8" fmla="*/ 0 w 70"/>
                <a:gd name="T9" fmla="*/ 31 h 61"/>
                <a:gd name="T10" fmla="*/ 19 w 70"/>
                <a:gd name="T11" fmla="*/ 61 h 61"/>
                <a:gd name="T12" fmla="*/ 19 w 70"/>
                <a:gd name="T13" fmla="*/ 41 h 61"/>
                <a:gd name="T14" fmla="*/ 70 w 70"/>
                <a:gd name="T15" fmla="*/ 41 h 61"/>
                <a:gd name="T16" fmla="*/ 70 w 70"/>
                <a:gd name="T17" fmla="*/ 41 h 61"/>
                <a:gd name="T18" fmla="*/ 70 w 70"/>
                <a:gd name="T19" fmla="*/ 31 h 61"/>
                <a:gd name="T20" fmla="*/ 70 w 70"/>
                <a:gd name="T21" fmla="*/ 2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61">
                  <a:moveTo>
                    <a:pt x="70" y="20"/>
                  </a:moveTo>
                  <a:cubicBezTo>
                    <a:pt x="70" y="20"/>
                    <a:pt x="70" y="20"/>
                    <a:pt x="70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0" y="38"/>
                    <a:pt x="70" y="34"/>
                    <a:pt x="70" y="31"/>
                  </a:cubicBezTo>
                  <a:cubicBezTo>
                    <a:pt x="70" y="27"/>
                    <a:pt x="70" y="24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8" name="Freeform 563"/>
            <p:cNvSpPr/>
            <p:nvPr/>
          </p:nvSpPr>
          <p:spPr bwMode="auto">
            <a:xfrm>
              <a:off x="10599254" y="2864392"/>
              <a:ext cx="281299" cy="251727"/>
            </a:xfrm>
            <a:custGeom>
              <a:avLst/>
              <a:gdLst>
                <a:gd name="T0" fmla="*/ 107 w 165"/>
                <a:gd name="T1" fmla="*/ 0 h 148"/>
                <a:gd name="T2" fmla="*/ 82 w 165"/>
                <a:gd name="T3" fmla="*/ 10 h 148"/>
                <a:gd name="T4" fmla="*/ 102 w 165"/>
                <a:gd name="T5" fmla="*/ 81 h 148"/>
                <a:gd name="T6" fmla="*/ 82 w 165"/>
                <a:gd name="T7" fmla="*/ 109 h 148"/>
                <a:gd name="T8" fmla="*/ 63 w 165"/>
                <a:gd name="T9" fmla="*/ 81 h 148"/>
                <a:gd name="T10" fmla="*/ 82 w 165"/>
                <a:gd name="T11" fmla="*/ 10 h 148"/>
                <a:gd name="T12" fmla="*/ 58 w 165"/>
                <a:gd name="T13" fmla="*/ 0 h 148"/>
                <a:gd name="T14" fmla="*/ 0 w 165"/>
                <a:gd name="T15" fmla="*/ 58 h 148"/>
                <a:gd name="T16" fmla="*/ 0 w 165"/>
                <a:gd name="T17" fmla="*/ 121 h 148"/>
                <a:gd name="T18" fmla="*/ 75 w 165"/>
                <a:gd name="T19" fmla="*/ 148 h 148"/>
                <a:gd name="T20" fmla="*/ 90 w 165"/>
                <a:gd name="T21" fmla="*/ 148 h 148"/>
                <a:gd name="T22" fmla="*/ 165 w 165"/>
                <a:gd name="T23" fmla="*/ 121 h 148"/>
                <a:gd name="T24" fmla="*/ 165 w 165"/>
                <a:gd name="T25" fmla="*/ 58 h 148"/>
                <a:gd name="T26" fmla="*/ 107 w 165"/>
                <a:gd name="T2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48">
                  <a:moveTo>
                    <a:pt x="107" y="0"/>
                  </a:moveTo>
                  <a:cubicBezTo>
                    <a:pt x="82" y="10"/>
                    <a:pt x="82" y="10"/>
                    <a:pt x="82" y="10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36" y="6"/>
                    <a:pt x="0" y="21"/>
                    <a:pt x="0" y="58"/>
                  </a:cubicBezTo>
                  <a:cubicBezTo>
                    <a:pt x="0" y="111"/>
                    <a:pt x="0" y="121"/>
                    <a:pt x="0" y="121"/>
                  </a:cubicBezTo>
                  <a:cubicBezTo>
                    <a:pt x="0" y="121"/>
                    <a:pt x="2" y="148"/>
                    <a:pt x="75" y="148"/>
                  </a:cubicBezTo>
                  <a:cubicBezTo>
                    <a:pt x="90" y="148"/>
                    <a:pt x="90" y="148"/>
                    <a:pt x="90" y="148"/>
                  </a:cubicBezTo>
                  <a:cubicBezTo>
                    <a:pt x="163" y="148"/>
                    <a:pt x="165" y="121"/>
                    <a:pt x="165" y="121"/>
                  </a:cubicBezTo>
                  <a:cubicBezTo>
                    <a:pt x="165" y="121"/>
                    <a:pt x="165" y="111"/>
                    <a:pt x="165" y="58"/>
                  </a:cubicBezTo>
                  <a:cubicBezTo>
                    <a:pt x="165" y="21"/>
                    <a:pt x="129" y="6"/>
                    <a:pt x="1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9" name="Oval 564"/>
            <p:cNvSpPr>
              <a:spLocks noChangeArrowheads="1"/>
            </p:cNvSpPr>
            <p:nvPr/>
          </p:nvSpPr>
          <p:spPr bwMode="auto">
            <a:xfrm>
              <a:off x="10669218" y="2688399"/>
              <a:ext cx="141371" cy="163731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0" name="Freeform 566"/>
            <p:cNvSpPr/>
            <p:nvPr/>
          </p:nvSpPr>
          <p:spPr bwMode="auto">
            <a:xfrm>
              <a:off x="10685807" y="3139920"/>
              <a:ext cx="103864" cy="121175"/>
            </a:xfrm>
            <a:custGeom>
              <a:avLst/>
              <a:gdLst>
                <a:gd name="T0" fmla="*/ 61 w 61"/>
                <a:gd name="T1" fmla="*/ 20 h 71"/>
                <a:gd name="T2" fmla="*/ 30 w 61"/>
                <a:gd name="T3" fmla="*/ 0 h 71"/>
                <a:gd name="T4" fmla="*/ 0 w 61"/>
                <a:gd name="T5" fmla="*/ 20 h 71"/>
                <a:gd name="T6" fmla="*/ 20 w 61"/>
                <a:gd name="T7" fmla="*/ 20 h 71"/>
                <a:gd name="T8" fmla="*/ 20 w 61"/>
                <a:gd name="T9" fmla="*/ 70 h 71"/>
                <a:gd name="T10" fmla="*/ 20 w 61"/>
                <a:gd name="T11" fmla="*/ 71 h 71"/>
                <a:gd name="T12" fmla="*/ 30 w 61"/>
                <a:gd name="T13" fmla="*/ 71 h 71"/>
                <a:gd name="T14" fmla="*/ 41 w 61"/>
                <a:gd name="T15" fmla="*/ 71 h 71"/>
                <a:gd name="T16" fmla="*/ 41 w 61"/>
                <a:gd name="T17" fmla="*/ 70 h 71"/>
                <a:gd name="T18" fmla="*/ 41 w 61"/>
                <a:gd name="T19" fmla="*/ 20 h 71"/>
                <a:gd name="T20" fmla="*/ 61 w 61"/>
                <a:gd name="T21" fmla="*/ 2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71">
                  <a:moveTo>
                    <a:pt x="61" y="2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3" y="71"/>
                    <a:pt x="27" y="71"/>
                    <a:pt x="30" y="71"/>
                  </a:cubicBezTo>
                  <a:cubicBezTo>
                    <a:pt x="34" y="71"/>
                    <a:pt x="37" y="71"/>
                    <a:pt x="41" y="71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20"/>
                    <a:pt x="41" y="20"/>
                    <a:pt x="41" y="20"/>
                  </a:cubicBezTo>
                  <a:lnTo>
                    <a:pt x="61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1" name="Freeform 567"/>
            <p:cNvSpPr/>
            <p:nvPr/>
          </p:nvSpPr>
          <p:spPr bwMode="auto">
            <a:xfrm>
              <a:off x="10387919" y="2858621"/>
              <a:ext cx="119011" cy="104586"/>
            </a:xfrm>
            <a:custGeom>
              <a:avLst/>
              <a:gdLst>
                <a:gd name="T0" fmla="*/ 51 w 70"/>
                <a:gd name="T1" fmla="*/ 20 h 61"/>
                <a:gd name="T2" fmla="*/ 0 w 70"/>
                <a:gd name="T3" fmla="*/ 20 h 61"/>
                <a:gd name="T4" fmla="*/ 0 w 70"/>
                <a:gd name="T5" fmla="*/ 31 h 61"/>
                <a:gd name="T6" fmla="*/ 0 w 70"/>
                <a:gd name="T7" fmla="*/ 41 h 61"/>
                <a:gd name="T8" fmla="*/ 51 w 70"/>
                <a:gd name="T9" fmla="*/ 41 h 61"/>
                <a:gd name="T10" fmla="*/ 51 w 70"/>
                <a:gd name="T11" fmla="*/ 61 h 61"/>
                <a:gd name="T12" fmla="*/ 70 w 70"/>
                <a:gd name="T13" fmla="*/ 31 h 61"/>
                <a:gd name="T14" fmla="*/ 51 w 70"/>
                <a:gd name="T15" fmla="*/ 0 h 61"/>
                <a:gd name="T16" fmla="*/ 51 w 70"/>
                <a:gd name="T17" fmla="*/ 2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61">
                  <a:moveTo>
                    <a:pt x="51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0" y="27"/>
                    <a:pt x="0" y="31"/>
                  </a:cubicBezTo>
                  <a:cubicBezTo>
                    <a:pt x="0" y="34"/>
                    <a:pt x="0" y="38"/>
                    <a:pt x="0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02" name="组合 501"/>
          <p:cNvGrpSpPr/>
          <p:nvPr/>
        </p:nvGrpSpPr>
        <p:grpSpPr>
          <a:xfrm>
            <a:off x="9367491" y="2218072"/>
            <a:ext cx="564040" cy="680166"/>
            <a:chOff x="9393996" y="2575880"/>
            <a:chExt cx="564040" cy="680166"/>
          </a:xfrm>
          <a:solidFill>
            <a:schemeClr val="bg1"/>
          </a:solidFill>
        </p:grpSpPr>
        <p:sp>
          <p:nvSpPr>
            <p:cNvPr id="503" name="Freeform 568"/>
            <p:cNvSpPr/>
            <p:nvPr/>
          </p:nvSpPr>
          <p:spPr bwMode="auto">
            <a:xfrm>
              <a:off x="9676737" y="3024516"/>
              <a:ext cx="201237" cy="150026"/>
            </a:xfrm>
            <a:custGeom>
              <a:avLst/>
              <a:gdLst>
                <a:gd name="T0" fmla="*/ 243 w 279"/>
                <a:gd name="T1" fmla="*/ 170 h 208"/>
                <a:gd name="T2" fmla="*/ 0 w 279"/>
                <a:gd name="T3" fmla="*/ 170 h 208"/>
                <a:gd name="T4" fmla="*/ 0 w 279"/>
                <a:gd name="T5" fmla="*/ 208 h 208"/>
                <a:gd name="T6" fmla="*/ 279 w 279"/>
                <a:gd name="T7" fmla="*/ 208 h 208"/>
                <a:gd name="T8" fmla="*/ 279 w 279"/>
                <a:gd name="T9" fmla="*/ 0 h 208"/>
                <a:gd name="T10" fmla="*/ 243 w 279"/>
                <a:gd name="T11" fmla="*/ 0 h 208"/>
                <a:gd name="T12" fmla="*/ 243 w 279"/>
                <a:gd name="T13" fmla="*/ 17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9" h="208">
                  <a:moveTo>
                    <a:pt x="243" y="170"/>
                  </a:moveTo>
                  <a:lnTo>
                    <a:pt x="0" y="170"/>
                  </a:lnTo>
                  <a:lnTo>
                    <a:pt x="0" y="208"/>
                  </a:lnTo>
                  <a:lnTo>
                    <a:pt x="279" y="208"/>
                  </a:lnTo>
                  <a:lnTo>
                    <a:pt x="279" y="0"/>
                  </a:lnTo>
                  <a:lnTo>
                    <a:pt x="243" y="0"/>
                  </a:lnTo>
                  <a:lnTo>
                    <a:pt x="243" y="1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4" name="Freeform 569"/>
            <p:cNvSpPr/>
            <p:nvPr/>
          </p:nvSpPr>
          <p:spPr bwMode="auto">
            <a:xfrm>
              <a:off x="9676737" y="2660991"/>
              <a:ext cx="201237" cy="150026"/>
            </a:xfrm>
            <a:custGeom>
              <a:avLst/>
              <a:gdLst>
                <a:gd name="T0" fmla="*/ 243 w 279"/>
                <a:gd name="T1" fmla="*/ 208 h 208"/>
                <a:gd name="T2" fmla="*/ 279 w 279"/>
                <a:gd name="T3" fmla="*/ 208 h 208"/>
                <a:gd name="T4" fmla="*/ 279 w 279"/>
                <a:gd name="T5" fmla="*/ 0 h 208"/>
                <a:gd name="T6" fmla="*/ 0 w 279"/>
                <a:gd name="T7" fmla="*/ 0 h 208"/>
                <a:gd name="T8" fmla="*/ 0 w 279"/>
                <a:gd name="T9" fmla="*/ 36 h 208"/>
                <a:gd name="T10" fmla="*/ 243 w 279"/>
                <a:gd name="T11" fmla="*/ 36 h 208"/>
                <a:gd name="T12" fmla="*/ 243 w 279"/>
                <a:gd name="T1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9" h="208">
                  <a:moveTo>
                    <a:pt x="243" y="208"/>
                  </a:moveTo>
                  <a:lnTo>
                    <a:pt x="279" y="208"/>
                  </a:lnTo>
                  <a:lnTo>
                    <a:pt x="279" y="0"/>
                  </a:lnTo>
                  <a:lnTo>
                    <a:pt x="0" y="0"/>
                  </a:lnTo>
                  <a:lnTo>
                    <a:pt x="0" y="36"/>
                  </a:lnTo>
                  <a:lnTo>
                    <a:pt x="243" y="36"/>
                  </a:lnTo>
                  <a:lnTo>
                    <a:pt x="243" y="2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5" name="Freeform 570"/>
            <p:cNvSpPr>
              <a:spLocks noEditPoints="1"/>
            </p:cNvSpPr>
            <p:nvPr/>
          </p:nvSpPr>
          <p:spPr bwMode="auto">
            <a:xfrm>
              <a:off x="9799355" y="2845638"/>
              <a:ext cx="158681" cy="160124"/>
            </a:xfrm>
            <a:custGeom>
              <a:avLst/>
              <a:gdLst>
                <a:gd name="T0" fmla="*/ 46 w 93"/>
                <a:gd name="T1" fmla="*/ 0 h 94"/>
                <a:gd name="T2" fmla="*/ 0 w 93"/>
                <a:gd name="T3" fmla="*/ 47 h 94"/>
                <a:gd name="T4" fmla="*/ 46 w 93"/>
                <a:gd name="T5" fmla="*/ 94 h 94"/>
                <a:gd name="T6" fmla="*/ 93 w 93"/>
                <a:gd name="T7" fmla="*/ 47 h 94"/>
                <a:gd name="T8" fmla="*/ 46 w 93"/>
                <a:gd name="T9" fmla="*/ 0 h 94"/>
                <a:gd name="T10" fmla="*/ 46 w 93"/>
                <a:gd name="T11" fmla="*/ 75 h 94"/>
                <a:gd name="T12" fmla="*/ 18 w 93"/>
                <a:gd name="T13" fmla="*/ 47 h 94"/>
                <a:gd name="T14" fmla="*/ 46 w 93"/>
                <a:gd name="T15" fmla="*/ 19 h 94"/>
                <a:gd name="T16" fmla="*/ 75 w 93"/>
                <a:gd name="T17" fmla="*/ 47 h 94"/>
                <a:gd name="T18" fmla="*/ 46 w 93"/>
                <a:gd name="T19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94">
                  <a:moveTo>
                    <a:pt x="46" y="0"/>
                  </a:moveTo>
                  <a:cubicBezTo>
                    <a:pt x="20" y="0"/>
                    <a:pt x="0" y="21"/>
                    <a:pt x="0" y="47"/>
                  </a:cubicBezTo>
                  <a:cubicBezTo>
                    <a:pt x="0" y="73"/>
                    <a:pt x="20" y="94"/>
                    <a:pt x="46" y="94"/>
                  </a:cubicBezTo>
                  <a:cubicBezTo>
                    <a:pt x="72" y="94"/>
                    <a:pt x="93" y="73"/>
                    <a:pt x="93" y="47"/>
                  </a:cubicBezTo>
                  <a:cubicBezTo>
                    <a:pt x="93" y="21"/>
                    <a:pt x="72" y="0"/>
                    <a:pt x="46" y="0"/>
                  </a:cubicBezTo>
                  <a:close/>
                  <a:moveTo>
                    <a:pt x="46" y="75"/>
                  </a:moveTo>
                  <a:cubicBezTo>
                    <a:pt x="31" y="75"/>
                    <a:pt x="18" y="63"/>
                    <a:pt x="18" y="47"/>
                  </a:cubicBezTo>
                  <a:cubicBezTo>
                    <a:pt x="18" y="31"/>
                    <a:pt x="31" y="19"/>
                    <a:pt x="46" y="19"/>
                  </a:cubicBezTo>
                  <a:cubicBezTo>
                    <a:pt x="62" y="19"/>
                    <a:pt x="75" y="31"/>
                    <a:pt x="75" y="47"/>
                  </a:cubicBezTo>
                  <a:cubicBezTo>
                    <a:pt x="75" y="63"/>
                    <a:pt x="62" y="75"/>
                    <a:pt x="46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6" name="Freeform 571"/>
            <p:cNvSpPr>
              <a:spLocks noEditPoints="1"/>
            </p:cNvSpPr>
            <p:nvPr/>
          </p:nvSpPr>
          <p:spPr bwMode="auto">
            <a:xfrm>
              <a:off x="9393996" y="3005762"/>
              <a:ext cx="262546" cy="250284"/>
            </a:xfrm>
            <a:custGeom>
              <a:avLst/>
              <a:gdLst>
                <a:gd name="T0" fmla="*/ 136 w 154"/>
                <a:gd name="T1" fmla="*/ 47 h 147"/>
                <a:gd name="T2" fmla="*/ 82 w 154"/>
                <a:gd name="T3" fmla="*/ 47 h 147"/>
                <a:gd name="T4" fmla="*/ 82 w 154"/>
                <a:gd name="T5" fmla="*/ 0 h 147"/>
                <a:gd name="T6" fmla="*/ 69 w 154"/>
                <a:gd name="T7" fmla="*/ 0 h 147"/>
                <a:gd name="T8" fmla="*/ 69 w 154"/>
                <a:gd name="T9" fmla="*/ 47 h 147"/>
                <a:gd name="T10" fmla="*/ 18 w 154"/>
                <a:gd name="T11" fmla="*/ 47 h 147"/>
                <a:gd name="T12" fmla="*/ 0 w 154"/>
                <a:gd name="T13" fmla="*/ 63 h 147"/>
                <a:gd name="T14" fmla="*/ 0 w 154"/>
                <a:gd name="T15" fmla="*/ 131 h 147"/>
                <a:gd name="T16" fmla="*/ 18 w 154"/>
                <a:gd name="T17" fmla="*/ 147 h 147"/>
                <a:gd name="T18" fmla="*/ 136 w 154"/>
                <a:gd name="T19" fmla="*/ 147 h 147"/>
                <a:gd name="T20" fmla="*/ 154 w 154"/>
                <a:gd name="T21" fmla="*/ 131 h 147"/>
                <a:gd name="T22" fmla="*/ 154 w 154"/>
                <a:gd name="T23" fmla="*/ 63 h 147"/>
                <a:gd name="T24" fmla="*/ 136 w 154"/>
                <a:gd name="T25" fmla="*/ 47 h 147"/>
                <a:gd name="T26" fmla="*/ 135 w 154"/>
                <a:gd name="T27" fmla="*/ 122 h 147"/>
                <a:gd name="T28" fmla="*/ 121 w 154"/>
                <a:gd name="T29" fmla="*/ 134 h 147"/>
                <a:gd name="T30" fmla="*/ 33 w 154"/>
                <a:gd name="T31" fmla="*/ 134 h 147"/>
                <a:gd name="T32" fmla="*/ 19 w 154"/>
                <a:gd name="T33" fmla="*/ 122 h 147"/>
                <a:gd name="T34" fmla="*/ 19 w 154"/>
                <a:gd name="T35" fmla="*/ 71 h 147"/>
                <a:gd name="T36" fmla="*/ 33 w 154"/>
                <a:gd name="T37" fmla="*/ 59 h 147"/>
                <a:gd name="T38" fmla="*/ 121 w 154"/>
                <a:gd name="T39" fmla="*/ 59 h 147"/>
                <a:gd name="T40" fmla="*/ 135 w 154"/>
                <a:gd name="T41" fmla="*/ 71 h 147"/>
                <a:gd name="T42" fmla="*/ 135 w 154"/>
                <a:gd name="T43" fmla="*/ 12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4" h="147">
                  <a:moveTo>
                    <a:pt x="136" y="47"/>
                  </a:moveTo>
                  <a:cubicBezTo>
                    <a:pt x="82" y="47"/>
                    <a:pt x="82" y="47"/>
                    <a:pt x="82" y="4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8" y="47"/>
                    <a:pt x="0" y="54"/>
                    <a:pt x="0" y="63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0"/>
                    <a:pt x="8" y="147"/>
                    <a:pt x="18" y="147"/>
                  </a:cubicBezTo>
                  <a:cubicBezTo>
                    <a:pt x="136" y="147"/>
                    <a:pt x="136" y="147"/>
                    <a:pt x="136" y="147"/>
                  </a:cubicBezTo>
                  <a:cubicBezTo>
                    <a:pt x="146" y="147"/>
                    <a:pt x="154" y="140"/>
                    <a:pt x="154" y="131"/>
                  </a:cubicBezTo>
                  <a:cubicBezTo>
                    <a:pt x="154" y="63"/>
                    <a:pt x="154" y="63"/>
                    <a:pt x="154" y="63"/>
                  </a:cubicBezTo>
                  <a:cubicBezTo>
                    <a:pt x="154" y="54"/>
                    <a:pt x="146" y="47"/>
                    <a:pt x="136" y="47"/>
                  </a:cubicBezTo>
                  <a:close/>
                  <a:moveTo>
                    <a:pt x="135" y="122"/>
                  </a:moveTo>
                  <a:cubicBezTo>
                    <a:pt x="135" y="129"/>
                    <a:pt x="129" y="134"/>
                    <a:pt x="121" y="134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25" y="134"/>
                    <a:pt x="19" y="129"/>
                    <a:pt x="19" y="122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9" y="65"/>
                    <a:pt x="25" y="59"/>
                    <a:pt x="33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9" y="59"/>
                    <a:pt x="135" y="65"/>
                    <a:pt x="135" y="71"/>
                  </a:cubicBezTo>
                  <a:lnTo>
                    <a:pt x="135" y="1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7" name="Freeform 572"/>
            <p:cNvSpPr>
              <a:spLocks noEditPoints="1"/>
            </p:cNvSpPr>
            <p:nvPr/>
          </p:nvSpPr>
          <p:spPr bwMode="auto">
            <a:xfrm>
              <a:off x="9393996" y="2575880"/>
              <a:ext cx="262546" cy="427719"/>
            </a:xfrm>
            <a:custGeom>
              <a:avLst/>
              <a:gdLst>
                <a:gd name="T0" fmla="*/ 136 w 154"/>
                <a:gd name="T1" fmla="*/ 0 h 251"/>
                <a:gd name="T2" fmla="*/ 18 w 154"/>
                <a:gd name="T3" fmla="*/ 0 h 251"/>
                <a:gd name="T4" fmla="*/ 0 w 154"/>
                <a:gd name="T5" fmla="*/ 16 h 251"/>
                <a:gd name="T6" fmla="*/ 0 w 154"/>
                <a:gd name="T7" fmla="*/ 83 h 251"/>
                <a:gd name="T8" fmla="*/ 18 w 154"/>
                <a:gd name="T9" fmla="*/ 100 h 251"/>
                <a:gd name="T10" fmla="*/ 69 w 154"/>
                <a:gd name="T11" fmla="*/ 100 h 251"/>
                <a:gd name="T12" fmla="*/ 69 w 154"/>
                <a:gd name="T13" fmla="*/ 150 h 251"/>
                <a:gd name="T14" fmla="*/ 18 w 154"/>
                <a:gd name="T15" fmla="*/ 150 h 251"/>
                <a:gd name="T16" fmla="*/ 0 w 154"/>
                <a:gd name="T17" fmla="*/ 167 h 251"/>
                <a:gd name="T18" fmla="*/ 0 w 154"/>
                <a:gd name="T19" fmla="*/ 234 h 251"/>
                <a:gd name="T20" fmla="*/ 18 w 154"/>
                <a:gd name="T21" fmla="*/ 251 h 251"/>
                <a:gd name="T22" fmla="*/ 136 w 154"/>
                <a:gd name="T23" fmla="*/ 251 h 251"/>
                <a:gd name="T24" fmla="*/ 154 w 154"/>
                <a:gd name="T25" fmla="*/ 234 h 251"/>
                <a:gd name="T26" fmla="*/ 154 w 154"/>
                <a:gd name="T27" fmla="*/ 167 h 251"/>
                <a:gd name="T28" fmla="*/ 136 w 154"/>
                <a:gd name="T29" fmla="*/ 150 h 251"/>
                <a:gd name="T30" fmla="*/ 81 w 154"/>
                <a:gd name="T31" fmla="*/ 150 h 251"/>
                <a:gd name="T32" fmla="*/ 81 w 154"/>
                <a:gd name="T33" fmla="*/ 100 h 251"/>
                <a:gd name="T34" fmla="*/ 136 w 154"/>
                <a:gd name="T35" fmla="*/ 100 h 251"/>
                <a:gd name="T36" fmla="*/ 154 w 154"/>
                <a:gd name="T37" fmla="*/ 83 h 251"/>
                <a:gd name="T38" fmla="*/ 154 w 154"/>
                <a:gd name="T39" fmla="*/ 16 h 251"/>
                <a:gd name="T40" fmla="*/ 136 w 154"/>
                <a:gd name="T41" fmla="*/ 0 h 251"/>
                <a:gd name="T42" fmla="*/ 121 w 154"/>
                <a:gd name="T43" fmla="*/ 163 h 251"/>
                <a:gd name="T44" fmla="*/ 135 w 154"/>
                <a:gd name="T45" fmla="*/ 175 h 251"/>
                <a:gd name="T46" fmla="*/ 135 w 154"/>
                <a:gd name="T47" fmla="*/ 226 h 251"/>
                <a:gd name="T48" fmla="*/ 121 w 154"/>
                <a:gd name="T49" fmla="*/ 238 h 251"/>
                <a:gd name="T50" fmla="*/ 33 w 154"/>
                <a:gd name="T51" fmla="*/ 238 h 251"/>
                <a:gd name="T52" fmla="*/ 19 w 154"/>
                <a:gd name="T53" fmla="*/ 226 h 251"/>
                <a:gd name="T54" fmla="*/ 19 w 154"/>
                <a:gd name="T55" fmla="*/ 175 h 251"/>
                <a:gd name="T56" fmla="*/ 33 w 154"/>
                <a:gd name="T57" fmla="*/ 163 h 251"/>
                <a:gd name="T58" fmla="*/ 121 w 154"/>
                <a:gd name="T59" fmla="*/ 163 h 251"/>
                <a:gd name="T60" fmla="*/ 135 w 154"/>
                <a:gd name="T61" fmla="*/ 75 h 251"/>
                <a:gd name="T62" fmla="*/ 121 w 154"/>
                <a:gd name="T63" fmla="*/ 87 h 251"/>
                <a:gd name="T64" fmla="*/ 33 w 154"/>
                <a:gd name="T65" fmla="*/ 87 h 251"/>
                <a:gd name="T66" fmla="*/ 19 w 154"/>
                <a:gd name="T67" fmla="*/ 75 h 251"/>
                <a:gd name="T68" fmla="*/ 19 w 154"/>
                <a:gd name="T69" fmla="*/ 24 h 251"/>
                <a:gd name="T70" fmla="*/ 33 w 154"/>
                <a:gd name="T71" fmla="*/ 12 h 251"/>
                <a:gd name="T72" fmla="*/ 121 w 154"/>
                <a:gd name="T73" fmla="*/ 12 h 251"/>
                <a:gd name="T74" fmla="*/ 135 w 154"/>
                <a:gd name="T75" fmla="*/ 24 h 251"/>
                <a:gd name="T76" fmla="*/ 135 w 154"/>
                <a:gd name="T77" fmla="*/ 7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4" h="251">
                  <a:moveTo>
                    <a:pt x="136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92"/>
                    <a:pt x="8" y="100"/>
                    <a:pt x="18" y="100"/>
                  </a:cubicBezTo>
                  <a:cubicBezTo>
                    <a:pt x="69" y="100"/>
                    <a:pt x="69" y="100"/>
                    <a:pt x="69" y="100"/>
                  </a:cubicBezTo>
                  <a:cubicBezTo>
                    <a:pt x="69" y="150"/>
                    <a:pt x="69" y="150"/>
                    <a:pt x="69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8" y="150"/>
                    <a:pt x="0" y="158"/>
                    <a:pt x="0" y="16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43"/>
                    <a:pt x="8" y="251"/>
                    <a:pt x="18" y="251"/>
                  </a:cubicBezTo>
                  <a:cubicBezTo>
                    <a:pt x="136" y="251"/>
                    <a:pt x="136" y="251"/>
                    <a:pt x="136" y="251"/>
                  </a:cubicBezTo>
                  <a:cubicBezTo>
                    <a:pt x="146" y="251"/>
                    <a:pt x="154" y="243"/>
                    <a:pt x="154" y="234"/>
                  </a:cubicBezTo>
                  <a:cubicBezTo>
                    <a:pt x="154" y="167"/>
                    <a:pt x="154" y="167"/>
                    <a:pt x="154" y="167"/>
                  </a:cubicBezTo>
                  <a:cubicBezTo>
                    <a:pt x="154" y="158"/>
                    <a:pt x="146" y="150"/>
                    <a:pt x="136" y="150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136" y="100"/>
                    <a:pt x="136" y="100"/>
                    <a:pt x="136" y="100"/>
                  </a:cubicBezTo>
                  <a:cubicBezTo>
                    <a:pt x="146" y="100"/>
                    <a:pt x="154" y="92"/>
                    <a:pt x="154" y="83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7"/>
                    <a:pt x="146" y="0"/>
                    <a:pt x="136" y="0"/>
                  </a:cubicBezTo>
                  <a:close/>
                  <a:moveTo>
                    <a:pt x="121" y="163"/>
                  </a:moveTo>
                  <a:cubicBezTo>
                    <a:pt x="129" y="163"/>
                    <a:pt x="135" y="168"/>
                    <a:pt x="135" y="175"/>
                  </a:cubicBezTo>
                  <a:cubicBezTo>
                    <a:pt x="135" y="226"/>
                    <a:pt x="135" y="226"/>
                    <a:pt x="135" y="226"/>
                  </a:cubicBezTo>
                  <a:cubicBezTo>
                    <a:pt x="135" y="233"/>
                    <a:pt x="129" y="238"/>
                    <a:pt x="121" y="238"/>
                  </a:cubicBezTo>
                  <a:cubicBezTo>
                    <a:pt x="33" y="238"/>
                    <a:pt x="33" y="238"/>
                    <a:pt x="33" y="238"/>
                  </a:cubicBezTo>
                  <a:cubicBezTo>
                    <a:pt x="25" y="238"/>
                    <a:pt x="19" y="233"/>
                    <a:pt x="19" y="226"/>
                  </a:cubicBezTo>
                  <a:cubicBezTo>
                    <a:pt x="19" y="175"/>
                    <a:pt x="19" y="175"/>
                    <a:pt x="19" y="175"/>
                  </a:cubicBezTo>
                  <a:cubicBezTo>
                    <a:pt x="19" y="168"/>
                    <a:pt x="25" y="163"/>
                    <a:pt x="33" y="163"/>
                  </a:cubicBezTo>
                  <a:lnTo>
                    <a:pt x="121" y="163"/>
                  </a:lnTo>
                  <a:close/>
                  <a:moveTo>
                    <a:pt x="135" y="75"/>
                  </a:moveTo>
                  <a:cubicBezTo>
                    <a:pt x="135" y="82"/>
                    <a:pt x="129" y="87"/>
                    <a:pt x="121" y="87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25" y="87"/>
                    <a:pt x="19" y="82"/>
                    <a:pt x="19" y="7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17"/>
                    <a:pt x="25" y="12"/>
                    <a:pt x="33" y="12"/>
                  </a:cubicBezTo>
                  <a:cubicBezTo>
                    <a:pt x="121" y="12"/>
                    <a:pt x="121" y="12"/>
                    <a:pt x="121" y="12"/>
                  </a:cubicBezTo>
                  <a:cubicBezTo>
                    <a:pt x="129" y="12"/>
                    <a:pt x="135" y="17"/>
                    <a:pt x="135" y="24"/>
                  </a:cubicBezTo>
                  <a:lnTo>
                    <a:pt x="135" y="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08" name="组合 507"/>
          <p:cNvGrpSpPr/>
          <p:nvPr/>
        </p:nvGrpSpPr>
        <p:grpSpPr>
          <a:xfrm>
            <a:off x="5287934" y="2206531"/>
            <a:ext cx="296446" cy="722723"/>
            <a:chOff x="5314439" y="2564339"/>
            <a:chExt cx="296446" cy="722723"/>
          </a:xfrm>
          <a:solidFill>
            <a:schemeClr val="bg1"/>
          </a:solidFill>
        </p:grpSpPr>
        <p:sp>
          <p:nvSpPr>
            <p:cNvPr id="509" name="Freeform 573"/>
            <p:cNvSpPr/>
            <p:nvPr/>
          </p:nvSpPr>
          <p:spPr bwMode="auto">
            <a:xfrm>
              <a:off x="5314439" y="2867277"/>
              <a:ext cx="296446" cy="82226"/>
            </a:xfrm>
            <a:custGeom>
              <a:avLst/>
              <a:gdLst>
                <a:gd name="T0" fmla="*/ 92 w 174"/>
                <a:gd name="T1" fmla="*/ 13 h 48"/>
                <a:gd name="T2" fmla="*/ 82 w 174"/>
                <a:gd name="T3" fmla="*/ 13 h 48"/>
                <a:gd name="T4" fmla="*/ 0 w 174"/>
                <a:gd name="T5" fmla="*/ 0 h 48"/>
                <a:gd name="T6" fmla="*/ 0 w 174"/>
                <a:gd name="T7" fmla="*/ 24 h 48"/>
                <a:gd name="T8" fmla="*/ 82 w 174"/>
                <a:gd name="T9" fmla="*/ 48 h 48"/>
                <a:gd name="T10" fmla="*/ 92 w 174"/>
                <a:gd name="T11" fmla="*/ 48 h 48"/>
                <a:gd name="T12" fmla="*/ 174 w 174"/>
                <a:gd name="T13" fmla="*/ 24 h 48"/>
                <a:gd name="T14" fmla="*/ 174 w 174"/>
                <a:gd name="T15" fmla="*/ 0 h 48"/>
                <a:gd name="T16" fmla="*/ 92 w 174"/>
                <a:gd name="T17" fmla="*/ 1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48">
                  <a:moveTo>
                    <a:pt x="92" y="13"/>
                  </a:moveTo>
                  <a:cubicBezTo>
                    <a:pt x="82" y="13"/>
                    <a:pt x="82" y="13"/>
                    <a:pt x="82" y="13"/>
                  </a:cubicBezTo>
                  <a:cubicBezTo>
                    <a:pt x="82" y="13"/>
                    <a:pt x="13" y="16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8" y="48"/>
                    <a:pt x="82" y="48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166" y="48"/>
                    <a:pt x="174" y="24"/>
                    <a:pt x="174" y="2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1" y="16"/>
                    <a:pt x="92" y="13"/>
                    <a:pt x="92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0" name="Freeform 574"/>
            <p:cNvSpPr/>
            <p:nvPr/>
          </p:nvSpPr>
          <p:spPr bwMode="auto">
            <a:xfrm>
              <a:off x="5406763" y="2963207"/>
              <a:ext cx="102422" cy="323855"/>
            </a:xfrm>
            <a:custGeom>
              <a:avLst/>
              <a:gdLst>
                <a:gd name="T0" fmla="*/ 56 w 142"/>
                <a:gd name="T1" fmla="*/ 0 h 449"/>
                <a:gd name="T2" fmla="*/ 0 w 142"/>
                <a:gd name="T3" fmla="*/ 0 h 449"/>
                <a:gd name="T4" fmla="*/ 0 w 142"/>
                <a:gd name="T5" fmla="*/ 449 h 449"/>
                <a:gd name="T6" fmla="*/ 56 w 142"/>
                <a:gd name="T7" fmla="*/ 449 h 449"/>
                <a:gd name="T8" fmla="*/ 85 w 142"/>
                <a:gd name="T9" fmla="*/ 449 h 449"/>
                <a:gd name="T10" fmla="*/ 142 w 142"/>
                <a:gd name="T11" fmla="*/ 449 h 449"/>
                <a:gd name="T12" fmla="*/ 142 w 142"/>
                <a:gd name="T13" fmla="*/ 0 h 449"/>
                <a:gd name="T14" fmla="*/ 85 w 142"/>
                <a:gd name="T15" fmla="*/ 0 h 449"/>
                <a:gd name="T16" fmla="*/ 56 w 142"/>
                <a:gd name="T17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2" h="449">
                  <a:moveTo>
                    <a:pt x="56" y="0"/>
                  </a:moveTo>
                  <a:lnTo>
                    <a:pt x="0" y="0"/>
                  </a:lnTo>
                  <a:lnTo>
                    <a:pt x="0" y="449"/>
                  </a:lnTo>
                  <a:lnTo>
                    <a:pt x="56" y="449"/>
                  </a:lnTo>
                  <a:lnTo>
                    <a:pt x="85" y="449"/>
                  </a:lnTo>
                  <a:lnTo>
                    <a:pt x="142" y="449"/>
                  </a:lnTo>
                  <a:lnTo>
                    <a:pt x="142" y="0"/>
                  </a:lnTo>
                  <a:lnTo>
                    <a:pt x="85" y="0"/>
                  </a:lnTo>
                  <a:lnTo>
                    <a:pt x="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1" name="Oval 575"/>
            <p:cNvSpPr>
              <a:spLocks noChangeArrowheads="1"/>
            </p:cNvSpPr>
            <p:nvPr/>
          </p:nvSpPr>
          <p:spPr bwMode="auto">
            <a:xfrm>
              <a:off x="5403157" y="2564339"/>
              <a:ext cx="117569" cy="13776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2" name="Freeform 576"/>
            <p:cNvSpPr/>
            <p:nvPr/>
          </p:nvSpPr>
          <p:spPr bwMode="auto">
            <a:xfrm>
              <a:off x="5459417" y="2720857"/>
              <a:ext cx="116126" cy="146420"/>
            </a:xfrm>
            <a:custGeom>
              <a:avLst/>
              <a:gdLst>
                <a:gd name="T0" fmla="*/ 0 w 68"/>
                <a:gd name="T1" fmla="*/ 86 h 86"/>
                <a:gd name="T2" fmla="*/ 2 w 68"/>
                <a:gd name="T3" fmla="*/ 86 h 86"/>
                <a:gd name="T4" fmla="*/ 68 w 68"/>
                <a:gd name="T5" fmla="*/ 35 h 86"/>
                <a:gd name="T6" fmla="*/ 28 w 68"/>
                <a:gd name="T7" fmla="*/ 0 h 86"/>
                <a:gd name="T8" fmla="*/ 1 w 68"/>
                <a:gd name="T9" fmla="*/ 17 h 86"/>
                <a:gd name="T10" fmla="*/ 15 w 68"/>
                <a:gd name="T11" fmla="*/ 62 h 86"/>
                <a:gd name="T12" fmla="*/ 0 w 68"/>
                <a:gd name="T1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86">
                  <a:moveTo>
                    <a:pt x="0" y="86"/>
                  </a:moveTo>
                  <a:cubicBezTo>
                    <a:pt x="2" y="86"/>
                    <a:pt x="2" y="86"/>
                    <a:pt x="2" y="86"/>
                  </a:cubicBezTo>
                  <a:cubicBezTo>
                    <a:pt x="62" y="86"/>
                    <a:pt x="68" y="73"/>
                    <a:pt x="68" y="35"/>
                  </a:cubicBezTo>
                  <a:cubicBezTo>
                    <a:pt x="68" y="13"/>
                    <a:pt x="46" y="4"/>
                    <a:pt x="28" y="0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5" y="62"/>
                    <a:pt x="15" y="62"/>
                    <a:pt x="15" y="62"/>
                  </a:cubicBezTo>
                  <a:lnTo>
                    <a:pt x="0" y="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3" name="Freeform 577"/>
            <p:cNvSpPr/>
            <p:nvPr/>
          </p:nvSpPr>
          <p:spPr bwMode="auto">
            <a:xfrm>
              <a:off x="5341848" y="2720857"/>
              <a:ext cx="119011" cy="146420"/>
            </a:xfrm>
            <a:custGeom>
              <a:avLst/>
              <a:gdLst>
                <a:gd name="T0" fmla="*/ 65 w 70"/>
                <a:gd name="T1" fmla="*/ 86 h 86"/>
                <a:gd name="T2" fmla="*/ 69 w 70"/>
                <a:gd name="T3" fmla="*/ 86 h 86"/>
                <a:gd name="T4" fmla="*/ 53 w 70"/>
                <a:gd name="T5" fmla="*/ 61 h 86"/>
                <a:gd name="T6" fmla="*/ 70 w 70"/>
                <a:gd name="T7" fmla="*/ 17 h 86"/>
                <a:gd name="T8" fmla="*/ 40 w 70"/>
                <a:gd name="T9" fmla="*/ 0 h 86"/>
                <a:gd name="T10" fmla="*/ 0 w 70"/>
                <a:gd name="T11" fmla="*/ 35 h 86"/>
                <a:gd name="T12" fmla="*/ 65 w 70"/>
                <a:gd name="T1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86">
                  <a:moveTo>
                    <a:pt x="65" y="86"/>
                  </a:moveTo>
                  <a:cubicBezTo>
                    <a:pt x="69" y="86"/>
                    <a:pt x="69" y="86"/>
                    <a:pt x="69" y="86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21" y="4"/>
                    <a:pt x="0" y="13"/>
                    <a:pt x="0" y="35"/>
                  </a:cubicBezTo>
                  <a:cubicBezTo>
                    <a:pt x="0" y="73"/>
                    <a:pt x="5" y="86"/>
                    <a:pt x="65" y="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14" name="组合 513"/>
          <p:cNvGrpSpPr/>
          <p:nvPr/>
        </p:nvGrpSpPr>
        <p:grpSpPr>
          <a:xfrm>
            <a:off x="6135438" y="2194270"/>
            <a:ext cx="731377" cy="731377"/>
            <a:chOff x="6161943" y="2552078"/>
            <a:chExt cx="731377" cy="731377"/>
          </a:xfrm>
          <a:solidFill>
            <a:schemeClr val="bg1"/>
          </a:solidFill>
        </p:grpSpPr>
        <p:sp>
          <p:nvSpPr>
            <p:cNvPr id="515" name="Freeform 578"/>
            <p:cNvSpPr/>
            <p:nvPr/>
          </p:nvSpPr>
          <p:spPr bwMode="auto">
            <a:xfrm>
              <a:off x="6753392" y="2939405"/>
              <a:ext cx="97373" cy="194024"/>
            </a:xfrm>
            <a:custGeom>
              <a:avLst/>
              <a:gdLst>
                <a:gd name="T0" fmla="*/ 0 w 57"/>
                <a:gd name="T1" fmla="*/ 99 h 114"/>
                <a:gd name="T2" fmla="*/ 22 w 57"/>
                <a:gd name="T3" fmla="*/ 114 h 114"/>
                <a:gd name="T4" fmla="*/ 57 w 57"/>
                <a:gd name="T5" fmla="*/ 0 h 114"/>
                <a:gd name="T6" fmla="*/ 31 w 57"/>
                <a:gd name="T7" fmla="*/ 0 h 114"/>
                <a:gd name="T8" fmla="*/ 0 w 57"/>
                <a:gd name="T9" fmla="*/ 9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4">
                  <a:moveTo>
                    <a:pt x="0" y="99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44" y="82"/>
                    <a:pt x="57" y="42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7"/>
                    <a:pt x="20" y="71"/>
                    <a:pt x="0" y="9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6" name="Freeform 579"/>
            <p:cNvSpPr/>
            <p:nvPr/>
          </p:nvSpPr>
          <p:spPr bwMode="auto">
            <a:xfrm>
              <a:off x="6531959" y="2552078"/>
              <a:ext cx="361361" cy="362804"/>
            </a:xfrm>
            <a:custGeom>
              <a:avLst/>
              <a:gdLst>
                <a:gd name="T0" fmla="*/ 187 w 212"/>
                <a:gd name="T1" fmla="*/ 213 h 213"/>
                <a:gd name="T2" fmla="*/ 212 w 212"/>
                <a:gd name="T3" fmla="*/ 213 h 213"/>
                <a:gd name="T4" fmla="*/ 0 w 212"/>
                <a:gd name="T5" fmla="*/ 0 h 213"/>
                <a:gd name="T6" fmla="*/ 0 w 212"/>
                <a:gd name="T7" fmla="*/ 25 h 213"/>
                <a:gd name="T8" fmla="*/ 0 w 212"/>
                <a:gd name="T9" fmla="*/ 52 h 213"/>
                <a:gd name="T10" fmla="*/ 0 w 212"/>
                <a:gd name="T11" fmla="*/ 213 h 213"/>
                <a:gd name="T12" fmla="*/ 160 w 212"/>
                <a:gd name="T13" fmla="*/ 213 h 213"/>
                <a:gd name="T14" fmla="*/ 187 w 212"/>
                <a:gd name="T1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213">
                  <a:moveTo>
                    <a:pt x="187" y="213"/>
                  </a:moveTo>
                  <a:cubicBezTo>
                    <a:pt x="212" y="213"/>
                    <a:pt x="212" y="213"/>
                    <a:pt x="212" y="213"/>
                  </a:cubicBezTo>
                  <a:cubicBezTo>
                    <a:pt x="187" y="7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160" y="213"/>
                    <a:pt x="160" y="213"/>
                    <a:pt x="160" y="213"/>
                  </a:cubicBezTo>
                  <a:lnTo>
                    <a:pt x="187" y="2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7" name="Freeform 580"/>
            <p:cNvSpPr/>
            <p:nvPr/>
          </p:nvSpPr>
          <p:spPr bwMode="auto">
            <a:xfrm>
              <a:off x="6161943" y="2594633"/>
              <a:ext cx="605154" cy="688822"/>
            </a:xfrm>
            <a:custGeom>
              <a:avLst/>
              <a:gdLst>
                <a:gd name="T0" fmla="*/ 202 w 355"/>
                <a:gd name="T1" fmla="*/ 202 h 404"/>
                <a:gd name="T2" fmla="*/ 202 w 355"/>
                <a:gd name="T3" fmla="*/ 26 h 404"/>
                <a:gd name="T4" fmla="*/ 202 w 355"/>
                <a:gd name="T5" fmla="*/ 0 h 404"/>
                <a:gd name="T6" fmla="*/ 0 w 355"/>
                <a:gd name="T7" fmla="*/ 202 h 404"/>
                <a:gd name="T8" fmla="*/ 202 w 355"/>
                <a:gd name="T9" fmla="*/ 404 h 404"/>
                <a:gd name="T10" fmla="*/ 355 w 355"/>
                <a:gd name="T11" fmla="*/ 335 h 404"/>
                <a:gd name="T12" fmla="*/ 335 w 355"/>
                <a:gd name="T13" fmla="*/ 317 h 404"/>
                <a:gd name="T14" fmla="*/ 202 w 355"/>
                <a:gd name="T15" fmla="*/ 20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404">
                  <a:moveTo>
                    <a:pt x="202" y="202"/>
                  </a:moveTo>
                  <a:cubicBezTo>
                    <a:pt x="202" y="26"/>
                    <a:pt x="202" y="26"/>
                    <a:pt x="202" y="2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91" y="0"/>
                    <a:pt x="0" y="90"/>
                    <a:pt x="0" y="202"/>
                  </a:cubicBezTo>
                  <a:cubicBezTo>
                    <a:pt x="0" y="314"/>
                    <a:pt x="91" y="404"/>
                    <a:pt x="202" y="404"/>
                  </a:cubicBezTo>
                  <a:cubicBezTo>
                    <a:pt x="263" y="404"/>
                    <a:pt x="318" y="377"/>
                    <a:pt x="355" y="335"/>
                  </a:cubicBezTo>
                  <a:cubicBezTo>
                    <a:pt x="335" y="317"/>
                    <a:pt x="335" y="317"/>
                    <a:pt x="335" y="317"/>
                  </a:cubicBezTo>
                  <a:lnTo>
                    <a:pt x="202" y="2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18" name="组合 517"/>
          <p:cNvGrpSpPr/>
          <p:nvPr/>
        </p:nvGrpSpPr>
        <p:grpSpPr>
          <a:xfrm>
            <a:off x="8293506" y="2223121"/>
            <a:ext cx="628956" cy="680167"/>
            <a:chOff x="8426028" y="2130356"/>
            <a:chExt cx="628956" cy="680167"/>
          </a:xfrm>
          <a:solidFill>
            <a:schemeClr val="bg1"/>
          </a:solidFill>
        </p:grpSpPr>
        <p:sp>
          <p:nvSpPr>
            <p:cNvPr id="519" name="Freeform 581"/>
            <p:cNvSpPr>
              <a:spLocks noEditPoints="1"/>
            </p:cNvSpPr>
            <p:nvPr/>
          </p:nvSpPr>
          <p:spPr bwMode="auto">
            <a:xfrm>
              <a:off x="8562350" y="2326544"/>
              <a:ext cx="492634" cy="483979"/>
            </a:xfrm>
            <a:custGeom>
              <a:avLst/>
              <a:gdLst>
                <a:gd name="T0" fmla="*/ 281 w 289"/>
                <a:gd name="T1" fmla="*/ 240 h 284"/>
                <a:gd name="T2" fmla="*/ 219 w 289"/>
                <a:gd name="T3" fmla="*/ 178 h 284"/>
                <a:gd name="T4" fmla="*/ 205 w 289"/>
                <a:gd name="T5" fmla="*/ 165 h 284"/>
                <a:gd name="T6" fmla="*/ 187 w 289"/>
                <a:gd name="T7" fmla="*/ 38 h 284"/>
                <a:gd name="T8" fmla="*/ 181 w 289"/>
                <a:gd name="T9" fmla="*/ 32 h 284"/>
                <a:gd name="T10" fmla="*/ 161 w 289"/>
                <a:gd name="T11" fmla="*/ 19 h 284"/>
                <a:gd name="T12" fmla="*/ 40 w 289"/>
                <a:gd name="T13" fmla="*/ 40 h 284"/>
                <a:gd name="T14" fmla="*/ 42 w 289"/>
                <a:gd name="T15" fmla="*/ 187 h 284"/>
                <a:gd name="T16" fmla="*/ 42 w 289"/>
                <a:gd name="T17" fmla="*/ 188 h 284"/>
                <a:gd name="T18" fmla="*/ 71 w 289"/>
                <a:gd name="T19" fmla="*/ 207 h 284"/>
                <a:gd name="T20" fmla="*/ 160 w 289"/>
                <a:gd name="T21" fmla="*/ 207 h 284"/>
                <a:gd name="T22" fmla="*/ 169 w 289"/>
                <a:gd name="T23" fmla="*/ 202 h 284"/>
                <a:gd name="T24" fmla="*/ 171 w 289"/>
                <a:gd name="T25" fmla="*/ 201 h 284"/>
                <a:gd name="T26" fmla="*/ 169 w 289"/>
                <a:gd name="T27" fmla="*/ 202 h 284"/>
                <a:gd name="T28" fmla="*/ 183 w 289"/>
                <a:gd name="T29" fmla="*/ 215 h 284"/>
                <a:gd name="T30" fmla="*/ 243 w 289"/>
                <a:gd name="T31" fmla="*/ 273 h 284"/>
                <a:gd name="T32" fmla="*/ 274 w 289"/>
                <a:gd name="T33" fmla="*/ 268 h 284"/>
                <a:gd name="T34" fmla="*/ 281 w 289"/>
                <a:gd name="T35" fmla="*/ 240 h 284"/>
                <a:gd name="T36" fmla="*/ 161 w 289"/>
                <a:gd name="T37" fmla="*/ 149 h 284"/>
                <a:gd name="T38" fmla="*/ 157 w 289"/>
                <a:gd name="T39" fmla="*/ 154 h 284"/>
                <a:gd name="T40" fmla="*/ 74 w 289"/>
                <a:gd name="T41" fmla="*/ 155 h 284"/>
                <a:gd name="T42" fmla="*/ 73 w 289"/>
                <a:gd name="T43" fmla="*/ 72 h 284"/>
                <a:gd name="T44" fmla="*/ 156 w 289"/>
                <a:gd name="T45" fmla="*/ 71 h 284"/>
                <a:gd name="T46" fmla="*/ 161 w 289"/>
                <a:gd name="T47" fmla="*/ 76 h 284"/>
                <a:gd name="T48" fmla="*/ 161 w 289"/>
                <a:gd name="T49" fmla="*/ 149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9" h="284">
                  <a:moveTo>
                    <a:pt x="281" y="240"/>
                  </a:moveTo>
                  <a:cubicBezTo>
                    <a:pt x="219" y="178"/>
                    <a:pt x="219" y="178"/>
                    <a:pt x="219" y="178"/>
                  </a:cubicBezTo>
                  <a:cubicBezTo>
                    <a:pt x="205" y="165"/>
                    <a:pt x="205" y="165"/>
                    <a:pt x="205" y="165"/>
                  </a:cubicBezTo>
                  <a:cubicBezTo>
                    <a:pt x="228" y="125"/>
                    <a:pt x="222" y="72"/>
                    <a:pt x="187" y="38"/>
                  </a:cubicBezTo>
                  <a:cubicBezTo>
                    <a:pt x="185" y="36"/>
                    <a:pt x="183" y="34"/>
                    <a:pt x="181" y="32"/>
                  </a:cubicBezTo>
                  <a:cubicBezTo>
                    <a:pt x="174" y="27"/>
                    <a:pt x="168" y="23"/>
                    <a:pt x="161" y="19"/>
                  </a:cubicBezTo>
                  <a:cubicBezTo>
                    <a:pt x="121" y="0"/>
                    <a:pt x="72" y="7"/>
                    <a:pt x="40" y="40"/>
                  </a:cubicBezTo>
                  <a:cubicBezTo>
                    <a:pt x="0" y="81"/>
                    <a:pt x="1" y="147"/>
                    <a:pt x="42" y="187"/>
                  </a:cubicBezTo>
                  <a:cubicBezTo>
                    <a:pt x="42" y="187"/>
                    <a:pt x="42" y="188"/>
                    <a:pt x="42" y="188"/>
                  </a:cubicBezTo>
                  <a:cubicBezTo>
                    <a:pt x="51" y="196"/>
                    <a:pt x="61" y="203"/>
                    <a:pt x="71" y="207"/>
                  </a:cubicBezTo>
                  <a:cubicBezTo>
                    <a:pt x="99" y="220"/>
                    <a:pt x="132" y="220"/>
                    <a:pt x="160" y="207"/>
                  </a:cubicBezTo>
                  <a:cubicBezTo>
                    <a:pt x="163" y="205"/>
                    <a:pt x="166" y="204"/>
                    <a:pt x="169" y="202"/>
                  </a:cubicBezTo>
                  <a:cubicBezTo>
                    <a:pt x="170" y="201"/>
                    <a:pt x="170" y="201"/>
                    <a:pt x="171" y="201"/>
                  </a:cubicBezTo>
                  <a:cubicBezTo>
                    <a:pt x="170" y="201"/>
                    <a:pt x="170" y="202"/>
                    <a:pt x="169" y="202"/>
                  </a:cubicBezTo>
                  <a:cubicBezTo>
                    <a:pt x="183" y="215"/>
                    <a:pt x="183" y="215"/>
                    <a:pt x="183" y="215"/>
                  </a:cubicBezTo>
                  <a:cubicBezTo>
                    <a:pt x="243" y="273"/>
                    <a:pt x="243" y="273"/>
                    <a:pt x="243" y="273"/>
                  </a:cubicBezTo>
                  <a:cubicBezTo>
                    <a:pt x="243" y="273"/>
                    <a:pt x="259" y="284"/>
                    <a:pt x="274" y="268"/>
                  </a:cubicBezTo>
                  <a:cubicBezTo>
                    <a:pt x="289" y="253"/>
                    <a:pt x="281" y="240"/>
                    <a:pt x="281" y="240"/>
                  </a:cubicBezTo>
                  <a:close/>
                  <a:moveTo>
                    <a:pt x="161" y="149"/>
                  </a:moveTo>
                  <a:cubicBezTo>
                    <a:pt x="160" y="151"/>
                    <a:pt x="158" y="152"/>
                    <a:pt x="157" y="154"/>
                  </a:cubicBezTo>
                  <a:cubicBezTo>
                    <a:pt x="134" y="177"/>
                    <a:pt x="97" y="178"/>
                    <a:pt x="74" y="155"/>
                  </a:cubicBezTo>
                  <a:cubicBezTo>
                    <a:pt x="50" y="132"/>
                    <a:pt x="50" y="95"/>
                    <a:pt x="73" y="72"/>
                  </a:cubicBezTo>
                  <a:cubicBezTo>
                    <a:pt x="95" y="49"/>
                    <a:pt x="133" y="48"/>
                    <a:pt x="156" y="71"/>
                  </a:cubicBezTo>
                  <a:cubicBezTo>
                    <a:pt x="158" y="72"/>
                    <a:pt x="159" y="74"/>
                    <a:pt x="161" y="76"/>
                  </a:cubicBezTo>
                  <a:cubicBezTo>
                    <a:pt x="178" y="98"/>
                    <a:pt x="178" y="128"/>
                    <a:pt x="161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0" name="Freeform 582"/>
            <p:cNvSpPr/>
            <p:nvPr/>
          </p:nvSpPr>
          <p:spPr bwMode="auto">
            <a:xfrm>
              <a:off x="8426028" y="2130356"/>
              <a:ext cx="445030" cy="556107"/>
            </a:xfrm>
            <a:custGeom>
              <a:avLst/>
              <a:gdLst>
                <a:gd name="T0" fmla="*/ 97 w 261"/>
                <a:gd name="T1" fmla="*/ 303 h 326"/>
                <a:gd name="T2" fmla="*/ 51 w 261"/>
                <a:gd name="T3" fmla="*/ 303 h 326"/>
                <a:gd name="T4" fmla="*/ 19 w 261"/>
                <a:gd name="T5" fmla="*/ 265 h 326"/>
                <a:gd name="T6" fmla="*/ 19 w 261"/>
                <a:gd name="T7" fmla="*/ 46 h 326"/>
                <a:gd name="T8" fmla="*/ 47 w 261"/>
                <a:gd name="T9" fmla="*/ 20 h 326"/>
                <a:gd name="T10" fmla="*/ 187 w 261"/>
                <a:gd name="T11" fmla="*/ 20 h 326"/>
                <a:gd name="T12" fmla="*/ 187 w 261"/>
                <a:gd name="T13" fmla="*/ 91 h 326"/>
                <a:gd name="T14" fmla="*/ 241 w 261"/>
                <a:gd name="T15" fmla="*/ 91 h 326"/>
                <a:gd name="T16" fmla="*/ 241 w 261"/>
                <a:gd name="T17" fmla="*/ 114 h 326"/>
                <a:gd name="T18" fmla="*/ 261 w 261"/>
                <a:gd name="T19" fmla="*/ 124 h 326"/>
                <a:gd name="T20" fmla="*/ 261 w 261"/>
                <a:gd name="T21" fmla="*/ 85 h 326"/>
                <a:gd name="T22" fmla="*/ 197 w 261"/>
                <a:gd name="T23" fmla="*/ 12 h 326"/>
                <a:gd name="T24" fmla="*/ 187 w 261"/>
                <a:gd name="T25" fmla="*/ 0 h 326"/>
                <a:gd name="T26" fmla="*/ 37 w 261"/>
                <a:gd name="T27" fmla="*/ 0 h 326"/>
                <a:gd name="T28" fmla="*/ 1 w 261"/>
                <a:gd name="T29" fmla="*/ 36 h 326"/>
                <a:gd name="T30" fmla="*/ 1 w 261"/>
                <a:gd name="T31" fmla="*/ 299 h 326"/>
                <a:gd name="T32" fmla="*/ 37 w 261"/>
                <a:gd name="T33" fmla="*/ 322 h 326"/>
                <a:gd name="T34" fmla="*/ 116 w 261"/>
                <a:gd name="T35" fmla="*/ 322 h 326"/>
                <a:gd name="T36" fmla="*/ 109 w 261"/>
                <a:gd name="T37" fmla="*/ 316 h 326"/>
                <a:gd name="T38" fmla="*/ 97 w 261"/>
                <a:gd name="T39" fmla="*/ 30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1" h="326">
                  <a:moveTo>
                    <a:pt x="97" y="303"/>
                  </a:moveTo>
                  <a:cubicBezTo>
                    <a:pt x="77" y="303"/>
                    <a:pt x="60" y="303"/>
                    <a:pt x="51" y="303"/>
                  </a:cubicBezTo>
                  <a:cubicBezTo>
                    <a:pt x="21" y="303"/>
                    <a:pt x="19" y="265"/>
                    <a:pt x="19" y="265"/>
                  </a:cubicBezTo>
                  <a:cubicBezTo>
                    <a:pt x="19" y="265"/>
                    <a:pt x="19" y="67"/>
                    <a:pt x="19" y="46"/>
                  </a:cubicBezTo>
                  <a:cubicBezTo>
                    <a:pt x="19" y="24"/>
                    <a:pt x="47" y="20"/>
                    <a:pt x="47" y="20"/>
                  </a:cubicBezTo>
                  <a:cubicBezTo>
                    <a:pt x="187" y="20"/>
                    <a:pt x="187" y="20"/>
                    <a:pt x="187" y="20"/>
                  </a:cubicBezTo>
                  <a:cubicBezTo>
                    <a:pt x="187" y="91"/>
                    <a:pt x="187" y="91"/>
                    <a:pt x="187" y="91"/>
                  </a:cubicBezTo>
                  <a:cubicBezTo>
                    <a:pt x="241" y="91"/>
                    <a:pt x="241" y="91"/>
                    <a:pt x="241" y="91"/>
                  </a:cubicBezTo>
                  <a:cubicBezTo>
                    <a:pt x="241" y="91"/>
                    <a:pt x="241" y="100"/>
                    <a:pt x="241" y="114"/>
                  </a:cubicBezTo>
                  <a:cubicBezTo>
                    <a:pt x="248" y="117"/>
                    <a:pt x="254" y="120"/>
                    <a:pt x="261" y="124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197" y="12"/>
                    <a:pt x="197" y="12"/>
                    <a:pt x="197" y="12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0" y="0"/>
                    <a:pt x="1" y="36"/>
                    <a:pt x="1" y="36"/>
                  </a:cubicBezTo>
                  <a:cubicBezTo>
                    <a:pt x="1" y="36"/>
                    <a:pt x="1" y="271"/>
                    <a:pt x="1" y="299"/>
                  </a:cubicBezTo>
                  <a:cubicBezTo>
                    <a:pt x="1" y="326"/>
                    <a:pt x="37" y="322"/>
                    <a:pt x="37" y="322"/>
                  </a:cubicBezTo>
                  <a:cubicBezTo>
                    <a:pt x="37" y="322"/>
                    <a:pt x="74" y="322"/>
                    <a:pt x="116" y="322"/>
                  </a:cubicBezTo>
                  <a:cubicBezTo>
                    <a:pt x="114" y="320"/>
                    <a:pt x="111" y="318"/>
                    <a:pt x="109" y="316"/>
                  </a:cubicBezTo>
                  <a:cubicBezTo>
                    <a:pt x="105" y="312"/>
                    <a:pt x="101" y="307"/>
                    <a:pt x="97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21" name="组合 520"/>
          <p:cNvGrpSpPr/>
          <p:nvPr/>
        </p:nvGrpSpPr>
        <p:grpSpPr>
          <a:xfrm>
            <a:off x="9271561" y="1331620"/>
            <a:ext cx="801342" cy="665020"/>
            <a:chOff x="9404083" y="1238855"/>
            <a:chExt cx="801342" cy="665020"/>
          </a:xfrm>
          <a:solidFill>
            <a:schemeClr val="bg1"/>
          </a:solidFill>
        </p:grpSpPr>
        <p:sp>
          <p:nvSpPr>
            <p:cNvPr id="522" name="Freeform 583"/>
            <p:cNvSpPr/>
            <p:nvPr/>
          </p:nvSpPr>
          <p:spPr bwMode="auto">
            <a:xfrm>
              <a:off x="9404083" y="1238855"/>
              <a:ext cx="801342" cy="308708"/>
            </a:xfrm>
            <a:custGeom>
              <a:avLst/>
              <a:gdLst>
                <a:gd name="T0" fmla="*/ 924 w 1111"/>
                <a:gd name="T1" fmla="*/ 0 h 428"/>
                <a:gd name="T2" fmla="*/ 958 w 1111"/>
                <a:gd name="T3" fmla="*/ 55 h 428"/>
                <a:gd name="T4" fmla="*/ 542 w 1111"/>
                <a:gd name="T5" fmla="*/ 281 h 428"/>
                <a:gd name="T6" fmla="*/ 0 w 1111"/>
                <a:gd name="T7" fmla="*/ 355 h 428"/>
                <a:gd name="T8" fmla="*/ 3 w 1111"/>
                <a:gd name="T9" fmla="*/ 428 h 428"/>
                <a:gd name="T10" fmla="*/ 570 w 1111"/>
                <a:gd name="T11" fmla="*/ 355 h 428"/>
                <a:gd name="T12" fmla="*/ 986 w 1111"/>
                <a:gd name="T13" fmla="*/ 121 h 428"/>
                <a:gd name="T14" fmla="*/ 1021 w 1111"/>
                <a:gd name="T15" fmla="*/ 184 h 428"/>
                <a:gd name="T16" fmla="*/ 1111 w 1111"/>
                <a:gd name="T17" fmla="*/ 0 h 428"/>
                <a:gd name="T18" fmla="*/ 924 w 1111"/>
                <a:gd name="T19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1" h="428">
                  <a:moveTo>
                    <a:pt x="924" y="0"/>
                  </a:moveTo>
                  <a:lnTo>
                    <a:pt x="958" y="55"/>
                  </a:lnTo>
                  <a:lnTo>
                    <a:pt x="542" y="281"/>
                  </a:lnTo>
                  <a:lnTo>
                    <a:pt x="0" y="355"/>
                  </a:lnTo>
                  <a:lnTo>
                    <a:pt x="3" y="428"/>
                  </a:lnTo>
                  <a:lnTo>
                    <a:pt x="570" y="355"/>
                  </a:lnTo>
                  <a:lnTo>
                    <a:pt x="986" y="121"/>
                  </a:lnTo>
                  <a:lnTo>
                    <a:pt x="1021" y="184"/>
                  </a:lnTo>
                  <a:lnTo>
                    <a:pt x="1111" y="0"/>
                  </a:lnTo>
                  <a:lnTo>
                    <a:pt x="9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3" name="Freeform 584"/>
            <p:cNvSpPr/>
            <p:nvPr/>
          </p:nvSpPr>
          <p:spPr bwMode="auto">
            <a:xfrm>
              <a:off x="9915470" y="1392487"/>
              <a:ext cx="208450" cy="511387"/>
            </a:xfrm>
            <a:custGeom>
              <a:avLst/>
              <a:gdLst>
                <a:gd name="T0" fmla="*/ 0 w 289"/>
                <a:gd name="T1" fmla="*/ 709 h 709"/>
                <a:gd name="T2" fmla="*/ 289 w 289"/>
                <a:gd name="T3" fmla="*/ 709 h 709"/>
                <a:gd name="T4" fmla="*/ 289 w 289"/>
                <a:gd name="T5" fmla="*/ 0 h 709"/>
                <a:gd name="T6" fmla="*/ 0 w 289"/>
                <a:gd name="T7" fmla="*/ 161 h 709"/>
                <a:gd name="T8" fmla="*/ 0 w 289"/>
                <a:gd name="T9" fmla="*/ 70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709">
                  <a:moveTo>
                    <a:pt x="0" y="709"/>
                  </a:moveTo>
                  <a:lnTo>
                    <a:pt x="289" y="709"/>
                  </a:lnTo>
                  <a:lnTo>
                    <a:pt x="289" y="0"/>
                  </a:lnTo>
                  <a:lnTo>
                    <a:pt x="0" y="161"/>
                  </a:lnTo>
                  <a:lnTo>
                    <a:pt x="0" y="7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4" name="Freeform 585"/>
            <p:cNvSpPr/>
            <p:nvPr/>
          </p:nvSpPr>
          <p:spPr bwMode="auto">
            <a:xfrm>
              <a:off x="9663743" y="1528809"/>
              <a:ext cx="180320" cy="375065"/>
            </a:xfrm>
            <a:custGeom>
              <a:avLst/>
              <a:gdLst>
                <a:gd name="T0" fmla="*/ 0 w 250"/>
                <a:gd name="T1" fmla="*/ 520 h 520"/>
                <a:gd name="T2" fmla="*/ 250 w 250"/>
                <a:gd name="T3" fmla="*/ 520 h 520"/>
                <a:gd name="T4" fmla="*/ 250 w 250"/>
                <a:gd name="T5" fmla="*/ 0 h 520"/>
                <a:gd name="T6" fmla="*/ 0 w 250"/>
                <a:gd name="T7" fmla="*/ 42 h 520"/>
                <a:gd name="T8" fmla="*/ 0 w 250"/>
                <a:gd name="T9" fmla="*/ 5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520">
                  <a:moveTo>
                    <a:pt x="0" y="520"/>
                  </a:moveTo>
                  <a:lnTo>
                    <a:pt x="250" y="520"/>
                  </a:lnTo>
                  <a:lnTo>
                    <a:pt x="250" y="0"/>
                  </a:lnTo>
                  <a:lnTo>
                    <a:pt x="0" y="42"/>
                  </a:lnTo>
                  <a:lnTo>
                    <a:pt x="0" y="5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5" name="Freeform 586"/>
            <p:cNvSpPr/>
            <p:nvPr/>
          </p:nvSpPr>
          <p:spPr bwMode="auto">
            <a:xfrm>
              <a:off x="9404083" y="1569922"/>
              <a:ext cx="189697" cy="333953"/>
            </a:xfrm>
            <a:custGeom>
              <a:avLst/>
              <a:gdLst>
                <a:gd name="T0" fmla="*/ 0 w 263"/>
                <a:gd name="T1" fmla="*/ 463 h 463"/>
                <a:gd name="T2" fmla="*/ 263 w 263"/>
                <a:gd name="T3" fmla="*/ 463 h 463"/>
                <a:gd name="T4" fmla="*/ 263 w 263"/>
                <a:gd name="T5" fmla="*/ 0 h 463"/>
                <a:gd name="T6" fmla="*/ 0 w 263"/>
                <a:gd name="T7" fmla="*/ 30 h 463"/>
                <a:gd name="T8" fmla="*/ 0 w 263"/>
                <a:gd name="T9" fmla="*/ 46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463">
                  <a:moveTo>
                    <a:pt x="0" y="463"/>
                  </a:moveTo>
                  <a:lnTo>
                    <a:pt x="263" y="463"/>
                  </a:lnTo>
                  <a:lnTo>
                    <a:pt x="263" y="0"/>
                  </a:lnTo>
                  <a:lnTo>
                    <a:pt x="0" y="30"/>
                  </a:lnTo>
                  <a:lnTo>
                    <a:pt x="0" y="4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26" name="组合 525"/>
          <p:cNvGrpSpPr/>
          <p:nvPr/>
        </p:nvGrpSpPr>
        <p:grpSpPr>
          <a:xfrm>
            <a:off x="7176965" y="2281544"/>
            <a:ext cx="763835" cy="535191"/>
            <a:chOff x="7203470" y="2639352"/>
            <a:chExt cx="763835" cy="535191"/>
          </a:xfrm>
          <a:solidFill>
            <a:schemeClr val="bg1"/>
          </a:solidFill>
        </p:grpSpPr>
        <p:sp>
          <p:nvSpPr>
            <p:cNvPr id="527" name="Freeform 587"/>
            <p:cNvSpPr/>
            <p:nvPr/>
          </p:nvSpPr>
          <p:spPr bwMode="auto">
            <a:xfrm>
              <a:off x="7691055" y="2833377"/>
              <a:ext cx="276250" cy="247399"/>
            </a:xfrm>
            <a:custGeom>
              <a:avLst/>
              <a:gdLst>
                <a:gd name="T0" fmla="*/ 141 w 162"/>
                <a:gd name="T1" fmla="*/ 17 h 145"/>
                <a:gd name="T2" fmla="*/ 105 w 162"/>
                <a:gd name="T3" fmla="*/ 0 h 145"/>
                <a:gd name="T4" fmla="*/ 81 w 162"/>
                <a:gd name="T5" fmla="*/ 9 h 145"/>
                <a:gd name="T6" fmla="*/ 57 w 162"/>
                <a:gd name="T7" fmla="*/ 0 h 145"/>
                <a:gd name="T8" fmla="*/ 0 w 162"/>
                <a:gd name="T9" fmla="*/ 56 h 145"/>
                <a:gd name="T10" fmla="*/ 0 w 162"/>
                <a:gd name="T11" fmla="*/ 59 h 145"/>
                <a:gd name="T12" fmla="*/ 30 w 162"/>
                <a:gd name="T13" fmla="*/ 109 h 145"/>
                <a:gd name="T14" fmla="*/ 30 w 162"/>
                <a:gd name="T15" fmla="*/ 140 h 145"/>
                <a:gd name="T16" fmla="*/ 73 w 162"/>
                <a:gd name="T17" fmla="*/ 145 h 145"/>
                <a:gd name="T18" fmla="*/ 88 w 162"/>
                <a:gd name="T19" fmla="*/ 145 h 145"/>
                <a:gd name="T20" fmla="*/ 162 w 162"/>
                <a:gd name="T21" fmla="*/ 118 h 145"/>
                <a:gd name="T22" fmla="*/ 162 w 162"/>
                <a:gd name="T23" fmla="*/ 56 h 145"/>
                <a:gd name="T24" fmla="*/ 141 w 162"/>
                <a:gd name="T25" fmla="*/ 1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45">
                  <a:moveTo>
                    <a:pt x="141" y="17"/>
                  </a:moveTo>
                  <a:cubicBezTo>
                    <a:pt x="130" y="8"/>
                    <a:pt x="116" y="3"/>
                    <a:pt x="105" y="0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5" y="5"/>
                    <a:pt x="0" y="20"/>
                    <a:pt x="0" y="56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16" y="69"/>
                    <a:pt x="30" y="85"/>
                    <a:pt x="30" y="109"/>
                  </a:cubicBezTo>
                  <a:cubicBezTo>
                    <a:pt x="30" y="121"/>
                    <a:pt x="30" y="132"/>
                    <a:pt x="30" y="140"/>
                  </a:cubicBezTo>
                  <a:cubicBezTo>
                    <a:pt x="40" y="143"/>
                    <a:pt x="54" y="145"/>
                    <a:pt x="73" y="145"/>
                  </a:cubicBezTo>
                  <a:cubicBezTo>
                    <a:pt x="88" y="145"/>
                    <a:pt x="88" y="145"/>
                    <a:pt x="88" y="145"/>
                  </a:cubicBezTo>
                  <a:cubicBezTo>
                    <a:pt x="160" y="145"/>
                    <a:pt x="162" y="118"/>
                    <a:pt x="162" y="118"/>
                  </a:cubicBezTo>
                  <a:cubicBezTo>
                    <a:pt x="162" y="118"/>
                    <a:pt x="162" y="109"/>
                    <a:pt x="162" y="56"/>
                  </a:cubicBezTo>
                  <a:cubicBezTo>
                    <a:pt x="162" y="38"/>
                    <a:pt x="153" y="26"/>
                    <a:pt x="14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8" name="Oval 588"/>
            <p:cNvSpPr>
              <a:spLocks noChangeArrowheads="1"/>
            </p:cNvSpPr>
            <p:nvPr/>
          </p:nvSpPr>
          <p:spPr bwMode="auto">
            <a:xfrm>
              <a:off x="7758855" y="2639352"/>
              <a:ext cx="139928" cy="16156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9" name="Freeform 589"/>
            <p:cNvSpPr/>
            <p:nvPr/>
          </p:nvSpPr>
          <p:spPr bwMode="auto">
            <a:xfrm>
              <a:off x="7443656" y="2925701"/>
              <a:ext cx="276250" cy="248842"/>
            </a:xfrm>
            <a:custGeom>
              <a:avLst/>
              <a:gdLst>
                <a:gd name="T0" fmla="*/ 145 w 162"/>
                <a:gd name="T1" fmla="*/ 20 h 146"/>
                <a:gd name="T2" fmla="*/ 132 w 162"/>
                <a:gd name="T3" fmla="*/ 11 h 146"/>
                <a:gd name="T4" fmla="*/ 105 w 162"/>
                <a:gd name="T5" fmla="*/ 0 h 146"/>
                <a:gd name="T6" fmla="*/ 81 w 162"/>
                <a:gd name="T7" fmla="*/ 9 h 146"/>
                <a:gd name="T8" fmla="*/ 57 w 162"/>
                <a:gd name="T9" fmla="*/ 0 h 146"/>
                <a:gd name="T10" fmla="*/ 34 w 162"/>
                <a:gd name="T11" fmla="*/ 9 h 146"/>
                <a:gd name="T12" fmla="*/ 21 w 162"/>
                <a:gd name="T13" fmla="*/ 17 h 146"/>
                <a:gd name="T14" fmla="*/ 0 w 162"/>
                <a:gd name="T15" fmla="*/ 57 h 146"/>
                <a:gd name="T16" fmla="*/ 0 w 162"/>
                <a:gd name="T17" fmla="*/ 82 h 146"/>
                <a:gd name="T18" fmla="*/ 0 w 162"/>
                <a:gd name="T19" fmla="*/ 96 h 146"/>
                <a:gd name="T20" fmla="*/ 0 w 162"/>
                <a:gd name="T21" fmla="*/ 119 h 146"/>
                <a:gd name="T22" fmla="*/ 74 w 162"/>
                <a:gd name="T23" fmla="*/ 146 h 146"/>
                <a:gd name="T24" fmla="*/ 88 w 162"/>
                <a:gd name="T25" fmla="*/ 146 h 146"/>
                <a:gd name="T26" fmla="*/ 162 w 162"/>
                <a:gd name="T27" fmla="*/ 119 h 146"/>
                <a:gd name="T28" fmla="*/ 162 w 162"/>
                <a:gd name="T29" fmla="*/ 96 h 146"/>
                <a:gd name="T30" fmla="*/ 162 w 162"/>
                <a:gd name="T31" fmla="*/ 82 h 146"/>
                <a:gd name="T32" fmla="*/ 162 w 162"/>
                <a:gd name="T33" fmla="*/ 57 h 146"/>
                <a:gd name="T34" fmla="*/ 145 w 162"/>
                <a:gd name="T35" fmla="*/ 2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" h="146">
                  <a:moveTo>
                    <a:pt x="145" y="20"/>
                  </a:moveTo>
                  <a:cubicBezTo>
                    <a:pt x="141" y="17"/>
                    <a:pt x="137" y="14"/>
                    <a:pt x="132" y="11"/>
                  </a:cubicBezTo>
                  <a:cubicBezTo>
                    <a:pt x="123" y="6"/>
                    <a:pt x="113" y="3"/>
                    <a:pt x="105" y="0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0" y="2"/>
                    <a:pt x="42" y="5"/>
                    <a:pt x="34" y="9"/>
                  </a:cubicBezTo>
                  <a:cubicBezTo>
                    <a:pt x="29" y="11"/>
                    <a:pt x="25" y="14"/>
                    <a:pt x="21" y="17"/>
                  </a:cubicBezTo>
                  <a:cubicBezTo>
                    <a:pt x="9" y="26"/>
                    <a:pt x="0" y="39"/>
                    <a:pt x="0" y="57"/>
                  </a:cubicBezTo>
                  <a:cubicBezTo>
                    <a:pt x="0" y="67"/>
                    <a:pt x="0" y="75"/>
                    <a:pt x="0" y="82"/>
                  </a:cubicBezTo>
                  <a:cubicBezTo>
                    <a:pt x="0" y="87"/>
                    <a:pt x="0" y="92"/>
                    <a:pt x="0" y="96"/>
                  </a:cubicBezTo>
                  <a:cubicBezTo>
                    <a:pt x="0" y="115"/>
                    <a:pt x="0" y="119"/>
                    <a:pt x="0" y="119"/>
                  </a:cubicBezTo>
                  <a:cubicBezTo>
                    <a:pt x="0" y="119"/>
                    <a:pt x="2" y="146"/>
                    <a:pt x="74" y="146"/>
                  </a:cubicBezTo>
                  <a:cubicBezTo>
                    <a:pt x="88" y="146"/>
                    <a:pt x="88" y="146"/>
                    <a:pt x="88" y="146"/>
                  </a:cubicBezTo>
                  <a:cubicBezTo>
                    <a:pt x="160" y="146"/>
                    <a:pt x="162" y="119"/>
                    <a:pt x="162" y="119"/>
                  </a:cubicBezTo>
                  <a:cubicBezTo>
                    <a:pt x="162" y="119"/>
                    <a:pt x="162" y="114"/>
                    <a:pt x="162" y="96"/>
                  </a:cubicBezTo>
                  <a:cubicBezTo>
                    <a:pt x="162" y="92"/>
                    <a:pt x="162" y="87"/>
                    <a:pt x="162" y="82"/>
                  </a:cubicBezTo>
                  <a:cubicBezTo>
                    <a:pt x="162" y="75"/>
                    <a:pt x="162" y="67"/>
                    <a:pt x="162" y="57"/>
                  </a:cubicBezTo>
                  <a:cubicBezTo>
                    <a:pt x="162" y="41"/>
                    <a:pt x="155" y="29"/>
                    <a:pt x="145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0" name="Oval 590"/>
            <p:cNvSpPr>
              <a:spLocks noChangeArrowheads="1"/>
            </p:cNvSpPr>
            <p:nvPr/>
          </p:nvSpPr>
          <p:spPr bwMode="auto">
            <a:xfrm>
              <a:off x="7512178" y="2733119"/>
              <a:ext cx="139207" cy="16156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1" name="Freeform 591"/>
            <p:cNvSpPr/>
            <p:nvPr/>
          </p:nvSpPr>
          <p:spPr bwMode="auto">
            <a:xfrm>
              <a:off x="7203470" y="2831934"/>
              <a:ext cx="276250" cy="246678"/>
            </a:xfrm>
            <a:custGeom>
              <a:avLst/>
              <a:gdLst>
                <a:gd name="T0" fmla="*/ 162 w 162"/>
                <a:gd name="T1" fmla="*/ 57 h 145"/>
                <a:gd name="T2" fmla="*/ 162 w 162"/>
                <a:gd name="T3" fmla="*/ 57 h 145"/>
                <a:gd name="T4" fmla="*/ 142 w 162"/>
                <a:gd name="T5" fmla="*/ 17 h 145"/>
                <a:gd name="T6" fmla="*/ 105 w 162"/>
                <a:gd name="T7" fmla="*/ 0 h 145"/>
                <a:gd name="T8" fmla="*/ 81 w 162"/>
                <a:gd name="T9" fmla="*/ 9 h 145"/>
                <a:gd name="T10" fmla="*/ 57 w 162"/>
                <a:gd name="T11" fmla="*/ 0 h 145"/>
                <a:gd name="T12" fmla="*/ 0 w 162"/>
                <a:gd name="T13" fmla="*/ 57 h 145"/>
                <a:gd name="T14" fmla="*/ 0 w 162"/>
                <a:gd name="T15" fmla="*/ 118 h 145"/>
                <a:gd name="T16" fmla="*/ 74 w 162"/>
                <a:gd name="T17" fmla="*/ 145 h 145"/>
                <a:gd name="T18" fmla="*/ 88 w 162"/>
                <a:gd name="T19" fmla="*/ 145 h 145"/>
                <a:gd name="T20" fmla="*/ 129 w 162"/>
                <a:gd name="T21" fmla="*/ 141 h 145"/>
                <a:gd name="T22" fmla="*/ 129 w 162"/>
                <a:gd name="T23" fmla="*/ 110 h 145"/>
                <a:gd name="T24" fmla="*/ 162 w 162"/>
                <a:gd name="T25" fmla="*/ 5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45">
                  <a:moveTo>
                    <a:pt x="162" y="57"/>
                  </a:moveTo>
                  <a:cubicBezTo>
                    <a:pt x="162" y="57"/>
                    <a:pt x="162" y="57"/>
                    <a:pt x="162" y="57"/>
                  </a:cubicBezTo>
                  <a:cubicBezTo>
                    <a:pt x="162" y="39"/>
                    <a:pt x="153" y="26"/>
                    <a:pt x="142" y="17"/>
                  </a:cubicBezTo>
                  <a:cubicBezTo>
                    <a:pt x="130" y="8"/>
                    <a:pt x="116" y="3"/>
                    <a:pt x="105" y="0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5" y="6"/>
                    <a:pt x="0" y="21"/>
                    <a:pt x="0" y="57"/>
                  </a:cubicBezTo>
                  <a:cubicBezTo>
                    <a:pt x="0" y="109"/>
                    <a:pt x="0" y="118"/>
                    <a:pt x="0" y="118"/>
                  </a:cubicBezTo>
                  <a:cubicBezTo>
                    <a:pt x="0" y="118"/>
                    <a:pt x="2" y="145"/>
                    <a:pt x="74" y="145"/>
                  </a:cubicBezTo>
                  <a:cubicBezTo>
                    <a:pt x="88" y="145"/>
                    <a:pt x="88" y="145"/>
                    <a:pt x="88" y="145"/>
                  </a:cubicBezTo>
                  <a:cubicBezTo>
                    <a:pt x="105" y="145"/>
                    <a:pt x="118" y="143"/>
                    <a:pt x="129" y="141"/>
                  </a:cubicBezTo>
                  <a:cubicBezTo>
                    <a:pt x="129" y="133"/>
                    <a:pt x="129" y="122"/>
                    <a:pt x="129" y="110"/>
                  </a:cubicBezTo>
                  <a:cubicBezTo>
                    <a:pt x="129" y="84"/>
                    <a:pt x="144" y="68"/>
                    <a:pt x="162" y="5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2" name="Oval 592"/>
            <p:cNvSpPr>
              <a:spLocks noChangeArrowheads="1"/>
            </p:cNvSpPr>
            <p:nvPr/>
          </p:nvSpPr>
          <p:spPr bwMode="auto">
            <a:xfrm>
              <a:off x="7271270" y="2639352"/>
              <a:ext cx="139928" cy="16156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33" name="组合 532"/>
          <p:cNvGrpSpPr/>
          <p:nvPr/>
        </p:nvGrpSpPr>
        <p:grpSpPr>
          <a:xfrm>
            <a:off x="8237246" y="1294113"/>
            <a:ext cx="751573" cy="659971"/>
            <a:chOff x="8263751" y="1651921"/>
            <a:chExt cx="751573" cy="659971"/>
          </a:xfrm>
          <a:solidFill>
            <a:schemeClr val="bg1"/>
          </a:solidFill>
        </p:grpSpPr>
        <p:sp>
          <p:nvSpPr>
            <p:cNvPr id="534" name="Freeform 593"/>
            <p:cNvSpPr/>
            <p:nvPr/>
          </p:nvSpPr>
          <p:spPr bwMode="auto">
            <a:xfrm>
              <a:off x="8591212" y="2001741"/>
              <a:ext cx="424112" cy="182484"/>
            </a:xfrm>
            <a:custGeom>
              <a:avLst/>
              <a:gdLst>
                <a:gd name="T0" fmla="*/ 249 w 249"/>
                <a:gd name="T1" fmla="*/ 107 h 107"/>
                <a:gd name="T2" fmla="*/ 173 w 249"/>
                <a:gd name="T3" fmla="*/ 0 h 107"/>
                <a:gd name="T4" fmla="*/ 42 w 249"/>
                <a:gd name="T5" fmla="*/ 0 h 107"/>
                <a:gd name="T6" fmla="*/ 37 w 249"/>
                <a:gd name="T7" fmla="*/ 0 h 107"/>
                <a:gd name="T8" fmla="*/ 0 w 249"/>
                <a:gd name="T9" fmla="*/ 39 h 107"/>
                <a:gd name="T10" fmla="*/ 64 w 249"/>
                <a:gd name="T11" fmla="*/ 104 h 107"/>
                <a:gd name="T12" fmla="*/ 64 w 249"/>
                <a:gd name="T13" fmla="*/ 107 h 107"/>
                <a:gd name="T14" fmla="*/ 249 w 249"/>
                <a:gd name="T1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9" h="107">
                  <a:moveTo>
                    <a:pt x="249" y="107"/>
                  </a:moveTo>
                  <a:cubicBezTo>
                    <a:pt x="173" y="0"/>
                    <a:pt x="173" y="0"/>
                    <a:pt x="17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1" y="18"/>
                    <a:pt x="17" y="33"/>
                    <a:pt x="0" y="39"/>
                  </a:cubicBezTo>
                  <a:cubicBezTo>
                    <a:pt x="25" y="46"/>
                    <a:pt x="64" y="63"/>
                    <a:pt x="64" y="104"/>
                  </a:cubicBezTo>
                  <a:cubicBezTo>
                    <a:pt x="64" y="105"/>
                    <a:pt x="64" y="106"/>
                    <a:pt x="64" y="107"/>
                  </a:cubicBezTo>
                  <a:lnTo>
                    <a:pt x="249" y="1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5" name="Oval 594"/>
            <p:cNvSpPr>
              <a:spLocks noChangeArrowheads="1"/>
            </p:cNvSpPr>
            <p:nvPr/>
          </p:nvSpPr>
          <p:spPr bwMode="auto">
            <a:xfrm>
              <a:off x="8798940" y="1651921"/>
              <a:ext cx="129109" cy="15146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6" name="Freeform 595"/>
            <p:cNvSpPr/>
            <p:nvPr/>
          </p:nvSpPr>
          <p:spPr bwMode="auto">
            <a:xfrm>
              <a:off x="8741238" y="1820701"/>
              <a:ext cx="230088" cy="226482"/>
            </a:xfrm>
            <a:custGeom>
              <a:avLst/>
              <a:gdLst>
                <a:gd name="T0" fmla="*/ 4 w 135"/>
                <a:gd name="T1" fmla="*/ 86 h 133"/>
                <a:gd name="T2" fmla="*/ 69 w 135"/>
                <a:gd name="T3" fmla="*/ 86 h 133"/>
                <a:gd name="T4" fmla="*/ 96 w 135"/>
                <a:gd name="T5" fmla="*/ 86 h 133"/>
                <a:gd name="T6" fmla="*/ 135 w 135"/>
                <a:gd name="T7" fmla="*/ 133 h 133"/>
                <a:gd name="T8" fmla="*/ 135 w 135"/>
                <a:gd name="T9" fmla="*/ 39 h 133"/>
                <a:gd name="T10" fmla="*/ 94 w 135"/>
                <a:gd name="T11" fmla="*/ 1 h 133"/>
                <a:gd name="T12" fmla="*/ 69 w 135"/>
                <a:gd name="T13" fmla="*/ 15 h 133"/>
                <a:gd name="T14" fmla="*/ 86 w 135"/>
                <a:gd name="T15" fmla="*/ 60 h 133"/>
                <a:gd name="T16" fmla="*/ 69 w 135"/>
                <a:gd name="T17" fmla="*/ 80 h 133"/>
                <a:gd name="T18" fmla="*/ 53 w 135"/>
                <a:gd name="T19" fmla="*/ 60 h 133"/>
                <a:gd name="T20" fmla="*/ 69 w 135"/>
                <a:gd name="T21" fmla="*/ 15 h 133"/>
                <a:gd name="T22" fmla="*/ 47 w 135"/>
                <a:gd name="T23" fmla="*/ 0 h 133"/>
                <a:gd name="T24" fmla="*/ 4 w 135"/>
                <a:gd name="T25" fmla="*/ 39 h 133"/>
                <a:gd name="T26" fmla="*/ 4 w 135"/>
                <a:gd name="T27" fmla="*/ 8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33">
                  <a:moveTo>
                    <a:pt x="4" y="86"/>
                  </a:moveTo>
                  <a:cubicBezTo>
                    <a:pt x="69" y="86"/>
                    <a:pt x="69" y="86"/>
                    <a:pt x="69" y="86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135" y="133"/>
                    <a:pt x="135" y="133"/>
                    <a:pt x="135" y="133"/>
                  </a:cubicBezTo>
                  <a:cubicBezTo>
                    <a:pt x="135" y="39"/>
                    <a:pt x="135" y="39"/>
                    <a:pt x="135" y="39"/>
                  </a:cubicBezTo>
                  <a:cubicBezTo>
                    <a:pt x="135" y="14"/>
                    <a:pt x="112" y="4"/>
                    <a:pt x="94" y="1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86" y="60"/>
                    <a:pt x="86" y="60"/>
                    <a:pt x="86" y="60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0" y="8"/>
                    <a:pt x="4" y="39"/>
                    <a:pt x="4" y="39"/>
                  </a:cubicBezTo>
                  <a:lnTo>
                    <a:pt x="4" y="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7" name="Freeform 596"/>
            <p:cNvSpPr/>
            <p:nvPr/>
          </p:nvSpPr>
          <p:spPr bwMode="auto">
            <a:xfrm>
              <a:off x="8420269" y="2091902"/>
              <a:ext cx="253890" cy="219990"/>
            </a:xfrm>
            <a:custGeom>
              <a:avLst/>
              <a:gdLst>
                <a:gd name="T0" fmla="*/ 80 w 149"/>
                <a:gd name="T1" fmla="*/ 0 h 129"/>
                <a:gd name="T2" fmla="*/ 69 w 149"/>
                <a:gd name="T3" fmla="*/ 0 h 129"/>
                <a:gd name="T4" fmla="*/ 0 w 149"/>
                <a:gd name="T5" fmla="*/ 52 h 129"/>
                <a:gd name="T6" fmla="*/ 0 w 149"/>
                <a:gd name="T7" fmla="*/ 54 h 129"/>
                <a:gd name="T8" fmla="*/ 0 w 149"/>
                <a:gd name="T9" fmla="*/ 129 h 129"/>
                <a:gd name="T10" fmla="*/ 69 w 149"/>
                <a:gd name="T11" fmla="*/ 129 h 129"/>
                <a:gd name="T12" fmla="*/ 80 w 149"/>
                <a:gd name="T13" fmla="*/ 128 h 129"/>
                <a:gd name="T14" fmla="*/ 149 w 149"/>
                <a:gd name="T15" fmla="*/ 128 h 129"/>
                <a:gd name="T16" fmla="*/ 149 w 149"/>
                <a:gd name="T17" fmla="*/ 54 h 129"/>
                <a:gd name="T18" fmla="*/ 149 w 149"/>
                <a:gd name="T19" fmla="*/ 51 h 129"/>
                <a:gd name="T20" fmla="*/ 80 w 149"/>
                <a:gd name="T2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" h="129">
                  <a:moveTo>
                    <a:pt x="80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9" y="0"/>
                    <a:pt x="0" y="17"/>
                    <a:pt x="0" y="52"/>
                  </a:cubicBezTo>
                  <a:cubicBezTo>
                    <a:pt x="0" y="53"/>
                    <a:pt x="0" y="53"/>
                    <a:pt x="0" y="54"/>
                  </a:cubicBezTo>
                  <a:cubicBezTo>
                    <a:pt x="0" y="89"/>
                    <a:pt x="0" y="129"/>
                    <a:pt x="0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149" y="128"/>
                    <a:pt x="149" y="128"/>
                    <a:pt x="149" y="128"/>
                  </a:cubicBezTo>
                  <a:cubicBezTo>
                    <a:pt x="149" y="128"/>
                    <a:pt x="149" y="88"/>
                    <a:pt x="149" y="54"/>
                  </a:cubicBezTo>
                  <a:cubicBezTo>
                    <a:pt x="149" y="53"/>
                    <a:pt x="149" y="52"/>
                    <a:pt x="149" y="51"/>
                  </a:cubicBezTo>
                  <a:cubicBezTo>
                    <a:pt x="149" y="16"/>
                    <a:pt x="80" y="0"/>
                    <a:pt x="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8" name="Freeform 597"/>
            <p:cNvSpPr/>
            <p:nvPr/>
          </p:nvSpPr>
          <p:spPr bwMode="auto">
            <a:xfrm>
              <a:off x="8481577" y="1871911"/>
              <a:ext cx="152190" cy="175271"/>
            </a:xfrm>
            <a:custGeom>
              <a:avLst/>
              <a:gdLst>
                <a:gd name="T0" fmla="*/ 44 w 89"/>
                <a:gd name="T1" fmla="*/ 103 h 103"/>
                <a:gd name="T2" fmla="*/ 84 w 89"/>
                <a:gd name="T3" fmla="*/ 76 h 103"/>
                <a:gd name="T4" fmla="*/ 89 w 89"/>
                <a:gd name="T5" fmla="*/ 52 h 103"/>
                <a:gd name="T6" fmla="*/ 44 w 89"/>
                <a:gd name="T7" fmla="*/ 0 h 103"/>
                <a:gd name="T8" fmla="*/ 0 w 89"/>
                <a:gd name="T9" fmla="*/ 52 h 103"/>
                <a:gd name="T10" fmla="*/ 5 w 89"/>
                <a:gd name="T11" fmla="*/ 76 h 103"/>
                <a:gd name="T12" fmla="*/ 44 w 89"/>
                <a:gd name="T13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03">
                  <a:moveTo>
                    <a:pt x="44" y="103"/>
                  </a:moveTo>
                  <a:cubicBezTo>
                    <a:pt x="61" y="103"/>
                    <a:pt x="76" y="93"/>
                    <a:pt x="84" y="76"/>
                  </a:cubicBezTo>
                  <a:cubicBezTo>
                    <a:pt x="87" y="69"/>
                    <a:pt x="89" y="61"/>
                    <a:pt x="89" y="52"/>
                  </a:cubicBezTo>
                  <a:cubicBezTo>
                    <a:pt x="89" y="23"/>
                    <a:pt x="69" y="0"/>
                    <a:pt x="44" y="0"/>
                  </a:cubicBezTo>
                  <a:cubicBezTo>
                    <a:pt x="20" y="0"/>
                    <a:pt x="0" y="23"/>
                    <a:pt x="0" y="52"/>
                  </a:cubicBezTo>
                  <a:cubicBezTo>
                    <a:pt x="0" y="61"/>
                    <a:pt x="2" y="69"/>
                    <a:pt x="5" y="76"/>
                  </a:cubicBezTo>
                  <a:cubicBezTo>
                    <a:pt x="13" y="93"/>
                    <a:pt x="27" y="103"/>
                    <a:pt x="44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9" name="Freeform 598"/>
            <p:cNvSpPr/>
            <p:nvPr/>
          </p:nvSpPr>
          <p:spPr bwMode="auto">
            <a:xfrm>
              <a:off x="8263751" y="2001741"/>
              <a:ext cx="253890" cy="182484"/>
            </a:xfrm>
            <a:custGeom>
              <a:avLst/>
              <a:gdLst>
                <a:gd name="T0" fmla="*/ 149 w 149"/>
                <a:gd name="T1" fmla="*/ 38 h 107"/>
                <a:gd name="T2" fmla="*/ 116 w 149"/>
                <a:gd name="T3" fmla="*/ 0 h 107"/>
                <a:gd name="T4" fmla="*/ 76 w 149"/>
                <a:gd name="T5" fmla="*/ 0 h 107"/>
                <a:gd name="T6" fmla="*/ 0 w 149"/>
                <a:gd name="T7" fmla="*/ 107 h 107"/>
                <a:gd name="T8" fmla="*/ 78 w 149"/>
                <a:gd name="T9" fmla="*/ 107 h 107"/>
                <a:gd name="T10" fmla="*/ 78 w 149"/>
                <a:gd name="T11" fmla="*/ 105 h 107"/>
                <a:gd name="T12" fmla="*/ 149 w 149"/>
                <a:gd name="T13" fmla="*/ 3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07">
                  <a:moveTo>
                    <a:pt x="149" y="38"/>
                  </a:moveTo>
                  <a:cubicBezTo>
                    <a:pt x="134" y="31"/>
                    <a:pt x="122" y="17"/>
                    <a:pt x="11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78" y="107"/>
                    <a:pt x="78" y="107"/>
                    <a:pt x="78" y="107"/>
                  </a:cubicBezTo>
                  <a:cubicBezTo>
                    <a:pt x="78" y="106"/>
                    <a:pt x="78" y="106"/>
                    <a:pt x="78" y="105"/>
                  </a:cubicBezTo>
                  <a:cubicBezTo>
                    <a:pt x="78" y="58"/>
                    <a:pt x="126" y="42"/>
                    <a:pt x="149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40" name="组合 539"/>
          <p:cNvGrpSpPr/>
          <p:nvPr/>
        </p:nvGrpSpPr>
        <p:grpSpPr>
          <a:xfrm>
            <a:off x="7228176" y="1317915"/>
            <a:ext cx="630398" cy="663577"/>
            <a:chOff x="7360698" y="1225150"/>
            <a:chExt cx="630398" cy="663577"/>
          </a:xfrm>
          <a:solidFill>
            <a:schemeClr val="bg1"/>
          </a:solidFill>
        </p:grpSpPr>
        <p:sp>
          <p:nvSpPr>
            <p:cNvPr id="541" name="Rectangle 599"/>
            <p:cNvSpPr>
              <a:spLocks noChangeArrowheads="1"/>
            </p:cNvSpPr>
            <p:nvPr/>
          </p:nvSpPr>
          <p:spPr bwMode="auto">
            <a:xfrm>
              <a:off x="7442203" y="1716342"/>
              <a:ext cx="427719" cy="2380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2" name="Freeform 600"/>
            <p:cNvSpPr/>
            <p:nvPr/>
          </p:nvSpPr>
          <p:spPr bwMode="auto">
            <a:xfrm>
              <a:off x="7825923" y="1315310"/>
              <a:ext cx="51211" cy="62030"/>
            </a:xfrm>
            <a:custGeom>
              <a:avLst/>
              <a:gdLst>
                <a:gd name="T0" fmla="*/ 26 w 30"/>
                <a:gd name="T1" fmla="*/ 0 h 36"/>
                <a:gd name="T2" fmla="*/ 29 w 30"/>
                <a:gd name="T3" fmla="*/ 1 h 36"/>
                <a:gd name="T4" fmla="*/ 30 w 30"/>
                <a:gd name="T5" fmla="*/ 3 h 36"/>
                <a:gd name="T6" fmla="*/ 29 w 30"/>
                <a:gd name="T7" fmla="*/ 5 h 36"/>
                <a:gd name="T8" fmla="*/ 26 w 30"/>
                <a:gd name="T9" fmla="*/ 6 h 36"/>
                <a:gd name="T10" fmla="*/ 19 w 30"/>
                <a:gd name="T11" fmla="*/ 6 h 36"/>
                <a:gd name="T12" fmla="*/ 19 w 30"/>
                <a:gd name="T13" fmla="*/ 31 h 36"/>
                <a:gd name="T14" fmla="*/ 18 w 30"/>
                <a:gd name="T15" fmla="*/ 35 h 36"/>
                <a:gd name="T16" fmla="*/ 15 w 30"/>
                <a:gd name="T17" fmla="*/ 36 h 36"/>
                <a:gd name="T18" fmla="*/ 13 w 30"/>
                <a:gd name="T19" fmla="*/ 35 h 36"/>
                <a:gd name="T20" fmla="*/ 12 w 30"/>
                <a:gd name="T21" fmla="*/ 31 h 36"/>
                <a:gd name="T22" fmla="*/ 12 w 30"/>
                <a:gd name="T23" fmla="*/ 6 h 36"/>
                <a:gd name="T24" fmla="*/ 4 w 30"/>
                <a:gd name="T25" fmla="*/ 6 h 36"/>
                <a:gd name="T26" fmla="*/ 1 w 30"/>
                <a:gd name="T27" fmla="*/ 5 h 36"/>
                <a:gd name="T28" fmla="*/ 0 w 30"/>
                <a:gd name="T29" fmla="*/ 3 h 36"/>
                <a:gd name="T30" fmla="*/ 1 w 30"/>
                <a:gd name="T31" fmla="*/ 1 h 36"/>
                <a:gd name="T32" fmla="*/ 4 w 30"/>
                <a:gd name="T33" fmla="*/ 0 h 36"/>
                <a:gd name="T34" fmla="*/ 26 w 30"/>
                <a:gd name="T3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36">
                  <a:moveTo>
                    <a:pt x="26" y="0"/>
                  </a:moveTo>
                  <a:cubicBezTo>
                    <a:pt x="28" y="0"/>
                    <a:pt x="29" y="1"/>
                    <a:pt x="29" y="1"/>
                  </a:cubicBezTo>
                  <a:cubicBezTo>
                    <a:pt x="30" y="2"/>
                    <a:pt x="30" y="2"/>
                    <a:pt x="30" y="3"/>
                  </a:cubicBezTo>
                  <a:cubicBezTo>
                    <a:pt x="30" y="4"/>
                    <a:pt x="30" y="5"/>
                    <a:pt x="29" y="5"/>
                  </a:cubicBezTo>
                  <a:cubicBezTo>
                    <a:pt x="28" y="6"/>
                    <a:pt x="28" y="6"/>
                    <a:pt x="26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3"/>
                    <a:pt x="18" y="34"/>
                    <a:pt x="18" y="35"/>
                  </a:cubicBezTo>
                  <a:cubicBezTo>
                    <a:pt x="17" y="35"/>
                    <a:pt x="16" y="36"/>
                    <a:pt x="15" y="36"/>
                  </a:cubicBezTo>
                  <a:cubicBezTo>
                    <a:pt x="14" y="36"/>
                    <a:pt x="13" y="35"/>
                    <a:pt x="13" y="35"/>
                  </a:cubicBezTo>
                  <a:cubicBezTo>
                    <a:pt x="12" y="34"/>
                    <a:pt x="12" y="33"/>
                    <a:pt x="12" y="3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3" name="Rectangle 601"/>
            <p:cNvSpPr>
              <a:spLocks noChangeArrowheads="1"/>
            </p:cNvSpPr>
            <p:nvPr/>
          </p:nvSpPr>
          <p:spPr bwMode="auto">
            <a:xfrm>
              <a:off x="7442203" y="1655033"/>
              <a:ext cx="383721" cy="252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4" name="Freeform 602"/>
            <p:cNvSpPr/>
            <p:nvPr/>
          </p:nvSpPr>
          <p:spPr bwMode="auto">
            <a:xfrm>
              <a:off x="7769663" y="1315310"/>
              <a:ext cx="52654" cy="62030"/>
            </a:xfrm>
            <a:custGeom>
              <a:avLst/>
              <a:gdLst>
                <a:gd name="T0" fmla="*/ 29 w 31"/>
                <a:gd name="T1" fmla="*/ 6 h 36"/>
                <a:gd name="T2" fmla="*/ 30 w 31"/>
                <a:gd name="T3" fmla="*/ 10 h 36"/>
                <a:gd name="T4" fmla="*/ 30 w 31"/>
                <a:gd name="T5" fmla="*/ 12 h 36"/>
                <a:gd name="T6" fmla="*/ 27 w 31"/>
                <a:gd name="T7" fmla="*/ 13 h 36"/>
                <a:gd name="T8" fmla="*/ 25 w 31"/>
                <a:gd name="T9" fmla="*/ 13 h 36"/>
                <a:gd name="T10" fmla="*/ 24 w 31"/>
                <a:gd name="T11" fmla="*/ 10 h 36"/>
                <a:gd name="T12" fmla="*/ 21 w 31"/>
                <a:gd name="T13" fmla="*/ 7 h 36"/>
                <a:gd name="T14" fmla="*/ 16 w 31"/>
                <a:gd name="T15" fmla="*/ 5 h 36"/>
                <a:gd name="T16" fmla="*/ 9 w 31"/>
                <a:gd name="T17" fmla="*/ 9 h 36"/>
                <a:gd name="T18" fmla="*/ 7 w 31"/>
                <a:gd name="T19" fmla="*/ 18 h 36"/>
                <a:gd name="T20" fmla="*/ 8 w 31"/>
                <a:gd name="T21" fmla="*/ 25 h 36"/>
                <a:gd name="T22" fmla="*/ 11 w 31"/>
                <a:gd name="T23" fmla="*/ 29 h 36"/>
                <a:gd name="T24" fmla="*/ 16 w 31"/>
                <a:gd name="T25" fmla="*/ 30 h 36"/>
                <a:gd name="T26" fmla="*/ 21 w 31"/>
                <a:gd name="T27" fmla="*/ 29 h 36"/>
                <a:gd name="T28" fmla="*/ 24 w 31"/>
                <a:gd name="T29" fmla="*/ 24 h 36"/>
                <a:gd name="T30" fmla="*/ 25 w 31"/>
                <a:gd name="T31" fmla="*/ 22 h 36"/>
                <a:gd name="T32" fmla="*/ 27 w 31"/>
                <a:gd name="T33" fmla="*/ 21 h 36"/>
                <a:gd name="T34" fmla="*/ 30 w 31"/>
                <a:gd name="T35" fmla="*/ 22 h 36"/>
                <a:gd name="T36" fmla="*/ 31 w 31"/>
                <a:gd name="T37" fmla="*/ 24 h 36"/>
                <a:gd name="T38" fmla="*/ 30 w 31"/>
                <a:gd name="T39" fmla="*/ 28 h 36"/>
                <a:gd name="T40" fmla="*/ 27 w 31"/>
                <a:gd name="T41" fmla="*/ 31 h 36"/>
                <a:gd name="T42" fmla="*/ 23 w 31"/>
                <a:gd name="T43" fmla="*/ 35 h 36"/>
                <a:gd name="T44" fmla="*/ 16 w 31"/>
                <a:gd name="T45" fmla="*/ 36 h 36"/>
                <a:gd name="T46" fmla="*/ 11 w 31"/>
                <a:gd name="T47" fmla="*/ 35 h 36"/>
                <a:gd name="T48" fmla="*/ 7 w 31"/>
                <a:gd name="T49" fmla="*/ 34 h 36"/>
                <a:gd name="T50" fmla="*/ 4 w 31"/>
                <a:gd name="T51" fmla="*/ 31 h 36"/>
                <a:gd name="T52" fmla="*/ 1 w 31"/>
                <a:gd name="T53" fmla="*/ 27 h 36"/>
                <a:gd name="T54" fmla="*/ 0 w 31"/>
                <a:gd name="T55" fmla="*/ 23 h 36"/>
                <a:gd name="T56" fmla="*/ 0 w 31"/>
                <a:gd name="T57" fmla="*/ 18 h 36"/>
                <a:gd name="T58" fmla="*/ 1 w 31"/>
                <a:gd name="T59" fmla="*/ 10 h 36"/>
                <a:gd name="T60" fmla="*/ 4 w 31"/>
                <a:gd name="T61" fmla="*/ 5 h 36"/>
                <a:gd name="T62" fmla="*/ 10 w 31"/>
                <a:gd name="T63" fmla="*/ 1 h 36"/>
                <a:gd name="T64" fmla="*/ 16 w 31"/>
                <a:gd name="T65" fmla="*/ 0 h 36"/>
                <a:gd name="T66" fmla="*/ 24 w 31"/>
                <a:gd name="T67" fmla="*/ 1 h 36"/>
                <a:gd name="T68" fmla="*/ 29 w 31"/>
                <a:gd name="T6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36">
                  <a:moveTo>
                    <a:pt x="29" y="6"/>
                  </a:moveTo>
                  <a:cubicBezTo>
                    <a:pt x="30" y="7"/>
                    <a:pt x="30" y="9"/>
                    <a:pt x="30" y="10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29" y="13"/>
                    <a:pt x="28" y="13"/>
                    <a:pt x="27" y="13"/>
                  </a:cubicBezTo>
                  <a:cubicBezTo>
                    <a:pt x="27" y="13"/>
                    <a:pt x="26" y="13"/>
                    <a:pt x="25" y="13"/>
                  </a:cubicBezTo>
                  <a:cubicBezTo>
                    <a:pt x="25" y="12"/>
                    <a:pt x="24" y="12"/>
                    <a:pt x="24" y="10"/>
                  </a:cubicBezTo>
                  <a:cubicBezTo>
                    <a:pt x="23" y="9"/>
                    <a:pt x="22" y="7"/>
                    <a:pt x="21" y="7"/>
                  </a:cubicBezTo>
                  <a:cubicBezTo>
                    <a:pt x="19" y="6"/>
                    <a:pt x="18" y="5"/>
                    <a:pt x="16" y="5"/>
                  </a:cubicBezTo>
                  <a:cubicBezTo>
                    <a:pt x="13" y="5"/>
                    <a:pt x="11" y="6"/>
                    <a:pt x="9" y="9"/>
                  </a:cubicBezTo>
                  <a:cubicBezTo>
                    <a:pt x="8" y="11"/>
                    <a:pt x="7" y="14"/>
                    <a:pt x="7" y="18"/>
                  </a:cubicBezTo>
                  <a:cubicBezTo>
                    <a:pt x="7" y="21"/>
                    <a:pt x="7" y="23"/>
                    <a:pt x="8" y="25"/>
                  </a:cubicBezTo>
                  <a:cubicBezTo>
                    <a:pt x="9" y="27"/>
                    <a:pt x="10" y="28"/>
                    <a:pt x="11" y="29"/>
                  </a:cubicBezTo>
                  <a:cubicBezTo>
                    <a:pt x="12" y="30"/>
                    <a:pt x="14" y="30"/>
                    <a:pt x="16" y="30"/>
                  </a:cubicBezTo>
                  <a:cubicBezTo>
                    <a:pt x="18" y="30"/>
                    <a:pt x="20" y="30"/>
                    <a:pt x="21" y="29"/>
                  </a:cubicBezTo>
                  <a:cubicBezTo>
                    <a:pt x="22" y="28"/>
                    <a:pt x="23" y="26"/>
                    <a:pt x="24" y="24"/>
                  </a:cubicBezTo>
                  <a:cubicBezTo>
                    <a:pt x="24" y="23"/>
                    <a:pt x="25" y="22"/>
                    <a:pt x="25" y="22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8" y="21"/>
                    <a:pt x="29" y="21"/>
                    <a:pt x="30" y="22"/>
                  </a:cubicBezTo>
                  <a:cubicBezTo>
                    <a:pt x="30" y="22"/>
                    <a:pt x="31" y="23"/>
                    <a:pt x="31" y="24"/>
                  </a:cubicBezTo>
                  <a:cubicBezTo>
                    <a:pt x="31" y="25"/>
                    <a:pt x="30" y="26"/>
                    <a:pt x="30" y="28"/>
                  </a:cubicBezTo>
                  <a:cubicBezTo>
                    <a:pt x="29" y="29"/>
                    <a:pt x="28" y="30"/>
                    <a:pt x="27" y="31"/>
                  </a:cubicBezTo>
                  <a:cubicBezTo>
                    <a:pt x="26" y="33"/>
                    <a:pt x="24" y="34"/>
                    <a:pt x="23" y="35"/>
                  </a:cubicBezTo>
                  <a:cubicBezTo>
                    <a:pt x="21" y="35"/>
                    <a:pt x="19" y="36"/>
                    <a:pt x="16" y="36"/>
                  </a:cubicBezTo>
                  <a:cubicBezTo>
                    <a:pt x="14" y="36"/>
                    <a:pt x="13" y="36"/>
                    <a:pt x="11" y="35"/>
                  </a:cubicBezTo>
                  <a:cubicBezTo>
                    <a:pt x="10" y="35"/>
                    <a:pt x="8" y="34"/>
                    <a:pt x="7" y="34"/>
                  </a:cubicBezTo>
                  <a:cubicBezTo>
                    <a:pt x="6" y="33"/>
                    <a:pt x="5" y="32"/>
                    <a:pt x="4" y="31"/>
                  </a:cubicBezTo>
                  <a:cubicBezTo>
                    <a:pt x="3" y="30"/>
                    <a:pt x="2" y="28"/>
                    <a:pt x="1" y="27"/>
                  </a:cubicBezTo>
                  <a:cubicBezTo>
                    <a:pt x="1" y="26"/>
                    <a:pt x="0" y="24"/>
                    <a:pt x="0" y="23"/>
                  </a:cubicBezTo>
                  <a:cubicBezTo>
                    <a:pt x="0" y="21"/>
                    <a:pt x="0" y="19"/>
                    <a:pt x="0" y="18"/>
                  </a:cubicBezTo>
                  <a:cubicBezTo>
                    <a:pt x="0" y="15"/>
                    <a:pt x="0" y="12"/>
                    <a:pt x="1" y="10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1" y="0"/>
                    <a:pt x="24" y="1"/>
                  </a:cubicBezTo>
                  <a:cubicBezTo>
                    <a:pt x="26" y="3"/>
                    <a:pt x="27" y="4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5" name="Rectangle 603"/>
            <p:cNvSpPr>
              <a:spLocks noChangeArrowheads="1"/>
            </p:cNvSpPr>
            <p:nvPr/>
          </p:nvSpPr>
          <p:spPr bwMode="auto">
            <a:xfrm>
              <a:off x="7442203" y="1591560"/>
              <a:ext cx="295004" cy="324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6" name="Freeform 604"/>
            <p:cNvSpPr/>
            <p:nvPr/>
          </p:nvSpPr>
          <p:spPr bwMode="auto">
            <a:xfrm>
              <a:off x="7714846" y="1315310"/>
              <a:ext cx="46162" cy="59866"/>
            </a:xfrm>
            <a:custGeom>
              <a:avLst/>
              <a:gdLst>
                <a:gd name="T0" fmla="*/ 24 w 27"/>
                <a:gd name="T1" fmla="*/ 35 h 35"/>
                <a:gd name="T2" fmla="*/ 5 w 27"/>
                <a:gd name="T3" fmla="*/ 35 h 35"/>
                <a:gd name="T4" fmla="*/ 1 w 27"/>
                <a:gd name="T5" fmla="*/ 34 h 35"/>
                <a:gd name="T6" fmla="*/ 0 w 27"/>
                <a:gd name="T7" fmla="*/ 31 h 35"/>
                <a:gd name="T8" fmla="*/ 0 w 27"/>
                <a:gd name="T9" fmla="*/ 5 h 35"/>
                <a:gd name="T10" fmla="*/ 1 w 27"/>
                <a:gd name="T11" fmla="*/ 2 h 35"/>
                <a:gd name="T12" fmla="*/ 2 w 27"/>
                <a:gd name="T13" fmla="*/ 1 h 35"/>
                <a:gd name="T14" fmla="*/ 5 w 27"/>
                <a:gd name="T15" fmla="*/ 0 h 35"/>
                <a:gd name="T16" fmla="*/ 23 w 27"/>
                <a:gd name="T17" fmla="*/ 0 h 35"/>
                <a:gd name="T18" fmla="*/ 26 w 27"/>
                <a:gd name="T19" fmla="*/ 1 h 35"/>
                <a:gd name="T20" fmla="*/ 27 w 27"/>
                <a:gd name="T21" fmla="*/ 3 h 35"/>
                <a:gd name="T22" fmla="*/ 26 w 27"/>
                <a:gd name="T23" fmla="*/ 5 h 35"/>
                <a:gd name="T24" fmla="*/ 23 w 27"/>
                <a:gd name="T25" fmla="*/ 6 h 35"/>
                <a:gd name="T26" fmla="*/ 8 w 27"/>
                <a:gd name="T27" fmla="*/ 6 h 35"/>
                <a:gd name="T28" fmla="*/ 8 w 27"/>
                <a:gd name="T29" fmla="*/ 14 h 35"/>
                <a:gd name="T30" fmla="*/ 22 w 27"/>
                <a:gd name="T31" fmla="*/ 14 h 35"/>
                <a:gd name="T32" fmla="*/ 25 w 27"/>
                <a:gd name="T33" fmla="*/ 15 h 35"/>
                <a:gd name="T34" fmla="*/ 25 w 27"/>
                <a:gd name="T35" fmla="*/ 17 h 35"/>
                <a:gd name="T36" fmla="*/ 25 w 27"/>
                <a:gd name="T37" fmla="*/ 19 h 35"/>
                <a:gd name="T38" fmla="*/ 22 w 27"/>
                <a:gd name="T39" fmla="*/ 20 h 35"/>
                <a:gd name="T40" fmla="*/ 8 w 27"/>
                <a:gd name="T41" fmla="*/ 20 h 35"/>
                <a:gd name="T42" fmla="*/ 8 w 27"/>
                <a:gd name="T43" fmla="*/ 30 h 35"/>
                <a:gd name="T44" fmla="*/ 24 w 27"/>
                <a:gd name="T45" fmla="*/ 30 h 35"/>
                <a:gd name="T46" fmla="*/ 26 w 27"/>
                <a:gd name="T47" fmla="*/ 30 h 35"/>
                <a:gd name="T48" fmla="*/ 27 w 27"/>
                <a:gd name="T49" fmla="*/ 32 h 35"/>
                <a:gd name="T50" fmla="*/ 26 w 27"/>
                <a:gd name="T51" fmla="*/ 34 h 35"/>
                <a:gd name="T52" fmla="*/ 24 w 27"/>
                <a:gd name="T5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" h="35">
                  <a:moveTo>
                    <a:pt x="24" y="35"/>
                  </a:moveTo>
                  <a:cubicBezTo>
                    <a:pt x="5" y="35"/>
                    <a:pt x="5" y="35"/>
                    <a:pt x="5" y="35"/>
                  </a:cubicBezTo>
                  <a:cubicBezTo>
                    <a:pt x="3" y="35"/>
                    <a:pt x="2" y="35"/>
                    <a:pt x="1" y="34"/>
                  </a:cubicBezTo>
                  <a:cubicBezTo>
                    <a:pt x="1" y="33"/>
                    <a:pt x="0" y="32"/>
                    <a:pt x="0" y="3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5" y="1"/>
                    <a:pt x="26" y="1"/>
                  </a:cubicBezTo>
                  <a:cubicBezTo>
                    <a:pt x="26" y="2"/>
                    <a:pt x="27" y="2"/>
                    <a:pt x="27" y="3"/>
                  </a:cubicBezTo>
                  <a:cubicBezTo>
                    <a:pt x="27" y="4"/>
                    <a:pt x="26" y="4"/>
                    <a:pt x="26" y="5"/>
                  </a:cubicBezTo>
                  <a:cubicBezTo>
                    <a:pt x="25" y="6"/>
                    <a:pt x="25" y="6"/>
                    <a:pt x="23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4"/>
                    <a:pt x="24" y="15"/>
                    <a:pt x="25" y="15"/>
                  </a:cubicBezTo>
                  <a:cubicBezTo>
                    <a:pt x="25" y="16"/>
                    <a:pt x="25" y="16"/>
                    <a:pt x="25" y="17"/>
                  </a:cubicBezTo>
                  <a:cubicBezTo>
                    <a:pt x="25" y="18"/>
                    <a:pt x="25" y="18"/>
                    <a:pt x="25" y="19"/>
                  </a:cubicBezTo>
                  <a:cubicBezTo>
                    <a:pt x="24" y="19"/>
                    <a:pt x="23" y="20"/>
                    <a:pt x="22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5" y="30"/>
                    <a:pt x="26" y="30"/>
                    <a:pt x="26" y="30"/>
                  </a:cubicBezTo>
                  <a:cubicBezTo>
                    <a:pt x="27" y="31"/>
                    <a:pt x="27" y="31"/>
                    <a:pt x="27" y="32"/>
                  </a:cubicBezTo>
                  <a:cubicBezTo>
                    <a:pt x="27" y="33"/>
                    <a:pt x="27" y="34"/>
                    <a:pt x="26" y="34"/>
                  </a:cubicBezTo>
                  <a:cubicBezTo>
                    <a:pt x="26" y="35"/>
                    <a:pt x="25" y="35"/>
                    <a:pt x="2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7" name="Rectangle 605"/>
            <p:cNvSpPr>
              <a:spLocks noChangeArrowheads="1"/>
            </p:cNvSpPr>
            <p:nvPr/>
          </p:nvSpPr>
          <p:spPr bwMode="auto">
            <a:xfrm>
              <a:off x="7442203" y="1533858"/>
              <a:ext cx="233695" cy="274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8" name="Freeform 606"/>
            <p:cNvSpPr/>
            <p:nvPr/>
          </p:nvSpPr>
          <p:spPr bwMode="auto">
            <a:xfrm>
              <a:off x="7663636" y="1315310"/>
              <a:ext cx="39671" cy="62030"/>
            </a:xfrm>
            <a:custGeom>
              <a:avLst/>
              <a:gdLst>
                <a:gd name="T0" fmla="*/ 22 w 23"/>
                <a:gd name="T1" fmla="*/ 1 h 36"/>
                <a:gd name="T2" fmla="*/ 23 w 23"/>
                <a:gd name="T3" fmla="*/ 4 h 36"/>
                <a:gd name="T4" fmla="*/ 23 w 23"/>
                <a:gd name="T5" fmla="*/ 22 h 36"/>
                <a:gd name="T6" fmla="*/ 23 w 23"/>
                <a:gd name="T7" fmla="*/ 26 h 36"/>
                <a:gd name="T8" fmla="*/ 22 w 23"/>
                <a:gd name="T9" fmla="*/ 30 h 36"/>
                <a:gd name="T10" fmla="*/ 18 w 23"/>
                <a:gd name="T11" fmla="*/ 34 h 36"/>
                <a:gd name="T12" fmla="*/ 11 w 23"/>
                <a:gd name="T13" fmla="*/ 36 h 36"/>
                <a:gd name="T14" fmla="*/ 5 w 23"/>
                <a:gd name="T15" fmla="*/ 35 h 36"/>
                <a:gd name="T16" fmla="*/ 1 w 23"/>
                <a:gd name="T17" fmla="*/ 31 h 36"/>
                <a:gd name="T18" fmla="*/ 0 w 23"/>
                <a:gd name="T19" fmla="*/ 28 h 36"/>
                <a:gd name="T20" fmla="*/ 0 w 23"/>
                <a:gd name="T21" fmla="*/ 25 h 36"/>
                <a:gd name="T22" fmla="*/ 1 w 23"/>
                <a:gd name="T23" fmla="*/ 22 h 36"/>
                <a:gd name="T24" fmla="*/ 3 w 23"/>
                <a:gd name="T25" fmla="*/ 21 h 36"/>
                <a:gd name="T26" fmla="*/ 5 w 23"/>
                <a:gd name="T27" fmla="*/ 22 h 36"/>
                <a:gd name="T28" fmla="*/ 6 w 23"/>
                <a:gd name="T29" fmla="*/ 25 h 36"/>
                <a:gd name="T30" fmla="*/ 7 w 23"/>
                <a:gd name="T31" fmla="*/ 27 h 36"/>
                <a:gd name="T32" fmla="*/ 8 w 23"/>
                <a:gd name="T33" fmla="*/ 29 h 36"/>
                <a:gd name="T34" fmla="*/ 11 w 23"/>
                <a:gd name="T35" fmla="*/ 30 h 36"/>
                <a:gd name="T36" fmla="*/ 16 w 23"/>
                <a:gd name="T37" fmla="*/ 23 h 36"/>
                <a:gd name="T38" fmla="*/ 16 w 23"/>
                <a:gd name="T39" fmla="*/ 4 h 36"/>
                <a:gd name="T40" fmla="*/ 17 w 23"/>
                <a:gd name="T41" fmla="*/ 1 h 36"/>
                <a:gd name="T42" fmla="*/ 19 w 23"/>
                <a:gd name="T43" fmla="*/ 0 h 36"/>
                <a:gd name="T44" fmla="*/ 22 w 23"/>
                <a:gd name="T45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" h="36">
                  <a:moveTo>
                    <a:pt x="22" y="1"/>
                  </a:moveTo>
                  <a:cubicBezTo>
                    <a:pt x="23" y="2"/>
                    <a:pt x="23" y="3"/>
                    <a:pt x="23" y="4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4"/>
                    <a:pt x="23" y="25"/>
                    <a:pt x="23" y="26"/>
                  </a:cubicBezTo>
                  <a:cubicBezTo>
                    <a:pt x="22" y="27"/>
                    <a:pt x="22" y="28"/>
                    <a:pt x="22" y="30"/>
                  </a:cubicBezTo>
                  <a:cubicBezTo>
                    <a:pt x="21" y="31"/>
                    <a:pt x="20" y="33"/>
                    <a:pt x="18" y="34"/>
                  </a:cubicBezTo>
                  <a:cubicBezTo>
                    <a:pt x="16" y="35"/>
                    <a:pt x="14" y="36"/>
                    <a:pt x="11" y="36"/>
                  </a:cubicBezTo>
                  <a:cubicBezTo>
                    <a:pt x="9" y="36"/>
                    <a:pt x="7" y="35"/>
                    <a:pt x="5" y="35"/>
                  </a:cubicBezTo>
                  <a:cubicBezTo>
                    <a:pt x="4" y="34"/>
                    <a:pt x="2" y="33"/>
                    <a:pt x="1" y="31"/>
                  </a:cubicBezTo>
                  <a:cubicBezTo>
                    <a:pt x="1" y="30"/>
                    <a:pt x="1" y="29"/>
                    <a:pt x="0" y="28"/>
                  </a:cubicBezTo>
                  <a:cubicBezTo>
                    <a:pt x="0" y="27"/>
                    <a:pt x="0" y="26"/>
                    <a:pt x="0" y="25"/>
                  </a:cubicBezTo>
                  <a:cubicBezTo>
                    <a:pt x="0" y="23"/>
                    <a:pt x="0" y="23"/>
                    <a:pt x="1" y="22"/>
                  </a:cubicBezTo>
                  <a:cubicBezTo>
                    <a:pt x="1" y="22"/>
                    <a:pt x="2" y="21"/>
                    <a:pt x="3" y="21"/>
                  </a:cubicBezTo>
                  <a:cubicBezTo>
                    <a:pt x="4" y="21"/>
                    <a:pt x="5" y="21"/>
                    <a:pt x="5" y="22"/>
                  </a:cubicBezTo>
                  <a:cubicBezTo>
                    <a:pt x="6" y="23"/>
                    <a:pt x="6" y="23"/>
                    <a:pt x="6" y="25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8"/>
                    <a:pt x="8" y="29"/>
                    <a:pt x="8" y="29"/>
                  </a:cubicBezTo>
                  <a:cubicBezTo>
                    <a:pt x="9" y="30"/>
                    <a:pt x="10" y="30"/>
                    <a:pt x="11" y="30"/>
                  </a:cubicBezTo>
                  <a:cubicBezTo>
                    <a:pt x="14" y="30"/>
                    <a:pt x="16" y="28"/>
                    <a:pt x="16" y="2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2"/>
                    <a:pt x="17" y="1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0" y="0"/>
                    <a:pt x="21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9" name="Freeform 608"/>
            <p:cNvSpPr>
              <a:spLocks noEditPoints="1"/>
            </p:cNvSpPr>
            <p:nvPr/>
          </p:nvSpPr>
          <p:spPr bwMode="auto">
            <a:xfrm>
              <a:off x="7600884" y="1315310"/>
              <a:ext cx="57702" cy="62030"/>
            </a:xfrm>
            <a:custGeom>
              <a:avLst/>
              <a:gdLst>
                <a:gd name="T0" fmla="*/ 9 w 34"/>
                <a:gd name="T1" fmla="*/ 1 h 36"/>
                <a:gd name="T2" fmla="*/ 16 w 34"/>
                <a:gd name="T3" fmla="*/ 0 h 36"/>
                <a:gd name="T4" fmla="*/ 26 w 34"/>
                <a:gd name="T5" fmla="*/ 2 h 36"/>
                <a:gd name="T6" fmla="*/ 32 w 34"/>
                <a:gd name="T7" fmla="*/ 8 h 36"/>
                <a:gd name="T8" fmla="*/ 34 w 34"/>
                <a:gd name="T9" fmla="*/ 18 h 36"/>
                <a:gd name="T10" fmla="*/ 33 w 34"/>
                <a:gd name="T11" fmla="*/ 25 h 36"/>
                <a:gd name="T12" fmla="*/ 29 w 34"/>
                <a:gd name="T13" fmla="*/ 31 h 36"/>
                <a:gd name="T14" fmla="*/ 24 w 34"/>
                <a:gd name="T15" fmla="*/ 34 h 36"/>
                <a:gd name="T16" fmla="*/ 17 w 34"/>
                <a:gd name="T17" fmla="*/ 36 h 36"/>
                <a:gd name="T18" fmla="*/ 9 w 34"/>
                <a:gd name="T19" fmla="*/ 34 h 36"/>
                <a:gd name="T20" fmla="*/ 4 w 34"/>
                <a:gd name="T21" fmla="*/ 31 h 36"/>
                <a:gd name="T22" fmla="*/ 1 w 34"/>
                <a:gd name="T23" fmla="*/ 25 h 36"/>
                <a:gd name="T24" fmla="*/ 0 w 34"/>
                <a:gd name="T25" fmla="*/ 18 h 36"/>
                <a:gd name="T26" fmla="*/ 1 w 34"/>
                <a:gd name="T27" fmla="*/ 10 h 36"/>
                <a:gd name="T28" fmla="*/ 4 w 34"/>
                <a:gd name="T29" fmla="*/ 5 h 36"/>
                <a:gd name="T30" fmla="*/ 9 w 34"/>
                <a:gd name="T31" fmla="*/ 1 h 36"/>
                <a:gd name="T32" fmla="*/ 17 w 34"/>
                <a:gd name="T33" fmla="*/ 30 h 36"/>
                <a:gd name="T34" fmla="*/ 22 w 34"/>
                <a:gd name="T35" fmla="*/ 29 h 36"/>
                <a:gd name="T36" fmla="*/ 25 w 34"/>
                <a:gd name="T37" fmla="*/ 25 h 36"/>
                <a:gd name="T38" fmla="*/ 26 w 34"/>
                <a:gd name="T39" fmla="*/ 18 h 36"/>
                <a:gd name="T40" fmla="*/ 25 w 34"/>
                <a:gd name="T41" fmla="*/ 11 h 36"/>
                <a:gd name="T42" fmla="*/ 22 w 34"/>
                <a:gd name="T43" fmla="*/ 7 h 36"/>
                <a:gd name="T44" fmla="*/ 16 w 34"/>
                <a:gd name="T45" fmla="*/ 5 h 36"/>
                <a:gd name="T46" fmla="*/ 13 w 34"/>
                <a:gd name="T47" fmla="*/ 6 h 36"/>
                <a:gd name="T48" fmla="*/ 9 w 34"/>
                <a:gd name="T49" fmla="*/ 8 h 36"/>
                <a:gd name="T50" fmla="*/ 7 w 34"/>
                <a:gd name="T51" fmla="*/ 12 h 36"/>
                <a:gd name="T52" fmla="*/ 7 w 34"/>
                <a:gd name="T53" fmla="*/ 18 h 36"/>
                <a:gd name="T54" fmla="*/ 7 w 34"/>
                <a:gd name="T55" fmla="*/ 23 h 36"/>
                <a:gd name="T56" fmla="*/ 10 w 34"/>
                <a:gd name="T57" fmla="*/ 27 h 36"/>
                <a:gd name="T58" fmla="*/ 13 w 34"/>
                <a:gd name="T59" fmla="*/ 29 h 36"/>
                <a:gd name="T60" fmla="*/ 17 w 34"/>
                <a:gd name="T61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4" h="36">
                  <a:moveTo>
                    <a:pt x="9" y="1"/>
                  </a:moveTo>
                  <a:cubicBezTo>
                    <a:pt x="11" y="0"/>
                    <a:pt x="14" y="0"/>
                    <a:pt x="16" y="0"/>
                  </a:cubicBezTo>
                  <a:cubicBezTo>
                    <a:pt x="20" y="0"/>
                    <a:pt x="23" y="0"/>
                    <a:pt x="26" y="2"/>
                  </a:cubicBezTo>
                  <a:cubicBezTo>
                    <a:pt x="28" y="3"/>
                    <a:pt x="30" y="5"/>
                    <a:pt x="32" y="8"/>
                  </a:cubicBezTo>
                  <a:cubicBezTo>
                    <a:pt x="33" y="11"/>
                    <a:pt x="34" y="14"/>
                    <a:pt x="34" y="18"/>
                  </a:cubicBezTo>
                  <a:cubicBezTo>
                    <a:pt x="34" y="20"/>
                    <a:pt x="33" y="23"/>
                    <a:pt x="33" y="25"/>
                  </a:cubicBezTo>
                  <a:cubicBezTo>
                    <a:pt x="32" y="27"/>
                    <a:pt x="31" y="29"/>
                    <a:pt x="29" y="31"/>
                  </a:cubicBezTo>
                  <a:cubicBezTo>
                    <a:pt x="28" y="32"/>
                    <a:pt x="26" y="34"/>
                    <a:pt x="24" y="34"/>
                  </a:cubicBezTo>
                  <a:cubicBezTo>
                    <a:pt x="22" y="35"/>
                    <a:pt x="19" y="36"/>
                    <a:pt x="17" y="36"/>
                  </a:cubicBezTo>
                  <a:cubicBezTo>
                    <a:pt x="14" y="36"/>
                    <a:pt x="11" y="35"/>
                    <a:pt x="9" y="34"/>
                  </a:cubicBezTo>
                  <a:cubicBezTo>
                    <a:pt x="7" y="33"/>
                    <a:pt x="5" y="32"/>
                    <a:pt x="4" y="31"/>
                  </a:cubicBezTo>
                  <a:cubicBezTo>
                    <a:pt x="2" y="29"/>
                    <a:pt x="1" y="27"/>
                    <a:pt x="1" y="25"/>
                  </a:cubicBezTo>
                  <a:cubicBezTo>
                    <a:pt x="0" y="23"/>
                    <a:pt x="0" y="20"/>
                    <a:pt x="0" y="18"/>
                  </a:cubicBezTo>
                  <a:cubicBezTo>
                    <a:pt x="0" y="15"/>
                    <a:pt x="0" y="13"/>
                    <a:pt x="1" y="10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7" y="2"/>
                    <a:pt x="9" y="1"/>
                  </a:cubicBezTo>
                  <a:close/>
                  <a:moveTo>
                    <a:pt x="17" y="30"/>
                  </a:moveTo>
                  <a:cubicBezTo>
                    <a:pt x="18" y="30"/>
                    <a:pt x="20" y="30"/>
                    <a:pt x="22" y="29"/>
                  </a:cubicBezTo>
                  <a:cubicBezTo>
                    <a:pt x="23" y="28"/>
                    <a:pt x="24" y="26"/>
                    <a:pt x="25" y="25"/>
                  </a:cubicBezTo>
                  <a:cubicBezTo>
                    <a:pt x="26" y="23"/>
                    <a:pt x="26" y="20"/>
                    <a:pt x="26" y="18"/>
                  </a:cubicBezTo>
                  <a:cubicBezTo>
                    <a:pt x="26" y="15"/>
                    <a:pt x="26" y="13"/>
                    <a:pt x="25" y="11"/>
                  </a:cubicBezTo>
                  <a:cubicBezTo>
                    <a:pt x="24" y="9"/>
                    <a:pt x="23" y="8"/>
                    <a:pt x="22" y="7"/>
                  </a:cubicBezTo>
                  <a:cubicBezTo>
                    <a:pt x="20" y="6"/>
                    <a:pt x="18" y="5"/>
                    <a:pt x="16" y="5"/>
                  </a:cubicBezTo>
                  <a:cubicBezTo>
                    <a:pt x="15" y="5"/>
                    <a:pt x="14" y="6"/>
                    <a:pt x="13" y="6"/>
                  </a:cubicBezTo>
                  <a:cubicBezTo>
                    <a:pt x="11" y="7"/>
                    <a:pt x="10" y="7"/>
                    <a:pt x="9" y="8"/>
                  </a:cubicBezTo>
                  <a:cubicBezTo>
                    <a:pt x="9" y="9"/>
                    <a:pt x="8" y="11"/>
                    <a:pt x="7" y="12"/>
                  </a:cubicBezTo>
                  <a:cubicBezTo>
                    <a:pt x="7" y="14"/>
                    <a:pt x="7" y="16"/>
                    <a:pt x="7" y="18"/>
                  </a:cubicBezTo>
                  <a:cubicBezTo>
                    <a:pt x="7" y="20"/>
                    <a:pt x="7" y="21"/>
                    <a:pt x="7" y="23"/>
                  </a:cubicBezTo>
                  <a:cubicBezTo>
                    <a:pt x="8" y="25"/>
                    <a:pt x="9" y="26"/>
                    <a:pt x="10" y="27"/>
                  </a:cubicBezTo>
                  <a:cubicBezTo>
                    <a:pt x="10" y="28"/>
                    <a:pt x="11" y="29"/>
                    <a:pt x="13" y="29"/>
                  </a:cubicBezTo>
                  <a:cubicBezTo>
                    <a:pt x="14" y="30"/>
                    <a:pt x="15" y="30"/>
                    <a:pt x="1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0" name="Rectangle 609"/>
            <p:cNvSpPr>
              <a:spLocks noChangeArrowheads="1"/>
            </p:cNvSpPr>
            <p:nvPr/>
          </p:nvSpPr>
          <p:spPr bwMode="auto">
            <a:xfrm>
              <a:off x="7442203" y="1468943"/>
              <a:ext cx="139928" cy="274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1" name="Freeform 610"/>
            <p:cNvSpPr>
              <a:spLocks noEditPoints="1"/>
            </p:cNvSpPr>
            <p:nvPr/>
          </p:nvSpPr>
          <p:spPr bwMode="auto">
            <a:xfrm>
              <a:off x="7543182" y="1315310"/>
              <a:ext cx="49047" cy="62030"/>
            </a:xfrm>
            <a:custGeom>
              <a:avLst/>
              <a:gdLst>
                <a:gd name="T0" fmla="*/ 15 w 29"/>
                <a:gd name="T1" fmla="*/ 23 h 36"/>
                <a:gd name="T2" fmla="*/ 13 w 29"/>
                <a:gd name="T3" fmla="*/ 21 h 36"/>
                <a:gd name="T4" fmla="*/ 10 w 29"/>
                <a:gd name="T5" fmla="*/ 20 h 36"/>
                <a:gd name="T6" fmla="*/ 7 w 29"/>
                <a:gd name="T7" fmla="*/ 20 h 36"/>
                <a:gd name="T8" fmla="*/ 7 w 29"/>
                <a:gd name="T9" fmla="*/ 31 h 36"/>
                <a:gd name="T10" fmla="*/ 6 w 29"/>
                <a:gd name="T11" fmla="*/ 35 h 36"/>
                <a:gd name="T12" fmla="*/ 4 w 29"/>
                <a:gd name="T13" fmla="*/ 36 h 36"/>
                <a:gd name="T14" fmla="*/ 1 w 29"/>
                <a:gd name="T15" fmla="*/ 35 h 36"/>
                <a:gd name="T16" fmla="*/ 0 w 29"/>
                <a:gd name="T17" fmla="*/ 31 h 36"/>
                <a:gd name="T18" fmla="*/ 0 w 29"/>
                <a:gd name="T19" fmla="*/ 5 h 36"/>
                <a:gd name="T20" fmla="*/ 1 w 29"/>
                <a:gd name="T21" fmla="*/ 1 h 36"/>
                <a:gd name="T22" fmla="*/ 4 w 29"/>
                <a:gd name="T23" fmla="*/ 0 h 36"/>
                <a:gd name="T24" fmla="*/ 16 w 29"/>
                <a:gd name="T25" fmla="*/ 0 h 36"/>
                <a:gd name="T26" fmla="*/ 20 w 29"/>
                <a:gd name="T27" fmla="*/ 1 h 36"/>
                <a:gd name="T28" fmla="*/ 23 w 29"/>
                <a:gd name="T29" fmla="*/ 1 h 36"/>
                <a:gd name="T30" fmla="*/ 26 w 29"/>
                <a:gd name="T31" fmla="*/ 3 h 36"/>
                <a:gd name="T32" fmla="*/ 28 w 29"/>
                <a:gd name="T33" fmla="*/ 6 h 36"/>
                <a:gd name="T34" fmla="*/ 29 w 29"/>
                <a:gd name="T35" fmla="*/ 10 h 36"/>
                <a:gd name="T36" fmla="*/ 26 w 29"/>
                <a:gd name="T37" fmla="*/ 16 h 36"/>
                <a:gd name="T38" fmla="*/ 20 w 29"/>
                <a:gd name="T39" fmla="*/ 19 h 36"/>
                <a:gd name="T40" fmla="*/ 23 w 29"/>
                <a:gd name="T41" fmla="*/ 22 h 36"/>
                <a:gd name="T42" fmla="*/ 26 w 29"/>
                <a:gd name="T43" fmla="*/ 26 h 36"/>
                <a:gd name="T44" fmla="*/ 28 w 29"/>
                <a:gd name="T45" fmla="*/ 30 h 36"/>
                <a:gd name="T46" fmla="*/ 29 w 29"/>
                <a:gd name="T47" fmla="*/ 33 h 36"/>
                <a:gd name="T48" fmla="*/ 29 w 29"/>
                <a:gd name="T49" fmla="*/ 34 h 36"/>
                <a:gd name="T50" fmla="*/ 27 w 29"/>
                <a:gd name="T51" fmla="*/ 35 h 36"/>
                <a:gd name="T52" fmla="*/ 26 w 29"/>
                <a:gd name="T53" fmla="*/ 36 h 36"/>
                <a:gd name="T54" fmla="*/ 24 w 29"/>
                <a:gd name="T55" fmla="*/ 35 h 36"/>
                <a:gd name="T56" fmla="*/ 22 w 29"/>
                <a:gd name="T57" fmla="*/ 34 h 36"/>
                <a:gd name="T58" fmla="*/ 21 w 29"/>
                <a:gd name="T59" fmla="*/ 31 h 36"/>
                <a:gd name="T60" fmla="*/ 18 w 29"/>
                <a:gd name="T61" fmla="*/ 26 h 36"/>
                <a:gd name="T62" fmla="*/ 15 w 29"/>
                <a:gd name="T63" fmla="*/ 23 h 36"/>
                <a:gd name="T64" fmla="*/ 19 w 29"/>
                <a:gd name="T65" fmla="*/ 6 h 36"/>
                <a:gd name="T66" fmla="*/ 14 w 29"/>
                <a:gd name="T67" fmla="*/ 6 h 36"/>
                <a:gd name="T68" fmla="*/ 7 w 29"/>
                <a:gd name="T69" fmla="*/ 6 h 36"/>
                <a:gd name="T70" fmla="*/ 7 w 29"/>
                <a:gd name="T71" fmla="*/ 15 h 36"/>
                <a:gd name="T72" fmla="*/ 14 w 29"/>
                <a:gd name="T73" fmla="*/ 15 h 36"/>
                <a:gd name="T74" fmla="*/ 18 w 29"/>
                <a:gd name="T75" fmla="*/ 15 h 36"/>
                <a:gd name="T76" fmla="*/ 20 w 29"/>
                <a:gd name="T77" fmla="*/ 13 h 36"/>
                <a:gd name="T78" fmla="*/ 21 w 29"/>
                <a:gd name="T79" fmla="*/ 10 h 36"/>
                <a:gd name="T80" fmla="*/ 21 w 29"/>
                <a:gd name="T81" fmla="*/ 8 h 36"/>
                <a:gd name="T82" fmla="*/ 19 w 29"/>
                <a:gd name="T83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" h="36">
                  <a:moveTo>
                    <a:pt x="15" y="23"/>
                  </a:moveTo>
                  <a:cubicBezTo>
                    <a:pt x="14" y="22"/>
                    <a:pt x="14" y="21"/>
                    <a:pt x="13" y="21"/>
                  </a:cubicBezTo>
                  <a:cubicBezTo>
                    <a:pt x="12" y="20"/>
                    <a:pt x="11" y="20"/>
                    <a:pt x="1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3"/>
                    <a:pt x="7" y="34"/>
                    <a:pt x="6" y="35"/>
                  </a:cubicBezTo>
                  <a:cubicBezTo>
                    <a:pt x="6" y="35"/>
                    <a:pt x="5" y="36"/>
                    <a:pt x="4" y="36"/>
                  </a:cubicBezTo>
                  <a:cubicBezTo>
                    <a:pt x="3" y="36"/>
                    <a:pt x="2" y="35"/>
                    <a:pt x="1" y="35"/>
                  </a:cubicBezTo>
                  <a:cubicBezTo>
                    <a:pt x="0" y="34"/>
                    <a:pt x="0" y="33"/>
                    <a:pt x="0" y="3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1"/>
                  </a:cubicBezTo>
                  <a:cubicBezTo>
                    <a:pt x="24" y="2"/>
                    <a:pt x="25" y="2"/>
                    <a:pt x="26" y="3"/>
                  </a:cubicBezTo>
                  <a:cubicBezTo>
                    <a:pt x="27" y="4"/>
                    <a:pt x="27" y="5"/>
                    <a:pt x="28" y="6"/>
                  </a:cubicBezTo>
                  <a:cubicBezTo>
                    <a:pt x="28" y="7"/>
                    <a:pt x="29" y="9"/>
                    <a:pt x="29" y="10"/>
                  </a:cubicBezTo>
                  <a:cubicBezTo>
                    <a:pt x="29" y="13"/>
                    <a:pt x="28" y="15"/>
                    <a:pt x="26" y="16"/>
                  </a:cubicBezTo>
                  <a:cubicBezTo>
                    <a:pt x="25" y="18"/>
                    <a:pt x="23" y="19"/>
                    <a:pt x="20" y="19"/>
                  </a:cubicBezTo>
                  <a:cubicBezTo>
                    <a:pt x="21" y="20"/>
                    <a:pt x="22" y="21"/>
                    <a:pt x="23" y="22"/>
                  </a:cubicBezTo>
                  <a:cubicBezTo>
                    <a:pt x="24" y="24"/>
                    <a:pt x="25" y="25"/>
                    <a:pt x="26" y="26"/>
                  </a:cubicBezTo>
                  <a:cubicBezTo>
                    <a:pt x="27" y="28"/>
                    <a:pt x="28" y="29"/>
                    <a:pt x="28" y="30"/>
                  </a:cubicBezTo>
                  <a:cubicBezTo>
                    <a:pt x="29" y="32"/>
                    <a:pt x="29" y="32"/>
                    <a:pt x="29" y="33"/>
                  </a:cubicBezTo>
                  <a:cubicBezTo>
                    <a:pt x="29" y="33"/>
                    <a:pt x="29" y="34"/>
                    <a:pt x="29" y="34"/>
                  </a:cubicBezTo>
                  <a:cubicBezTo>
                    <a:pt x="28" y="35"/>
                    <a:pt x="28" y="35"/>
                    <a:pt x="27" y="35"/>
                  </a:cubicBezTo>
                  <a:cubicBezTo>
                    <a:pt x="27" y="36"/>
                    <a:pt x="26" y="36"/>
                    <a:pt x="26" y="36"/>
                  </a:cubicBezTo>
                  <a:cubicBezTo>
                    <a:pt x="25" y="36"/>
                    <a:pt x="24" y="36"/>
                    <a:pt x="24" y="35"/>
                  </a:cubicBezTo>
                  <a:cubicBezTo>
                    <a:pt x="23" y="35"/>
                    <a:pt x="23" y="34"/>
                    <a:pt x="22" y="34"/>
                  </a:cubicBezTo>
                  <a:cubicBezTo>
                    <a:pt x="22" y="33"/>
                    <a:pt x="21" y="32"/>
                    <a:pt x="21" y="31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25"/>
                    <a:pt x="16" y="23"/>
                    <a:pt x="15" y="23"/>
                  </a:cubicBezTo>
                  <a:close/>
                  <a:moveTo>
                    <a:pt x="19" y="6"/>
                  </a:moveTo>
                  <a:cubicBezTo>
                    <a:pt x="18" y="6"/>
                    <a:pt x="16" y="6"/>
                    <a:pt x="14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7" y="15"/>
                    <a:pt x="18" y="15"/>
                  </a:cubicBezTo>
                  <a:cubicBezTo>
                    <a:pt x="19" y="14"/>
                    <a:pt x="20" y="14"/>
                    <a:pt x="20" y="13"/>
                  </a:cubicBezTo>
                  <a:cubicBezTo>
                    <a:pt x="21" y="13"/>
                    <a:pt x="21" y="12"/>
                    <a:pt x="21" y="10"/>
                  </a:cubicBezTo>
                  <a:cubicBezTo>
                    <a:pt x="21" y="9"/>
                    <a:pt x="21" y="8"/>
                    <a:pt x="21" y="8"/>
                  </a:cubicBezTo>
                  <a:cubicBezTo>
                    <a:pt x="20" y="7"/>
                    <a:pt x="19" y="7"/>
                    <a:pt x="1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2" name="Freeform 611"/>
            <p:cNvSpPr>
              <a:spLocks noEditPoints="1"/>
            </p:cNvSpPr>
            <p:nvPr/>
          </p:nvSpPr>
          <p:spPr bwMode="auto">
            <a:xfrm>
              <a:off x="7488364" y="1315310"/>
              <a:ext cx="43998" cy="62030"/>
            </a:xfrm>
            <a:custGeom>
              <a:avLst/>
              <a:gdLst>
                <a:gd name="T0" fmla="*/ 19 w 26"/>
                <a:gd name="T1" fmla="*/ 11 h 36"/>
                <a:gd name="T2" fmla="*/ 18 w 26"/>
                <a:gd name="T3" fmla="*/ 7 h 36"/>
                <a:gd name="T4" fmla="*/ 12 w 26"/>
                <a:gd name="T5" fmla="*/ 6 h 36"/>
                <a:gd name="T6" fmla="*/ 7 w 26"/>
                <a:gd name="T7" fmla="*/ 6 h 36"/>
                <a:gd name="T8" fmla="*/ 7 w 26"/>
                <a:gd name="T9" fmla="*/ 16 h 36"/>
                <a:gd name="T10" fmla="*/ 12 w 26"/>
                <a:gd name="T11" fmla="*/ 16 h 36"/>
                <a:gd name="T12" fmla="*/ 16 w 26"/>
                <a:gd name="T13" fmla="*/ 16 h 36"/>
                <a:gd name="T14" fmla="*/ 18 w 26"/>
                <a:gd name="T15" fmla="*/ 14 h 36"/>
                <a:gd name="T16" fmla="*/ 19 w 26"/>
                <a:gd name="T17" fmla="*/ 11 h 36"/>
                <a:gd name="T18" fmla="*/ 7 w 26"/>
                <a:gd name="T19" fmla="*/ 31 h 36"/>
                <a:gd name="T20" fmla="*/ 6 w 26"/>
                <a:gd name="T21" fmla="*/ 35 h 36"/>
                <a:gd name="T22" fmla="*/ 3 w 26"/>
                <a:gd name="T23" fmla="*/ 36 h 36"/>
                <a:gd name="T24" fmla="*/ 1 w 26"/>
                <a:gd name="T25" fmla="*/ 35 h 36"/>
                <a:gd name="T26" fmla="*/ 0 w 26"/>
                <a:gd name="T27" fmla="*/ 31 h 36"/>
                <a:gd name="T28" fmla="*/ 0 w 26"/>
                <a:gd name="T29" fmla="*/ 5 h 36"/>
                <a:gd name="T30" fmla="*/ 1 w 26"/>
                <a:gd name="T31" fmla="*/ 1 h 36"/>
                <a:gd name="T32" fmla="*/ 4 w 26"/>
                <a:gd name="T33" fmla="*/ 0 h 36"/>
                <a:gd name="T34" fmla="*/ 13 w 26"/>
                <a:gd name="T35" fmla="*/ 0 h 36"/>
                <a:gd name="T36" fmla="*/ 20 w 26"/>
                <a:gd name="T37" fmla="*/ 1 h 36"/>
                <a:gd name="T38" fmla="*/ 23 w 26"/>
                <a:gd name="T39" fmla="*/ 3 h 36"/>
                <a:gd name="T40" fmla="*/ 26 w 26"/>
                <a:gd name="T41" fmla="*/ 6 h 36"/>
                <a:gd name="T42" fmla="*/ 26 w 26"/>
                <a:gd name="T43" fmla="*/ 11 h 36"/>
                <a:gd name="T44" fmla="*/ 23 w 26"/>
                <a:gd name="T45" fmla="*/ 19 h 36"/>
                <a:gd name="T46" fmla="*/ 13 w 26"/>
                <a:gd name="T47" fmla="*/ 22 h 36"/>
                <a:gd name="T48" fmla="*/ 7 w 26"/>
                <a:gd name="T49" fmla="*/ 22 h 36"/>
                <a:gd name="T50" fmla="*/ 7 w 26"/>
                <a:gd name="T51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" h="36">
                  <a:moveTo>
                    <a:pt x="19" y="11"/>
                  </a:moveTo>
                  <a:cubicBezTo>
                    <a:pt x="19" y="9"/>
                    <a:pt x="19" y="8"/>
                    <a:pt x="18" y="7"/>
                  </a:cubicBezTo>
                  <a:cubicBezTo>
                    <a:pt x="17" y="6"/>
                    <a:pt x="15" y="6"/>
                    <a:pt x="12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5" y="16"/>
                    <a:pt x="16" y="16"/>
                  </a:cubicBezTo>
                  <a:cubicBezTo>
                    <a:pt x="17" y="15"/>
                    <a:pt x="18" y="15"/>
                    <a:pt x="18" y="14"/>
                  </a:cubicBezTo>
                  <a:cubicBezTo>
                    <a:pt x="19" y="13"/>
                    <a:pt x="19" y="12"/>
                    <a:pt x="19" y="11"/>
                  </a:cubicBezTo>
                  <a:close/>
                  <a:moveTo>
                    <a:pt x="7" y="31"/>
                  </a:moveTo>
                  <a:cubicBezTo>
                    <a:pt x="7" y="33"/>
                    <a:pt x="7" y="34"/>
                    <a:pt x="6" y="35"/>
                  </a:cubicBezTo>
                  <a:cubicBezTo>
                    <a:pt x="5" y="35"/>
                    <a:pt x="4" y="36"/>
                    <a:pt x="3" y="36"/>
                  </a:cubicBezTo>
                  <a:cubicBezTo>
                    <a:pt x="2" y="36"/>
                    <a:pt x="1" y="35"/>
                    <a:pt x="1" y="35"/>
                  </a:cubicBezTo>
                  <a:cubicBezTo>
                    <a:pt x="0" y="34"/>
                    <a:pt x="0" y="33"/>
                    <a:pt x="0" y="3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6" y="0"/>
                    <a:pt x="18" y="1"/>
                    <a:pt x="20" y="1"/>
                  </a:cubicBezTo>
                  <a:cubicBezTo>
                    <a:pt x="21" y="1"/>
                    <a:pt x="22" y="2"/>
                    <a:pt x="23" y="3"/>
                  </a:cubicBezTo>
                  <a:cubicBezTo>
                    <a:pt x="24" y="4"/>
                    <a:pt x="25" y="5"/>
                    <a:pt x="26" y="6"/>
                  </a:cubicBezTo>
                  <a:cubicBezTo>
                    <a:pt x="26" y="8"/>
                    <a:pt x="26" y="9"/>
                    <a:pt x="26" y="11"/>
                  </a:cubicBezTo>
                  <a:cubicBezTo>
                    <a:pt x="26" y="14"/>
                    <a:pt x="25" y="17"/>
                    <a:pt x="23" y="19"/>
                  </a:cubicBezTo>
                  <a:cubicBezTo>
                    <a:pt x="21" y="21"/>
                    <a:pt x="18" y="22"/>
                    <a:pt x="13" y="22"/>
                  </a:cubicBezTo>
                  <a:cubicBezTo>
                    <a:pt x="7" y="22"/>
                    <a:pt x="7" y="22"/>
                    <a:pt x="7" y="22"/>
                  </a:cubicBezTo>
                  <a:lnTo>
                    <a:pt x="7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3" name="Freeform 612"/>
            <p:cNvSpPr>
              <a:spLocks noEditPoints="1"/>
            </p:cNvSpPr>
            <p:nvPr/>
          </p:nvSpPr>
          <p:spPr bwMode="auto">
            <a:xfrm>
              <a:off x="7360698" y="1225150"/>
              <a:ext cx="630398" cy="663577"/>
            </a:xfrm>
            <a:custGeom>
              <a:avLst/>
              <a:gdLst>
                <a:gd name="T0" fmla="*/ 328 w 370"/>
                <a:gd name="T1" fmla="*/ 389 h 389"/>
                <a:gd name="T2" fmla="*/ 42 w 370"/>
                <a:gd name="T3" fmla="*/ 389 h 389"/>
                <a:gd name="T4" fmla="*/ 0 w 370"/>
                <a:gd name="T5" fmla="*/ 347 h 389"/>
                <a:gd name="T6" fmla="*/ 0 w 370"/>
                <a:gd name="T7" fmla="*/ 42 h 389"/>
                <a:gd name="T8" fmla="*/ 42 w 370"/>
                <a:gd name="T9" fmla="*/ 0 h 389"/>
                <a:gd name="T10" fmla="*/ 328 w 370"/>
                <a:gd name="T11" fmla="*/ 0 h 389"/>
                <a:gd name="T12" fmla="*/ 370 w 370"/>
                <a:gd name="T13" fmla="*/ 42 h 389"/>
                <a:gd name="T14" fmla="*/ 370 w 370"/>
                <a:gd name="T15" fmla="*/ 347 h 389"/>
                <a:gd name="T16" fmla="*/ 328 w 370"/>
                <a:gd name="T17" fmla="*/ 389 h 389"/>
                <a:gd name="T18" fmla="*/ 56 w 370"/>
                <a:gd name="T19" fmla="*/ 371 h 389"/>
                <a:gd name="T20" fmla="*/ 315 w 370"/>
                <a:gd name="T21" fmla="*/ 371 h 389"/>
                <a:gd name="T22" fmla="*/ 353 w 370"/>
                <a:gd name="T23" fmla="*/ 333 h 389"/>
                <a:gd name="T24" fmla="*/ 353 w 370"/>
                <a:gd name="T25" fmla="*/ 56 h 389"/>
                <a:gd name="T26" fmla="*/ 315 w 370"/>
                <a:gd name="T27" fmla="*/ 18 h 389"/>
                <a:gd name="T28" fmla="*/ 56 w 370"/>
                <a:gd name="T29" fmla="*/ 18 h 389"/>
                <a:gd name="T30" fmla="*/ 18 w 370"/>
                <a:gd name="T31" fmla="*/ 56 h 389"/>
                <a:gd name="T32" fmla="*/ 18 w 370"/>
                <a:gd name="T33" fmla="*/ 333 h 389"/>
                <a:gd name="T34" fmla="*/ 56 w 370"/>
                <a:gd name="T35" fmla="*/ 371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0" h="389">
                  <a:moveTo>
                    <a:pt x="328" y="389"/>
                  </a:moveTo>
                  <a:cubicBezTo>
                    <a:pt x="42" y="389"/>
                    <a:pt x="42" y="389"/>
                    <a:pt x="42" y="389"/>
                  </a:cubicBezTo>
                  <a:cubicBezTo>
                    <a:pt x="19" y="389"/>
                    <a:pt x="0" y="370"/>
                    <a:pt x="0" y="347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51" y="0"/>
                    <a:pt x="370" y="19"/>
                    <a:pt x="370" y="42"/>
                  </a:cubicBezTo>
                  <a:cubicBezTo>
                    <a:pt x="370" y="347"/>
                    <a:pt x="370" y="347"/>
                    <a:pt x="370" y="347"/>
                  </a:cubicBezTo>
                  <a:cubicBezTo>
                    <a:pt x="370" y="370"/>
                    <a:pt x="351" y="389"/>
                    <a:pt x="328" y="389"/>
                  </a:cubicBezTo>
                  <a:close/>
                  <a:moveTo>
                    <a:pt x="56" y="371"/>
                  </a:moveTo>
                  <a:cubicBezTo>
                    <a:pt x="315" y="371"/>
                    <a:pt x="315" y="371"/>
                    <a:pt x="315" y="371"/>
                  </a:cubicBezTo>
                  <a:cubicBezTo>
                    <a:pt x="336" y="371"/>
                    <a:pt x="353" y="354"/>
                    <a:pt x="353" y="333"/>
                  </a:cubicBezTo>
                  <a:cubicBezTo>
                    <a:pt x="353" y="56"/>
                    <a:pt x="353" y="56"/>
                    <a:pt x="353" y="56"/>
                  </a:cubicBezTo>
                  <a:cubicBezTo>
                    <a:pt x="353" y="35"/>
                    <a:pt x="336" y="18"/>
                    <a:pt x="315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35" y="18"/>
                    <a:pt x="18" y="35"/>
                    <a:pt x="18" y="56"/>
                  </a:cubicBezTo>
                  <a:cubicBezTo>
                    <a:pt x="18" y="333"/>
                    <a:pt x="18" y="333"/>
                    <a:pt x="18" y="333"/>
                  </a:cubicBezTo>
                  <a:cubicBezTo>
                    <a:pt x="18" y="354"/>
                    <a:pt x="35" y="371"/>
                    <a:pt x="56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54" name="组合 553"/>
          <p:cNvGrpSpPr/>
          <p:nvPr/>
        </p:nvGrpSpPr>
        <p:grpSpPr>
          <a:xfrm>
            <a:off x="6160683" y="1335226"/>
            <a:ext cx="683772" cy="656364"/>
            <a:chOff x="6293205" y="1242461"/>
            <a:chExt cx="683772" cy="656364"/>
          </a:xfrm>
          <a:solidFill>
            <a:schemeClr val="bg1"/>
          </a:solidFill>
        </p:grpSpPr>
        <p:sp>
          <p:nvSpPr>
            <p:cNvPr id="555" name="Oval 613"/>
            <p:cNvSpPr>
              <a:spLocks noChangeArrowheads="1"/>
            </p:cNvSpPr>
            <p:nvPr/>
          </p:nvSpPr>
          <p:spPr bwMode="auto">
            <a:xfrm>
              <a:off x="6734628" y="1243903"/>
              <a:ext cx="225039" cy="2611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6" name="Freeform 614"/>
            <p:cNvSpPr/>
            <p:nvPr/>
          </p:nvSpPr>
          <p:spPr bwMode="auto">
            <a:xfrm>
              <a:off x="6690629" y="1513662"/>
              <a:ext cx="286348" cy="385163"/>
            </a:xfrm>
            <a:custGeom>
              <a:avLst/>
              <a:gdLst>
                <a:gd name="T0" fmla="*/ 83 w 168"/>
                <a:gd name="T1" fmla="*/ 4 h 226"/>
                <a:gd name="T2" fmla="*/ 67 w 168"/>
                <a:gd name="T3" fmla="*/ 115 h 226"/>
                <a:gd name="T4" fmla="*/ 17 w 168"/>
                <a:gd name="T5" fmla="*/ 146 h 226"/>
                <a:gd name="T6" fmla="*/ 17 w 168"/>
                <a:gd name="T7" fmla="*/ 101 h 226"/>
                <a:gd name="T8" fmla="*/ 83 w 168"/>
                <a:gd name="T9" fmla="*/ 4 h 226"/>
                <a:gd name="T10" fmla="*/ 0 w 168"/>
                <a:gd name="T11" fmla="*/ 115 h 226"/>
                <a:gd name="T12" fmla="*/ 0 w 168"/>
                <a:gd name="T13" fmla="*/ 178 h 226"/>
                <a:gd name="T14" fmla="*/ 83 w 168"/>
                <a:gd name="T15" fmla="*/ 226 h 226"/>
                <a:gd name="T16" fmla="*/ 168 w 168"/>
                <a:gd name="T17" fmla="*/ 193 h 226"/>
                <a:gd name="T18" fmla="*/ 168 w 168"/>
                <a:gd name="T19" fmla="*/ 58 h 226"/>
                <a:gd name="T20" fmla="*/ 83 w 168"/>
                <a:gd name="T21" fmla="*/ 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226">
                  <a:moveTo>
                    <a:pt x="83" y="4"/>
                  </a:moveTo>
                  <a:cubicBezTo>
                    <a:pt x="67" y="115"/>
                    <a:pt x="67" y="115"/>
                    <a:pt x="67" y="115"/>
                  </a:cubicBezTo>
                  <a:cubicBezTo>
                    <a:pt x="17" y="146"/>
                    <a:pt x="17" y="146"/>
                    <a:pt x="17" y="146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18" y="4"/>
                    <a:pt x="0" y="115"/>
                    <a:pt x="0" y="115"/>
                  </a:cubicBezTo>
                  <a:cubicBezTo>
                    <a:pt x="0" y="115"/>
                    <a:pt x="0" y="151"/>
                    <a:pt x="0" y="178"/>
                  </a:cubicBezTo>
                  <a:cubicBezTo>
                    <a:pt x="0" y="205"/>
                    <a:pt x="9" y="226"/>
                    <a:pt x="83" y="226"/>
                  </a:cubicBezTo>
                  <a:cubicBezTo>
                    <a:pt x="158" y="226"/>
                    <a:pt x="168" y="193"/>
                    <a:pt x="168" y="193"/>
                  </a:cubicBezTo>
                  <a:cubicBezTo>
                    <a:pt x="168" y="193"/>
                    <a:pt x="168" y="116"/>
                    <a:pt x="168" y="58"/>
                  </a:cubicBezTo>
                  <a:cubicBezTo>
                    <a:pt x="168" y="0"/>
                    <a:pt x="83" y="4"/>
                    <a:pt x="8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7" name="Rectangle 615"/>
            <p:cNvSpPr>
              <a:spLocks noChangeArrowheads="1"/>
            </p:cNvSpPr>
            <p:nvPr/>
          </p:nvSpPr>
          <p:spPr bwMode="auto">
            <a:xfrm>
              <a:off x="6687023" y="1358587"/>
              <a:ext cx="20196" cy="9520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8" name="Freeform 616"/>
            <p:cNvSpPr/>
            <p:nvPr/>
          </p:nvSpPr>
          <p:spPr bwMode="auto">
            <a:xfrm>
              <a:off x="6412937" y="1242461"/>
              <a:ext cx="263988" cy="323855"/>
            </a:xfrm>
            <a:custGeom>
              <a:avLst/>
              <a:gdLst>
                <a:gd name="T0" fmla="*/ 0 w 155"/>
                <a:gd name="T1" fmla="*/ 23 h 190"/>
                <a:gd name="T2" fmla="*/ 0 w 155"/>
                <a:gd name="T3" fmla="*/ 90 h 190"/>
                <a:gd name="T4" fmla="*/ 0 w 155"/>
                <a:gd name="T5" fmla="*/ 100 h 190"/>
                <a:gd name="T6" fmla="*/ 0 w 155"/>
                <a:gd name="T7" fmla="*/ 167 h 190"/>
                <a:gd name="T8" fmla="*/ 22 w 155"/>
                <a:gd name="T9" fmla="*/ 182 h 190"/>
                <a:gd name="T10" fmla="*/ 76 w 155"/>
                <a:gd name="T11" fmla="*/ 156 h 190"/>
                <a:gd name="T12" fmla="*/ 84 w 155"/>
                <a:gd name="T13" fmla="*/ 153 h 190"/>
                <a:gd name="T14" fmla="*/ 131 w 155"/>
                <a:gd name="T15" fmla="*/ 130 h 190"/>
                <a:gd name="T16" fmla="*/ 138 w 155"/>
                <a:gd name="T17" fmla="*/ 127 h 190"/>
                <a:gd name="T18" fmla="*/ 155 w 155"/>
                <a:gd name="T19" fmla="*/ 119 h 190"/>
                <a:gd name="T20" fmla="*/ 155 w 155"/>
                <a:gd name="T21" fmla="*/ 71 h 190"/>
                <a:gd name="T22" fmla="*/ 22 w 155"/>
                <a:gd name="T23" fmla="*/ 8 h 190"/>
                <a:gd name="T24" fmla="*/ 0 w 155"/>
                <a:gd name="T25" fmla="*/ 2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5" h="190">
                  <a:moveTo>
                    <a:pt x="0" y="23"/>
                  </a:moveTo>
                  <a:cubicBezTo>
                    <a:pt x="0" y="47"/>
                    <a:pt x="0" y="90"/>
                    <a:pt x="0" y="9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0"/>
                    <a:pt x="0" y="143"/>
                    <a:pt x="0" y="167"/>
                  </a:cubicBezTo>
                  <a:cubicBezTo>
                    <a:pt x="0" y="190"/>
                    <a:pt x="22" y="182"/>
                    <a:pt x="22" y="182"/>
                  </a:cubicBezTo>
                  <a:cubicBezTo>
                    <a:pt x="76" y="156"/>
                    <a:pt x="76" y="156"/>
                    <a:pt x="76" y="156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131" y="130"/>
                    <a:pt x="131" y="130"/>
                    <a:pt x="131" y="130"/>
                  </a:cubicBezTo>
                  <a:cubicBezTo>
                    <a:pt x="138" y="127"/>
                    <a:pt x="138" y="127"/>
                    <a:pt x="138" y="127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0" y="0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59" name="Freeform 617"/>
            <p:cNvSpPr/>
            <p:nvPr/>
          </p:nvSpPr>
          <p:spPr bwMode="auto">
            <a:xfrm>
              <a:off x="6552144" y="1471107"/>
              <a:ext cx="104586" cy="75013"/>
            </a:xfrm>
            <a:custGeom>
              <a:avLst/>
              <a:gdLst>
                <a:gd name="T0" fmla="*/ 52 w 61"/>
                <a:gd name="T1" fmla="*/ 9 h 44"/>
                <a:gd name="T2" fmla="*/ 26 w 61"/>
                <a:gd name="T3" fmla="*/ 35 h 44"/>
                <a:gd name="T4" fmla="*/ 6 w 61"/>
                <a:gd name="T5" fmla="*/ 26 h 44"/>
                <a:gd name="T6" fmla="*/ 0 w 61"/>
                <a:gd name="T7" fmla="*/ 31 h 44"/>
                <a:gd name="T8" fmla="*/ 26 w 61"/>
                <a:gd name="T9" fmla="*/ 44 h 44"/>
                <a:gd name="T10" fmla="*/ 61 w 61"/>
                <a:gd name="T11" fmla="*/ 9 h 44"/>
                <a:gd name="T12" fmla="*/ 59 w 61"/>
                <a:gd name="T13" fmla="*/ 0 h 44"/>
                <a:gd name="T14" fmla="*/ 52 w 61"/>
                <a:gd name="T15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44">
                  <a:moveTo>
                    <a:pt x="52" y="9"/>
                  </a:moveTo>
                  <a:cubicBezTo>
                    <a:pt x="52" y="24"/>
                    <a:pt x="41" y="35"/>
                    <a:pt x="26" y="35"/>
                  </a:cubicBezTo>
                  <a:cubicBezTo>
                    <a:pt x="18" y="35"/>
                    <a:pt x="11" y="32"/>
                    <a:pt x="6" y="26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6" y="39"/>
                    <a:pt x="15" y="44"/>
                    <a:pt x="26" y="44"/>
                  </a:cubicBezTo>
                  <a:cubicBezTo>
                    <a:pt x="45" y="44"/>
                    <a:pt x="61" y="28"/>
                    <a:pt x="61" y="9"/>
                  </a:cubicBezTo>
                  <a:cubicBezTo>
                    <a:pt x="61" y="6"/>
                    <a:pt x="60" y="3"/>
                    <a:pt x="59" y="0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0" name="Freeform 618"/>
            <p:cNvSpPr/>
            <p:nvPr/>
          </p:nvSpPr>
          <p:spPr bwMode="auto">
            <a:xfrm>
              <a:off x="6293205" y="1398979"/>
              <a:ext cx="68522" cy="15868"/>
            </a:xfrm>
            <a:custGeom>
              <a:avLst/>
              <a:gdLst>
                <a:gd name="T0" fmla="*/ 40 w 40"/>
                <a:gd name="T1" fmla="*/ 4 h 9"/>
                <a:gd name="T2" fmla="*/ 33 w 40"/>
                <a:gd name="T3" fmla="*/ 0 h 9"/>
                <a:gd name="T4" fmla="*/ 7 w 40"/>
                <a:gd name="T5" fmla="*/ 0 h 9"/>
                <a:gd name="T6" fmla="*/ 2 w 40"/>
                <a:gd name="T7" fmla="*/ 1 h 9"/>
                <a:gd name="T8" fmla="*/ 0 w 40"/>
                <a:gd name="T9" fmla="*/ 4 h 9"/>
                <a:gd name="T10" fmla="*/ 7 w 40"/>
                <a:gd name="T11" fmla="*/ 9 h 9"/>
                <a:gd name="T12" fmla="*/ 33 w 40"/>
                <a:gd name="T13" fmla="*/ 9 h 9"/>
                <a:gd name="T14" fmla="*/ 40 w 40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9">
                  <a:moveTo>
                    <a:pt x="40" y="4"/>
                  </a:moveTo>
                  <a:cubicBezTo>
                    <a:pt x="40" y="2"/>
                    <a:pt x="37" y="0"/>
                    <a:pt x="3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0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7"/>
                    <a:pt x="3" y="9"/>
                    <a:pt x="7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7" y="9"/>
                    <a:pt x="40" y="7"/>
                    <a:pt x="4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1" name="Freeform 619"/>
            <p:cNvSpPr/>
            <p:nvPr/>
          </p:nvSpPr>
          <p:spPr bwMode="auto">
            <a:xfrm>
              <a:off x="6308351" y="1267706"/>
              <a:ext cx="69964" cy="34621"/>
            </a:xfrm>
            <a:custGeom>
              <a:avLst/>
              <a:gdLst>
                <a:gd name="T0" fmla="*/ 38 w 41"/>
                <a:gd name="T1" fmla="*/ 14 h 20"/>
                <a:gd name="T2" fmla="*/ 5 w 41"/>
                <a:gd name="T3" fmla="*/ 0 h 20"/>
                <a:gd name="T4" fmla="*/ 4 w 41"/>
                <a:gd name="T5" fmla="*/ 0 h 20"/>
                <a:gd name="T6" fmla="*/ 1 w 41"/>
                <a:gd name="T7" fmla="*/ 2 h 20"/>
                <a:gd name="T8" fmla="*/ 3 w 41"/>
                <a:gd name="T9" fmla="*/ 6 h 20"/>
                <a:gd name="T10" fmla="*/ 36 w 41"/>
                <a:gd name="T11" fmla="*/ 20 h 20"/>
                <a:gd name="T12" fmla="*/ 40 w 41"/>
                <a:gd name="T13" fmla="*/ 18 h 20"/>
                <a:gd name="T14" fmla="*/ 38 w 41"/>
                <a:gd name="T15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0">
                  <a:moveTo>
                    <a:pt x="38" y="14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8" y="20"/>
                    <a:pt x="40" y="20"/>
                    <a:pt x="40" y="18"/>
                  </a:cubicBezTo>
                  <a:cubicBezTo>
                    <a:pt x="41" y="16"/>
                    <a:pt x="40" y="14"/>
                    <a:pt x="3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2" name="Freeform 620"/>
            <p:cNvSpPr/>
            <p:nvPr/>
          </p:nvSpPr>
          <p:spPr bwMode="auto">
            <a:xfrm>
              <a:off x="6308351" y="1513662"/>
              <a:ext cx="69964" cy="33900"/>
            </a:xfrm>
            <a:custGeom>
              <a:avLst/>
              <a:gdLst>
                <a:gd name="T0" fmla="*/ 36 w 41"/>
                <a:gd name="T1" fmla="*/ 1 h 20"/>
                <a:gd name="T2" fmla="*/ 3 w 41"/>
                <a:gd name="T3" fmla="*/ 14 h 20"/>
                <a:gd name="T4" fmla="*/ 1 w 41"/>
                <a:gd name="T5" fmla="*/ 18 h 20"/>
                <a:gd name="T6" fmla="*/ 4 w 41"/>
                <a:gd name="T7" fmla="*/ 20 h 20"/>
                <a:gd name="T8" fmla="*/ 5 w 41"/>
                <a:gd name="T9" fmla="*/ 20 h 20"/>
                <a:gd name="T10" fmla="*/ 38 w 41"/>
                <a:gd name="T11" fmla="*/ 7 h 20"/>
                <a:gd name="T12" fmla="*/ 40 w 41"/>
                <a:gd name="T13" fmla="*/ 2 h 20"/>
                <a:gd name="T14" fmla="*/ 36 w 41"/>
                <a:gd name="T1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0">
                  <a:moveTo>
                    <a:pt x="36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7"/>
                    <a:pt x="1" y="18"/>
                  </a:cubicBezTo>
                  <a:cubicBezTo>
                    <a:pt x="2" y="20"/>
                    <a:pt x="3" y="20"/>
                    <a:pt x="4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0" y="6"/>
                    <a:pt x="41" y="4"/>
                    <a:pt x="40" y="2"/>
                  </a:cubicBezTo>
                  <a:cubicBezTo>
                    <a:pt x="40" y="1"/>
                    <a:pt x="38" y="0"/>
                    <a:pt x="3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63" name="组合 562"/>
          <p:cNvGrpSpPr/>
          <p:nvPr/>
        </p:nvGrpSpPr>
        <p:grpSpPr>
          <a:xfrm>
            <a:off x="5165317" y="1322964"/>
            <a:ext cx="553943" cy="654922"/>
            <a:chOff x="5191822" y="1680772"/>
            <a:chExt cx="553943" cy="654922"/>
          </a:xfrm>
          <a:solidFill>
            <a:schemeClr val="bg1"/>
          </a:solidFill>
        </p:grpSpPr>
        <p:sp>
          <p:nvSpPr>
            <p:cNvPr id="564" name="Freeform 621"/>
            <p:cNvSpPr>
              <a:spLocks noEditPoints="1"/>
            </p:cNvSpPr>
            <p:nvPr/>
          </p:nvSpPr>
          <p:spPr bwMode="auto">
            <a:xfrm>
              <a:off x="5447155" y="1680772"/>
              <a:ext cx="298610" cy="266152"/>
            </a:xfrm>
            <a:custGeom>
              <a:avLst/>
              <a:gdLst>
                <a:gd name="T0" fmla="*/ 163 w 175"/>
                <a:gd name="T1" fmla="*/ 97 h 156"/>
                <a:gd name="T2" fmla="*/ 175 w 175"/>
                <a:gd name="T3" fmla="*/ 73 h 156"/>
                <a:gd name="T4" fmla="*/ 159 w 175"/>
                <a:gd name="T5" fmla="*/ 47 h 156"/>
                <a:gd name="T6" fmla="*/ 145 w 175"/>
                <a:gd name="T7" fmla="*/ 44 h 156"/>
                <a:gd name="T8" fmla="*/ 145 w 175"/>
                <a:gd name="T9" fmla="*/ 44 h 156"/>
                <a:gd name="T10" fmla="*/ 120 w 175"/>
                <a:gd name="T11" fmla="*/ 58 h 156"/>
                <a:gd name="T12" fmla="*/ 132 w 175"/>
                <a:gd name="T13" fmla="*/ 69 h 156"/>
                <a:gd name="T14" fmla="*/ 140 w 175"/>
                <a:gd name="T15" fmla="*/ 81 h 156"/>
                <a:gd name="T16" fmla="*/ 143 w 175"/>
                <a:gd name="T17" fmla="*/ 89 h 156"/>
                <a:gd name="T18" fmla="*/ 129 w 175"/>
                <a:gd name="T19" fmla="*/ 95 h 156"/>
                <a:gd name="T20" fmla="*/ 128 w 175"/>
                <a:gd name="T21" fmla="*/ 90 h 156"/>
                <a:gd name="T22" fmla="*/ 120 w 175"/>
                <a:gd name="T23" fmla="*/ 77 h 156"/>
                <a:gd name="T24" fmla="*/ 116 w 175"/>
                <a:gd name="T25" fmla="*/ 74 h 156"/>
                <a:gd name="T26" fmla="*/ 105 w 175"/>
                <a:gd name="T27" fmla="*/ 67 h 156"/>
                <a:gd name="T28" fmla="*/ 91 w 175"/>
                <a:gd name="T29" fmla="*/ 65 h 156"/>
                <a:gd name="T30" fmla="*/ 76 w 175"/>
                <a:gd name="T31" fmla="*/ 67 h 156"/>
                <a:gd name="T32" fmla="*/ 64 w 175"/>
                <a:gd name="T33" fmla="*/ 75 h 156"/>
                <a:gd name="T34" fmla="*/ 64 w 175"/>
                <a:gd name="T35" fmla="*/ 75 h 156"/>
                <a:gd name="T36" fmla="*/ 61 w 175"/>
                <a:gd name="T37" fmla="*/ 78 h 156"/>
                <a:gd name="T38" fmla="*/ 61 w 175"/>
                <a:gd name="T39" fmla="*/ 78 h 156"/>
                <a:gd name="T40" fmla="*/ 59 w 175"/>
                <a:gd name="T41" fmla="*/ 81 h 156"/>
                <a:gd name="T42" fmla="*/ 61 w 175"/>
                <a:gd name="T43" fmla="*/ 78 h 156"/>
                <a:gd name="T44" fmla="*/ 55 w 175"/>
                <a:gd name="T45" fmla="*/ 72 h 156"/>
                <a:gd name="T46" fmla="*/ 58 w 175"/>
                <a:gd name="T47" fmla="*/ 67 h 156"/>
                <a:gd name="T48" fmla="*/ 60 w 175"/>
                <a:gd name="T49" fmla="*/ 59 h 156"/>
                <a:gd name="T50" fmla="*/ 68 w 175"/>
                <a:gd name="T51" fmla="*/ 55 h 156"/>
                <a:gd name="T52" fmla="*/ 69 w 175"/>
                <a:gd name="T53" fmla="*/ 54 h 156"/>
                <a:gd name="T54" fmla="*/ 91 w 175"/>
                <a:gd name="T55" fmla="*/ 50 h 156"/>
                <a:gd name="T56" fmla="*/ 110 w 175"/>
                <a:gd name="T57" fmla="*/ 53 h 156"/>
                <a:gd name="T58" fmla="*/ 144 w 175"/>
                <a:gd name="T59" fmla="*/ 33 h 156"/>
                <a:gd name="T60" fmla="*/ 105 w 175"/>
                <a:gd name="T61" fmla="*/ 0 h 156"/>
                <a:gd name="T62" fmla="*/ 65 w 175"/>
                <a:gd name="T63" fmla="*/ 40 h 156"/>
                <a:gd name="T64" fmla="*/ 65 w 175"/>
                <a:gd name="T65" fmla="*/ 41 h 156"/>
                <a:gd name="T66" fmla="*/ 52 w 175"/>
                <a:gd name="T67" fmla="*/ 28 h 156"/>
                <a:gd name="T68" fmla="*/ 37 w 175"/>
                <a:gd name="T69" fmla="*/ 24 h 156"/>
                <a:gd name="T70" fmla="*/ 4 w 175"/>
                <a:gd name="T71" fmla="*/ 57 h 156"/>
                <a:gd name="T72" fmla="*/ 7 w 175"/>
                <a:gd name="T73" fmla="*/ 69 h 156"/>
                <a:gd name="T74" fmla="*/ 13 w 175"/>
                <a:gd name="T75" fmla="*/ 79 h 156"/>
                <a:gd name="T76" fmla="*/ 0 w 175"/>
                <a:gd name="T77" fmla="*/ 103 h 156"/>
                <a:gd name="T78" fmla="*/ 15 w 175"/>
                <a:gd name="T79" fmla="*/ 128 h 156"/>
                <a:gd name="T80" fmla="*/ 21 w 175"/>
                <a:gd name="T81" fmla="*/ 130 h 156"/>
                <a:gd name="T82" fmla="*/ 19 w 175"/>
                <a:gd name="T83" fmla="*/ 138 h 156"/>
                <a:gd name="T84" fmla="*/ 19 w 175"/>
                <a:gd name="T85" fmla="*/ 141 h 156"/>
                <a:gd name="T86" fmla="*/ 37 w 175"/>
                <a:gd name="T87" fmla="*/ 156 h 156"/>
                <a:gd name="T88" fmla="*/ 54 w 175"/>
                <a:gd name="T89" fmla="*/ 144 h 156"/>
                <a:gd name="T90" fmla="*/ 55 w 175"/>
                <a:gd name="T91" fmla="*/ 138 h 156"/>
                <a:gd name="T92" fmla="*/ 54 w 175"/>
                <a:gd name="T93" fmla="*/ 134 h 156"/>
                <a:gd name="T94" fmla="*/ 60 w 175"/>
                <a:gd name="T95" fmla="*/ 129 h 156"/>
                <a:gd name="T96" fmla="*/ 60 w 175"/>
                <a:gd name="T97" fmla="*/ 129 h 156"/>
                <a:gd name="T98" fmla="*/ 60 w 175"/>
                <a:gd name="T99" fmla="*/ 129 h 156"/>
                <a:gd name="T100" fmla="*/ 91 w 175"/>
                <a:gd name="T101" fmla="*/ 144 h 156"/>
                <a:gd name="T102" fmla="*/ 124 w 175"/>
                <a:gd name="T103" fmla="*/ 126 h 156"/>
                <a:gd name="T104" fmla="*/ 135 w 175"/>
                <a:gd name="T105" fmla="*/ 136 h 156"/>
                <a:gd name="T106" fmla="*/ 145 w 175"/>
                <a:gd name="T107" fmla="*/ 138 h 156"/>
                <a:gd name="T108" fmla="*/ 170 w 175"/>
                <a:gd name="T109" fmla="*/ 113 h 156"/>
                <a:gd name="T110" fmla="*/ 169 w 175"/>
                <a:gd name="T111" fmla="*/ 106 h 156"/>
                <a:gd name="T112" fmla="*/ 163 w 175"/>
                <a:gd name="T113" fmla="*/ 97 h 156"/>
                <a:gd name="T114" fmla="*/ 53 w 175"/>
                <a:gd name="T115" fmla="*/ 120 h 156"/>
                <a:gd name="T116" fmla="*/ 54 w 175"/>
                <a:gd name="T117" fmla="*/ 119 h 156"/>
                <a:gd name="T118" fmla="*/ 55 w 175"/>
                <a:gd name="T119" fmla="*/ 122 h 156"/>
                <a:gd name="T120" fmla="*/ 53 w 175"/>
                <a:gd name="T121" fmla="*/ 12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5" h="156">
                  <a:moveTo>
                    <a:pt x="163" y="97"/>
                  </a:moveTo>
                  <a:cubicBezTo>
                    <a:pt x="170" y="91"/>
                    <a:pt x="175" y="83"/>
                    <a:pt x="175" y="73"/>
                  </a:cubicBezTo>
                  <a:cubicBezTo>
                    <a:pt x="175" y="62"/>
                    <a:pt x="168" y="52"/>
                    <a:pt x="159" y="47"/>
                  </a:cubicBezTo>
                  <a:cubicBezTo>
                    <a:pt x="155" y="45"/>
                    <a:pt x="150" y="44"/>
                    <a:pt x="145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34" y="44"/>
                    <a:pt x="125" y="50"/>
                    <a:pt x="120" y="58"/>
                  </a:cubicBezTo>
                  <a:cubicBezTo>
                    <a:pt x="125" y="61"/>
                    <a:pt x="129" y="65"/>
                    <a:pt x="132" y="69"/>
                  </a:cubicBezTo>
                  <a:cubicBezTo>
                    <a:pt x="135" y="73"/>
                    <a:pt x="138" y="77"/>
                    <a:pt x="140" y="81"/>
                  </a:cubicBezTo>
                  <a:cubicBezTo>
                    <a:pt x="141" y="84"/>
                    <a:pt x="142" y="86"/>
                    <a:pt x="143" y="89"/>
                  </a:cubicBezTo>
                  <a:cubicBezTo>
                    <a:pt x="138" y="89"/>
                    <a:pt x="133" y="92"/>
                    <a:pt x="129" y="95"/>
                  </a:cubicBezTo>
                  <a:cubicBezTo>
                    <a:pt x="129" y="93"/>
                    <a:pt x="128" y="91"/>
                    <a:pt x="128" y="90"/>
                  </a:cubicBezTo>
                  <a:cubicBezTo>
                    <a:pt x="126" y="85"/>
                    <a:pt x="123" y="81"/>
                    <a:pt x="120" y="77"/>
                  </a:cubicBezTo>
                  <a:cubicBezTo>
                    <a:pt x="118" y="76"/>
                    <a:pt x="117" y="75"/>
                    <a:pt x="116" y="74"/>
                  </a:cubicBezTo>
                  <a:cubicBezTo>
                    <a:pt x="113" y="71"/>
                    <a:pt x="109" y="69"/>
                    <a:pt x="105" y="67"/>
                  </a:cubicBezTo>
                  <a:cubicBezTo>
                    <a:pt x="101" y="66"/>
                    <a:pt x="96" y="65"/>
                    <a:pt x="91" y="65"/>
                  </a:cubicBezTo>
                  <a:cubicBezTo>
                    <a:pt x="86" y="65"/>
                    <a:pt x="81" y="66"/>
                    <a:pt x="76" y="67"/>
                  </a:cubicBezTo>
                  <a:cubicBezTo>
                    <a:pt x="72" y="69"/>
                    <a:pt x="67" y="72"/>
                    <a:pt x="64" y="75"/>
                  </a:cubicBezTo>
                  <a:cubicBezTo>
                    <a:pt x="64" y="75"/>
                    <a:pt x="64" y="75"/>
                    <a:pt x="64" y="75"/>
                  </a:cubicBezTo>
                  <a:cubicBezTo>
                    <a:pt x="63" y="76"/>
                    <a:pt x="62" y="77"/>
                    <a:pt x="61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9"/>
                    <a:pt x="60" y="80"/>
                    <a:pt x="59" y="81"/>
                  </a:cubicBezTo>
                  <a:cubicBezTo>
                    <a:pt x="59" y="80"/>
                    <a:pt x="60" y="79"/>
                    <a:pt x="61" y="78"/>
                  </a:cubicBezTo>
                  <a:cubicBezTo>
                    <a:pt x="59" y="76"/>
                    <a:pt x="57" y="74"/>
                    <a:pt x="55" y="72"/>
                  </a:cubicBezTo>
                  <a:cubicBezTo>
                    <a:pt x="56" y="70"/>
                    <a:pt x="57" y="69"/>
                    <a:pt x="58" y="67"/>
                  </a:cubicBezTo>
                  <a:cubicBezTo>
                    <a:pt x="59" y="65"/>
                    <a:pt x="60" y="62"/>
                    <a:pt x="60" y="59"/>
                  </a:cubicBezTo>
                  <a:cubicBezTo>
                    <a:pt x="63" y="57"/>
                    <a:pt x="65" y="56"/>
                    <a:pt x="68" y="55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6" y="51"/>
                    <a:pt x="83" y="50"/>
                    <a:pt x="91" y="50"/>
                  </a:cubicBezTo>
                  <a:cubicBezTo>
                    <a:pt x="98" y="50"/>
                    <a:pt x="104" y="51"/>
                    <a:pt x="110" y="53"/>
                  </a:cubicBezTo>
                  <a:cubicBezTo>
                    <a:pt x="117" y="42"/>
                    <a:pt x="130" y="33"/>
                    <a:pt x="144" y="33"/>
                  </a:cubicBezTo>
                  <a:cubicBezTo>
                    <a:pt x="141" y="14"/>
                    <a:pt x="125" y="0"/>
                    <a:pt x="105" y="0"/>
                  </a:cubicBezTo>
                  <a:cubicBezTo>
                    <a:pt x="83" y="0"/>
                    <a:pt x="65" y="18"/>
                    <a:pt x="65" y="40"/>
                  </a:cubicBezTo>
                  <a:cubicBezTo>
                    <a:pt x="65" y="40"/>
                    <a:pt x="65" y="41"/>
                    <a:pt x="65" y="41"/>
                  </a:cubicBezTo>
                  <a:cubicBezTo>
                    <a:pt x="62" y="35"/>
                    <a:pt x="58" y="31"/>
                    <a:pt x="52" y="28"/>
                  </a:cubicBezTo>
                  <a:cubicBezTo>
                    <a:pt x="47" y="26"/>
                    <a:pt x="42" y="24"/>
                    <a:pt x="37" y="24"/>
                  </a:cubicBezTo>
                  <a:cubicBezTo>
                    <a:pt x="19" y="24"/>
                    <a:pt x="4" y="39"/>
                    <a:pt x="4" y="57"/>
                  </a:cubicBezTo>
                  <a:cubicBezTo>
                    <a:pt x="4" y="61"/>
                    <a:pt x="5" y="65"/>
                    <a:pt x="7" y="69"/>
                  </a:cubicBezTo>
                  <a:cubicBezTo>
                    <a:pt x="8" y="73"/>
                    <a:pt x="10" y="76"/>
                    <a:pt x="13" y="79"/>
                  </a:cubicBezTo>
                  <a:cubicBezTo>
                    <a:pt x="5" y="84"/>
                    <a:pt x="0" y="93"/>
                    <a:pt x="0" y="103"/>
                  </a:cubicBezTo>
                  <a:cubicBezTo>
                    <a:pt x="0" y="113"/>
                    <a:pt x="6" y="123"/>
                    <a:pt x="15" y="128"/>
                  </a:cubicBezTo>
                  <a:cubicBezTo>
                    <a:pt x="16" y="129"/>
                    <a:pt x="18" y="130"/>
                    <a:pt x="21" y="130"/>
                  </a:cubicBezTo>
                  <a:cubicBezTo>
                    <a:pt x="20" y="133"/>
                    <a:pt x="19" y="135"/>
                    <a:pt x="19" y="138"/>
                  </a:cubicBezTo>
                  <a:cubicBezTo>
                    <a:pt x="19" y="139"/>
                    <a:pt x="19" y="140"/>
                    <a:pt x="19" y="141"/>
                  </a:cubicBezTo>
                  <a:cubicBezTo>
                    <a:pt x="21" y="150"/>
                    <a:pt x="28" y="156"/>
                    <a:pt x="37" y="156"/>
                  </a:cubicBezTo>
                  <a:cubicBezTo>
                    <a:pt x="45" y="156"/>
                    <a:pt x="51" y="151"/>
                    <a:pt x="54" y="144"/>
                  </a:cubicBezTo>
                  <a:cubicBezTo>
                    <a:pt x="54" y="142"/>
                    <a:pt x="55" y="140"/>
                    <a:pt x="55" y="138"/>
                  </a:cubicBezTo>
                  <a:cubicBezTo>
                    <a:pt x="55" y="137"/>
                    <a:pt x="55" y="135"/>
                    <a:pt x="54" y="134"/>
                  </a:cubicBezTo>
                  <a:cubicBezTo>
                    <a:pt x="56" y="133"/>
                    <a:pt x="58" y="131"/>
                    <a:pt x="60" y="129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60" y="129"/>
                    <a:pt x="60" y="129"/>
                    <a:pt x="60" y="129"/>
                  </a:cubicBezTo>
                  <a:cubicBezTo>
                    <a:pt x="67" y="138"/>
                    <a:pt x="78" y="144"/>
                    <a:pt x="91" y="144"/>
                  </a:cubicBezTo>
                  <a:cubicBezTo>
                    <a:pt x="105" y="144"/>
                    <a:pt x="117" y="137"/>
                    <a:pt x="124" y="126"/>
                  </a:cubicBezTo>
                  <a:cubicBezTo>
                    <a:pt x="127" y="130"/>
                    <a:pt x="131" y="134"/>
                    <a:pt x="135" y="136"/>
                  </a:cubicBezTo>
                  <a:cubicBezTo>
                    <a:pt x="138" y="137"/>
                    <a:pt x="142" y="138"/>
                    <a:pt x="145" y="138"/>
                  </a:cubicBezTo>
                  <a:cubicBezTo>
                    <a:pt x="159" y="138"/>
                    <a:pt x="170" y="127"/>
                    <a:pt x="170" y="113"/>
                  </a:cubicBezTo>
                  <a:cubicBezTo>
                    <a:pt x="170" y="111"/>
                    <a:pt x="169" y="108"/>
                    <a:pt x="169" y="106"/>
                  </a:cubicBezTo>
                  <a:cubicBezTo>
                    <a:pt x="167" y="102"/>
                    <a:pt x="166" y="99"/>
                    <a:pt x="163" y="97"/>
                  </a:cubicBezTo>
                  <a:close/>
                  <a:moveTo>
                    <a:pt x="53" y="120"/>
                  </a:moveTo>
                  <a:cubicBezTo>
                    <a:pt x="53" y="119"/>
                    <a:pt x="54" y="119"/>
                    <a:pt x="54" y="119"/>
                  </a:cubicBezTo>
                  <a:cubicBezTo>
                    <a:pt x="54" y="120"/>
                    <a:pt x="55" y="121"/>
                    <a:pt x="55" y="122"/>
                  </a:cubicBezTo>
                  <a:cubicBezTo>
                    <a:pt x="54" y="121"/>
                    <a:pt x="54" y="120"/>
                    <a:pt x="53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5" name="Oval 622"/>
            <p:cNvSpPr>
              <a:spLocks noChangeArrowheads="1"/>
            </p:cNvSpPr>
            <p:nvPr/>
          </p:nvSpPr>
          <p:spPr bwMode="auto">
            <a:xfrm>
              <a:off x="5447155" y="1969284"/>
              <a:ext cx="41113" cy="40392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6" name="Freeform 623"/>
            <p:cNvSpPr/>
            <p:nvPr/>
          </p:nvSpPr>
          <p:spPr bwMode="auto">
            <a:xfrm>
              <a:off x="5191822" y="2078197"/>
              <a:ext cx="286348" cy="257497"/>
            </a:xfrm>
            <a:custGeom>
              <a:avLst/>
              <a:gdLst>
                <a:gd name="T0" fmla="*/ 109 w 168"/>
                <a:gd name="T1" fmla="*/ 0 h 151"/>
                <a:gd name="T2" fmla="*/ 109 w 168"/>
                <a:gd name="T3" fmla="*/ 0 h 151"/>
                <a:gd name="T4" fmla="*/ 84 w 168"/>
                <a:gd name="T5" fmla="*/ 9 h 151"/>
                <a:gd name="T6" fmla="*/ 104 w 168"/>
                <a:gd name="T7" fmla="*/ 82 h 151"/>
                <a:gd name="T8" fmla="*/ 84 w 168"/>
                <a:gd name="T9" fmla="*/ 111 h 151"/>
                <a:gd name="T10" fmla="*/ 64 w 168"/>
                <a:gd name="T11" fmla="*/ 82 h 151"/>
                <a:gd name="T12" fmla="*/ 84 w 168"/>
                <a:gd name="T13" fmla="*/ 9 h 151"/>
                <a:gd name="T14" fmla="*/ 59 w 168"/>
                <a:gd name="T15" fmla="*/ 0 h 151"/>
                <a:gd name="T16" fmla="*/ 59 w 168"/>
                <a:gd name="T17" fmla="*/ 0 h 151"/>
                <a:gd name="T18" fmla="*/ 0 w 168"/>
                <a:gd name="T19" fmla="*/ 59 h 151"/>
                <a:gd name="T20" fmla="*/ 0 w 168"/>
                <a:gd name="T21" fmla="*/ 123 h 151"/>
                <a:gd name="T22" fmla="*/ 76 w 168"/>
                <a:gd name="T23" fmla="*/ 151 h 151"/>
                <a:gd name="T24" fmla="*/ 92 w 168"/>
                <a:gd name="T25" fmla="*/ 151 h 151"/>
                <a:gd name="T26" fmla="*/ 168 w 168"/>
                <a:gd name="T27" fmla="*/ 123 h 151"/>
                <a:gd name="T28" fmla="*/ 168 w 168"/>
                <a:gd name="T29" fmla="*/ 59 h 151"/>
                <a:gd name="T30" fmla="*/ 109 w 168"/>
                <a:gd name="T3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8" h="151">
                  <a:moveTo>
                    <a:pt x="109" y="0"/>
                  </a:moveTo>
                  <a:cubicBezTo>
                    <a:pt x="109" y="0"/>
                    <a:pt x="109" y="0"/>
                    <a:pt x="109" y="0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37" y="6"/>
                    <a:pt x="0" y="22"/>
                    <a:pt x="0" y="59"/>
                  </a:cubicBezTo>
                  <a:cubicBezTo>
                    <a:pt x="0" y="113"/>
                    <a:pt x="0" y="123"/>
                    <a:pt x="0" y="123"/>
                  </a:cubicBezTo>
                  <a:cubicBezTo>
                    <a:pt x="0" y="123"/>
                    <a:pt x="2" y="151"/>
                    <a:pt x="76" y="151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166" y="151"/>
                    <a:pt x="168" y="123"/>
                    <a:pt x="168" y="123"/>
                  </a:cubicBezTo>
                  <a:cubicBezTo>
                    <a:pt x="168" y="123"/>
                    <a:pt x="168" y="113"/>
                    <a:pt x="168" y="59"/>
                  </a:cubicBezTo>
                  <a:cubicBezTo>
                    <a:pt x="168" y="22"/>
                    <a:pt x="132" y="6"/>
                    <a:pt x="10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7" name="Oval 624"/>
            <p:cNvSpPr>
              <a:spLocks noChangeArrowheads="1"/>
            </p:cNvSpPr>
            <p:nvPr/>
          </p:nvSpPr>
          <p:spPr bwMode="auto">
            <a:xfrm>
              <a:off x="5418303" y="2021937"/>
              <a:ext cx="27409" cy="2740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68" name="Oval 625"/>
            <p:cNvSpPr>
              <a:spLocks noChangeArrowheads="1"/>
            </p:cNvSpPr>
            <p:nvPr/>
          </p:nvSpPr>
          <p:spPr bwMode="auto">
            <a:xfrm>
              <a:off x="5263229" y="1897156"/>
              <a:ext cx="144977" cy="16877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69" name="组合 568"/>
          <p:cNvGrpSpPr/>
          <p:nvPr/>
        </p:nvGrpSpPr>
        <p:grpSpPr>
          <a:xfrm>
            <a:off x="4019925" y="1367684"/>
            <a:ext cx="814325" cy="569089"/>
            <a:chOff x="4046430" y="1725492"/>
            <a:chExt cx="814325" cy="569089"/>
          </a:xfrm>
          <a:solidFill>
            <a:schemeClr val="bg1"/>
          </a:solidFill>
        </p:grpSpPr>
        <p:sp>
          <p:nvSpPr>
            <p:cNvPr id="570" name="Freeform 626"/>
            <p:cNvSpPr/>
            <p:nvPr/>
          </p:nvSpPr>
          <p:spPr bwMode="auto">
            <a:xfrm>
              <a:off x="4714335" y="1725492"/>
              <a:ext cx="146420" cy="144977"/>
            </a:xfrm>
            <a:custGeom>
              <a:avLst/>
              <a:gdLst>
                <a:gd name="T0" fmla="*/ 0 w 86"/>
                <a:gd name="T1" fmla="*/ 0 h 85"/>
                <a:gd name="T2" fmla="*/ 0 w 86"/>
                <a:gd name="T3" fmla="*/ 17 h 85"/>
                <a:gd name="T4" fmla="*/ 68 w 86"/>
                <a:gd name="T5" fmla="*/ 85 h 85"/>
                <a:gd name="T6" fmla="*/ 86 w 86"/>
                <a:gd name="T7" fmla="*/ 85 h 85"/>
                <a:gd name="T8" fmla="*/ 0 w 86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5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38" y="17"/>
                    <a:pt x="68" y="48"/>
                    <a:pt x="68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38"/>
                    <a:pt x="48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1" name="Freeform 627"/>
            <p:cNvSpPr/>
            <p:nvPr/>
          </p:nvSpPr>
          <p:spPr bwMode="auto">
            <a:xfrm>
              <a:off x="4714335" y="1819258"/>
              <a:ext cx="52654" cy="51211"/>
            </a:xfrm>
            <a:custGeom>
              <a:avLst/>
              <a:gdLst>
                <a:gd name="T0" fmla="*/ 0 w 31"/>
                <a:gd name="T1" fmla="*/ 0 h 30"/>
                <a:gd name="T2" fmla="*/ 0 w 31"/>
                <a:gd name="T3" fmla="*/ 15 h 30"/>
                <a:gd name="T4" fmla="*/ 16 w 31"/>
                <a:gd name="T5" fmla="*/ 30 h 30"/>
                <a:gd name="T6" fmla="*/ 31 w 31"/>
                <a:gd name="T7" fmla="*/ 30 h 30"/>
                <a:gd name="T8" fmla="*/ 0 w 3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0">
                  <a:moveTo>
                    <a:pt x="0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9" y="15"/>
                    <a:pt x="16" y="22"/>
                    <a:pt x="16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13"/>
                    <a:pt x="1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2" name="Freeform 628"/>
            <p:cNvSpPr/>
            <p:nvPr/>
          </p:nvSpPr>
          <p:spPr bwMode="auto">
            <a:xfrm>
              <a:off x="4714335" y="1776702"/>
              <a:ext cx="95930" cy="93766"/>
            </a:xfrm>
            <a:custGeom>
              <a:avLst/>
              <a:gdLst>
                <a:gd name="T0" fmla="*/ 0 w 56"/>
                <a:gd name="T1" fmla="*/ 0 h 55"/>
                <a:gd name="T2" fmla="*/ 0 w 56"/>
                <a:gd name="T3" fmla="*/ 15 h 55"/>
                <a:gd name="T4" fmla="*/ 40 w 56"/>
                <a:gd name="T5" fmla="*/ 55 h 55"/>
                <a:gd name="T6" fmla="*/ 56 w 56"/>
                <a:gd name="T7" fmla="*/ 55 h 55"/>
                <a:gd name="T8" fmla="*/ 0 w 56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5">
                  <a:moveTo>
                    <a:pt x="0" y="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22" y="15"/>
                    <a:pt x="40" y="33"/>
                    <a:pt x="40" y="55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6" y="25"/>
                    <a:pt x="3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3" name="Freeform 629"/>
            <p:cNvSpPr>
              <a:spLocks noEditPoints="1"/>
            </p:cNvSpPr>
            <p:nvPr/>
          </p:nvSpPr>
          <p:spPr bwMode="auto">
            <a:xfrm>
              <a:off x="4239012" y="1755785"/>
              <a:ext cx="470274" cy="322412"/>
            </a:xfrm>
            <a:custGeom>
              <a:avLst/>
              <a:gdLst>
                <a:gd name="T0" fmla="*/ 262 w 276"/>
                <a:gd name="T1" fmla="*/ 1 h 189"/>
                <a:gd name="T2" fmla="*/ 254 w 276"/>
                <a:gd name="T3" fmla="*/ 0 h 189"/>
                <a:gd name="T4" fmla="*/ 226 w 276"/>
                <a:gd name="T5" fmla="*/ 0 h 189"/>
                <a:gd name="T6" fmla="*/ 22 w 276"/>
                <a:gd name="T7" fmla="*/ 0 h 189"/>
                <a:gd name="T8" fmla="*/ 0 w 276"/>
                <a:gd name="T9" fmla="*/ 22 h 189"/>
                <a:gd name="T10" fmla="*/ 0 w 276"/>
                <a:gd name="T11" fmla="*/ 167 h 189"/>
                <a:gd name="T12" fmla="*/ 22 w 276"/>
                <a:gd name="T13" fmla="*/ 189 h 189"/>
                <a:gd name="T14" fmla="*/ 254 w 276"/>
                <a:gd name="T15" fmla="*/ 189 h 189"/>
                <a:gd name="T16" fmla="*/ 276 w 276"/>
                <a:gd name="T17" fmla="*/ 167 h 189"/>
                <a:gd name="T18" fmla="*/ 276 w 276"/>
                <a:gd name="T19" fmla="*/ 153 h 189"/>
                <a:gd name="T20" fmla="*/ 276 w 276"/>
                <a:gd name="T21" fmla="*/ 135 h 189"/>
                <a:gd name="T22" fmla="*/ 276 w 276"/>
                <a:gd name="T23" fmla="*/ 123 h 189"/>
                <a:gd name="T24" fmla="*/ 276 w 276"/>
                <a:gd name="T25" fmla="*/ 107 h 189"/>
                <a:gd name="T26" fmla="*/ 276 w 276"/>
                <a:gd name="T27" fmla="*/ 99 h 189"/>
                <a:gd name="T28" fmla="*/ 276 w 276"/>
                <a:gd name="T29" fmla="*/ 83 h 189"/>
                <a:gd name="T30" fmla="*/ 276 w 276"/>
                <a:gd name="T31" fmla="*/ 52 h 189"/>
                <a:gd name="T32" fmla="*/ 276 w 276"/>
                <a:gd name="T33" fmla="*/ 37 h 189"/>
                <a:gd name="T34" fmla="*/ 276 w 276"/>
                <a:gd name="T35" fmla="*/ 27 h 189"/>
                <a:gd name="T36" fmla="*/ 276 w 276"/>
                <a:gd name="T37" fmla="*/ 22 h 189"/>
                <a:gd name="T38" fmla="*/ 274 w 276"/>
                <a:gd name="T39" fmla="*/ 12 h 189"/>
                <a:gd name="T40" fmla="*/ 262 w 276"/>
                <a:gd name="T41" fmla="*/ 1 h 189"/>
                <a:gd name="T42" fmla="*/ 259 w 276"/>
                <a:gd name="T43" fmla="*/ 44 h 189"/>
                <a:gd name="T44" fmla="*/ 259 w 276"/>
                <a:gd name="T45" fmla="*/ 92 h 189"/>
                <a:gd name="T46" fmla="*/ 259 w 276"/>
                <a:gd name="T47" fmla="*/ 102 h 189"/>
                <a:gd name="T48" fmla="*/ 259 w 276"/>
                <a:gd name="T49" fmla="*/ 120 h 189"/>
                <a:gd name="T50" fmla="*/ 259 w 276"/>
                <a:gd name="T51" fmla="*/ 132 h 189"/>
                <a:gd name="T52" fmla="*/ 259 w 276"/>
                <a:gd name="T53" fmla="*/ 151 h 189"/>
                <a:gd name="T54" fmla="*/ 259 w 276"/>
                <a:gd name="T55" fmla="*/ 155 h 189"/>
                <a:gd name="T56" fmla="*/ 240 w 276"/>
                <a:gd name="T57" fmla="*/ 173 h 189"/>
                <a:gd name="T58" fmla="*/ 36 w 276"/>
                <a:gd name="T59" fmla="*/ 173 h 189"/>
                <a:gd name="T60" fmla="*/ 17 w 276"/>
                <a:gd name="T61" fmla="*/ 155 h 189"/>
                <a:gd name="T62" fmla="*/ 17 w 276"/>
                <a:gd name="T63" fmla="*/ 31 h 189"/>
                <a:gd name="T64" fmla="*/ 36 w 276"/>
                <a:gd name="T65" fmla="*/ 13 h 189"/>
                <a:gd name="T66" fmla="*/ 213 w 276"/>
                <a:gd name="T67" fmla="*/ 13 h 189"/>
                <a:gd name="T68" fmla="*/ 238 w 276"/>
                <a:gd name="T69" fmla="*/ 13 h 189"/>
                <a:gd name="T70" fmla="*/ 240 w 276"/>
                <a:gd name="T71" fmla="*/ 13 h 189"/>
                <a:gd name="T72" fmla="*/ 254 w 276"/>
                <a:gd name="T73" fmla="*/ 18 h 189"/>
                <a:gd name="T74" fmla="*/ 254 w 276"/>
                <a:gd name="T75" fmla="*/ 18 h 189"/>
                <a:gd name="T76" fmla="*/ 259 w 276"/>
                <a:gd name="T77" fmla="*/ 31 h 189"/>
                <a:gd name="T78" fmla="*/ 259 w 276"/>
                <a:gd name="T79" fmla="*/ 33 h 189"/>
                <a:gd name="T80" fmla="*/ 259 w 276"/>
                <a:gd name="T81" fmla="*/ 4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6" h="189">
                  <a:moveTo>
                    <a:pt x="262" y="1"/>
                  </a:moveTo>
                  <a:cubicBezTo>
                    <a:pt x="259" y="0"/>
                    <a:pt x="257" y="0"/>
                    <a:pt x="254" y="0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79"/>
                    <a:pt x="10" y="189"/>
                    <a:pt x="22" y="189"/>
                  </a:cubicBezTo>
                  <a:cubicBezTo>
                    <a:pt x="254" y="189"/>
                    <a:pt x="254" y="189"/>
                    <a:pt x="254" y="189"/>
                  </a:cubicBezTo>
                  <a:cubicBezTo>
                    <a:pt x="266" y="189"/>
                    <a:pt x="276" y="179"/>
                    <a:pt x="276" y="167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76" y="135"/>
                    <a:pt x="276" y="135"/>
                    <a:pt x="276" y="135"/>
                  </a:cubicBezTo>
                  <a:cubicBezTo>
                    <a:pt x="276" y="123"/>
                    <a:pt x="276" y="123"/>
                    <a:pt x="276" y="123"/>
                  </a:cubicBezTo>
                  <a:cubicBezTo>
                    <a:pt x="276" y="107"/>
                    <a:pt x="276" y="107"/>
                    <a:pt x="276" y="107"/>
                  </a:cubicBezTo>
                  <a:cubicBezTo>
                    <a:pt x="276" y="99"/>
                    <a:pt x="276" y="99"/>
                    <a:pt x="276" y="99"/>
                  </a:cubicBezTo>
                  <a:cubicBezTo>
                    <a:pt x="276" y="83"/>
                    <a:pt x="276" y="83"/>
                    <a:pt x="276" y="83"/>
                  </a:cubicBezTo>
                  <a:cubicBezTo>
                    <a:pt x="276" y="52"/>
                    <a:pt x="276" y="52"/>
                    <a:pt x="276" y="52"/>
                  </a:cubicBezTo>
                  <a:cubicBezTo>
                    <a:pt x="276" y="37"/>
                    <a:pt x="276" y="37"/>
                    <a:pt x="276" y="37"/>
                  </a:cubicBezTo>
                  <a:cubicBezTo>
                    <a:pt x="276" y="27"/>
                    <a:pt x="276" y="27"/>
                    <a:pt x="276" y="27"/>
                  </a:cubicBezTo>
                  <a:cubicBezTo>
                    <a:pt x="276" y="22"/>
                    <a:pt x="276" y="22"/>
                    <a:pt x="276" y="22"/>
                  </a:cubicBezTo>
                  <a:cubicBezTo>
                    <a:pt x="276" y="18"/>
                    <a:pt x="275" y="15"/>
                    <a:pt x="274" y="12"/>
                  </a:cubicBezTo>
                  <a:cubicBezTo>
                    <a:pt x="271" y="7"/>
                    <a:pt x="267" y="3"/>
                    <a:pt x="262" y="1"/>
                  </a:cubicBezTo>
                  <a:close/>
                  <a:moveTo>
                    <a:pt x="259" y="44"/>
                  </a:moveTo>
                  <a:cubicBezTo>
                    <a:pt x="259" y="92"/>
                    <a:pt x="259" y="92"/>
                    <a:pt x="259" y="92"/>
                  </a:cubicBezTo>
                  <a:cubicBezTo>
                    <a:pt x="259" y="102"/>
                    <a:pt x="259" y="102"/>
                    <a:pt x="259" y="102"/>
                  </a:cubicBezTo>
                  <a:cubicBezTo>
                    <a:pt x="259" y="120"/>
                    <a:pt x="259" y="120"/>
                    <a:pt x="259" y="120"/>
                  </a:cubicBezTo>
                  <a:cubicBezTo>
                    <a:pt x="259" y="132"/>
                    <a:pt x="259" y="132"/>
                    <a:pt x="259" y="132"/>
                  </a:cubicBezTo>
                  <a:cubicBezTo>
                    <a:pt x="259" y="151"/>
                    <a:pt x="259" y="151"/>
                    <a:pt x="259" y="151"/>
                  </a:cubicBezTo>
                  <a:cubicBezTo>
                    <a:pt x="259" y="155"/>
                    <a:pt x="259" y="155"/>
                    <a:pt x="259" y="155"/>
                  </a:cubicBezTo>
                  <a:cubicBezTo>
                    <a:pt x="259" y="165"/>
                    <a:pt x="251" y="173"/>
                    <a:pt x="240" y="173"/>
                  </a:cubicBezTo>
                  <a:cubicBezTo>
                    <a:pt x="36" y="173"/>
                    <a:pt x="36" y="173"/>
                    <a:pt x="36" y="173"/>
                  </a:cubicBezTo>
                  <a:cubicBezTo>
                    <a:pt x="25" y="173"/>
                    <a:pt x="17" y="165"/>
                    <a:pt x="17" y="155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21"/>
                    <a:pt x="25" y="13"/>
                    <a:pt x="36" y="13"/>
                  </a:cubicBezTo>
                  <a:cubicBezTo>
                    <a:pt x="213" y="13"/>
                    <a:pt x="213" y="13"/>
                    <a:pt x="213" y="13"/>
                  </a:cubicBezTo>
                  <a:cubicBezTo>
                    <a:pt x="238" y="13"/>
                    <a:pt x="238" y="13"/>
                    <a:pt x="238" y="13"/>
                  </a:cubicBezTo>
                  <a:cubicBezTo>
                    <a:pt x="240" y="13"/>
                    <a:pt x="240" y="13"/>
                    <a:pt x="240" y="13"/>
                  </a:cubicBezTo>
                  <a:cubicBezTo>
                    <a:pt x="245" y="13"/>
                    <a:pt x="250" y="15"/>
                    <a:pt x="254" y="18"/>
                  </a:cubicBezTo>
                  <a:cubicBezTo>
                    <a:pt x="254" y="18"/>
                    <a:pt x="254" y="18"/>
                    <a:pt x="254" y="18"/>
                  </a:cubicBezTo>
                  <a:cubicBezTo>
                    <a:pt x="257" y="22"/>
                    <a:pt x="259" y="26"/>
                    <a:pt x="259" y="31"/>
                  </a:cubicBezTo>
                  <a:cubicBezTo>
                    <a:pt x="259" y="33"/>
                    <a:pt x="259" y="33"/>
                    <a:pt x="259" y="33"/>
                  </a:cubicBezTo>
                  <a:lnTo>
                    <a:pt x="259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4" name="Oval 630"/>
            <p:cNvSpPr>
              <a:spLocks noChangeArrowheads="1"/>
            </p:cNvSpPr>
            <p:nvPr/>
          </p:nvSpPr>
          <p:spPr bwMode="auto">
            <a:xfrm>
              <a:off x="4438085" y="1829356"/>
              <a:ext cx="69964" cy="8150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5" name="Freeform 631"/>
            <p:cNvSpPr/>
            <p:nvPr/>
          </p:nvSpPr>
          <p:spPr bwMode="auto">
            <a:xfrm>
              <a:off x="4400578" y="1919516"/>
              <a:ext cx="143535" cy="82226"/>
            </a:xfrm>
            <a:custGeom>
              <a:avLst/>
              <a:gdLst>
                <a:gd name="T0" fmla="*/ 61 w 84"/>
                <a:gd name="T1" fmla="*/ 0 h 48"/>
                <a:gd name="T2" fmla="*/ 43 w 84"/>
                <a:gd name="T3" fmla="*/ 6 h 48"/>
                <a:gd name="T4" fmla="*/ 52 w 84"/>
                <a:gd name="T5" fmla="*/ 30 h 48"/>
                <a:gd name="T6" fmla="*/ 43 w 84"/>
                <a:gd name="T7" fmla="*/ 42 h 48"/>
                <a:gd name="T8" fmla="*/ 35 w 84"/>
                <a:gd name="T9" fmla="*/ 30 h 48"/>
                <a:gd name="T10" fmla="*/ 43 w 84"/>
                <a:gd name="T11" fmla="*/ 6 h 48"/>
                <a:gd name="T12" fmla="*/ 23 w 84"/>
                <a:gd name="T13" fmla="*/ 0 h 48"/>
                <a:gd name="T14" fmla="*/ 0 w 84"/>
                <a:gd name="T15" fmla="*/ 23 h 48"/>
                <a:gd name="T16" fmla="*/ 0 w 84"/>
                <a:gd name="T17" fmla="*/ 48 h 48"/>
                <a:gd name="T18" fmla="*/ 39 w 84"/>
                <a:gd name="T19" fmla="*/ 48 h 48"/>
                <a:gd name="T20" fmla="*/ 45 w 84"/>
                <a:gd name="T21" fmla="*/ 48 h 48"/>
                <a:gd name="T22" fmla="*/ 84 w 84"/>
                <a:gd name="T23" fmla="*/ 48 h 48"/>
                <a:gd name="T24" fmla="*/ 84 w 84"/>
                <a:gd name="T25" fmla="*/ 23 h 48"/>
                <a:gd name="T26" fmla="*/ 61 w 84"/>
                <a:gd name="T2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" h="48">
                  <a:moveTo>
                    <a:pt x="61" y="0"/>
                  </a:moveTo>
                  <a:cubicBezTo>
                    <a:pt x="43" y="6"/>
                    <a:pt x="43" y="6"/>
                    <a:pt x="43" y="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2" y="3"/>
                    <a:pt x="0" y="10"/>
                    <a:pt x="0" y="2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23"/>
                  </a:cubicBezTo>
                  <a:cubicBezTo>
                    <a:pt x="84" y="10"/>
                    <a:pt x="72" y="3"/>
                    <a:pt x="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6" name="Freeform 632"/>
            <p:cNvSpPr/>
            <p:nvPr/>
          </p:nvSpPr>
          <p:spPr bwMode="auto">
            <a:xfrm>
              <a:off x="4046430" y="2013282"/>
              <a:ext cx="207728" cy="281299"/>
            </a:xfrm>
            <a:custGeom>
              <a:avLst/>
              <a:gdLst>
                <a:gd name="T0" fmla="*/ 62 w 122"/>
                <a:gd name="T1" fmla="*/ 3 h 165"/>
                <a:gd name="T2" fmla="*/ 110 w 122"/>
                <a:gd name="T3" fmla="*/ 73 h 165"/>
                <a:gd name="T4" fmla="*/ 110 w 122"/>
                <a:gd name="T5" fmla="*/ 106 h 165"/>
                <a:gd name="T6" fmla="*/ 73 w 122"/>
                <a:gd name="T7" fmla="*/ 84 h 165"/>
                <a:gd name="T8" fmla="*/ 62 w 122"/>
                <a:gd name="T9" fmla="*/ 3 h 165"/>
                <a:gd name="T10" fmla="*/ 0 w 122"/>
                <a:gd name="T11" fmla="*/ 42 h 165"/>
                <a:gd name="T12" fmla="*/ 0 w 122"/>
                <a:gd name="T13" fmla="*/ 141 h 165"/>
                <a:gd name="T14" fmla="*/ 62 w 122"/>
                <a:gd name="T15" fmla="*/ 165 h 165"/>
                <a:gd name="T16" fmla="*/ 122 w 122"/>
                <a:gd name="T17" fmla="*/ 130 h 165"/>
                <a:gd name="T18" fmla="*/ 122 w 122"/>
                <a:gd name="T19" fmla="*/ 84 h 165"/>
                <a:gd name="T20" fmla="*/ 62 w 122"/>
                <a:gd name="T21" fmla="*/ 3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2" h="165">
                  <a:moveTo>
                    <a:pt x="62" y="3"/>
                  </a:moveTo>
                  <a:cubicBezTo>
                    <a:pt x="110" y="73"/>
                    <a:pt x="110" y="73"/>
                    <a:pt x="110" y="73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2" y="3"/>
                    <a:pt x="0" y="0"/>
                    <a:pt x="0" y="42"/>
                  </a:cubicBezTo>
                  <a:cubicBezTo>
                    <a:pt x="0" y="85"/>
                    <a:pt x="0" y="141"/>
                    <a:pt x="0" y="141"/>
                  </a:cubicBezTo>
                  <a:cubicBezTo>
                    <a:pt x="0" y="141"/>
                    <a:pt x="7" y="165"/>
                    <a:pt x="62" y="165"/>
                  </a:cubicBezTo>
                  <a:cubicBezTo>
                    <a:pt x="116" y="165"/>
                    <a:pt x="122" y="149"/>
                    <a:pt x="122" y="130"/>
                  </a:cubicBezTo>
                  <a:cubicBezTo>
                    <a:pt x="122" y="110"/>
                    <a:pt x="122" y="84"/>
                    <a:pt x="122" y="84"/>
                  </a:cubicBezTo>
                  <a:cubicBezTo>
                    <a:pt x="122" y="84"/>
                    <a:pt x="109" y="3"/>
                    <a:pt x="6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7" name="Oval 633"/>
            <p:cNvSpPr>
              <a:spLocks noChangeArrowheads="1"/>
            </p:cNvSpPr>
            <p:nvPr/>
          </p:nvSpPr>
          <p:spPr bwMode="auto">
            <a:xfrm>
              <a:off x="4057970" y="1817094"/>
              <a:ext cx="163731" cy="19113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78" name="组合 577"/>
          <p:cNvGrpSpPr/>
          <p:nvPr/>
        </p:nvGrpSpPr>
        <p:grpSpPr>
          <a:xfrm>
            <a:off x="3063508" y="1253000"/>
            <a:ext cx="582794" cy="758785"/>
            <a:chOff x="3090013" y="1610808"/>
            <a:chExt cx="582794" cy="758785"/>
          </a:xfrm>
          <a:solidFill>
            <a:schemeClr val="bg1"/>
          </a:solidFill>
        </p:grpSpPr>
        <p:sp>
          <p:nvSpPr>
            <p:cNvPr id="579" name="Freeform 634"/>
            <p:cNvSpPr>
              <a:spLocks noEditPoints="1"/>
            </p:cNvSpPr>
            <p:nvPr/>
          </p:nvSpPr>
          <p:spPr bwMode="auto">
            <a:xfrm>
              <a:off x="3137618" y="1610808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0" name="Oval 635"/>
            <p:cNvSpPr>
              <a:spLocks noChangeArrowheads="1"/>
            </p:cNvSpPr>
            <p:nvPr/>
          </p:nvSpPr>
          <p:spPr bwMode="auto">
            <a:xfrm>
              <a:off x="3359051" y="1778145"/>
              <a:ext cx="85111" cy="8727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1" name="Freeform 636"/>
            <p:cNvSpPr/>
            <p:nvPr/>
          </p:nvSpPr>
          <p:spPr bwMode="auto">
            <a:xfrm>
              <a:off x="3401606" y="1873354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2" name="Freeform 637"/>
            <p:cNvSpPr/>
            <p:nvPr/>
          </p:nvSpPr>
          <p:spPr bwMode="auto">
            <a:xfrm>
              <a:off x="3310004" y="1873354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3" name="Freeform 638"/>
            <p:cNvSpPr/>
            <p:nvPr/>
          </p:nvSpPr>
          <p:spPr bwMode="auto">
            <a:xfrm>
              <a:off x="3090013" y="2076754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84" name="组合 583"/>
          <p:cNvGrpSpPr/>
          <p:nvPr/>
        </p:nvGrpSpPr>
        <p:grpSpPr>
          <a:xfrm>
            <a:off x="1873397" y="1285458"/>
            <a:ext cx="842455" cy="682330"/>
            <a:chOff x="2005919" y="1192693"/>
            <a:chExt cx="842455" cy="682330"/>
          </a:xfrm>
          <a:solidFill>
            <a:schemeClr val="bg1"/>
          </a:solidFill>
        </p:grpSpPr>
        <p:sp>
          <p:nvSpPr>
            <p:cNvPr id="585" name="Freeform 639"/>
            <p:cNvSpPr>
              <a:spLocks noEditPoints="1"/>
            </p:cNvSpPr>
            <p:nvPr/>
          </p:nvSpPr>
          <p:spPr bwMode="auto">
            <a:xfrm>
              <a:off x="2551928" y="1576413"/>
              <a:ext cx="296446" cy="298610"/>
            </a:xfrm>
            <a:custGeom>
              <a:avLst/>
              <a:gdLst>
                <a:gd name="T0" fmla="*/ 87 w 174"/>
                <a:gd name="T1" fmla="*/ 0 h 175"/>
                <a:gd name="T2" fmla="*/ 61 w 174"/>
                <a:gd name="T3" fmla="*/ 4 h 175"/>
                <a:gd name="T4" fmla="*/ 44 w 174"/>
                <a:gd name="T5" fmla="*/ 11 h 175"/>
                <a:gd name="T6" fmla="*/ 35 w 174"/>
                <a:gd name="T7" fmla="*/ 17 h 175"/>
                <a:gd name="T8" fmla="*/ 0 w 174"/>
                <a:gd name="T9" fmla="*/ 87 h 175"/>
                <a:gd name="T10" fmla="*/ 1 w 174"/>
                <a:gd name="T11" fmla="*/ 103 h 175"/>
                <a:gd name="T12" fmla="*/ 5 w 174"/>
                <a:gd name="T13" fmla="*/ 117 h 175"/>
                <a:gd name="T14" fmla="*/ 11 w 174"/>
                <a:gd name="T15" fmla="*/ 130 h 175"/>
                <a:gd name="T16" fmla="*/ 87 w 174"/>
                <a:gd name="T17" fmla="*/ 175 h 175"/>
                <a:gd name="T18" fmla="*/ 174 w 174"/>
                <a:gd name="T19" fmla="*/ 87 h 175"/>
                <a:gd name="T20" fmla="*/ 87 w 174"/>
                <a:gd name="T21" fmla="*/ 0 h 175"/>
                <a:gd name="T22" fmla="*/ 87 w 174"/>
                <a:gd name="T23" fmla="*/ 151 h 175"/>
                <a:gd name="T24" fmla="*/ 29 w 174"/>
                <a:gd name="T25" fmla="*/ 113 h 175"/>
                <a:gd name="T26" fmla="*/ 24 w 174"/>
                <a:gd name="T27" fmla="*/ 87 h 175"/>
                <a:gd name="T28" fmla="*/ 28 w 174"/>
                <a:gd name="T29" fmla="*/ 64 h 175"/>
                <a:gd name="T30" fmla="*/ 62 w 174"/>
                <a:gd name="T31" fmla="*/ 29 h 175"/>
                <a:gd name="T32" fmla="*/ 87 w 174"/>
                <a:gd name="T33" fmla="*/ 24 h 175"/>
                <a:gd name="T34" fmla="*/ 150 w 174"/>
                <a:gd name="T35" fmla="*/ 87 h 175"/>
                <a:gd name="T36" fmla="*/ 87 w 174"/>
                <a:gd name="T37" fmla="*/ 15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4" h="175">
                  <a:moveTo>
                    <a:pt x="87" y="0"/>
                  </a:moveTo>
                  <a:cubicBezTo>
                    <a:pt x="78" y="0"/>
                    <a:pt x="69" y="2"/>
                    <a:pt x="61" y="4"/>
                  </a:cubicBezTo>
                  <a:cubicBezTo>
                    <a:pt x="55" y="6"/>
                    <a:pt x="50" y="8"/>
                    <a:pt x="44" y="11"/>
                  </a:cubicBezTo>
                  <a:cubicBezTo>
                    <a:pt x="41" y="13"/>
                    <a:pt x="38" y="15"/>
                    <a:pt x="35" y="17"/>
                  </a:cubicBezTo>
                  <a:cubicBezTo>
                    <a:pt x="14" y="33"/>
                    <a:pt x="0" y="59"/>
                    <a:pt x="0" y="87"/>
                  </a:cubicBezTo>
                  <a:cubicBezTo>
                    <a:pt x="0" y="93"/>
                    <a:pt x="0" y="98"/>
                    <a:pt x="1" y="103"/>
                  </a:cubicBezTo>
                  <a:cubicBezTo>
                    <a:pt x="2" y="108"/>
                    <a:pt x="3" y="113"/>
                    <a:pt x="5" y="117"/>
                  </a:cubicBezTo>
                  <a:cubicBezTo>
                    <a:pt x="6" y="122"/>
                    <a:pt x="8" y="126"/>
                    <a:pt x="11" y="130"/>
                  </a:cubicBezTo>
                  <a:cubicBezTo>
                    <a:pt x="26" y="157"/>
                    <a:pt x="54" y="175"/>
                    <a:pt x="87" y="175"/>
                  </a:cubicBezTo>
                  <a:cubicBezTo>
                    <a:pt x="135" y="175"/>
                    <a:pt x="174" y="136"/>
                    <a:pt x="174" y="87"/>
                  </a:cubicBezTo>
                  <a:cubicBezTo>
                    <a:pt x="174" y="39"/>
                    <a:pt x="135" y="0"/>
                    <a:pt x="87" y="0"/>
                  </a:cubicBezTo>
                  <a:close/>
                  <a:moveTo>
                    <a:pt x="87" y="151"/>
                  </a:moveTo>
                  <a:cubicBezTo>
                    <a:pt x="61" y="151"/>
                    <a:pt x="39" y="135"/>
                    <a:pt x="29" y="113"/>
                  </a:cubicBezTo>
                  <a:cubicBezTo>
                    <a:pt x="25" y="105"/>
                    <a:pt x="24" y="97"/>
                    <a:pt x="24" y="87"/>
                  </a:cubicBezTo>
                  <a:cubicBezTo>
                    <a:pt x="24" y="79"/>
                    <a:pt x="25" y="71"/>
                    <a:pt x="28" y="64"/>
                  </a:cubicBezTo>
                  <a:cubicBezTo>
                    <a:pt x="34" y="48"/>
                    <a:pt x="47" y="36"/>
                    <a:pt x="62" y="29"/>
                  </a:cubicBezTo>
                  <a:cubicBezTo>
                    <a:pt x="70" y="26"/>
                    <a:pt x="78" y="24"/>
                    <a:pt x="87" y="24"/>
                  </a:cubicBezTo>
                  <a:cubicBezTo>
                    <a:pt x="122" y="24"/>
                    <a:pt x="150" y="52"/>
                    <a:pt x="150" y="87"/>
                  </a:cubicBezTo>
                  <a:cubicBezTo>
                    <a:pt x="150" y="122"/>
                    <a:pt x="122" y="151"/>
                    <a:pt x="87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6" name="Freeform 640"/>
            <p:cNvSpPr/>
            <p:nvPr/>
          </p:nvSpPr>
          <p:spPr bwMode="auto">
            <a:xfrm>
              <a:off x="2626941" y="1647820"/>
              <a:ext cx="81505" cy="102422"/>
            </a:xfrm>
            <a:custGeom>
              <a:avLst/>
              <a:gdLst>
                <a:gd name="T0" fmla="*/ 44 w 48"/>
                <a:gd name="T1" fmla="*/ 0 h 60"/>
                <a:gd name="T2" fmla="*/ 41 w 48"/>
                <a:gd name="T3" fmla="*/ 2 h 60"/>
                <a:gd name="T4" fmla="*/ 40 w 48"/>
                <a:gd name="T5" fmla="*/ 5 h 60"/>
                <a:gd name="T6" fmla="*/ 40 w 48"/>
                <a:gd name="T7" fmla="*/ 43 h 60"/>
                <a:gd name="T8" fmla="*/ 4 w 48"/>
                <a:gd name="T9" fmla="*/ 52 h 60"/>
                <a:gd name="T10" fmla="*/ 1 w 48"/>
                <a:gd name="T11" fmla="*/ 57 h 60"/>
                <a:gd name="T12" fmla="*/ 5 w 48"/>
                <a:gd name="T13" fmla="*/ 60 h 60"/>
                <a:gd name="T14" fmla="*/ 6 w 48"/>
                <a:gd name="T15" fmla="*/ 60 h 60"/>
                <a:gd name="T16" fmla="*/ 45 w 48"/>
                <a:gd name="T17" fmla="*/ 50 h 60"/>
                <a:gd name="T18" fmla="*/ 48 w 48"/>
                <a:gd name="T19" fmla="*/ 46 h 60"/>
                <a:gd name="T20" fmla="*/ 48 w 48"/>
                <a:gd name="T21" fmla="*/ 46 h 60"/>
                <a:gd name="T22" fmla="*/ 48 w 48"/>
                <a:gd name="T23" fmla="*/ 46 h 60"/>
                <a:gd name="T24" fmla="*/ 48 w 48"/>
                <a:gd name="T25" fmla="*/ 45 h 60"/>
                <a:gd name="T26" fmla="*/ 48 w 48"/>
                <a:gd name="T27" fmla="*/ 5 h 60"/>
                <a:gd name="T28" fmla="*/ 44 w 48"/>
                <a:gd name="T2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60">
                  <a:moveTo>
                    <a:pt x="44" y="0"/>
                  </a:moveTo>
                  <a:cubicBezTo>
                    <a:pt x="43" y="0"/>
                    <a:pt x="42" y="1"/>
                    <a:pt x="41" y="2"/>
                  </a:cubicBezTo>
                  <a:cubicBezTo>
                    <a:pt x="41" y="2"/>
                    <a:pt x="40" y="3"/>
                    <a:pt x="40" y="5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3"/>
                    <a:pt x="0" y="55"/>
                    <a:pt x="1" y="57"/>
                  </a:cubicBezTo>
                  <a:cubicBezTo>
                    <a:pt x="1" y="59"/>
                    <a:pt x="3" y="60"/>
                    <a:pt x="5" y="60"/>
                  </a:cubicBezTo>
                  <a:cubicBezTo>
                    <a:pt x="5" y="60"/>
                    <a:pt x="5" y="60"/>
                    <a:pt x="6" y="6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8" y="48"/>
                    <a:pt x="48" y="46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8" y="46"/>
                    <a:pt x="48" y="46"/>
                    <a:pt x="48" y="46"/>
                  </a:cubicBezTo>
                  <a:cubicBezTo>
                    <a:pt x="48" y="46"/>
                    <a:pt x="48" y="46"/>
                    <a:pt x="48" y="4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7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7" name="Freeform 641"/>
            <p:cNvSpPr/>
            <p:nvPr/>
          </p:nvSpPr>
          <p:spPr bwMode="auto">
            <a:xfrm>
              <a:off x="2551928" y="1429993"/>
              <a:ext cx="100258" cy="158681"/>
            </a:xfrm>
            <a:custGeom>
              <a:avLst/>
              <a:gdLst>
                <a:gd name="T0" fmla="*/ 34 w 59"/>
                <a:gd name="T1" fmla="*/ 93 h 93"/>
                <a:gd name="T2" fmla="*/ 40 w 59"/>
                <a:gd name="T3" fmla="*/ 90 h 93"/>
                <a:gd name="T4" fmla="*/ 59 w 59"/>
                <a:gd name="T5" fmla="*/ 79 h 93"/>
                <a:gd name="T6" fmla="*/ 39 w 59"/>
                <a:gd name="T7" fmla="*/ 35 h 93"/>
                <a:gd name="T8" fmla="*/ 6 w 59"/>
                <a:gd name="T9" fmla="*/ 0 h 93"/>
                <a:gd name="T10" fmla="*/ 0 w 59"/>
                <a:gd name="T11" fmla="*/ 30 h 93"/>
                <a:gd name="T12" fmla="*/ 34 w 59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93">
                  <a:moveTo>
                    <a:pt x="34" y="93"/>
                  </a:moveTo>
                  <a:cubicBezTo>
                    <a:pt x="40" y="90"/>
                    <a:pt x="40" y="90"/>
                    <a:pt x="40" y="90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55" y="63"/>
                    <a:pt x="48" y="48"/>
                    <a:pt x="39" y="35"/>
                  </a:cubicBezTo>
                  <a:cubicBezTo>
                    <a:pt x="30" y="21"/>
                    <a:pt x="19" y="10"/>
                    <a:pt x="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8" y="46"/>
                    <a:pt x="30" y="68"/>
                    <a:pt x="34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8" name="Freeform 642"/>
            <p:cNvSpPr/>
            <p:nvPr/>
          </p:nvSpPr>
          <p:spPr bwMode="auto">
            <a:xfrm>
              <a:off x="2304529" y="1768995"/>
              <a:ext cx="247399" cy="78620"/>
            </a:xfrm>
            <a:custGeom>
              <a:avLst/>
              <a:gdLst>
                <a:gd name="T0" fmla="*/ 135 w 145"/>
                <a:gd name="T1" fmla="*/ 0 h 46"/>
                <a:gd name="T2" fmla="*/ 72 w 145"/>
                <a:gd name="T3" fmla="*/ 19 h 46"/>
                <a:gd name="T4" fmla="*/ 10 w 145"/>
                <a:gd name="T5" fmla="*/ 0 h 46"/>
                <a:gd name="T6" fmla="*/ 5 w 145"/>
                <a:gd name="T7" fmla="*/ 12 h 46"/>
                <a:gd name="T8" fmla="*/ 0 w 145"/>
                <a:gd name="T9" fmla="*/ 25 h 46"/>
                <a:gd name="T10" fmla="*/ 72 w 145"/>
                <a:gd name="T11" fmla="*/ 46 h 46"/>
                <a:gd name="T12" fmla="*/ 145 w 145"/>
                <a:gd name="T13" fmla="*/ 25 h 46"/>
                <a:gd name="T14" fmla="*/ 138 w 145"/>
                <a:gd name="T15" fmla="*/ 9 h 46"/>
                <a:gd name="T16" fmla="*/ 135 w 145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5" h="46">
                  <a:moveTo>
                    <a:pt x="135" y="0"/>
                  </a:moveTo>
                  <a:cubicBezTo>
                    <a:pt x="117" y="12"/>
                    <a:pt x="96" y="19"/>
                    <a:pt x="72" y="19"/>
                  </a:cubicBezTo>
                  <a:cubicBezTo>
                    <a:pt x="49" y="19"/>
                    <a:pt x="28" y="12"/>
                    <a:pt x="10" y="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1" y="38"/>
                    <a:pt x="46" y="46"/>
                    <a:pt x="72" y="46"/>
                  </a:cubicBezTo>
                  <a:cubicBezTo>
                    <a:pt x="99" y="46"/>
                    <a:pt x="124" y="39"/>
                    <a:pt x="145" y="25"/>
                  </a:cubicBezTo>
                  <a:cubicBezTo>
                    <a:pt x="138" y="9"/>
                    <a:pt x="138" y="9"/>
                    <a:pt x="138" y="9"/>
                  </a:cubicBezTo>
                  <a:lnTo>
                    <a:pt x="1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9" name="Freeform 643"/>
            <p:cNvSpPr/>
            <p:nvPr/>
          </p:nvSpPr>
          <p:spPr bwMode="auto">
            <a:xfrm>
              <a:off x="2321119" y="1327572"/>
              <a:ext cx="213499" cy="188975"/>
            </a:xfrm>
            <a:custGeom>
              <a:avLst/>
              <a:gdLst>
                <a:gd name="T0" fmla="*/ 57 w 125"/>
                <a:gd name="T1" fmla="*/ 111 h 111"/>
                <a:gd name="T2" fmla="*/ 68 w 125"/>
                <a:gd name="T3" fmla="*/ 111 h 111"/>
                <a:gd name="T4" fmla="*/ 125 w 125"/>
                <a:gd name="T5" fmla="*/ 91 h 111"/>
                <a:gd name="T6" fmla="*/ 125 w 125"/>
                <a:gd name="T7" fmla="*/ 90 h 111"/>
                <a:gd name="T8" fmla="*/ 125 w 125"/>
                <a:gd name="T9" fmla="*/ 82 h 111"/>
                <a:gd name="T10" fmla="*/ 125 w 125"/>
                <a:gd name="T11" fmla="*/ 50 h 111"/>
                <a:gd name="T12" fmla="*/ 125 w 125"/>
                <a:gd name="T13" fmla="*/ 44 h 111"/>
                <a:gd name="T14" fmla="*/ 109 w 125"/>
                <a:gd name="T15" fmla="*/ 13 h 111"/>
                <a:gd name="T16" fmla="*/ 81 w 125"/>
                <a:gd name="T17" fmla="*/ 0 h 111"/>
                <a:gd name="T18" fmla="*/ 62 w 125"/>
                <a:gd name="T19" fmla="*/ 7 h 111"/>
                <a:gd name="T20" fmla="*/ 70 w 125"/>
                <a:gd name="T21" fmla="*/ 35 h 111"/>
                <a:gd name="T22" fmla="*/ 77 w 125"/>
                <a:gd name="T23" fmla="*/ 61 h 111"/>
                <a:gd name="T24" fmla="*/ 76 w 125"/>
                <a:gd name="T25" fmla="*/ 63 h 111"/>
                <a:gd name="T26" fmla="*/ 62 w 125"/>
                <a:gd name="T27" fmla="*/ 82 h 111"/>
                <a:gd name="T28" fmla="*/ 49 w 125"/>
                <a:gd name="T29" fmla="*/ 63 h 111"/>
                <a:gd name="T30" fmla="*/ 48 w 125"/>
                <a:gd name="T31" fmla="*/ 61 h 111"/>
                <a:gd name="T32" fmla="*/ 55 w 125"/>
                <a:gd name="T33" fmla="*/ 35 h 111"/>
                <a:gd name="T34" fmla="*/ 62 w 125"/>
                <a:gd name="T35" fmla="*/ 7 h 111"/>
                <a:gd name="T36" fmla="*/ 44 w 125"/>
                <a:gd name="T37" fmla="*/ 0 h 111"/>
                <a:gd name="T38" fmla="*/ 0 w 125"/>
                <a:gd name="T39" fmla="*/ 44 h 111"/>
                <a:gd name="T40" fmla="*/ 0 w 125"/>
                <a:gd name="T41" fmla="*/ 50 h 111"/>
                <a:gd name="T42" fmla="*/ 0 w 125"/>
                <a:gd name="T43" fmla="*/ 82 h 111"/>
                <a:gd name="T44" fmla="*/ 0 w 125"/>
                <a:gd name="T45" fmla="*/ 90 h 111"/>
                <a:gd name="T46" fmla="*/ 0 w 125"/>
                <a:gd name="T47" fmla="*/ 91 h 111"/>
                <a:gd name="T48" fmla="*/ 57 w 125"/>
                <a:gd name="T4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5" h="111">
                  <a:moveTo>
                    <a:pt x="57" y="111"/>
                  </a:moveTo>
                  <a:cubicBezTo>
                    <a:pt x="68" y="111"/>
                    <a:pt x="68" y="111"/>
                    <a:pt x="68" y="111"/>
                  </a:cubicBezTo>
                  <a:cubicBezTo>
                    <a:pt x="123" y="111"/>
                    <a:pt x="125" y="91"/>
                    <a:pt x="125" y="91"/>
                  </a:cubicBezTo>
                  <a:cubicBezTo>
                    <a:pt x="125" y="91"/>
                    <a:pt x="125" y="91"/>
                    <a:pt x="125" y="90"/>
                  </a:cubicBezTo>
                  <a:cubicBezTo>
                    <a:pt x="125" y="88"/>
                    <a:pt x="125" y="86"/>
                    <a:pt x="125" y="82"/>
                  </a:cubicBezTo>
                  <a:cubicBezTo>
                    <a:pt x="125" y="76"/>
                    <a:pt x="125" y="66"/>
                    <a:pt x="125" y="50"/>
                  </a:cubicBezTo>
                  <a:cubicBezTo>
                    <a:pt x="125" y="48"/>
                    <a:pt x="125" y="46"/>
                    <a:pt x="125" y="44"/>
                  </a:cubicBezTo>
                  <a:cubicBezTo>
                    <a:pt x="125" y="30"/>
                    <a:pt x="118" y="20"/>
                    <a:pt x="109" y="13"/>
                  </a:cubicBezTo>
                  <a:cubicBezTo>
                    <a:pt x="100" y="6"/>
                    <a:pt x="89" y="2"/>
                    <a:pt x="81" y="0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7" y="4"/>
                    <a:pt x="0" y="16"/>
                    <a:pt x="0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66"/>
                    <a:pt x="0" y="76"/>
                    <a:pt x="0" y="82"/>
                  </a:cubicBezTo>
                  <a:cubicBezTo>
                    <a:pt x="0" y="86"/>
                    <a:pt x="0" y="88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2" y="111"/>
                    <a:pt x="57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0" name="Oval 644"/>
            <p:cNvSpPr>
              <a:spLocks noChangeArrowheads="1"/>
            </p:cNvSpPr>
            <p:nvPr/>
          </p:nvSpPr>
          <p:spPr bwMode="auto">
            <a:xfrm>
              <a:off x="2374493" y="1192693"/>
              <a:ext cx="107471" cy="12478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1" name="Freeform 645"/>
            <p:cNvSpPr/>
            <p:nvPr/>
          </p:nvSpPr>
          <p:spPr bwMode="auto">
            <a:xfrm>
              <a:off x="2203550" y="1433600"/>
              <a:ext cx="100979" cy="155075"/>
            </a:xfrm>
            <a:custGeom>
              <a:avLst/>
              <a:gdLst>
                <a:gd name="T0" fmla="*/ 25 w 59"/>
                <a:gd name="T1" fmla="*/ 91 h 91"/>
                <a:gd name="T2" fmla="*/ 59 w 59"/>
                <a:gd name="T3" fmla="*/ 28 h 91"/>
                <a:gd name="T4" fmla="*/ 50 w 59"/>
                <a:gd name="T5" fmla="*/ 0 h 91"/>
                <a:gd name="T6" fmla="*/ 0 w 59"/>
                <a:gd name="T7" fmla="*/ 77 h 91"/>
                <a:gd name="T8" fmla="*/ 19 w 59"/>
                <a:gd name="T9" fmla="*/ 88 h 91"/>
                <a:gd name="T10" fmla="*/ 25 w 59"/>
                <a:gd name="T1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91">
                  <a:moveTo>
                    <a:pt x="25" y="91"/>
                  </a:moveTo>
                  <a:cubicBezTo>
                    <a:pt x="29" y="66"/>
                    <a:pt x="41" y="44"/>
                    <a:pt x="59" y="28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6" y="19"/>
                    <a:pt x="7" y="46"/>
                    <a:pt x="0" y="77"/>
                  </a:cubicBezTo>
                  <a:cubicBezTo>
                    <a:pt x="19" y="88"/>
                    <a:pt x="19" y="88"/>
                    <a:pt x="19" y="88"/>
                  </a:cubicBez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2" name="Freeform 646"/>
            <p:cNvSpPr>
              <a:spLocks noEditPoints="1"/>
            </p:cNvSpPr>
            <p:nvPr/>
          </p:nvSpPr>
          <p:spPr bwMode="auto">
            <a:xfrm>
              <a:off x="2005919" y="1576413"/>
              <a:ext cx="298610" cy="298610"/>
            </a:xfrm>
            <a:custGeom>
              <a:avLst/>
              <a:gdLst>
                <a:gd name="T0" fmla="*/ 140 w 175"/>
                <a:gd name="T1" fmla="*/ 17 h 175"/>
                <a:gd name="T2" fmla="*/ 130 w 175"/>
                <a:gd name="T3" fmla="*/ 11 h 175"/>
                <a:gd name="T4" fmla="*/ 114 w 175"/>
                <a:gd name="T5" fmla="*/ 4 h 175"/>
                <a:gd name="T6" fmla="*/ 87 w 175"/>
                <a:gd name="T7" fmla="*/ 0 h 175"/>
                <a:gd name="T8" fmla="*/ 0 w 175"/>
                <a:gd name="T9" fmla="*/ 87 h 175"/>
                <a:gd name="T10" fmla="*/ 87 w 175"/>
                <a:gd name="T11" fmla="*/ 175 h 175"/>
                <a:gd name="T12" fmla="*/ 164 w 175"/>
                <a:gd name="T13" fmla="*/ 130 h 175"/>
                <a:gd name="T14" fmla="*/ 168 w 175"/>
                <a:gd name="T15" fmla="*/ 120 h 175"/>
                <a:gd name="T16" fmla="*/ 173 w 175"/>
                <a:gd name="T17" fmla="*/ 103 h 175"/>
                <a:gd name="T18" fmla="*/ 175 w 175"/>
                <a:gd name="T19" fmla="*/ 87 h 175"/>
                <a:gd name="T20" fmla="*/ 140 w 175"/>
                <a:gd name="T21" fmla="*/ 17 h 175"/>
                <a:gd name="T22" fmla="*/ 87 w 175"/>
                <a:gd name="T23" fmla="*/ 151 h 175"/>
                <a:gd name="T24" fmla="*/ 24 w 175"/>
                <a:gd name="T25" fmla="*/ 87 h 175"/>
                <a:gd name="T26" fmla="*/ 87 w 175"/>
                <a:gd name="T27" fmla="*/ 24 h 175"/>
                <a:gd name="T28" fmla="*/ 112 w 175"/>
                <a:gd name="T29" fmla="*/ 29 h 175"/>
                <a:gd name="T30" fmla="*/ 146 w 175"/>
                <a:gd name="T31" fmla="*/ 64 h 175"/>
                <a:gd name="T32" fmla="*/ 151 w 175"/>
                <a:gd name="T33" fmla="*/ 87 h 175"/>
                <a:gd name="T34" fmla="*/ 145 w 175"/>
                <a:gd name="T35" fmla="*/ 113 h 175"/>
                <a:gd name="T36" fmla="*/ 87 w 175"/>
                <a:gd name="T37" fmla="*/ 15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5" h="175">
                  <a:moveTo>
                    <a:pt x="140" y="17"/>
                  </a:moveTo>
                  <a:cubicBezTo>
                    <a:pt x="137" y="15"/>
                    <a:pt x="134" y="13"/>
                    <a:pt x="130" y="11"/>
                  </a:cubicBezTo>
                  <a:cubicBezTo>
                    <a:pt x="125" y="8"/>
                    <a:pt x="120" y="6"/>
                    <a:pt x="114" y="4"/>
                  </a:cubicBezTo>
                  <a:cubicBezTo>
                    <a:pt x="105" y="2"/>
                    <a:pt x="97" y="0"/>
                    <a:pt x="87" y="0"/>
                  </a:cubicBezTo>
                  <a:cubicBezTo>
                    <a:pt x="39" y="0"/>
                    <a:pt x="0" y="39"/>
                    <a:pt x="0" y="87"/>
                  </a:cubicBezTo>
                  <a:cubicBezTo>
                    <a:pt x="0" y="136"/>
                    <a:pt x="39" y="175"/>
                    <a:pt x="87" y="175"/>
                  </a:cubicBezTo>
                  <a:cubicBezTo>
                    <a:pt x="120" y="175"/>
                    <a:pt x="149" y="157"/>
                    <a:pt x="164" y="130"/>
                  </a:cubicBezTo>
                  <a:cubicBezTo>
                    <a:pt x="165" y="127"/>
                    <a:pt x="167" y="124"/>
                    <a:pt x="168" y="120"/>
                  </a:cubicBezTo>
                  <a:cubicBezTo>
                    <a:pt x="171" y="115"/>
                    <a:pt x="172" y="109"/>
                    <a:pt x="173" y="103"/>
                  </a:cubicBezTo>
                  <a:cubicBezTo>
                    <a:pt x="174" y="98"/>
                    <a:pt x="175" y="93"/>
                    <a:pt x="175" y="87"/>
                  </a:cubicBezTo>
                  <a:cubicBezTo>
                    <a:pt x="175" y="59"/>
                    <a:pt x="161" y="33"/>
                    <a:pt x="140" y="17"/>
                  </a:cubicBezTo>
                  <a:close/>
                  <a:moveTo>
                    <a:pt x="87" y="151"/>
                  </a:moveTo>
                  <a:cubicBezTo>
                    <a:pt x="52" y="151"/>
                    <a:pt x="24" y="122"/>
                    <a:pt x="24" y="87"/>
                  </a:cubicBezTo>
                  <a:cubicBezTo>
                    <a:pt x="24" y="52"/>
                    <a:pt x="52" y="24"/>
                    <a:pt x="87" y="24"/>
                  </a:cubicBezTo>
                  <a:cubicBezTo>
                    <a:pt x="96" y="24"/>
                    <a:pt x="105" y="26"/>
                    <a:pt x="112" y="29"/>
                  </a:cubicBezTo>
                  <a:cubicBezTo>
                    <a:pt x="128" y="36"/>
                    <a:pt x="140" y="48"/>
                    <a:pt x="146" y="64"/>
                  </a:cubicBezTo>
                  <a:cubicBezTo>
                    <a:pt x="149" y="71"/>
                    <a:pt x="151" y="79"/>
                    <a:pt x="151" y="87"/>
                  </a:cubicBezTo>
                  <a:cubicBezTo>
                    <a:pt x="151" y="96"/>
                    <a:pt x="149" y="105"/>
                    <a:pt x="145" y="113"/>
                  </a:cubicBezTo>
                  <a:cubicBezTo>
                    <a:pt x="136" y="135"/>
                    <a:pt x="113" y="151"/>
                    <a:pt x="87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3" name="Freeform 647"/>
            <p:cNvSpPr>
              <a:spLocks noEditPoints="1"/>
            </p:cNvSpPr>
            <p:nvPr/>
          </p:nvSpPr>
          <p:spPr bwMode="auto">
            <a:xfrm>
              <a:off x="2111948" y="1651426"/>
              <a:ext cx="90160" cy="150026"/>
            </a:xfrm>
            <a:custGeom>
              <a:avLst/>
              <a:gdLst>
                <a:gd name="T0" fmla="*/ 46 w 53"/>
                <a:gd name="T1" fmla="*/ 40 h 88"/>
                <a:gd name="T2" fmla="*/ 40 w 53"/>
                <a:gd name="T3" fmla="*/ 37 h 88"/>
                <a:gd name="T4" fmla="*/ 30 w 53"/>
                <a:gd name="T5" fmla="*/ 34 h 88"/>
                <a:gd name="T6" fmla="*/ 30 w 53"/>
                <a:gd name="T7" fmla="*/ 17 h 88"/>
                <a:gd name="T8" fmla="*/ 38 w 53"/>
                <a:gd name="T9" fmla="*/ 24 h 88"/>
                <a:gd name="T10" fmla="*/ 44 w 53"/>
                <a:gd name="T11" fmla="*/ 28 h 88"/>
                <a:gd name="T12" fmla="*/ 49 w 53"/>
                <a:gd name="T13" fmla="*/ 27 h 88"/>
                <a:gd name="T14" fmla="*/ 50 w 53"/>
                <a:gd name="T15" fmla="*/ 23 h 88"/>
                <a:gd name="T16" fmla="*/ 49 w 53"/>
                <a:gd name="T17" fmla="*/ 19 h 88"/>
                <a:gd name="T18" fmla="*/ 46 w 53"/>
                <a:gd name="T19" fmla="*/ 14 h 88"/>
                <a:gd name="T20" fmla="*/ 39 w 53"/>
                <a:gd name="T21" fmla="*/ 10 h 88"/>
                <a:gd name="T22" fmla="*/ 30 w 53"/>
                <a:gd name="T23" fmla="*/ 8 h 88"/>
                <a:gd name="T24" fmla="*/ 30 w 53"/>
                <a:gd name="T25" fmla="*/ 4 h 88"/>
                <a:gd name="T26" fmla="*/ 26 w 53"/>
                <a:gd name="T27" fmla="*/ 0 h 88"/>
                <a:gd name="T28" fmla="*/ 23 w 53"/>
                <a:gd name="T29" fmla="*/ 4 h 88"/>
                <a:gd name="T30" fmla="*/ 23 w 53"/>
                <a:gd name="T31" fmla="*/ 8 h 88"/>
                <a:gd name="T32" fmla="*/ 7 w 53"/>
                <a:gd name="T33" fmla="*/ 14 h 88"/>
                <a:gd name="T34" fmla="*/ 2 w 53"/>
                <a:gd name="T35" fmla="*/ 26 h 88"/>
                <a:gd name="T36" fmla="*/ 5 w 53"/>
                <a:gd name="T37" fmla="*/ 35 h 88"/>
                <a:gd name="T38" fmla="*/ 12 w 53"/>
                <a:gd name="T39" fmla="*/ 40 h 88"/>
                <a:gd name="T40" fmla="*/ 23 w 53"/>
                <a:gd name="T41" fmla="*/ 44 h 88"/>
                <a:gd name="T42" fmla="*/ 23 w 53"/>
                <a:gd name="T43" fmla="*/ 64 h 88"/>
                <a:gd name="T44" fmla="*/ 18 w 53"/>
                <a:gd name="T45" fmla="*/ 61 h 88"/>
                <a:gd name="T46" fmla="*/ 15 w 53"/>
                <a:gd name="T47" fmla="*/ 58 h 88"/>
                <a:gd name="T48" fmla="*/ 12 w 53"/>
                <a:gd name="T49" fmla="*/ 53 h 88"/>
                <a:gd name="T50" fmla="*/ 10 w 53"/>
                <a:gd name="T51" fmla="*/ 50 h 88"/>
                <a:gd name="T52" fmla="*/ 6 w 53"/>
                <a:gd name="T53" fmla="*/ 49 h 88"/>
                <a:gd name="T54" fmla="*/ 2 w 53"/>
                <a:gd name="T55" fmla="*/ 51 h 88"/>
                <a:gd name="T56" fmla="*/ 0 w 53"/>
                <a:gd name="T57" fmla="*/ 54 h 88"/>
                <a:gd name="T58" fmla="*/ 1 w 53"/>
                <a:gd name="T59" fmla="*/ 60 h 88"/>
                <a:gd name="T60" fmla="*/ 6 w 53"/>
                <a:gd name="T61" fmla="*/ 66 h 88"/>
                <a:gd name="T62" fmla="*/ 13 w 53"/>
                <a:gd name="T63" fmla="*/ 70 h 88"/>
                <a:gd name="T64" fmla="*/ 23 w 53"/>
                <a:gd name="T65" fmla="*/ 72 h 88"/>
                <a:gd name="T66" fmla="*/ 23 w 53"/>
                <a:gd name="T67" fmla="*/ 84 h 88"/>
                <a:gd name="T68" fmla="*/ 24 w 53"/>
                <a:gd name="T69" fmla="*/ 87 h 88"/>
                <a:gd name="T70" fmla="*/ 27 w 53"/>
                <a:gd name="T71" fmla="*/ 88 h 88"/>
                <a:gd name="T72" fmla="*/ 29 w 53"/>
                <a:gd name="T73" fmla="*/ 87 h 88"/>
                <a:gd name="T74" fmla="*/ 30 w 53"/>
                <a:gd name="T75" fmla="*/ 83 h 88"/>
                <a:gd name="T76" fmla="*/ 30 w 53"/>
                <a:gd name="T77" fmla="*/ 72 h 88"/>
                <a:gd name="T78" fmla="*/ 42 w 53"/>
                <a:gd name="T79" fmla="*/ 69 h 88"/>
                <a:gd name="T80" fmla="*/ 50 w 53"/>
                <a:gd name="T81" fmla="*/ 62 h 88"/>
                <a:gd name="T82" fmla="*/ 53 w 53"/>
                <a:gd name="T83" fmla="*/ 53 h 88"/>
                <a:gd name="T84" fmla="*/ 51 w 53"/>
                <a:gd name="T85" fmla="*/ 46 h 88"/>
                <a:gd name="T86" fmla="*/ 46 w 53"/>
                <a:gd name="T87" fmla="*/ 40 h 88"/>
                <a:gd name="T88" fmla="*/ 23 w 53"/>
                <a:gd name="T89" fmla="*/ 33 h 88"/>
                <a:gd name="T90" fmla="*/ 17 w 53"/>
                <a:gd name="T91" fmla="*/ 30 h 88"/>
                <a:gd name="T92" fmla="*/ 14 w 53"/>
                <a:gd name="T93" fmla="*/ 25 h 88"/>
                <a:gd name="T94" fmla="*/ 17 w 53"/>
                <a:gd name="T95" fmla="*/ 19 h 88"/>
                <a:gd name="T96" fmla="*/ 23 w 53"/>
                <a:gd name="T97" fmla="*/ 16 h 88"/>
                <a:gd name="T98" fmla="*/ 23 w 53"/>
                <a:gd name="T99" fmla="*/ 33 h 88"/>
                <a:gd name="T100" fmla="*/ 37 w 53"/>
                <a:gd name="T101" fmla="*/ 61 h 88"/>
                <a:gd name="T102" fmla="*/ 30 w 53"/>
                <a:gd name="T103" fmla="*/ 64 h 88"/>
                <a:gd name="T104" fmla="*/ 30 w 53"/>
                <a:gd name="T105" fmla="*/ 45 h 88"/>
                <a:gd name="T106" fmla="*/ 38 w 53"/>
                <a:gd name="T107" fmla="*/ 49 h 88"/>
                <a:gd name="T108" fmla="*/ 40 w 53"/>
                <a:gd name="T109" fmla="*/ 55 h 88"/>
                <a:gd name="T110" fmla="*/ 37 w 53"/>
                <a:gd name="T111" fmla="*/ 6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3" h="88">
                  <a:moveTo>
                    <a:pt x="46" y="40"/>
                  </a:moveTo>
                  <a:cubicBezTo>
                    <a:pt x="44" y="39"/>
                    <a:pt x="42" y="38"/>
                    <a:pt x="40" y="37"/>
                  </a:cubicBezTo>
                  <a:cubicBezTo>
                    <a:pt x="37" y="36"/>
                    <a:pt x="34" y="35"/>
                    <a:pt x="30" y="34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4" y="18"/>
                    <a:pt x="37" y="20"/>
                    <a:pt x="38" y="24"/>
                  </a:cubicBezTo>
                  <a:cubicBezTo>
                    <a:pt x="39" y="27"/>
                    <a:pt x="41" y="28"/>
                    <a:pt x="44" y="28"/>
                  </a:cubicBezTo>
                  <a:cubicBezTo>
                    <a:pt x="46" y="28"/>
                    <a:pt x="47" y="28"/>
                    <a:pt x="49" y="27"/>
                  </a:cubicBezTo>
                  <a:cubicBezTo>
                    <a:pt x="50" y="26"/>
                    <a:pt x="50" y="24"/>
                    <a:pt x="50" y="23"/>
                  </a:cubicBezTo>
                  <a:cubicBezTo>
                    <a:pt x="50" y="22"/>
                    <a:pt x="50" y="20"/>
                    <a:pt x="49" y="19"/>
                  </a:cubicBezTo>
                  <a:cubicBezTo>
                    <a:pt x="48" y="17"/>
                    <a:pt x="47" y="16"/>
                    <a:pt x="46" y="14"/>
                  </a:cubicBezTo>
                  <a:cubicBezTo>
                    <a:pt x="44" y="12"/>
                    <a:pt x="41" y="11"/>
                    <a:pt x="39" y="10"/>
                  </a:cubicBezTo>
                  <a:cubicBezTo>
                    <a:pt x="36" y="9"/>
                    <a:pt x="33" y="8"/>
                    <a:pt x="30" y="8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1"/>
                    <a:pt x="29" y="0"/>
                    <a:pt x="26" y="0"/>
                  </a:cubicBezTo>
                  <a:cubicBezTo>
                    <a:pt x="24" y="0"/>
                    <a:pt x="23" y="1"/>
                    <a:pt x="23" y="4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16" y="9"/>
                    <a:pt x="11" y="10"/>
                    <a:pt x="7" y="14"/>
                  </a:cubicBezTo>
                  <a:cubicBezTo>
                    <a:pt x="4" y="17"/>
                    <a:pt x="2" y="21"/>
                    <a:pt x="2" y="26"/>
                  </a:cubicBezTo>
                  <a:cubicBezTo>
                    <a:pt x="2" y="29"/>
                    <a:pt x="3" y="32"/>
                    <a:pt x="5" y="35"/>
                  </a:cubicBezTo>
                  <a:cubicBezTo>
                    <a:pt x="7" y="37"/>
                    <a:pt x="9" y="39"/>
                    <a:pt x="12" y="40"/>
                  </a:cubicBezTo>
                  <a:cubicBezTo>
                    <a:pt x="15" y="42"/>
                    <a:pt x="19" y="43"/>
                    <a:pt x="23" y="44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1" y="63"/>
                    <a:pt x="19" y="62"/>
                    <a:pt x="18" y="61"/>
                  </a:cubicBezTo>
                  <a:cubicBezTo>
                    <a:pt x="16" y="60"/>
                    <a:pt x="15" y="59"/>
                    <a:pt x="15" y="58"/>
                  </a:cubicBezTo>
                  <a:cubicBezTo>
                    <a:pt x="14" y="57"/>
                    <a:pt x="13" y="55"/>
                    <a:pt x="12" y="53"/>
                  </a:cubicBezTo>
                  <a:cubicBezTo>
                    <a:pt x="12" y="51"/>
                    <a:pt x="11" y="51"/>
                    <a:pt x="10" y="50"/>
                  </a:cubicBezTo>
                  <a:cubicBezTo>
                    <a:pt x="9" y="49"/>
                    <a:pt x="8" y="49"/>
                    <a:pt x="6" y="49"/>
                  </a:cubicBezTo>
                  <a:cubicBezTo>
                    <a:pt x="5" y="49"/>
                    <a:pt x="3" y="50"/>
                    <a:pt x="2" y="51"/>
                  </a:cubicBezTo>
                  <a:cubicBezTo>
                    <a:pt x="0" y="52"/>
                    <a:pt x="0" y="53"/>
                    <a:pt x="0" y="54"/>
                  </a:cubicBezTo>
                  <a:cubicBezTo>
                    <a:pt x="0" y="56"/>
                    <a:pt x="0" y="58"/>
                    <a:pt x="1" y="60"/>
                  </a:cubicBezTo>
                  <a:cubicBezTo>
                    <a:pt x="2" y="62"/>
                    <a:pt x="4" y="64"/>
                    <a:pt x="6" y="66"/>
                  </a:cubicBezTo>
                  <a:cubicBezTo>
                    <a:pt x="8" y="67"/>
                    <a:pt x="10" y="69"/>
                    <a:pt x="13" y="70"/>
                  </a:cubicBezTo>
                  <a:cubicBezTo>
                    <a:pt x="16" y="71"/>
                    <a:pt x="19" y="72"/>
                    <a:pt x="23" y="72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5"/>
                    <a:pt x="23" y="86"/>
                    <a:pt x="24" y="87"/>
                  </a:cubicBezTo>
                  <a:cubicBezTo>
                    <a:pt x="24" y="87"/>
                    <a:pt x="25" y="88"/>
                    <a:pt x="27" y="88"/>
                  </a:cubicBezTo>
                  <a:cubicBezTo>
                    <a:pt x="28" y="88"/>
                    <a:pt x="29" y="87"/>
                    <a:pt x="29" y="87"/>
                  </a:cubicBezTo>
                  <a:cubicBezTo>
                    <a:pt x="29" y="86"/>
                    <a:pt x="30" y="85"/>
                    <a:pt x="30" y="83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4" y="72"/>
                    <a:pt x="39" y="71"/>
                    <a:pt x="42" y="69"/>
                  </a:cubicBezTo>
                  <a:cubicBezTo>
                    <a:pt x="46" y="67"/>
                    <a:pt x="48" y="65"/>
                    <a:pt x="50" y="62"/>
                  </a:cubicBezTo>
                  <a:cubicBezTo>
                    <a:pt x="52" y="59"/>
                    <a:pt x="53" y="56"/>
                    <a:pt x="53" y="53"/>
                  </a:cubicBezTo>
                  <a:cubicBezTo>
                    <a:pt x="53" y="51"/>
                    <a:pt x="52" y="48"/>
                    <a:pt x="51" y="46"/>
                  </a:cubicBezTo>
                  <a:cubicBezTo>
                    <a:pt x="50" y="44"/>
                    <a:pt x="48" y="42"/>
                    <a:pt x="46" y="40"/>
                  </a:cubicBezTo>
                  <a:close/>
                  <a:moveTo>
                    <a:pt x="23" y="33"/>
                  </a:moveTo>
                  <a:cubicBezTo>
                    <a:pt x="20" y="32"/>
                    <a:pt x="18" y="31"/>
                    <a:pt x="17" y="30"/>
                  </a:cubicBezTo>
                  <a:cubicBezTo>
                    <a:pt x="15" y="28"/>
                    <a:pt x="14" y="27"/>
                    <a:pt x="14" y="25"/>
                  </a:cubicBezTo>
                  <a:cubicBezTo>
                    <a:pt x="14" y="22"/>
                    <a:pt x="15" y="20"/>
                    <a:pt x="17" y="19"/>
                  </a:cubicBezTo>
                  <a:cubicBezTo>
                    <a:pt x="18" y="18"/>
                    <a:pt x="20" y="17"/>
                    <a:pt x="23" y="16"/>
                  </a:cubicBezTo>
                  <a:lnTo>
                    <a:pt x="23" y="33"/>
                  </a:lnTo>
                  <a:close/>
                  <a:moveTo>
                    <a:pt x="37" y="61"/>
                  </a:moveTo>
                  <a:cubicBezTo>
                    <a:pt x="36" y="62"/>
                    <a:pt x="33" y="63"/>
                    <a:pt x="30" y="6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3" y="46"/>
                    <a:pt x="36" y="47"/>
                    <a:pt x="38" y="49"/>
                  </a:cubicBezTo>
                  <a:cubicBezTo>
                    <a:pt x="39" y="50"/>
                    <a:pt x="40" y="52"/>
                    <a:pt x="40" y="55"/>
                  </a:cubicBezTo>
                  <a:cubicBezTo>
                    <a:pt x="40" y="57"/>
                    <a:pt x="39" y="59"/>
                    <a:pt x="37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94" name="组合 593"/>
          <p:cNvGrpSpPr/>
          <p:nvPr/>
        </p:nvGrpSpPr>
        <p:grpSpPr>
          <a:xfrm>
            <a:off x="895343" y="1270311"/>
            <a:ext cx="670069" cy="756622"/>
            <a:chOff x="1027865" y="1177546"/>
            <a:chExt cx="670069" cy="756622"/>
          </a:xfrm>
          <a:solidFill>
            <a:schemeClr val="bg1"/>
          </a:solidFill>
        </p:grpSpPr>
        <p:sp>
          <p:nvSpPr>
            <p:cNvPr id="595" name="Oval 648"/>
            <p:cNvSpPr>
              <a:spLocks noChangeArrowheads="1"/>
            </p:cNvSpPr>
            <p:nvPr/>
          </p:nvSpPr>
          <p:spPr bwMode="auto">
            <a:xfrm>
              <a:off x="1494533" y="1264821"/>
              <a:ext cx="189697" cy="2192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6" name="Freeform 649"/>
            <p:cNvSpPr>
              <a:spLocks noEditPoints="1"/>
            </p:cNvSpPr>
            <p:nvPr/>
          </p:nvSpPr>
          <p:spPr bwMode="auto">
            <a:xfrm>
              <a:off x="1301951" y="1177546"/>
              <a:ext cx="199795" cy="173829"/>
            </a:xfrm>
            <a:custGeom>
              <a:avLst/>
              <a:gdLst>
                <a:gd name="T0" fmla="*/ 106 w 117"/>
                <a:gd name="T1" fmla="*/ 67 h 102"/>
                <a:gd name="T2" fmla="*/ 117 w 117"/>
                <a:gd name="T3" fmla="*/ 45 h 102"/>
                <a:gd name="T4" fmla="*/ 117 w 117"/>
                <a:gd name="T5" fmla="*/ 24 h 102"/>
                <a:gd name="T6" fmla="*/ 94 w 117"/>
                <a:gd name="T7" fmla="*/ 0 h 102"/>
                <a:gd name="T8" fmla="*/ 23 w 117"/>
                <a:gd name="T9" fmla="*/ 0 h 102"/>
                <a:gd name="T10" fmla="*/ 0 w 117"/>
                <a:gd name="T11" fmla="*/ 24 h 102"/>
                <a:gd name="T12" fmla="*/ 0 w 117"/>
                <a:gd name="T13" fmla="*/ 45 h 102"/>
                <a:gd name="T14" fmla="*/ 23 w 117"/>
                <a:gd name="T15" fmla="*/ 70 h 102"/>
                <a:gd name="T16" fmla="*/ 73 w 117"/>
                <a:gd name="T17" fmla="*/ 70 h 102"/>
                <a:gd name="T18" fmla="*/ 110 w 117"/>
                <a:gd name="T19" fmla="*/ 102 h 102"/>
                <a:gd name="T20" fmla="*/ 106 w 117"/>
                <a:gd name="T21" fmla="*/ 67 h 102"/>
                <a:gd name="T22" fmla="*/ 88 w 117"/>
                <a:gd name="T23" fmla="*/ 60 h 102"/>
                <a:gd name="T24" fmla="*/ 31 w 117"/>
                <a:gd name="T25" fmla="*/ 60 h 102"/>
                <a:gd name="T26" fmla="*/ 13 w 117"/>
                <a:gd name="T27" fmla="*/ 43 h 102"/>
                <a:gd name="T28" fmla="*/ 13 w 117"/>
                <a:gd name="T29" fmla="*/ 27 h 102"/>
                <a:gd name="T30" fmla="*/ 31 w 117"/>
                <a:gd name="T31" fmla="*/ 9 h 102"/>
                <a:gd name="T32" fmla="*/ 88 w 117"/>
                <a:gd name="T33" fmla="*/ 9 h 102"/>
                <a:gd name="T34" fmla="*/ 106 w 117"/>
                <a:gd name="T35" fmla="*/ 27 h 102"/>
                <a:gd name="T36" fmla="*/ 106 w 117"/>
                <a:gd name="T37" fmla="*/ 43 h 102"/>
                <a:gd name="T38" fmla="*/ 88 w 117"/>
                <a:gd name="T39" fmla="*/ 6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7" h="102">
                  <a:moveTo>
                    <a:pt x="106" y="67"/>
                  </a:moveTo>
                  <a:cubicBezTo>
                    <a:pt x="112" y="62"/>
                    <a:pt x="117" y="55"/>
                    <a:pt x="117" y="4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1"/>
                    <a:pt x="107" y="0"/>
                    <a:pt x="9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1"/>
                    <a:pt x="0" y="2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9"/>
                    <a:pt x="10" y="70"/>
                    <a:pt x="23" y="70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110" y="102"/>
                    <a:pt x="110" y="102"/>
                    <a:pt x="110" y="102"/>
                  </a:cubicBezTo>
                  <a:lnTo>
                    <a:pt x="106" y="67"/>
                  </a:lnTo>
                  <a:close/>
                  <a:moveTo>
                    <a:pt x="88" y="60"/>
                  </a:moveTo>
                  <a:cubicBezTo>
                    <a:pt x="31" y="60"/>
                    <a:pt x="31" y="60"/>
                    <a:pt x="31" y="60"/>
                  </a:cubicBezTo>
                  <a:cubicBezTo>
                    <a:pt x="21" y="60"/>
                    <a:pt x="13" y="52"/>
                    <a:pt x="13" y="43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17"/>
                    <a:pt x="21" y="9"/>
                    <a:pt x="31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98" y="9"/>
                    <a:pt x="106" y="17"/>
                    <a:pt x="106" y="27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52"/>
                    <a:pt x="98" y="60"/>
                    <a:pt x="88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7" name="Freeform 650"/>
            <p:cNvSpPr/>
            <p:nvPr/>
          </p:nvSpPr>
          <p:spPr bwMode="auto">
            <a:xfrm>
              <a:off x="1455584" y="1491302"/>
              <a:ext cx="242350" cy="325297"/>
            </a:xfrm>
            <a:custGeom>
              <a:avLst/>
              <a:gdLst>
                <a:gd name="T0" fmla="*/ 71 w 142"/>
                <a:gd name="T1" fmla="*/ 3 h 191"/>
                <a:gd name="T2" fmla="*/ 57 w 142"/>
                <a:gd name="T3" fmla="*/ 97 h 191"/>
                <a:gd name="T4" fmla="*/ 15 w 142"/>
                <a:gd name="T5" fmla="*/ 123 h 191"/>
                <a:gd name="T6" fmla="*/ 15 w 142"/>
                <a:gd name="T7" fmla="*/ 85 h 191"/>
                <a:gd name="T8" fmla="*/ 71 w 142"/>
                <a:gd name="T9" fmla="*/ 3 h 191"/>
                <a:gd name="T10" fmla="*/ 0 w 142"/>
                <a:gd name="T11" fmla="*/ 97 h 191"/>
                <a:gd name="T12" fmla="*/ 0 w 142"/>
                <a:gd name="T13" fmla="*/ 150 h 191"/>
                <a:gd name="T14" fmla="*/ 71 w 142"/>
                <a:gd name="T15" fmla="*/ 191 h 191"/>
                <a:gd name="T16" fmla="*/ 142 w 142"/>
                <a:gd name="T17" fmla="*/ 163 h 191"/>
                <a:gd name="T18" fmla="*/ 142 w 142"/>
                <a:gd name="T19" fmla="*/ 49 h 191"/>
                <a:gd name="T20" fmla="*/ 71 w 142"/>
                <a:gd name="T21" fmla="*/ 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" h="191">
                  <a:moveTo>
                    <a:pt x="71" y="3"/>
                  </a:moveTo>
                  <a:cubicBezTo>
                    <a:pt x="57" y="97"/>
                    <a:pt x="57" y="97"/>
                    <a:pt x="57" y="97"/>
                  </a:cubicBezTo>
                  <a:cubicBezTo>
                    <a:pt x="15" y="123"/>
                    <a:pt x="15" y="123"/>
                    <a:pt x="15" y="123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16" y="3"/>
                    <a:pt x="0" y="97"/>
                    <a:pt x="0" y="97"/>
                  </a:cubicBezTo>
                  <a:cubicBezTo>
                    <a:pt x="0" y="97"/>
                    <a:pt x="0" y="128"/>
                    <a:pt x="0" y="150"/>
                  </a:cubicBezTo>
                  <a:cubicBezTo>
                    <a:pt x="0" y="173"/>
                    <a:pt x="8" y="191"/>
                    <a:pt x="71" y="191"/>
                  </a:cubicBezTo>
                  <a:cubicBezTo>
                    <a:pt x="134" y="191"/>
                    <a:pt x="142" y="163"/>
                    <a:pt x="142" y="163"/>
                  </a:cubicBezTo>
                  <a:cubicBezTo>
                    <a:pt x="142" y="163"/>
                    <a:pt x="142" y="98"/>
                    <a:pt x="142" y="49"/>
                  </a:cubicBezTo>
                  <a:cubicBezTo>
                    <a:pt x="142" y="0"/>
                    <a:pt x="71" y="3"/>
                    <a:pt x="7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8" name="Oval 651"/>
            <p:cNvSpPr>
              <a:spLocks noChangeArrowheads="1"/>
            </p:cNvSpPr>
            <p:nvPr/>
          </p:nvSpPr>
          <p:spPr bwMode="auto">
            <a:xfrm>
              <a:off x="1421683" y="1225150"/>
              <a:ext cx="21638" cy="238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9" name="Oval 652"/>
            <p:cNvSpPr>
              <a:spLocks noChangeArrowheads="1"/>
            </p:cNvSpPr>
            <p:nvPr/>
          </p:nvSpPr>
          <p:spPr bwMode="auto">
            <a:xfrm>
              <a:off x="1387062" y="1225150"/>
              <a:ext cx="23802" cy="238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0" name="Oval 653"/>
            <p:cNvSpPr>
              <a:spLocks noChangeArrowheads="1"/>
            </p:cNvSpPr>
            <p:nvPr/>
          </p:nvSpPr>
          <p:spPr bwMode="auto">
            <a:xfrm>
              <a:off x="1351719" y="1223708"/>
              <a:ext cx="23802" cy="238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1" name="Oval 654"/>
            <p:cNvSpPr>
              <a:spLocks noChangeArrowheads="1"/>
            </p:cNvSpPr>
            <p:nvPr/>
          </p:nvSpPr>
          <p:spPr bwMode="auto">
            <a:xfrm>
              <a:off x="1353162" y="1396094"/>
              <a:ext cx="22360" cy="21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2" name="Oval 655"/>
            <p:cNvSpPr>
              <a:spLocks noChangeArrowheads="1"/>
            </p:cNvSpPr>
            <p:nvPr/>
          </p:nvSpPr>
          <p:spPr bwMode="auto">
            <a:xfrm>
              <a:off x="1317098" y="1397536"/>
              <a:ext cx="22360" cy="2236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3" name="Oval 656"/>
            <p:cNvSpPr>
              <a:spLocks noChangeArrowheads="1"/>
            </p:cNvSpPr>
            <p:nvPr/>
          </p:nvSpPr>
          <p:spPr bwMode="auto">
            <a:xfrm>
              <a:off x="1283198" y="1397536"/>
              <a:ext cx="23802" cy="2236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4" name="Freeform 657"/>
            <p:cNvSpPr/>
            <p:nvPr/>
          </p:nvSpPr>
          <p:spPr bwMode="auto">
            <a:xfrm>
              <a:off x="1027865" y="1608871"/>
              <a:ext cx="240186" cy="325297"/>
            </a:xfrm>
            <a:custGeom>
              <a:avLst/>
              <a:gdLst>
                <a:gd name="T0" fmla="*/ 71 w 141"/>
                <a:gd name="T1" fmla="*/ 3 h 191"/>
                <a:gd name="T2" fmla="*/ 127 w 141"/>
                <a:gd name="T3" fmla="*/ 84 h 191"/>
                <a:gd name="T4" fmla="*/ 127 w 141"/>
                <a:gd name="T5" fmla="*/ 122 h 191"/>
                <a:gd name="T6" fmla="*/ 85 w 141"/>
                <a:gd name="T7" fmla="*/ 97 h 191"/>
                <a:gd name="T8" fmla="*/ 71 w 141"/>
                <a:gd name="T9" fmla="*/ 3 h 191"/>
                <a:gd name="T10" fmla="*/ 0 w 141"/>
                <a:gd name="T11" fmla="*/ 48 h 191"/>
                <a:gd name="T12" fmla="*/ 0 w 141"/>
                <a:gd name="T13" fmla="*/ 163 h 191"/>
                <a:gd name="T14" fmla="*/ 71 w 141"/>
                <a:gd name="T15" fmla="*/ 191 h 191"/>
                <a:gd name="T16" fmla="*/ 141 w 141"/>
                <a:gd name="T17" fmla="*/ 150 h 191"/>
                <a:gd name="T18" fmla="*/ 141 w 141"/>
                <a:gd name="T19" fmla="*/ 97 h 191"/>
                <a:gd name="T20" fmla="*/ 71 w 141"/>
                <a:gd name="T21" fmla="*/ 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1" h="191">
                  <a:moveTo>
                    <a:pt x="71" y="3"/>
                  </a:moveTo>
                  <a:cubicBezTo>
                    <a:pt x="127" y="84"/>
                    <a:pt x="127" y="84"/>
                    <a:pt x="127" y="84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1" y="3"/>
                    <a:pt x="0" y="0"/>
                    <a:pt x="0" y="48"/>
                  </a:cubicBezTo>
                  <a:cubicBezTo>
                    <a:pt x="0" y="98"/>
                    <a:pt x="0" y="163"/>
                    <a:pt x="0" y="163"/>
                  </a:cubicBezTo>
                  <a:cubicBezTo>
                    <a:pt x="0" y="163"/>
                    <a:pt x="8" y="191"/>
                    <a:pt x="71" y="191"/>
                  </a:cubicBezTo>
                  <a:cubicBezTo>
                    <a:pt x="134" y="191"/>
                    <a:pt x="141" y="173"/>
                    <a:pt x="141" y="150"/>
                  </a:cubicBezTo>
                  <a:cubicBezTo>
                    <a:pt x="141" y="127"/>
                    <a:pt x="141" y="97"/>
                    <a:pt x="141" y="97"/>
                  </a:cubicBezTo>
                  <a:cubicBezTo>
                    <a:pt x="141" y="97"/>
                    <a:pt x="126" y="3"/>
                    <a:pt x="7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5" name="Freeform 658"/>
            <p:cNvSpPr>
              <a:spLocks noEditPoints="1"/>
            </p:cNvSpPr>
            <p:nvPr/>
          </p:nvSpPr>
          <p:spPr bwMode="auto">
            <a:xfrm>
              <a:off x="1226938" y="1347768"/>
              <a:ext cx="197631" cy="175992"/>
            </a:xfrm>
            <a:custGeom>
              <a:avLst/>
              <a:gdLst>
                <a:gd name="T0" fmla="*/ 94 w 116"/>
                <a:gd name="T1" fmla="*/ 0 h 103"/>
                <a:gd name="T2" fmla="*/ 22 w 116"/>
                <a:gd name="T3" fmla="*/ 0 h 103"/>
                <a:gd name="T4" fmla="*/ 0 w 116"/>
                <a:gd name="T5" fmla="*/ 25 h 103"/>
                <a:gd name="T6" fmla="*/ 0 w 116"/>
                <a:gd name="T7" fmla="*/ 46 h 103"/>
                <a:gd name="T8" fmla="*/ 11 w 116"/>
                <a:gd name="T9" fmla="*/ 67 h 103"/>
                <a:gd name="T10" fmla="*/ 6 w 116"/>
                <a:gd name="T11" fmla="*/ 103 h 103"/>
                <a:gd name="T12" fmla="*/ 43 w 116"/>
                <a:gd name="T13" fmla="*/ 71 h 103"/>
                <a:gd name="T14" fmla="*/ 94 w 116"/>
                <a:gd name="T15" fmla="*/ 71 h 103"/>
                <a:gd name="T16" fmla="*/ 116 w 116"/>
                <a:gd name="T17" fmla="*/ 46 h 103"/>
                <a:gd name="T18" fmla="*/ 116 w 116"/>
                <a:gd name="T19" fmla="*/ 25 h 103"/>
                <a:gd name="T20" fmla="*/ 94 w 116"/>
                <a:gd name="T21" fmla="*/ 0 h 103"/>
                <a:gd name="T22" fmla="*/ 104 w 116"/>
                <a:gd name="T23" fmla="*/ 43 h 103"/>
                <a:gd name="T24" fmla="*/ 86 w 116"/>
                <a:gd name="T25" fmla="*/ 61 h 103"/>
                <a:gd name="T26" fmla="*/ 29 w 116"/>
                <a:gd name="T27" fmla="*/ 61 h 103"/>
                <a:gd name="T28" fmla="*/ 11 w 116"/>
                <a:gd name="T29" fmla="*/ 43 h 103"/>
                <a:gd name="T30" fmla="*/ 11 w 116"/>
                <a:gd name="T31" fmla="*/ 28 h 103"/>
                <a:gd name="T32" fmla="*/ 29 w 116"/>
                <a:gd name="T33" fmla="*/ 10 h 103"/>
                <a:gd name="T34" fmla="*/ 86 w 116"/>
                <a:gd name="T35" fmla="*/ 10 h 103"/>
                <a:gd name="T36" fmla="*/ 104 w 116"/>
                <a:gd name="T37" fmla="*/ 28 h 103"/>
                <a:gd name="T38" fmla="*/ 104 w 116"/>
                <a:gd name="T39" fmla="*/ 4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03">
                  <a:moveTo>
                    <a:pt x="9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1"/>
                    <a:pt x="0" y="2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5"/>
                    <a:pt x="4" y="63"/>
                    <a:pt x="11" y="67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94" y="71"/>
                    <a:pt x="94" y="71"/>
                    <a:pt x="94" y="71"/>
                  </a:cubicBezTo>
                  <a:cubicBezTo>
                    <a:pt x="106" y="71"/>
                    <a:pt x="116" y="60"/>
                    <a:pt x="116" y="46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6" y="11"/>
                    <a:pt x="106" y="0"/>
                    <a:pt x="94" y="0"/>
                  </a:cubicBezTo>
                  <a:close/>
                  <a:moveTo>
                    <a:pt x="104" y="43"/>
                  </a:moveTo>
                  <a:cubicBezTo>
                    <a:pt x="104" y="53"/>
                    <a:pt x="96" y="61"/>
                    <a:pt x="86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19" y="61"/>
                    <a:pt x="11" y="53"/>
                    <a:pt x="11" y="43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18"/>
                    <a:pt x="19" y="10"/>
                    <a:pt x="29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96" y="10"/>
                    <a:pt x="104" y="18"/>
                    <a:pt x="104" y="28"/>
                  </a:cubicBezTo>
                  <a:lnTo>
                    <a:pt x="104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6" name="Oval 659"/>
            <p:cNvSpPr>
              <a:spLocks noChangeArrowheads="1"/>
            </p:cNvSpPr>
            <p:nvPr/>
          </p:nvSpPr>
          <p:spPr bwMode="auto">
            <a:xfrm>
              <a:off x="1041569" y="1380225"/>
              <a:ext cx="188975" cy="2221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68739" y="5008176"/>
            <a:ext cx="622731" cy="535931"/>
            <a:chOff x="6911327" y="5595428"/>
            <a:chExt cx="622731" cy="535931"/>
          </a:xfrm>
          <a:solidFill>
            <a:schemeClr val="bg1"/>
          </a:solidFill>
        </p:grpSpPr>
        <p:sp>
          <p:nvSpPr>
            <p:cNvPr id="3" name="Freeform 220"/>
            <p:cNvSpPr/>
            <p:nvPr/>
          </p:nvSpPr>
          <p:spPr bwMode="auto">
            <a:xfrm>
              <a:off x="7243964" y="5595428"/>
              <a:ext cx="224709" cy="247836"/>
            </a:xfrm>
            <a:custGeom>
              <a:avLst/>
              <a:gdLst>
                <a:gd name="T0" fmla="*/ 46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2 h 367"/>
                <a:gd name="T8" fmla="*/ 307 w 333"/>
                <a:gd name="T9" fmla="*/ 142 h 367"/>
                <a:gd name="T10" fmla="*/ 167 w 333"/>
                <a:gd name="T11" fmla="*/ 0 h 367"/>
                <a:gd name="T12" fmla="*/ 27 w 333"/>
                <a:gd name="T13" fmla="*/ 142 h 367"/>
                <a:gd name="T14" fmla="*/ 7 w 333"/>
                <a:gd name="T15" fmla="*/ 202 h 367"/>
                <a:gd name="T16" fmla="*/ 46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6" y="243"/>
                  </a:moveTo>
                  <a:cubicBezTo>
                    <a:pt x="71" y="307"/>
                    <a:pt x="118" y="367"/>
                    <a:pt x="170" y="367"/>
                  </a:cubicBezTo>
                  <a:cubicBezTo>
                    <a:pt x="222" y="367"/>
                    <a:pt x="266" y="307"/>
                    <a:pt x="289" y="243"/>
                  </a:cubicBezTo>
                  <a:cubicBezTo>
                    <a:pt x="305" y="241"/>
                    <a:pt x="320" y="225"/>
                    <a:pt x="326" y="202"/>
                  </a:cubicBezTo>
                  <a:cubicBezTo>
                    <a:pt x="333" y="175"/>
                    <a:pt x="325" y="148"/>
                    <a:pt x="307" y="142"/>
                  </a:cubicBezTo>
                  <a:cubicBezTo>
                    <a:pt x="302" y="63"/>
                    <a:pt x="241" y="0"/>
                    <a:pt x="167" y="0"/>
                  </a:cubicBezTo>
                  <a:cubicBezTo>
                    <a:pt x="92" y="0"/>
                    <a:pt x="31" y="63"/>
                    <a:pt x="27" y="142"/>
                  </a:cubicBezTo>
                  <a:cubicBezTo>
                    <a:pt x="9" y="148"/>
                    <a:pt x="0" y="175"/>
                    <a:pt x="7" y="202"/>
                  </a:cubicBezTo>
                  <a:cubicBezTo>
                    <a:pt x="13" y="226"/>
                    <a:pt x="30" y="242"/>
                    <a:pt x="46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" name="Freeform 221"/>
            <p:cNvSpPr/>
            <p:nvPr/>
          </p:nvSpPr>
          <p:spPr bwMode="auto">
            <a:xfrm>
              <a:off x="6976712" y="5595428"/>
              <a:ext cx="224709" cy="247836"/>
            </a:xfrm>
            <a:custGeom>
              <a:avLst/>
              <a:gdLst>
                <a:gd name="T0" fmla="*/ 46 w 333"/>
                <a:gd name="T1" fmla="*/ 243 h 367"/>
                <a:gd name="T2" fmla="*/ 170 w 333"/>
                <a:gd name="T3" fmla="*/ 367 h 367"/>
                <a:gd name="T4" fmla="*/ 290 w 333"/>
                <a:gd name="T5" fmla="*/ 243 h 367"/>
                <a:gd name="T6" fmla="*/ 326 w 333"/>
                <a:gd name="T7" fmla="*/ 202 h 367"/>
                <a:gd name="T8" fmla="*/ 307 w 333"/>
                <a:gd name="T9" fmla="*/ 142 h 367"/>
                <a:gd name="T10" fmla="*/ 167 w 333"/>
                <a:gd name="T11" fmla="*/ 0 h 367"/>
                <a:gd name="T12" fmla="*/ 27 w 333"/>
                <a:gd name="T13" fmla="*/ 142 h 367"/>
                <a:gd name="T14" fmla="*/ 7 w 333"/>
                <a:gd name="T15" fmla="*/ 202 h 367"/>
                <a:gd name="T16" fmla="*/ 46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6" y="243"/>
                  </a:moveTo>
                  <a:cubicBezTo>
                    <a:pt x="71" y="307"/>
                    <a:pt x="118" y="367"/>
                    <a:pt x="170" y="367"/>
                  </a:cubicBezTo>
                  <a:cubicBezTo>
                    <a:pt x="223" y="367"/>
                    <a:pt x="267" y="307"/>
                    <a:pt x="290" y="243"/>
                  </a:cubicBezTo>
                  <a:cubicBezTo>
                    <a:pt x="305" y="241"/>
                    <a:pt x="320" y="225"/>
                    <a:pt x="326" y="202"/>
                  </a:cubicBezTo>
                  <a:cubicBezTo>
                    <a:pt x="333" y="175"/>
                    <a:pt x="325" y="148"/>
                    <a:pt x="307" y="142"/>
                  </a:cubicBezTo>
                  <a:cubicBezTo>
                    <a:pt x="302" y="63"/>
                    <a:pt x="241" y="0"/>
                    <a:pt x="167" y="0"/>
                  </a:cubicBezTo>
                  <a:cubicBezTo>
                    <a:pt x="92" y="0"/>
                    <a:pt x="31" y="63"/>
                    <a:pt x="27" y="142"/>
                  </a:cubicBezTo>
                  <a:cubicBezTo>
                    <a:pt x="9" y="148"/>
                    <a:pt x="0" y="175"/>
                    <a:pt x="7" y="202"/>
                  </a:cubicBezTo>
                  <a:cubicBezTo>
                    <a:pt x="13" y="226"/>
                    <a:pt x="30" y="242"/>
                    <a:pt x="46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Freeform 222"/>
            <p:cNvSpPr/>
            <p:nvPr/>
          </p:nvSpPr>
          <p:spPr bwMode="auto">
            <a:xfrm>
              <a:off x="7239110" y="5831557"/>
              <a:ext cx="294948" cy="299802"/>
            </a:xfrm>
            <a:custGeom>
              <a:avLst/>
              <a:gdLst>
                <a:gd name="T0" fmla="*/ 435 w 437"/>
                <a:gd name="T1" fmla="*/ 125 h 444"/>
                <a:gd name="T2" fmla="*/ 317 w 437"/>
                <a:gd name="T3" fmla="*/ 0 h 444"/>
                <a:gd name="T4" fmla="*/ 204 w 437"/>
                <a:gd name="T5" fmla="*/ 191 h 444"/>
                <a:gd name="T6" fmla="*/ 190 w 437"/>
                <a:gd name="T7" fmla="*/ 105 h 444"/>
                <a:gd name="T8" fmla="*/ 206 w 437"/>
                <a:gd name="T9" fmla="*/ 77 h 444"/>
                <a:gd name="T10" fmla="*/ 173 w 437"/>
                <a:gd name="T11" fmla="*/ 45 h 444"/>
                <a:gd name="T12" fmla="*/ 141 w 437"/>
                <a:gd name="T13" fmla="*/ 77 h 444"/>
                <a:gd name="T14" fmla="*/ 156 w 437"/>
                <a:gd name="T15" fmla="*/ 105 h 444"/>
                <a:gd name="T16" fmla="*/ 142 w 437"/>
                <a:gd name="T17" fmla="*/ 189 h 444"/>
                <a:gd name="T18" fmla="*/ 30 w 437"/>
                <a:gd name="T19" fmla="*/ 0 h 444"/>
                <a:gd name="T20" fmla="*/ 0 w 437"/>
                <a:gd name="T21" fmla="*/ 15 h 444"/>
                <a:gd name="T22" fmla="*/ 67 w 437"/>
                <a:gd name="T23" fmla="*/ 120 h 444"/>
                <a:gd name="T24" fmla="*/ 67 w 437"/>
                <a:gd name="T25" fmla="*/ 123 h 444"/>
                <a:gd name="T26" fmla="*/ 69 w 437"/>
                <a:gd name="T27" fmla="*/ 430 h 444"/>
                <a:gd name="T28" fmla="*/ 174 w 437"/>
                <a:gd name="T29" fmla="*/ 444 h 444"/>
                <a:gd name="T30" fmla="*/ 436 w 437"/>
                <a:gd name="T31" fmla="*/ 402 h 444"/>
                <a:gd name="T32" fmla="*/ 437 w 437"/>
                <a:gd name="T33" fmla="*/ 402 h 444"/>
                <a:gd name="T34" fmla="*/ 437 w 437"/>
                <a:gd name="T35" fmla="*/ 125 h 444"/>
                <a:gd name="T36" fmla="*/ 435 w 437"/>
                <a:gd name="T37" fmla="*/ 125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7" h="444">
                  <a:moveTo>
                    <a:pt x="435" y="125"/>
                  </a:moveTo>
                  <a:cubicBezTo>
                    <a:pt x="425" y="73"/>
                    <a:pt x="381" y="28"/>
                    <a:pt x="317" y="0"/>
                  </a:cubicBezTo>
                  <a:cubicBezTo>
                    <a:pt x="204" y="191"/>
                    <a:pt x="204" y="191"/>
                    <a:pt x="204" y="191"/>
                  </a:cubicBezTo>
                  <a:cubicBezTo>
                    <a:pt x="190" y="105"/>
                    <a:pt x="190" y="105"/>
                    <a:pt x="190" y="105"/>
                  </a:cubicBezTo>
                  <a:cubicBezTo>
                    <a:pt x="199" y="100"/>
                    <a:pt x="206" y="89"/>
                    <a:pt x="206" y="77"/>
                  </a:cubicBezTo>
                  <a:cubicBezTo>
                    <a:pt x="206" y="60"/>
                    <a:pt x="191" y="45"/>
                    <a:pt x="173" y="45"/>
                  </a:cubicBezTo>
                  <a:cubicBezTo>
                    <a:pt x="155" y="45"/>
                    <a:pt x="141" y="60"/>
                    <a:pt x="141" y="77"/>
                  </a:cubicBezTo>
                  <a:cubicBezTo>
                    <a:pt x="141" y="89"/>
                    <a:pt x="147" y="100"/>
                    <a:pt x="156" y="105"/>
                  </a:cubicBezTo>
                  <a:cubicBezTo>
                    <a:pt x="142" y="189"/>
                    <a:pt x="142" y="189"/>
                    <a:pt x="142" y="18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0" y="5"/>
                    <a:pt x="10" y="10"/>
                    <a:pt x="0" y="15"/>
                  </a:cubicBezTo>
                  <a:cubicBezTo>
                    <a:pt x="36" y="45"/>
                    <a:pt x="59" y="81"/>
                    <a:pt x="67" y="120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9" y="430"/>
                    <a:pt x="69" y="430"/>
                    <a:pt x="69" y="430"/>
                  </a:cubicBezTo>
                  <a:cubicBezTo>
                    <a:pt x="69" y="430"/>
                    <a:pt x="125" y="444"/>
                    <a:pt x="174" y="444"/>
                  </a:cubicBezTo>
                  <a:cubicBezTo>
                    <a:pt x="311" y="444"/>
                    <a:pt x="424" y="426"/>
                    <a:pt x="436" y="402"/>
                  </a:cubicBezTo>
                  <a:cubicBezTo>
                    <a:pt x="437" y="402"/>
                    <a:pt x="437" y="402"/>
                    <a:pt x="437" y="402"/>
                  </a:cubicBezTo>
                  <a:cubicBezTo>
                    <a:pt x="437" y="125"/>
                    <a:pt x="437" y="125"/>
                    <a:pt x="437" y="125"/>
                  </a:cubicBezTo>
                  <a:lnTo>
                    <a:pt x="435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" name="Freeform 223"/>
            <p:cNvSpPr/>
            <p:nvPr/>
          </p:nvSpPr>
          <p:spPr bwMode="auto">
            <a:xfrm>
              <a:off x="6911327" y="5831557"/>
              <a:ext cx="355480" cy="299802"/>
            </a:xfrm>
            <a:custGeom>
              <a:avLst/>
              <a:gdLst>
                <a:gd name="T0" fmla="*/ 407 w 527"/>
                <a:gd name="T1" fmla="*/ 0 h 444"/>
                <a:gd name="T2" fmla="*/ 294 w 527"/>
                <a:gd name="T3" fmla="*/ 191 h 444"/>
                <a:gd name="T4" fmla="*/ 280 w 527"/>
                <a:gd name="T5" fmla="*/ 105 h 444"/>
                <a:gd name="T6" fmla="*/ 296 w 527"/>
                <a:gd name="T7" fmla="*/ 77 h 444"/>
                <a:gd name="T8" fmla="*/ 263 w 527"/>
                <a:gd name="T9" fmla="*/ 45 h 444"/>
                <a:gd name="T10" fmla="*/ 231 w 527"/>
                <a:gd name="T11" fmla="*/ 77 h 444"/>
                <a:gd name="T12" fmla="*/ 246 w 527"/>
                <a:gd name="T13" fmla="*/ 105 h 444"/>
                <a:gd name="T14" fmla="*/ 233 w 527"/>
                <a:gd name="T15" fmla="*/ 189 h 444"/>
                <a:gd name="T16" fmla="*/ 120 w 527"/>
                <a:gd name="T17" fmla="*/ 0 h 444"/>
                <a:gd name="T18" fmla="*/ 2 w 527"/>
                <a:gd name="T19" fmla="*/ 125 h 444"/>
                <a:gd name="T20" fmla="*/ 0 w 527"/>
                <a:gd name="T21" fmla="*/ 125 h 444"/>
                <a:gd name="T22" fmla="*/ 0 w 527"/>
                <a:gd name="T23" fmla="*/ 402 h 444"/>
                <a:gd name="T24" fmla="*/ 2 w 527"/>
                <a:gd name="T25" fmla="*/ 402 h 444"/>
                <a:gd name="T26" fmla="*/ 264 w 527"/>
                <a:gd name="T27" fmla="*/ 444 h 444"/>
                <a:gd name="T28" fmla="*/ 526 w 527"/>
                <a:gd name="T29" fmla="*/ 402 h 444"/>
                <a:gd name="T30" fmla="*/ 527 w 527"/>
                <a:gd name="T31" fmla="*/ 402 h 444"/>
                <a:gd name="T32" fmla="*/ 525 w 527"/>
                <a:gd name="T33" fmla="*/ 125 h 444"/>
                <a:gd name="T34" fmla="*/ 407 w 527"/>
                <a:gd name="T35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7" h="444">
                  <a:moveTo>
                    <a:pt x="407" y="0"/>
                  </a:moveTo>
                  <a:cubicBezTo>
                    <a:pt x="294" y="191"/>
                    <a:pt x="294" y="191"/>
                    <a:pt x="294" y="191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90" y="100"/>
                    <a:pt x="296" y="89"/>
                    <a:pt x="296" y="77"/>
                  </a:cubicBezTo>
                  <a:cubicBezTo>
                    <a:pt x="296" y="60"/>
                    <a:pt x="281" y="45"/>
                    <a:pt x="263" y="45"/>
                  </a:cubicBezTo>
                  <a:cubicBezTo>
                    <a:pt x="245" y="45"/>
                    <a:pt x="231" y="60"/>
                    <a:pt x="231" y="77"/>
                  </a:cubicBezTo>
                  <a:cubicBezTo>
                    <a:pt x="231" y="89"/>
                    <a:pt x="237" y="100"/>
                    <a:pt x="246" y="105"/>
                  </a:cubicBezTo>
                  <a:cubicBezTo>
                    <a:pt x="233" y="189"/>
                    <a:pt x="233" y="189"/>
                    <a:pt x="233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7" y="28"/>
                    <a:pt x="12" y="73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2" y="402"/>
                    <a:pt x="2" y="402"/>
                    <a:pt x="2" y="402"/>
                  </a:cubicBezTo>
                  <a:cubicBezTo>
                    <a:pt x="14" y="426"/>
                    <a:pt x="127" y="444"/>
                    <a:pt x="264" y="444"/>
                  </a:cubicBezTo>
                  <a:cubicBezTo>
                    <a:pt x="401" y="444"/>
                    <a:pt x="514" y="426"/>
                    <a:pt x="526" y="402"/>
                  </a:cubicBezTo>
                  <a:cubicBezTo>
                    <a:pt x="527" y="402"/>
                    <a:pt x="527" y="402"/>
                    <a:pt x="527" y="402"/>
                  </a:cubicBezTo>
                  <a:cubicBezTo>
                    <a:pt x="525" y="125"/>
                    <a:pt x="525" y="125"/>
                    <a:pt x="525" y="125"/>
                  </a:cubicBezTo>
                  <a:cubicBezTo>
                    <a:pt x="516" y="73"/>
                    <a:pt x="471" y="28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373159" y="3835378"/>
            <a:ext cx="645573" cy="535933"/>
            <a:chOff x="3132963" y="3140191"/>
            <a:chExt cx="645573" cy="535933"/>
          </a:xfrm>
          <a:solidFill>
            <a:schemeClr val="bg1"/>
          </a:solidFill>
        </p:grpSpPr>
        <p:sp>
          <p:nvSpPr>
            <p:cNvPr id="8" name="Freeform 226"/>
            <p:cNvSpPr/>
            <p:nvPr/>
          </p:nvSpPr>
          <p:spPr bwMode="auto">
            <a:xfrm>
              <a:off x="3421629" y="3217854"/>
              <a:ext cx="356907" cy="392027"/>
            </a:xfrm>
            <a:custGeom>
              <a:avLst/>
              <a:gdLst>
                <a:gd name="T0" fmla="*/ 0 w 529"/>
                <a:gd name="T1" fmla="*/ 0 h 581"/>
                <a:gd name="T2" fmla="*/ 2 w 529"/>
                <a:gd name="T3" fmla="*/ 11 h 581"/>
                <a:gd name="T4" fmla="*/ 25 w 529"/>
                <a:gd name="T5" fmla="*/ 56 h 581"/>
                <a:gd name="T6" fmla="*/ 473 w 529"/>
                <a:gd name="T7" fmla="*/ 56 h 581"/>
                <a:gd name="T8" fmla="*/ 473 w 529"/>
                <a:gd name="T9" fmla="*/ 525 h 581"/>
                <a:gd name="T10" fmla="*/ 127 w 529"/>
                <a:gd name="T11" fmla="*/ 525 h 581"/>
                <a:gd name="T12" fmla="*/ 127 w 529"/>
                <a:gd name="T13" fmla="*/ 581 h 581"/>
                <a:gd name="T14" fmla="*/ 529 w 529"/>
                <a:gd name="T15" fmla="*/ 581 h 581"/>
                <a:gd name="T16" fmla="*/ 529 w 529"/>
                <a:gd name="T17" fmla="*/ 0 h 581"/>
                <a:gd name="T18" fmla="*/ 0 w 529"/>
                <a:gd name="T1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9" h="581">
                  <a:moveTo>
                    <a:pt x="0" y="0"/>
                  </a:moveTo>
                  <a:cubicBezTo>
                    <a:pt x="1" y="4"/>
                    <a:pt x="2" y="7"/>
                    <a:pt x="2" y="11"/>
                  </a:cubicBezTo>
                  <a:cubicBezTo>
                    <a:pt x="14" y="22"/>
                    <a:pt x="22" y="38"/>
                    <a:pt x="25" y="56"/>
                  </a:cubicBezTo>
                  <a:cubicBezTo>
                    <a:pt x="473" y="56"/>
                    <a:pt x="473" y="56"/>
                    <a:pt x="473" y="56"/>
                  </a:cubicBezTo>
                  <a:cubicBezTo>
                    <a:pt x="473" y="525"/>
                    <a:pt x="473" y="525"/>
                    <a:pt x="473" y="525"/>
                  </a:cubicBezTo>
                  <a:cubicBezTo>
                    <a:pt x="127" y="525"/>
                    <a:pt x="127" y="525"/>
                    <a:pt x="127" y="525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529" y="581"/>
                    <a:pt x="529" y="581"/>
                    <a:pt x="529" y="581"/>
                  </a:cubicBezTo>
                  <a:cubicBezTo>
                    <a:pt x="529" y="0"/>
                    <a:pt x="529" y="0"/>
                    <a:pt x="5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Freeform 227"/>
            <p:cNvSpPr/>
            <p:nvPr/>
          </p:nvSpPr>
          <p:spPr bwMode="auto">
            <a:xfrm>
              <a:off x="3198348" y="3140191"/>
              <a:ext cx="224709" cy="247551"/>
            </a:xfrm>
            <a:custGeom>
              <a:avLst/>
              <a:gdLst>
                <a:gd name="T0" fmla="*/ 45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3 h 367"/>
                <a:gd name="T8" fmla="*/ 306 w 333"/>
                <a:gd name="T9" fmla="*/ 142 h 367"/>
                <a:gd name="T10" fmla="*/ 166 w 333"/>
                <a:gd name="T11" fmla="*/ 0 h 367"/>
                <a:gd name="T12" fmla="*/ 26 w 333"/>
                <a:gd name="T13" fmla="*/ 142 h 367"/>
                <a:gd name="T14" fmla="*/ 7 w 333"/>
                <a:gd name="T15" fmla="*/ 203 h 367"/>
                <a:gd name="T16" fmla="*/ 45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5" y="243"/>
                  </a:moveTo>
                  <a:cubicBezTo>
                    <a:pt x="71" y="308"/>
                    <a:pt x="118" y="367"/>
                    <a:pt x="170" y="367"/>
                  </a:cubicBezTo>
                  <a:cubicBezTo>
                    <a:pt x="222" y="367"/>
                    <a:pt x="266" y="308"/>
                    <a:pt x="289" y="243"/>
                  </a:cubicBezTo>
                  <a:cubicBezTo>
                    <a:pt x="305" y="242"/>
                    <a:pt x="320" y="226"/>
                    <a:pt x="326" y="203"/>
                  </a:cubicBezTo>
                  <a:cubicBezTo>
                    <a:pt x="333" y="176"/>
                    <a:pt x="324" y="149"/>
                    <a:pt x="306" y="142"/>
                  </a:cubicBezTo>
                  <a:cubicBezTo>
                    <a:pt x="302" y="63"/>
                    <a:pt x="241" y="0"/>
                    <a:pt x="166" y="0"/>
                  </a:cubicBezTo>
                  <a:cubicBezTo>
                    <a:pt x="92" y="0"/>
                    <a:pt x="31" y="63"/>
                    <a:pt x="26" y="142"/>
                  </a:cubicBezTo>
                  <a:cubicBezTo>
                    <a:pt x="9" y="149"/>
                    <a:pt x="0" y="176"/>
                    <a:pt x="7" y="203"/>
                  </a:cubicBezTo>
                  <a:cubicBezTo>
                    <a:pt x="13" y="227"/>
                    <a:pt x="29" y="243"/>
                    <a:pt x="45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228"/>
            <p:cNvSpPr/>
            <p:nvPr/>
          </p:nvSpPr>
          <p:spPr bwMode="auto">
            <a:xfrm>
              <a:off x="3481875" y="3306367"/>
              <a:ext cx="233275" cy="180738"/>
            </a:xfrm>
            <a:custGeom>
              <a:avLst/>
              <a:gdLst>
                <a:gd name="T0" fmla="*/ 41 w 346"/>
                <a:gd name="T1" fmla="*/ 111 h 268"/>
                <a:gd name="T2" fmla="*/ 0 w 346"/>
                <a:gd name="T3" fmla="*/ 151 h 268"/>
                <a:gd name="T4" fmla="*/ 90 w 346"/>
                <a:gd name="T5" fmla="*/ 268 h 268"/>
                <a:gd name="T6" fmla="*/ 254 w 346"/>
                <a:gd name="T7" fmla="*/ 125 h 268"/>
                <a:gd name="T8" fmla="*/ 284 w 346"/>
                <a:gd name="T9" fmla="*/ 158 h 268"/>
                <a:gd name="T10" fmla="*/ 346 w 346"/>
                <a:gd name="T11" fmla="*/ 0 h 268"/>
                <a:gd name="T12" fmla="*/ 184 w 346"/>
                <a:gd name="T13" fmla="*/ 50 h 268"/>
                <a:gd name="T14" fmla="*/ 218 w 346"/>
                <a:gd name="T15" fmla="*/ 87 h 268"/>
                <a:gd name="T16" fmla="*/ 99 w 346"/>
                <a:gd name="T17" fmla="*/ 190 h 268"/>
                <a:gd name="T18" fmla="*/ 41 w 346"/>
                <a:gd name="T19" fmla="*/ 11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6" h="268">
                  <a:moveTo>
                    <a:pt x="41" y="11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12" y="165"/>
                    <a:pt x="90" y="268"/>
                    <a:pt x="90" y="268"/>
                  </a:cubicBezTo>
                  <a:cubicBezTo>
                    <a:pt x="254" y="125"/>
                    <a:pt x="254" y="125"/>
                    <a:pt x="254" y="125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218" y="87"/>
                    <a:pt x="218" y="87"/>
                    <a:pt x="218" y="87"/>
                  </a:cubicBezTo>
                  <a:cubicBezTo>
                    <a:pt x="99" y="190"/>
                    <a:pt x="99" y="190"/>
                    <a:pt x="99" y="190"/>
                  </a:cubicBezTo>
                  <a:lnTo>
                    <a:pt x="4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229"/>
            <p:cNvSpPr/>
            <p:nvPr/>
          </p:nvSpPr>
          <p:spPr bwMode="auto">
            <a:xfrm>
              <a:off x="3132963" y="3377178"/>
              <a:ext cx="355480" cy="298946"/>
            </a:xfrm>
            <a:custGeom>
              <a:avLst/>
              <a:gdLst>
                <a:gd name="T0" fmla="*/ 407 w 527"/>
                <a:gd name="T1" fmla="*/ 0 h 443"/>
                <a:gd name="T2" fmla="*/ 294 w 527"/>
                <a:gd name="T3" fmla="*/ 190 h 443"/>
                <a:gd name="T4" fmla="*/ 280 w 527"/>
                <a:gd name="T5" fmla="*/ 105 h 443"/>
                <a:gd name="T6" fmla="*/ 295 w 527"/>
                <a:gd name="T7" fmla="*/ 77 h 443"/>
                <a:gd name="T8" fmla="*/ 263 w 527"/>
                <a:gd name="T9" fmla="*/ 44 h 443"/>
                <a:gd name="T10" fmla="*/ 230 w 527"/>
                <a:gd name="T11" fmla="*/ 77 h 443"/>
                <a:gd name="T12" fmla="*/ 246 w 527"/>
                <a:gd name="T13" fmla="*/ 105 h 443"/>
                <a:gd name="T14" fmla="*/ 232 w 527"/>
                <a:gd name="T15" fmla="*/ 189 h 443"/>
                <a:gd name="T16" fmla="*/ 120 w 527"/>
                <a:gd name="T17" fmla="*/ 0 h 443"/>
                <a:gd name="T18" fmla="*/ 2 w 527"/>
                <a:gd name="T19" fmla="*/ 125 h 443"/>
                <a:gd name="T20" fmla="*/ 0 w 527"/>
                <a:gd name="T21" fmla="*/ 125 h 443"/>
                <a:gd name="T22" fmla="*/ 0 w 527"/>
                <a:gd name="T23" fmla="*/ 402 h 443"/>
                <a:gd name="T24" fmla="*/ 1 w 527"/>
                <a:gd name="T25" fmla="*/ 402 h 443"/>
                <a:gd name="T26" fmla="*/ 263 w 527"/>
                <a:gd name="T27" fmla="*/ 443 h 443"/>
                <a:gd name="T28" fmla="*/ 526 w 527"/>
                <a:gd name="T29" fmla="*/ 402 h 443"/>
                <a:gd name="T30" fmla="*/ 527 w 527"/>
                <a:gd name="T31" fmla="*/ 402 h 443"/>
                <a:gd name="T32" fmla="*/ 527 w 527"/>
                <a:gd name="T33" fmla="*/ 125 h 443"/>
                <a:gd name="T34" fmla="*/ 525 w 527"/>
                <a:gd name="T35" fmla="*/ 125 h 443"/>
                <a:gd name="T36" fmla="*/ 407 w 527"/>
                <a:gd name="T37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7" h="443">
                  <a:moveTo>
                    <a:pt x="407" y="0"/>
                  </a:moveTo>
                  <a:cubicBezTo>
                    <a:pt x="294" y="190"/>
                    <a:pt x="294" y="190"/>
                    <a:pt x="294" y="190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89" y="99"/>
                    <a:pt x="295" y="89"/>
                    <a:pt x="295" y="77"/>
                  </a:cubicBezTo>
                  <a:cubicBezTo>
                    <a:pt x="295" y="59"/>
                    <a:pt x="281" y="44"/>
                    <a:pt x="263" y="44"/>
                  </a:cubicBezTo>
                  <a:cubicBezTo>
                    <a:pt x="245" y="44"/>
                    <a:pt x="230" y="59"/>
                    <a:pt x="230" y="77"/>
                  </a:cubicBezTo>
                  <a:cubicBezTo>
                    <a:pt x="230" y="89"/>
                    <a:pt x="237" y="99"/>
                    <a:pt x="246" y="105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6" y="27"/>
                    <a:pt x="12" y="72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4" y="425"/>
                    <a:pt x="126" y="443"/>
                    <a:pt x="263" y="443"/>
                  </a:cubicBezTo>
                  <a:cubicBezTo>
                    <a:pt x="401" y="443"/>
                    <a:pt x="513" y="425"/>
                    <a:pt x="526" y="402"/>
                  </a:cubicBezTo>
                  <a:cubicBezTo>
                    <a:pt x="527" y="402"/>
                    <a:pt x="527" y="402"/>
                    <a:pt x="527" y="402"/>
                  </a:cubicBezTo>
                  <a:cubicBezTo>
                    <a:pt x="527" y="125"/>
                    <a:pt x="527" y="125"/>
                    <a:pt x="527" y="125"/>
                  </a:cubicBezTo>
                  <a:cubicBezTo>
                    <a:pt x="525" y="125"/>
                    <a:pt x="525" y="125"/>
                    <a:pt x="525" y="125"/>
                  </a:cubicBezTo>
                  <a:cubicBezTo>
                    <a:pt x="515" y="72"/>
                    <a:pt x="471" y="27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230"/>
            <p:cNvSpPr/>
            <p:nvPr/>
          </p:nvSpPr>
          <p:spPr bwMode="auto">
            <a:xfrm>
              <a:off x="3598655" y="3487105"/>
              <a:ext cx="54536" cy="68241"/>
            </a:xfrm>
            <a:custGeom>
              <a:avLst/>
              <a:gdLst>
                <a:gd name="T0" fmla="*/ 0 w 81"/>
                <a:gd name="T1" fmla="*/ 0 h 101"/>
                <a:gd name="T2" fmla="*/ 0 w 81"/>
                <a:gd name="T3" fmla="*/ 55 h 101"/>
                <a:gd name="T4" fmla="*/ 40 w 81"/>
                <a:gd name="T5" fmla="*/ 101 h 101"/>
                <a:gd name="T6" fmla="*/ 81 w 81"/>
                <a:gd name="T7" fmla="*/ 56 h 101"/>
                <a:gd name="T8" fmla="*/ 81 w 81"/>
                <a:gd name="T9" fmla="*/ 0 h 101"/>
                <a:gd name="T10" fmla="*/ 59 w 81"/>
                <a:gd name="T11" fmla="*/ 0 h 101"/>
                <a:gd name="T12" fmla="*/ 59 w 81"/>
                <a:gd name="T13" fmla="*/ 57 h 101"/>
                <a:gd name="T14" fmla="*/ 40 w 81"/>
                <a:gd name="T15" fmla="*/ 83 h 101"/>
                <a:gd name="T16" fmla="*/ 22 w 81"/>
                <a:gd name="T17" fmla="*/ 57 h 101"/>
                <a:gd name="T18" fmla="*/ 22 w 81"/>
                <a:gd name="T19" fmla="*/ 0 h 101"/>
                <a:gd name="T20" fmla="*/ 0 w 81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10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7"/>
                    <a:pt x="15" y="101"/>
                    <a:pt x="40" y="101"/>
                  </a:cubicBezTo>
                  <a:cubicBezTo>
                    <a:pt x="65" y="101"/>
                    <a:pt x="81" y="86"/>
                    <a:pt x="81" y="5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75"/>
                    <a:pt x="52" y="83"/>
                    <a:pt x="40" y="83"/>
                  </a:cubicBezTo>
                  <a:cubicBezTo>
                    <a:pt x="29" y="83"/>
                    <a:pt x="22" y="74"/>
                    <a:pt x="22" y="57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231"/>
            <p:cNvSpPr>
              <a:spLocks noEditPoints="1"/>
            </p:cNvSpPr>
            <p:nvPr/>
          </p:nvSpPr>
          <p:spPr bwMode="auto">
            <a:xfrm>
              <a:off x="3666040" y="3486534"/>
              <a:ext cx="47968" cy="67384"/>
            </a:xfrm>
            <a:custGeom>
              <a:avLst/>
              <a:gdLst>
                <a:gd name="T0" fmla="*/ 31 w 71"/>
                <a:gd name="T1" fmla="*/ 0 h 100"/>
                <a:gd name="T2" fmla="*/ 0 w 71"/>
                <a:gd name="T3" fmla="*/ 2 h 100"/>
                <a:gd name="T4" fmla="*/ 0 w 71"/>
                <a:gd name="T5" fmla="*/ 100 h 100"/>
                <a:gd name="T6" fmla="*/ 23 w 71"/>
                <a:gd name="T7" fmla="*/ 100 h 100"/>
                <a:gd name="T8" fmla="*/ 23 w 71"/>
                <a:gd name="T9" fmla="*/ 65 h 100"/>
                <a:gd name="T10" fmla="*/ 30 w 71"/>
                <a:gd name="T11" fmla="*/ 65 h 100"/>
                <a:gd name="T12" fmla="*/ 62 w 71"/>
                <a:gd name="T13" fmla="*/ 55 h 100"/>
                <a:gd name="T14" fmla="*/ 71 w 71"/>
                <a:gd name="T15" fmla="*/ 31 h 100"/>
                <a:gd name="T16" fmla="*/ 61 w 71"/>
                <a:gd name="T17" fmla="*/ 8 h 100"/>
                <a:gd name="T18" fmla="*/ 31 w 71"/>
                <a:gd name="T19" fmla="*/ 0 h 100"/>
                <a:gd name="T20" fmla="*/ 30 w 71"/>
                <a:gd name="T21" fmla="*/ 48 h 100"/>
                <a:gd name="T22" fmla="*/ 23 w 71"/>
                <a:gd name="T23" fmla="*/ 47 h 100"/>
                <a:gd name="T24" fmla="*/ 23 w 71"/>
                <a:gd name="T25" fmla="*/ 18 h 100"/>
                <a:gd name="T26" fmla="*/ 32 w 71"/>
                <a:gd name="T27" fmla="*/ 17 h 100"/>
                <a:gd name="T28" fmla="*/ 49 w 71"/>
                <a:gd name="T29" fmla="*/ 32 h 100"/>
                <a:gd name="T30" fmla="*/ 30 w 71"/>
                <a:gd name="T31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00">
                  <a:moveTo>
                    <a:pt x="31" y="0"/>
                  </a:moveTo>
                  <a:cubicBezTo>
                    <a:pt x="17" y="0"/>
                    <a:pt x="7" y="1"/>
                    <a:pt x="0" y="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5" y="65"/>
                    <a:pt x="27" y="65"/>
                    <a:pt x="30" y="65"/>
                  </a:cubicBezTo>
                  <a:cubicBezTo>
                    <a:pt x="43" y="65"/>
                    <a:pt x="55" y="62"/>
                    <a:pt x="62" y="55"/>
                  </a:cubicBezTo>
                  <a:cubicBezTo>
                    <a:pt x="68" y="49"/>
                    <a:pt x="71" y="41"/>
                    <a:pt x="71" y="31"/>
                  </a:cubicBezTo>
                  <a:cubicBezTo>
                    <a:pt x="71" y="22"/>
                    <a:pt x="67" y="13"/>
                    <a:pt x="61" y="8"/>
                  </a:cubicBezTo>
                  <a:cubicBezTo>
                    <a:pt x="54" y="3"/>
                    <a:pt x="44" y="0"/>
                    <a:pt x="31" y="0"/>
                  </a:cubicBezTo>
                  <a:close/>
                  <a:moveTo>
                    <a:pt x="30" y="48"/>
                  </a:moveTo>
                  <a:cubicBezTo>
                    <a:pt x="27" y="48"/>
                    <a:pt x="24" y="48"/>
                    <a:pt x="23" y="4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8"/>
                    <a:pt x="27" y="17"/>
                    <a:pt x="32" y="17"/>
                  </a:cubicBezTo>
                  <a:cubicBezTo>
                    <a:pt x="43" y="17"/>
                    <a:pt x="49" y="23"/>
                    <a:pt x="49" y="32"/>
                  </a:cubicBezTo>
                  <a:cubicBezTo>
                    <a:pt x="49" y="42"/>
                    <a:pt x="42" y="48"/>
                    <a:pt x="3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98284" y="3823957"/>
            <a:ext cx="645574" cy="535647"/>
            <a:chOff x="4458088" y="3128770"/>
            <a:chExt cx="645574" cy="535647"/>
          </a:xfrm>
          <a:solidFill>
            <a:schemeClr val="bg1"/>
          </a:solidFill>
        </p:grpSpPr>
        <p:sp>
          <p:nvSpPr>
            <p:cNvPr id="15" name="Freeform 234"/>
            <p:cNvSpPr>
              <a:spLocks noEditPoints="1"/>
            </p:cNvSpPr>
            <p:nvPr/>
          </p:nvSpPr>
          <p:spPr bwMode="auto">
            <a:xfrm>
              <a:off x="4833840" y="3282669"/>
              <a:ext cx="43971" cy="50538"/>
            </a:xfrm>
            <a:custGeom>
              <a:avLst/>
              <a:gdLst>
                <a:gd name="T0" fmla="*/ 65 w 65"/>
                <a:gd name="T1" fmla="*/ 36 h 75"/>
                <a:gd name="T2" fmla="*/ 53 w 65"/>
                <a:gd name="T3" fmla="*/ 8 h 75"/>
                <a:gd name="T4" fmla="*/ 23 w 65"/>
                <a:gd name="T5" fmla="*/ 0 h 75"/>
                <a:gd name="T6" fmla="*/ 0 w 65"/>
                <a:gd name="T7" fmla="*/ 2 h 75"/>
                <a:gd name="T8" fmla="*/ 0 w 65"/>
                <a:gd name="T9" fmla="*/ 74 h 75"/>
                <a:gd name="T10" fmla="*/ 19 w 65"/>
                <a:gd name="T11" fmla="*/ 75 h 75"/>
                <a:gd name="T12" fmla="*/ 53 w 65"/>
                <a:gd name="T13" fmla="*/ 66 h 75"/>
                <a:gd name="T14" fmla="*/ 65 w 65"/>
                <a:gd name="T15" fmla="*/ 36 h 75"/>
                <a:gd name="T16" fmla="*/ 23 w 65"/>
                <a:gd name="T17" fmla="*/ 62 h 75"/>
                <a:gd name="T18" fmla="*/ 17 w 65"/>
                <a:gd name="T19" fmla="*/ 62 h 75"/>
                <a:gd name="T20" fmla="*/ 17 w 65"/>
                <a:gd name="T21" fmla="*/ 14 h 75"/>
                <a:gd name="T22" fmla="*/ 24 w 65"/>
                <a:gd name="T23" fmla="*/ 13 h 75"/>
                <a:gd name="T24" fmla="*/ 48 w 65"/>
                <a:gd name="T25" fmla="*/ 37 h 75"/>
                <a:gd name="T26" fmla="*/ 23 w 65"/>
                <a:gd name="T27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75">
                  <a:moveTo>
                    <a:pt x="65" y="36"/>
                  </a:moveTo>
                  <a:cubicBezTo>
                    <a:pt x="65" y="23"/>
                    <a:pt x="61" y="14"/>
                    <a:pt x="53" y="8"/>
                  </a:cubicBezTo>
                  <a:cubicBezTo>
                    <a:pt x="46" y="3"/>
                    <a:pt x="37" y="0"/>
                    <a:pt x="23" y="0"/>
                  </a:cubicBezTo>
                  <a:cubicBezTo>
                    <a:pt x="14" y="0"/>
                    <a:pt x="6" y="1"/>
                    <a:pt x="0" y="2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" y="75"/>
                    <a:pt x="11" y="75"/>
                    <a:pt x="19" y="75"/>
                  </a:cubicBezTo>
                  <a:cubicBezTo>
                    <a:pt x="34" y="75"/>
                    <a:pt x="46" y="72"/>
                    <a:pt x="53" y="66"/>
                  </a:cubicBezTo>
                  <a:cubicBezTo>
                    <a:pt x="60" y="60"/>
                    <a:pt x="65" y="50"/>
                    <a:pt x="65" y="36"/>
                  </a:cubicBezTo>
                  <a:close/>
                  <a:moveTo>
                    <a:pt x="23" y="62"/>
                  </a:moveTo>
                  <a:cubicBezTo>
                    <a:pt x="21" y="62"/>
                    <a:pt x="18" y="62"/>
                    <a:pt x="17" y="62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8" y="13"/>
                    <a:pt x="21" y="13"/>
                    <a:pt x="24" y="13"/>
                  </a:cubicBezTo>
                  <a:cubicBezTo>
                    <a:pt x="39" y="13"/>
                    <a:pt x="48" y="21"/>
                    <a:pt x="48" y="37"/>
                  </a:cubicBezTo>
                  <a:cubicBezTo>
                    <a:pt x="48" y="54"/>
                    <a:pt x="38" y="63"/>
                    <a:pt x="23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235"/>
            <p:cNvSpPr>
              <a:spLocks noEditPoints="1"/>
            </p:cNvSpPr>
            <p:nvPr/>
          </p:nvSpPr>
          <p:spPr bwMode="auto">
            <a:xfrm>
              <a:off x="4883236" y="3282669"/>
              <a:ext cx="47683" cy="51109"/>
            </a:xfrm>
            <a:custGeom>
              <a:avLst/>
              <a:gdLst>
                <a:gd name="T0" fmla="*/ 71 w 71"/>
                <a:gd name="T1" fmla="*/ 37 h 76"/>
                <a:gd name="T2" fmla="*/ 36 w 71"/>
                <a:gd name="T3" fmla="*/ 0 h 76"/>
                <a:gd name="T4" fmla="*/ 0 w 71"/>
                <a:gd name="T5" fmla="*/ 38 h 76"/>
                <a:gd name="T6" fmla="*/ 35 w 71"/>
                <a:gd name="T7" fmla="*/ 76 h 76"/>
                <a:gd name="T8" fmla="*/ 71 w 71"/>
                <a:gd name="T9" fmla="*/ 37 h 76"/>
                <a:gd name="T10" fmla="*/ 18 w 71"/>
                <a:gd name="T11" fmla="*/ 38 h 76"/>
                <a:gd name="T12" fmla="*/ 36 w 71"/>
                <a:gd name="T13" fmla="*/ 13 h 76"/>
                <a:gd name="T14" fmla="*/ 53 w 71"/>
                <a:gd name="T15" fmla="*/ 38 h 76"/>
                <a:gd name="T16" fmla="*/ 36 w 71"/>
                <a:gd name="T17" fmla="*/ 63 h 76"/>
                <a:gd name="T18" fmla="*/ 18 w 71"/>
                <a:gd name="T1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6">
                  <a:moveTo>
                    <a:pt x="71" y="37"/>
                  </a:moveTo>
                  <a:cubicBezTo>
                    <a:pt x="71" y="17"/>
                    <a:pt x="59" y="0"/>
                    <a:pt x="36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59"/>
                    <a:pt x="13" y="76"/>
                    <a:pt x="35" y="76"/>
                  </a:cubicBezTo>
                  <a:cubicBezTo>
                    <a:pt x="56" y="76"/>
                    <a:pt x="71" y="61"/>
                    <a:pt x="71" y="37"/>
                  </a:cubicBezTo>
                  <a:close/>
                  <a:moveTo>
                    <a:pt x="18" y="38"/>
                  </a:moveTo>
                  <a:cubicBezTo>
                    <a:pt x="18" y="24"/>
                    <a:pt x="24" y="13"/>
                    <a:pt x="36" y="13"/>
                  </a:cubicBezTo>
                  <a:cubicBezTo>
                    <a:pt x="47" y="13"/>
                    <a:pt x="53" y="24"/>
                    <a:pt x="53" y="38"/>
                  </a:cubicBezTo>
                  <a:cubicBezTo>
                    <a:pt x="53" y="52"/>
                    <a:pt x="47" y="63"/>
                    <a:pt x="36" y="63"/>
                  </a:cubicBezTo>
                  <a:cubicBezTo>
                    <a:pt x="24" y="63"/>
                    <a:pt x="18" y="52"/>
                    <a:pt x="18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236"/>
            <p:cNvSpPr/>
            <p:nvPr/>
          </p:nvSpPr>
          <p:spPr bwMode="auto">
            <a:xfrm>
              <a:off x="4934345" y="3283240"/>
              <a:ext cx="63387" cy="49967"/>
            </a:xfrm>
            <a:custGeom>
              <a:avLst/>
              <a:gdLst>
                <a:gd name="T0" fmla="*/ 42 w 94"/>
                <a:gd name="T1" fmla="*/ 42 h 74"/>
                <a:gd name="T2" fmla="*/ 47 w 94"/>
                <a:gd name="T3" fmla="*/ 19 h 74"/>
                <a:gd name="T4" fmla="*/ 47 w 94"/>
                <a:gd name="T5" fmla="*/ 19 h 74"/>
                <a:gd name="T6" fmla="*/ 50 w 94"/>
                <a:gd name="T7" fmla="*/ 42 h 74"/>
                <a:gd name="T8" fmla="*/ 57 w 94"/>
                <a:gd name="T9" fmla="*/ 74 h 74"/>
                <a:gd name="T10" fmla="*/ 75 w 94"/>
                <a:gd name="T11" fmla="*/ 74 h 74"/>
                <a:gd name="T12" fmla="*/ 94 w 94"/>
                <a:gd name="T13" fmla="*/ 0 h 74"/>
                <a:gd name="T14" fmla="*/ 77 w 94"/>
                <a:gd name="T15" fmla="*/ 0 h 74"/>
                <a:gd name="T16" fmla="*/ 71 w 94"/>
                <a:gd name="T17" fmla="*/ 30 h 74"/>
                <a:gd name="T18" fmla="*/ 66 w 94"/>
                <a:gd name="T19" fmla="*/ 56 h 74"/>
                <a:gd name="T20" fmla="*/ 66 w 94"/>
                <a:gd name="T21" fmla="*/ 56 h 74"/>
                <a:gd name="T22" fmla="*/ 62 w 94"/>
                <a:gd name="T23" fmla="*/ 31 h 74"/>
                <a:gd name="T24" fmla="*/ 56 w 94"/>
                <a:gd name="T25" fmla="*/ 0 h 74"/>
                <a:gd name="T26" fmla="*/ 39 w 94"/>
                <a:gd name="T27" fmla="*/ 0 h 74"/>
                <a:gd name="T28" fmla="*/ 32 w 94"/>
                <a:gd name="T29" fmla="*/ 30 h 74"/>
                <a:gd name="T30" fmla="*/ 28 w 94"/>
                <a:gd name="T31" fmla="*/ 56 h 74"/>
                <a:gd name="T32" fmla="*/ 27 w 94"/>
                <a:gd name="T33" fmla="*/ 56 h 74"/>
                <a:gd name="T34" fmla="*/ 23 w 94"/>
                <a:gd name="T35" fmla="*/ 30 h 74"/>
                <a:gd name="T36" fmla="*/ 17 w 94"/>
                <a:gd name="T37" fmla="*/ 0 h 74"/>
                <a:gd name="T38" fmla="*/ 0 w 94"/>
                <a:gd name="T39" fmla="*/ 0 h 74"/>
                <a:gd name="T40" fmla="*/ 17 w 94"/>
                <a:gd name="T41" fmla="*/ 74 h 74"/>
                <a:gd name="T42" fmla="*/ 35 w 94"/>
                <a:gd name="T43" fmla="*/ 74 h 74"/>
                <a:gd name="T44" fmla="*/ 42 w 94"/>
                <a:gd name="T45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74">
                  <a:moveTo>
                    <a:pt x="42" y="42"/>
                  </a:moveTo>
                  <a:cubicBezTo>
                    <a:pt x="44" y="34"/>
                    <a:pt x="45" y="27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28"/>
                    <a:pt x="49" y="34"/>
                    <a:pt x="50" y="42"/>
                  </a:cubicBezTo>
                  <a:cubicBezTo>
                    <a:pt x="57" y="74"/>
                    <a:pt x="57" y="74"/>
                    <a:pt x="57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69" y="39"/>
                    <a:pt x="67" y="48"/>
                    <a:pt x="66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5" y="48"/>
                    <a:pt x="64" y="40"/>
                    <a:pt x="62" y="3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0" y="39"/>
                    <a:pt x="29" y="48"/>
                    <a:pt x="28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6" y="49"/>
                    <a:pt x="25" y="39"/>
                    <a:pt x="23" y="3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35" y="74"/>
                    <a:pt x="35" y="74"/>
                    <a:pt x="35" y="74"/>
                  </a:cubicBezTo>
                  <a:lnTo>
                    <a:pt x="4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237"/>
            <p:cNvSpPr/>
            <p:nvPr/>
          </p:nvSpPr>
          <p:spPr bwMode="auto">
            <a:xfrm>
              <a:off x="5003157" y="3283240"/>
              <a:ext cx="41116" cy="49967"/>
            </a:xfrm>
            <a:custGeom>
              <a:avLst/>
              <a:gdLst>
                <a:gd name="T0" fmla="*/ 35 w 61"/>
                <a:gd name="T1" fmla="*/ 27 h 74"/>
                <a:gd name="T2" fmla="*/ 20 w 61"/>
                <a:gd name="T3" fmla="*/ 0 h 74"/>
                <a:gd name="T4" fmla="*/ 0 w 61"/>
                <a:gd name="T5" fmla="*/ 0 h 74"/>
                <a:gd name="T6" fmla="*/ 0 w 61"/>
                <a:gd name="T7" fmla="*/ 74 h 74"/>
                <a:gd name="T8" fmla="*/ 16 w 61"/>
                <a:gd name="T9" fmla="*/ 74 h 74"/>
                <a:gd name="T10" fmla="*/ 16 w 61"/>
                <a:gd name="T11" fmla="*/ 51 h 74"/>
                <a:gd name="T12" fmla="*/ 15 w 61"/>
                <a:gd name="T13" fmla="*/ 19 h 74"/>
                <a:gd name="T14" fmla="*/ 15 w 61"/>
                <a:gd name="T15" fmla="*/ 19 h 74"/>
                <a:gd name="T16" fmla="*/ 28 w 61"/>
                <a:gd name="T17" fmla="*/ 45 h 74"/>
                <a:gd name="T18" fmla="*/ 44 w 61"/>
                <a:gd name="T19" fmla="*/ 74 h 74"/>
                <a:gd name="T20" fmla="*/ 61 w 61"/>
                <a:gd name="T21" fmla="*/ 74 h 74"/>
                <a:gd name="T22" fmla="*/ 61 w 61"/>
                <a:gd name="T23" fmla="*/ 0 h 74"/>
                <a:gd name="T24" fmla="*/ 46 w 61"/>
                <a:gd name="T25" fmla="*/ 0 h 74"/>
                <a:gd name="T26" fmla="*/ 46 w 61"/>
                <a:gd name="T27" fmla="*/ 21 h 74"/>
                <a:gd name="T28" fmla="*/ 47 w 61"/>
                <a:gd name="T29" fmla="*/ 52 h 74"/>
                <a:gd name="T30" fmla="*/ 47 w 61"/>
                <a:gd name="T31" fmla="*/ 52 h 74"/>
                <a:gd name="T32" fmla="*/ 35 w 61"/>
                <a:gd name="T33" fmla="*/ 2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" h="74">
                  <a:moveTo>
                    <a:pt x="35" y="27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39"/>
                    <a:pt x="15" y="2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9" y="28"/>
                    <a:pt x="24" y="37"/>
                    <a:pt x="28" y="4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33"/>
                    <a:pt x="46" y="42"/>
                    <a:pt x="47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4" y="44"/>
                    <a:pt x="39" y="35"/>
                    <a:pt x="3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238"/>
            <p:cNvSpPr/>
            <p:nvPr/>
          </p:nvSpPr>
          <p:spPr bwMode="auto">
            <a:xfrm>
              <a:off x="4746755" y="3205577"/>
              <a:ext cx="356907" cy="392027"/>
            </a:xfrm>
            <a:custGeom>
              <a:avLst/>
              <a:gdLst>
                <a:gd name="T0" fmla="*/ 0 w 529"/>
                <a:gd name="T1" fmla="*/ 0 h 581"/>
                <a:gd name="T2" fmla="*/ 2 w 529"/>
                <a:gd name="T3" fmla="*/ 12 h 581"/>
                <a:gd name="T4" fmla="*/ 24 w 529"/>
                <a:gd name="T5" fmla="*/ 56 h 581"/>
                <a:gd name="T6" fmla="*/ 473 w 529"/>
                <a:gd name="T7" fmla="*/ 56 h 581"/>
                <a:gd name="T8" fmla="*/ 473 w 529"/>
                <a:gd name="T9" fmla="*/ 525 h 581"/>
                <a:gd name="T10" fmla="*/ 126 w 529"/>
                <a:gd name="T11" fmla="*/ 525 h 581"/>
                <a:gd name="T12" fmla="*/ 126 w 529"/>
                <a:gd name="T13" fmla="*/ 581 h 581"/>
                <a:gd name="T14" fmla="*/ 529 w 529"/>
                <a:gd name="T15" fmla="*/ 581 h 581"/>
                <a:gd name="T16" fmla="*/ 529 w 529"/>
                <a:gd name="T17" fmla="*/ 0 h 581"/>
                <a:gd name="T18" fmla="*/ 0 w 529"/>
                <a:gd name="T1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9" h="581">
                  <a:moveTo>
                    <a:pt x="0" y="0"/>
                  </a:moveTo>
                  <a:cubicBezTo>
                    <a:pt x="0" y="4"/>
                    <a:pt x="1" y="8"/>
                    <a:pt x="2" y="12"/>
                  </a:cubicBezTo>
                  <a:cubicBezTo>
                    <a:pt x="14" y="22"/>
                    <a:pt x="22" y="38"/>
                    <a:pt x="24" y="56"/>
                  </a:cubicBezTo>
                  <a:cubicBezTo>
                    <a:pt x="473" y="56"/>
                    <a:pt x="473" y="56"/>
                    <a:pt x="473" y="56"/>
                  </a:cubicBezTo>
                  <a:cubicBezTo>
                    <a:pt x="473" y="525"/>
                    <a:pt x="473" y="525"/>
                    <a:pt x="473" y="525"/>
                  </a:cubicBezTo>
                  <a:cubicBezTo>
                    <a:pt x="126" y="525"/>
                    <a:pt x="126" y="525"/>
                    <a:pt x="126" y="525"/>
                  </a:cubicBezTo>
                  <a:cubicBezTo>
                    <a:pt x="126" y="581"/>
                    <a:pt x="126" y="581"/>
                    <a:pt x="126" y="581"/>
                  </a:cubicBezTo>
                  <a:cubicBezTo>
                    <a:pt x="529" y="581"/>
                    <a:pt x="529" y="581"/>
                    <a:pt x="529" y="581"/>
                  </a:cubicBezTo>
                  <a:cubicBezTo>
                    <a:pt x="529" y="0"/>
                    <a:pt x="529" y="0"/>
                    <a:pt x="5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239"/>
            <p:cNvSpPr/>
            <p:nvPr/>
          </p:nvSpPr>
          <p:spPr bwMode="auto">
            <a:xfrm>
              <a:off x="4523474" y="3128770"/>
              <a:ext cx="224709" cy="247551"/>
            </a:xfrm>
            <a:custGeom>
              <a:avLst/>
              <a:gdLst>
                <a:gd name="T0" fmla="*/ 45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2 h 367"/>
                <a:gd name="T8" fmla="*/ 306 w 333"/>
                <a:gd name="T9" fmla="*/ 142 h 367"/>
                <a:gd name="T10" fmla="*/ 166 w 333"/>
                <a:gd name="T11" fmla="*/ 0 h 367"/>
                <a:gd name="T12" fmla="*/ 26 w 333"/>
                <a:gd name="T13" fmla="*/ 142 h 367"/>
                <a:gd name="T14" fmla="*/ 7 w 333"/>
                <a:gd name="T15" fmla="*/ 202 h 367"/>
                <a:gd name="T16" fmla="*/ 45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5" y="243"/>
                  </a:moveTo>
                  <a:cubicBezTo>
                    <a:pt x="70" y="307"/>
                    <a:pt x="118" y="367"/>
                    <a:pt x="170" y="367"/>
                  </a:cubicBezTo>
                  <a:cubicBezTo>
                    <a:pt x="222" y="367"/>
                    <a:pt x="266" y="307"/>
                    <a:pt x="289" y="243"/>
                  </a:cubicBezTo>
                  <a:cubicBezTo>
                    <a:pt x="304" y="241"/>
                    <a:pt x="320" y="225"/>
                    <a:pt x="326" y="202"/>
                  </a:cubicBezTo>
                  <a:cubicBezTo>
                    <a:pt x="333" y="175"/>
                    <a:pt x="324" y="148"/>
                    <a:pt x="306" y="142"/>
                  </a:cubicBezTo>
                  <a:cubicBezTo>
                    <a:pt x="302" y="63"/>
                    <a:pt x="241" y="0"/>
                    <a:pt x="166" y="0"/>
                  </a:cubicBezTo>
                  <a:cubicBezTo>
                    <a:pt x="92" y="0"/>
                    <a:pt x="31" y="63"/>
                    <a:pt x="26" y="142"/>
                  </a:cubicBezTo>
                  <a:cubicBezTo>
                    <a:pt x="8" y="148"/>
                    <a:pt x="0" y="175"/>
                    <a:pt x="7" y="202"/>
                  </a:cubicBezTo>
                  <a:cubicBezTo>
                    <a:pt x="13" y="226"/>
                    <a:pt x="29" y="242"/>
                    <a:pt x="45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240"/>
            <p:cNvSpPr/>
            <p:nvPr/>
          </p:nvSpPr>
          <p:spPr bwMode="auto">
            <a:xfrm>
              <a:off x="4458088" y="3364900"/>
              <a:ext cx="354909" cy="299517"/>
            </a:xfrm>
            <a:custGeom>
              <a:avLst/>
              <a:gdLst>
                <a:gd name="T0" fmla="*/ 407 w 526"/>
                <a:gd name="T1" fmla="*/ 0 h 444"/>
                <a:gd name="T2" fmla="*/ 293 w 526"/>
                <a:gd name="T3" fmla="*/ 191 h 444"/>
                <a:gd name="T4" fmla="*/ 280 w 526"/>
                <a:gd name="T5" fmla="*/ 105 h 444"/>
                <a:gd name="T6" fmla="*/ 295 w 526"/>
                <a:gd name="T7" fmla="*/ 78 h 444"/>
                <a:gd name="T8" fmla="*/ 263 w 526"/>
                <a:gd name="T9" fmla="*/ 45 h 444"/>
                <a:gd name="T10" fmla="*/ 230 w 526"/>
                <a:gd name="T11" fmla="*/ 78 h 444"/>
                <a:gd name="T12" fmla="*/ 246 w 526"/>
                <a:gd name="T13" fmla="*/ 105 h 444"/>
                <a:gd name="T14" fmla="*/ 232 w 526"/>
                <a:gd name="T15" fmla="*/ 189 h 444"/>
                <a:gd name="T16" fmla="*/ 120 w 526"/>
                <a:gd name="T17" fmla="*/ 0 h 444"/>
                <a:gd name="T18" fmla="*/ 2 w 526"/>
                <a:gd name="T19" fmla="*/ 125 h 444"/>
                <a:gd name="T20" fmla="*/ 0 w 526"/>
                <a:gd name="T21" fmla="*/ 125 h 444"/>
                <a:gd name="T22" fmla="*/ 0 w 526"/>
                <a:gd name="T23" fmla="*/ 402 h 444"/>
                <a:gd name="T24" fmla="*/ 1 w 526"/>
                <a:gd name="T25" fmla="*/ 402 h 444"/>
                <a:gd name="T26" fmla="*/ 263 w 526"/>
                <a:gd name="T27" fmla="*/ 444 h 444"/>
                <a:gd name="T28" fmla="*/ 525 w 526"/>
                <a:gd name="T29" fmla="*/ 402 h 444"/>
                <a:gd name="T30" fmla="*/ 526 w 526"/>
                <a:gd name="T31" fmla="*/ 402 h 444"/>
                <a:gd name="T32" fmla="*/ 526 w 526"/>
                <a:gd name="T33" fmla="*/ 125 h 444"/>
                <a:gd name="T34" fmla="*/ 524 w 526"/>
                <a:gd name="T35" fmla="*/ 125 h 444"/>
                <a:gd name="T36" fmla="*/ 407 w 526"/>
                <a:gd name="T37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6" h="444">
                  <a:moveTo>
                    <a:pt x="407" y="0"/>
                  </a:moveTo>
                  <a:cubicBezTo>
                    <a:pt x="293" y="191"/>
                    <a:pt x="293" y="191"/>
                    <a:pt x="293" y="191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89" y="100"/>
                    <a:pt x="295" y="89"/>
                    <a:pt x="295" y="78"/>
                  </a:cubicBezTo>
                  <a:cubicBezTo>
                    <a:pt x="295" y="60"/>
                    <a:pt x="280" y="45"/>
                    <a:pt x="263" y="45"/>
                  </a:cubicBezTo>
                  <a:cubicBezTo>
                    <a:pt x="245" y="45"/>
                    <a:pt x="230" y="60"/>
                    <a:pt x="230" y="78"/>
                  </a:cubicBezTo>
                  <a:cubicBezTo>
                    <a:pt x="230" y="89"/>
                    <a:pt x="236" y="100"/>
                    <a:pt x="246" y="105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6" y="28"/>
                    <a:pt x="11" y="73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3" y="426"/>
                    <a:pt x="126" y="444"/>
                    <a:pt x="263" y="444"/>
                  </a:cubicBezTo>
                  <a:cubicBezTo>
                    <a:pt x="400" y="444"/>
                    <a:pt x="513" y="426"/>
                    <a:pt x="525" y="402"/>
                  </a:cubicBezTo>
                  <a:cubicBezTo>
                    <a:pt x="526" y="402"/>
                    <a:pt x="526" y="402"/>
                    <a:pt x="526" y="402"/>
                  </a:cubicBezTo>
                  <a:cubicBezTo>
                    <a:pt x="526" y="125"/>
                    <a:pt x="526" y="125"/>
                    <a:pt x="526" y="125"/>
                  </a:cubicBezTo>
                  <a:cubicBezTo>
                    <a:pt x="524" y="125"/>
                    <a:pt x="524" y="125"/>
                    <a:pt x="524" y="125"/>
                  </a:cubicBezTo>
                  <a:cubicBezTo>
                    <a:pt x="515" y="73"/>
                    <a:pt x="470" y="28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241"/>
            <p:cNvSpPr/>
            <p:nvPr/>
          </p:nvSpPr>
          <p:spPr bwMode="auto">
            <a:xfrm>
              <a:off x="4822419" y="3368897"/>
              <a:ext cx="217285" cy="159894"/>
            </a:xfrm>
            <a:custGeom>
              <a:avLst/>
              <a:gdLst>
                <a:gd name="T0" fmla="*/ 0 w 761"/>
                <a:gd name="T1" fmla="*/ 24 h 560"/>
                <a:gd name="T2" fmla="*/ 0 w 761"/>
                <a:gd name="T3" fmla="*/ 319 h 560"/>
                <a:gd name="T4" fmla="*/ 66 w 761"/>
                <a:gd name="T5" fmla="*/ 189 h 560"/>
                <a:gd name="T6" fmla="*/ 404 w 761"/>
                <a:gd name="T7" fmla="*/ 397 h 560"/>
                <a:gd name="T8" fmla="*/ 338 w 761"/>
                <a:gd name="T9" fmla="*/ 501 h 560"/>
                <a:gd name="T10" fmla="*/ 761 w 761"/>
                <a:gd name="T11" fmla="*/ 560 h 560"/>
                <a:gd name="T12" fmla="*/ 539 w 761"/>
                <a:gd name="T13" fmla="*/ 194 h 560"/>
                <a:gd name="T14" fmla="*/ 477 w 761"/>
                <a:gd name="T15" fmla="*/ 286 h 560"/>
                <a:gd name="T16" fmla="*/ 12 w 761"/>
                <a:gd name="T17" fmla="*/ 0 h 560"/>
                <a:gd name="T18" fmla="*/ 0 w 761"/>
                <a:gd name="T19" fmla="*/ 24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1" h="560">
                  <a:moveTo>
                    <a:pt x="0" y="24"/>
                  </a:moveTo>
                  <a:lnTo>
                    <a:pt x="0" y="319"/>
                  </a:lnTo>
                  <a:lnTo>
                    <a:pt x="66" y="189"/>
                  </a:lnTo>
                  <a:lnTo>
                    <a:pt x="404" y="397"/>
                  </a:lnTo>
                  <a:lnTo>
                    <a:pt x="338" y="501"/>
                  </a:lnTo>
                  <a:lnTo>
                    <a:pt x="761" y="560"/>
                  </a:lnTo>
                  <a:lnTo>
                    <a:pt x="539" y="194"/>
                  </a:lnTo>
                  <a:lnTo>
                    <a:pt x="477" y="286"/>
                  </a:lnTo>
                  <a:lnTo>
                    <a:pt x="12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623477" y="2553367"/>
            <a:ext cx="684119" cy="785482"/>
            <a:chOff x="4383281" y="1858180"/>
            <a:chExt cx="684119" cy="785482"/>
          </a:xfrm>
          <a:solidFill>
            <a:schemeClr val="bg1"/>
          </a:solidFill>
        </p:grpSpPr>
        <p:sp>
          <p:nvSpPr>
            <p:cNvPr id="24" name="Freeform 244"/>
            <p:cNvSpPr/>
            <p:nvPr/>
          </p:nvSpPr>
          <p:spPr bwMode="auto">
            <a:xfrm>
              <a:off x="4681370" y="1858180"/>
              <a:ext cx="97079" cy="106787"/>
            </a:xfrm>
            <a:custGeom>
              <a:avLst/>
              <a:gdLst>
                <a:gd name="T0" fmla="*/ 19 w 144"/>
                <a:gd name="T1" fmla="*/ 105 h 158"/>
                <a:gd name="T2" fmla="*/ 73 w 144"/>
                <a:gd name="T3" fmla="*/ 158 h 158"/>
                <a:gd name="T4" fmla="*/ 125 w 144"/>
                <a:gd name="T5" fmla="*/ 104 h 158"/>
                <a:gd name="T6" fmla="*/ 141 w 144"/>
                <a:gd name="T7" fmla="*/ 87 h 158"/>
                <a:gd name="T8" fmla="*/ 132 w 144"/>
                <a:gd name="T9" fmla="*/ 61 h 158"/>
                <a:gd name="T10" fmla="*/ 72 w 144"/>
                <a:gd name="T11" fmla="*/ 0 h 158"/>
                <a:gd name="T12" fmla="*/ 11 w 144"/>
                <a:gd name="T13" fmla="*/ 61 h 158"/>
                <a:gd name="T14" fmla="*/ 3 w 144"/>
                <a:gd name="T15" fmla="*/ 87 h 158"/>
                <a:gd name="T16" fmla="*/ 19 w 144"/>
                <a:gd name="T17" fmla="*/ 10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58">
                  <a:moveTo>
                    <a:pt x="19" y="105"/>
                  </a:moveTo>
                  <a:cubicBezTo>
                    <a:pt x="30" y="132"/>
                    <a:pt x="51" y="158"/>
                    <a:pt x="73" y="158"/>
                  </a:cubicBezTo>
                  <a:cubicBezTo>
                    <a:pt x="96" y="158"/>
                    <a:pt x="115" y="132"/>
                    <a:pt x="125" y="104"/>
                  </a:cubicBezTo>
                  <a:cubicBezTo>
                    <a:pt x="131" y="104"/>
                    <a:pt x="138" y="97"/>
                    <a:pt x="141" y="87"/>
                  </a:cubicBezTo>
                  <a:cubicBezTo>
                    <a:pt x="144" y="75"/>
                    <a:pt x="140" y="64"/>
                    <a:pt x="132" y="61"/>
                  </a:cubicBezTo>
                  <a:cubicBezTo>
                    <a:pt x="130" y="27"/>
                    <a:pt x="104" y="0"/>
                    <a:pt x="72" y="0"/>
                  </a:cubicBezTo>
                  <a:cubicBezTo>
                    <a:pt x="40" y="0"/>
                    <a:pt x="13" y="27"/>
                    <a:pt x="11" y="61"/>
                  </a:cubicBezTo>
                  <a:cubicBezTo>
                    <a:pt x="4" y="64"/>
                    <a:pt x="0" y="75"/>
                    <a:pt x="3" y="87"/>
                  </a:cubicBezTo>
                  <a:cubicBezTo>
                    <a:pt x="5" y="97"/>
                    <a:pt x="12" y="104"/>
                    <a:pt x="1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245"/>
            <p:cNvSpPr/>
            <p:nvPr/>
          </p:nvSpPr>
          <p:spPr bwMode="auto">
            <a:xfrm>
              <a:off x="4653102" y="1960113"/>
              <a:ext cx="153042" cy="149330"/>
            </a:xfrm>
            <a:custGeom>
              <a:avLst/>
              <a:gdLst>
                <a:gd name="T0" fmla="*/ 95 w 227"/>
                <a:gd name="T1" fmla="*/ 191 h 221"/>
                <a:gd name="T2" fmla="*/ 95 w 227"/>
                <a:gd name="T3" fmla="*/ 221 h 221"/>
                <a:gd name="T4" fmla="*/ 116 w 227"/>
                <a:gd name="T5" fmla="*/ 220 h 221"/>
                <a:gd name="T6" fmla="*/ 138 w 227"/>
                <a:gd name="T7" fmla="*/ 221 h 221"/>
                <a:gd name="T8" fmla="*/ 138 w 227"/>
                <a:gd name="T9" fmla="*/ 191 h 221"/>
                <a:gd name="T10" fmla="*/ 227 w 227"/>
                <a:gd name="T11" fmla="*/ 173 h 221"/>
                <a:gd name="T12" fmla="*/ 227 w 227"/>
                <a:gd name="T13" fmla="*/ 173 h 221"/>
                <a:gd name="T14" fmla="*/ 227 w 227"/>
                <a:gd name="T15" fmla="*/ 54 h 221"/>
                <a:gd name="T16" fmla="*/ 226 w 227"/>
                <a:gd name="T17" fmla="*/ 54 h 221"/>
                <a:gd name="T18" fmla="*/ 176 w 227"/>
                <a:gd name="T19" fmla="*/ 0 h 221"/>
                <a:gd name="T20" fmla="*/ 127 w 227"/>
                <a:gd name="T21" fmla="*/ 82 h 221"/>
                <a:gd name="T22" fmla="*/ 121 w 227"/>
                <a:gd name="T23" fmla="*/ 45 h 221"/>
                <a:gd name="T24" fmla="*/ 127 w 227"/>
                <a:gd name="T25" fmla="*/ 33 h 221"/>
                <a:gd name="T26" fmla="*/ 113 w 227"/>
                <a:gd name="T27" fmla="*/ 19 h 221"/>
                <a:gd name="T28" fmla="*/ 99 w 227"/>
                <a:gd name="T29" fmla="*/ 33 h 221"/>
                <a:gd name="T30" fmla="*/ 106 w 227"/>
                <a:gd name="T31" fmla="*/ 45 h 221"/>
                <a:gd name="T32" fmla="*/ 100 w 227"/>
                <a:gd name="T33" fmla="*/ 81 h 221"/>
                <a:gd name="T34" fmla="*/ 52 w 227"/>
                <a:gd name="T35" fmla="*/ 0 h 221"/>
                <a:gd name="T36" fmla="*/ 1 w 227"/>
                <a:gd name="T37" fmla="*/ 54 h 221"/>
                <a:gd name="T38" fmla="*/ 0 w 227"/>
                <a:gd name="T39" fmla="*/ 54 h 221"/>
                <a:gd name="T40" fmla="*/ 0 w 227"/>
                <a:gd name="T41" fmla="*/ 173 h 221"/>
                <a:gd name="T42" fmla="*/ 1 w 227"/>
                <a:gd name="T43" fmla="*/ 173 h 221"/>
                <a:gd name="T44" fmla="*/ 95 w 227"/>
                <a:gd name="T45" fmla="*/ 19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7" h="221">
                  <a:moveTo>
                    <a:pt x="95" y="191"/>
                  </a:moveTo>
                  <a:cubicBezTo>
                    <a:pt x="95" y="221"/>
                    <a:pt x="95" y="221"/>
                    <a:pt x="95" y="221"/>
                  </a:cubicBezTo>
                  <a:cubicBezTo>
                    <a:pt x="102" y="220"/>
                    <a:pt x="109" y="220"/>
                    <a:pt x="116" y="220"/>
                  </a:cubicBezTo>
                  <a:cubicBezTo>
                    <a:pt x="123" y="220"/>
                    <a:pt x="131" y="220"/>
                    <a:pt x="138" y="221"/>
                  </a:cubicBezTo>
                  <a:cubicBezTo>
                    <a:pt x="138" y="191"/>
                    <a:pt x="138" y="191"/>
                    <a:pt x="138" y="191"/>
                  </a:cubicBezTo>
                  <a:cubicBezTo>
                    <a:pt x="186" y="189"/>
                    <a:pt x="222" y="182"/>
                    <a:pt x="227" y="173"/>
                  </a:cubicBezTo>
                  <a:cubicBezTo>
                    <a:pt x="227" y="173"/>
                    <a:pt x="227" y="173"/>
                    <a:pt x="227" y="173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2" y="31"/>
                    <a:pt x="203" y="12"/>
                    <a:pt x="176" y="0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5" y="43"/>
                    <a:pt x="127" y="38"/>
                    <a:pt x="127" y="33"/>
                  </a:cubicBezTo>
                  <a:cubicBezTo>
                    <a:pt x="127" y="26"/>
                    <a:pt x="121" y="19"/>
                    <a:pt x="113" y="19"/>
                  </a:cubicBezTo>
                  <a:cubicBezTo>
                    <a:pt x="106" y="19"/>
                    <a:pt x="99" y="26"/>
                    <a:pt x="99" y="33"/>
                  </a:cubicBezTo>
                  <a:cubicBezTo>
                    <a:pt x="99" y="38"/>
                    <a:pt x="102" y="43"/>
                    <a:pt x="106" y="45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4" y="12"/>
                    <a:pt x="5" y="31"/>
                    <a:pt x="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1" y="173"/>
                    <a:pt x="1" y="173"/>
                    <a:pt x="1" y="173"/>
                  </a:cubicBezTo>
                  <a:cubicBezTo>
                    <a:pt x="5" y="182"/>
                    <a:pt x="45" y="190"/>
                    <a:pt x="95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246"/>
            <p:cNvSpPr/>
            <p:nvPr/>
          </p:nvSpPr>
          <p:spPr bwMode="auto">
            <a:xfrm>
              <a:off x="4653673" y="2514890"/>
              <a:ext cx="153327" cy="128772"/>
            </a:xfrm>
            <a:custGeom>
              <a:avLst/>
              <a:gdLst>
                <a:gd name="T0" fmla="*/ 175 w 227"/>
                <a:gd name="T1" fmla="*/ 0 h 191"/>
                <a:gd name="T2" fmla="*/ 127 w 227"/>
                <a:gd name="T3" fmla="*/ 82 h 191"/>
                <a:gd name="T4" fmla="*/ 121 w 227"/>
                <a:gd name="T5" fmla="*/ 45 h 191"/>
                <a:gd name="T6" fmla="*/ 127 w 227"/>
                <a:gd name="T7" fmla="*/ 33 h 191"/>
                <a:gd name="T8" fmla="*/ 113 w 227"/>
                <a:gd name="T9" fmla="*/ 19 h 191"/>
                <a:gd name="T10" fmla="*/ 99 w 227"/>
                <a:gd name="T11" fmla="*/ 33 h 191"/>
                <a:gd name="T12" fmla="*/ 106 w 227"/>
                <a:gd name="T13" fmla="*/ 45 h 191"/>
                <a:gd name="T14" fmla="*/ 100 w 227"/>
                <a:gd name="T15" fmla="*/ 82 h 191"/>
                <a:gd name="T16" fmla="*/ 52 w 227"/>
                <a:gd name="T17" fmla="*/ 0 h 191"/>
                <a:gd name="T18" fmla="*/ 1 w 227"/>
                <a:gd name="T19" fmla="*/ 54 h 191"/>
                <a:gd name="T20" fmla="*/ 0 w 227"/>
                <a:gd name="T21" fmla="*/ 54 h 191"/>
                <a:gd name="T22" fmla="*/ 0 w 227"/>
                <a:gd name="T23" fmla="*/ 174 h 191"/>
                <a:gd name="T24" fmla="*/ 0 w 227"/>
                <a:gd name="T25" fmla="*/ 174 h 191"/>
                <a:gd name="T26" fmla="*/ 114 w 227"/>
                <a:gd name="T27" fmla="*/ 191 h 191"/>
                <a:gd name="T28" fmla="*/ 227 w 227"/>
                <a:gd name="T29" fmla="*/ 174 h 191"/>
                <a:gd name="T30" fmla="*/ 227 w 227"/>
                <a:gd name="T31" fmla="*/ 174 h 191"/>
                <a:gd name="T32" fmla="*/ 227 w 227"/>
                <a:gd name="T33" fmla="*/ 54 h 191"/>
                <a:gd name="T34" fmla="*/ 226 w 227"/>
                <a:gd name="T35" fmla="*/ 54 h 191"/>
                <a:gd name="T36" fmla="*/ 175 w 227"/>
                <a:gd name="T3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7" h="191">
                  <a:moveTo>
                    <a:pt x="175" y="0"/>
                  </a:moveTo>
                  <a:cubicBezTo>
                    <a:pt x="127" y="82"/>
                    <a:pt x="127" y="82"/>
                    <a:pt x="127" y="82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5" y="43"/>
                    <a:pt x="127" y="38"/>
                    <a:pt x="127" y="33"/>
                  </a:cubicBezTo>
                  <a:cubicBezTo>
                    <a:pt x="127" y="26"/>
                    <a:pt x="121" y="19"/>
                    <a:pt x="113" y="19"/>
                  </a:cubicBezTo>
                  <a:cubicBezTo>
                    <a:pt x="106" y="19"/>
                    <a:pt x="99" y="26"/>
                    <a:pt x="99" y="33"/>
                  </a:cubicBezTo>
                  <a:cubicBezTo>
                    <a:pt x="99" y="38"/>
                    <a:pt x="102" y="43"/>
                    <a:pt x="106" y="45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4" y="12"/>
                    <a:pt x="5" y="31"/>
                    <a:pt x="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6" y="184"/>
                    <a:pt x="54" y="191"/>
                    <a:pt x="114" y="191"/>
                  </a:cubicBezTo>
                  <a:cubicBezTo>
                    <a:pt x="173" y="191"/>
                    <a:pt x="221" y="184"/>
                    <a:pt x="227" y="174"/>
                  </a:cubicBezTo>
                  <a:cubicBezTo>
                    <a:pt x="227" y="174"/>
                    <a:pt x="227" y="174"/>
                    <a:pt x="227" y="174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2" y="31"/>
                    <a:pt x="203" y="12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247"/>
            <p:cNvSpPr/>
            <p:nvPr/>
          </p:nvSpPr>
          <p:spPr bwMode="auto">
            <a:xfrm>
              <a:off x="4411547" y="2091169"/>
              <a:ext cx="96508" cy="107072"/>
            </a:xfrm>
            <a:custGeom>
              <a:avLst/>
              <a:gdLst>
                <a:gd name="T0" fmla="*/ 19 w 143"/>
                <a:gd name="T1" fmla="*/ 105 h 159"/>
                <a:gd name="T2" fmla="*/ 73 w 143"/>
                <a:gd name="T3" fmla="*/ 159 h 159"/>
                <a:gd name="T4" fmla="*/ 124 w 143"/>
                <a:gd name="T5" fmla="*/ 105 h 159"/>
                <a:gd name="T6" fmla="*/ 140 w 143"/>
                <a:gd name="T7" fmla="*/ 88 h 159"/>
                <a:gd name="T8" fmla="*/ 132 w 143"/>
                <a:gd name="T9" fmla="*/ 62 h 159"/>
                <a:gd name="T10" fmla="*/ 72 w 143"/>
                <a:gd name="T11" fmla="*/ 0 h 159"/>
                <a:gd name="T12" fmla="*/ 11 w 143"/>
                <a:gd name="T13" fmla="*/ 62 h 159"/>
                <a:gd name="T14" fmla="*/ 3 w 143"/>
                <a:gd name="T15" fmla="*/ 88 h 159"/>
                <a:gd name="T16" fmla="*/ 19 w 143"/>
                <a:gd name="T17" fmla="*/ 10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59">
                  <a:moveTo>
                    <a:pt x="19" y="105"/>
                  </a:moveTo>
                  <a:cubicBezTo>
                    <a:pt x="30" y="133"/>
                    <a:pt x="51" y="159"/>
                    <a:pt x="73" y="159"/>
                  </a:cubicBezTo>
                  <a:cubicBezTo>
                    <a:pt x="96" y="159"/>
                    <a:pt x="115" y="133"/>
                    <a:pt x="124" y="105"/>
                  </a:cubicBezTo>
                  <a:cubicBezTo>
                    <a:pt x="131" y="105"/>
                    <a:pt x="138" y="98"/>
                    <a:pt x="140" y="88"/>
                  </a:cubicBezTo>
                  <a:cubicBezTo>
                    <a:pt x="143" y="76"/>
                    <a:pt x="140" y="65"/>
                    <a:pt x="132" y="62"/>
                  </a:cubicBezTo>
                  <a:cubicBezTo>
                    <a:pt x="130" y="27"/>
                    <a:pt x="104" y="0"/>
                    <a:pt x="72" y="0"/>
                  </a:cubicBezTo>
                  <a:cubicBezTo>
                    <a:pt x="39" y="0"/>
                    <a:pt x="13" y="27"/>
                    <a:pt x="11" y="62"/>
                  </a:cubicBezTo>
                  <a:cubicBezTo>
                    <a:pt x="3" y="65"/>
                    <a:pt x="0" y="76"/>
                    <a:pt x="3" y="88"/>
                  </a:cubicBezTo>
                  <a:cubicBezTo>
                    <a:pt x="5" y="98"/>
                    <a:pt x="12" y="105"/>
                    <a:pt x="1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248"/>
            <p:cNvSpPr/>
            <p:nvPr/>
          </p:nvSpPr>
          <p:spPr bwMode="auto">
            <a:xfrm>
              <a:off x="4942626" y="2097736"/>
              <a:ext cx="96222" cy="106787"/>
            </a:xfrm>
            <a:custGeom>
              <a:avLst/>
              <a:gdLst>
                <a:gd name="T0" fmla="*/ 19 w 143"/>
                <a:gd name="T1" fmla="*/ 105 h 158"/>
                <a:gd name="T2" fmla="*/ 73 w 143"/>
                <a:gd name="T3" fmla="*/ 158 h 158"/>
                <a:gd name="T4" fmla="*/ 124 w 143"/>
                <a:gd name="T5" fmla="*/ 105 h 158"/>
                <a:gd name="T6" fmla="*/ 140 w 143"/>
                <a:gd name="T7" fmla="*/ 87 h 158"/>
                <a:gd name="T8" fmla="*/ 132 w 143"/>
                <a:gd name="T9" fmla="*/ 61 h 158"/>
                <a:gd name="T10" fmla="*/ 72 w 143"/>
                <a:gd name="T11" fmla="*/ 0 h 158"/>
                <a:gd name="T12" fmla="*/ 11 w 143"/>
                <a:gd name="T13" fmla="*/ 61 h 158"/>
                <a:gd name="T14" fmla="*/ 3 w 143"/>
                <a:gd name="T15" fmla="*/ 87 h 158"/>
                <a:gd name="T16" fmla="*/ 19 w 143"/>
                <a:gd name="T17" fmla="*/ 10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158">
                  <a:moveTo>
                    <a:pt x="19" y="105"/>
                  </a:moveTo>
                  <a:cubicBezTo>
                    <a:pt x="30" y="133"/>
                    <a:pt x="51" y="158"/>
                    <a:pt x="73" y="158"/>
                  </a:cubicBezTo>
                  <a:cubicBezTo>
                    <a:pt x="96" y="158"/>
                    <a:pt x="115" y="133"/>
                    <a:pt x="124" y="105"/>
                  </a:cubicBezTo>
                  <a:cubicBezTo>
                    <a:pt x="131" y="104"/>
                    <a:pt x="138" y="97"/>
                    <a:pt x="140" y="87"/>
                  </a:cubicBezTo>
                  <a:cubicBezTo>
                    <a:pt x="143" y="76"/>
                    <a:pt x="140" y="64"/>
                    <a:pt x="132" y="61"/>
                  </a:cubicBezTo>
                  <a:cubicBezTo>
                    <a:pt x="130" y="27"/>
                    <a:pt x="104" y="0"/>
                    <a:pt x="72" y="0"/>
                  </a:cubicBezTo>
                  <a:cubicBezTo>
                    <a:pt x="39" y="0"/>
                    <a:pt x="13" y="27"/>
                    <a:pt x="11" y="61"/>
                  </a:cubicBezTo>
                  <a:cubicBezTo>
                    <a:pt x="3" y="64"/>
                    <a:pt x="0" y="76"/>
                    <a:pt x="3" y="87"/>
                  </a:cubicBezTo>
                  <a:cubicBezTo>
                    <a:pt x="5" y="98"/>
                    <a:pt x="12" y="105"/>
                    <a:pt x="1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249"/>
            <p:cNvSpPr/>
            <p:nvPr/>
          </p:nvSpPr>
          <p:spPr bwMode="auto">
            <a:xfrm>
              <a:off x="4874385" y="2199669"/>
              <a:ext cx="193015" cy="129058"/>
            </a:xfrm>
            <a:custGeom>
              <a:avLst/>
              <a:gdLst>
                <a:gd name="T0" fmla="*/ 285 w 286"/>
                <a:gd name="T1" fmla="*/ 54 h 191"/>
                <a:gd name="T2" fmla="*/ 234 w 286"/>
                <a:gd name="T3" fmla="*/ 0 h 191"/>
                <a:gd name="T4" fmla="*/ 186 w 286"/>
                <a:gd name="T5" fmla="*/ 82 h 191"/>
                <a:gd name="T6" fmla="*/ 180 w 286"/>
                <a:gd name="T7" fmla="*/ 45 h 191"/>
                <a:gd name="T8" fmla="*/ 186 w 286"/>
                <a:gd name="T9" fmla="*/ 34 h 191"/>
                <a:gd name="T10" fmla="*/ 172 w 286"/>
                <a:gd name="T11" fmla="*/ 20 h 191"/>
                <a:gd name="T12" fmla="*/ 158 w 286"/>
                <a:gd name="T13" fmla="*/ 34 h 191"/>
                <a:gd name="T14" fmla="*/ 165 w 286"/>
                <a:gd name="T15" fmla="*/ 45 h 191"/>
                <a:gd name="T16" fmla="*/ 159 w 286"/>
                <a:gd name="T17" fmla="*/ 82 h 191"/>
                <a:gd name="T18" fmla="*/ 111 w 286"/>
                <a:gd name="T19" fmla="*/ 0 h 191"/>
                <a:gd name="T20" fmla="*/ 60 w 286"/>
                <a:gd name="T21" fmla="*/ 54 h 191"/>
                <a:gd name="T22" fmla="*/ 59 w 286"/>
                <a:gd name="T23" fmla="*/ 54 h 191"/>
                <a:gd name="T24" fmla="*/ 59 w 286"/>
                <a:gd name="T25" fmla="*/ 68 h 191"/>
                <a:gd name="T26" fmla="*/ 2 w 286"/>
                <a:gd name="T27" fmla="*/ 68 h 191"/>
                <a:gd name="T28" fmla="*/ 2 w 286"/>
                <a:gd name="T29" fmla="*/ 80 h 191"/>
                <a:gd name="T30" fmla="*/ 0 w 286"/>
                <a:gd name="T31" fmla="*/ 110 h 191"/>
                <a:gd name="T32" fmla="*/ 59 w 286"/>
                <a:gd name="T33" fmla="*/ 110 h 191"/>
                <a:gd name="T34" fmla="*/ 59 w 286"/>
                <a:gd name="T35" fmla="*/ 174 h 191"/>
                <a:gd name="T36" fmla="*/ 59 w 286"/>
                <a:gd name="T37" fmla="*/ 174 h 191"/>
                <a:gd name="T38" fmla="*/ 173 w 286"/>
                <a:gd name="T39" fmla="*/ 191 h 191"/>
                <a:gd name="T40" fmla="*/ 286 w 286"/>
                <a:gd name="T41" fmla="*/ 174 h 191"/>
                <a:gd name="T42" fmla="*/ 286 w 286"/>
                <a:gd name="T43" fmla="*/ 174 h 191"/>
                <a:gd name="T44" fmla="*/ 286 w 286"/>
                <a:gd name="T45" fmla="*/ 54 h 191"/>
                <a:gd name="T46" fmla="*/ 285 w 286"/>
                <a:gd name="T47" fmla="*/ 5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6" h="191">
                  <a:moveTo>
                    <a:pt x="285" y="54"/>
                  </a:moveTo>
                  <a:cubicBezTo>
                    <a:pt x="281" y="32"/>
                    <a:pt x="262" y="12"/>
                    <a:pt x="234" y="0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4" y="43"/>
                    <a:pt x="186" y="39"/>
                    <a:pt x="186" y="34"/>
                  </a:cubicBezTo>
                  <a:cubicBezTo>
                    <a:pt x="186" y="26"/>
                    <a:pt x="180" y="20"/>
                    <a:pt x="172" y="20"/>
                  </a:cubicBezTo>
                  <a:cubicBezTo>
                    <a:pt x="165" y="20"/>
                    <a:pt x="158" y="26"/>
                    <a:pt x="158" y="34"/>
                  </a:cubicBezTo>
                  <a:cubicBezTo>
                    <a:pt x="158" y="39"/>
                    <a:pt x="161" y="43"/>
                    <a:pt x="165" y="45"/>
                  </a:cubicBezTo>
                  <a:cubicBezTo>
                    <a:pt x="159" y="82"/>
                    <a:pt x="159" y="82"/>
                    <a:pt x="159" y="82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83" y="12"/>
                    <a:pt x="64" y="32"/>
                    <a:pt x="60" y="54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72"/>
                    <a:pt x="2" y="76"/>
                    <a:pt x="2" y="80"/>
                  </a:cubicBezTo>
                  <a:cubicBezTo>
                    <a:pt x="2" y="90"/>
                    <a:pt x="1" y="100"/>
                    <a:pt x="0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5" y="184"/>
                    <a:pt x="113" y="191"/>
                    <a:pt x="173" y="191"/>
                  </a:cubicBezTo>
                  <a:cubicBezTo>
                    <a:pt x="232" y="191"/>
                    <a:pt x="280" y="184"/>
                    <a:pt x="286" y="174"/>
                  </a:cubicBezTo>
                  <a:cubicBezTo>
                    <a:pt x="286" y="174"/>
                    <a:pt x="286" y="174"/>
                    <a:pt x="286" y="174"/>
                  </a:cubicBezTo>
                  <a:cubicBezTo>
                    <a:pt x="286" y="54"/>
                    <a:pt x="286" y="54"/>
                    <a:pt x="286" y="54"/>
                  </a:cubicBezTo>
                  <a:lnTo>
                    <a:pt x="285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250"/>
            <p:cNvSpPr>
              <a:spLocks noEditPoints="1"/>
            </p:cNvSpPr>
            <p:nvPr/>
          </p:nvSpPr>
          <p:spPr bwMode="auto">
            <a:xfrm>
              <a:off x="4593142" y="2114582"/>
              <a:ext cx="275818" cy="278102"/>
            </a:xfrm>
            <a:custGeom>
              <a:avLst/>
              <a:gdLst>
                <a:gd name="T0" fmla="*/ 205 w 409"/>
                <a:gd name="T1" fmla="*/ 0 h 412"/>
                <a:gd name="T2" fmla="*/ 0 w 409"/>
                <a:gd name="T3" fmla="*/ 206 h 412"/>
                <a:gd name="T4" fmla="*/ 205 w 409"/>
                <a:gd name="T5" fmla="*/ 412 h 412"/>
                <a:gd name="T6" fmla="*/ 409 w 409"/>
                <a:gd name="T7" fmla="*/ 206 h 412"/>
                <a:gd name="T8" fmla="*/ 205 w 409"/>
                <a:gd name="T9" fmla="*/ 0 h 412"/>
                <a:gd name="T10" fmla="*/ 205 w 409"/>
                <a:gd name="T11" fmla="*/ 363 h 412"/>
                <a:gd name="T12" fmla="*/ 49 w 409"/>
                <a:gd name="T13" fmla="*/ 206 h 412"/>
                <a:gd name="T14" fmla="*/ 205 w 409"/>
                <a:gd name="T15" fmla="*/ 49 h 412"/>
                <a:gd name="T16" fmla="*/ 360 w 409"/>
                <a:gd name="T17" fmla="*/ 206 h 412"/>
                <a:gd name="T18" fmla="*/ 205 w 409"/>
                <a:gd name="T19" fmla="*/ 363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9" h="412">
                  <a:moveTo>
                    <a:pt x="205" y="0"/>
                  </a:moveTo>
                  <a:cubicBezTo>
                    <a:pt x="92" y="0"/>
                    <a:pt x="0" y="92"/>
                    <a:pt x="0" y="206"/>
                  </a:cubicBezTo>
                  <a:cubicBezTo>
                    <a:pt x="0" y="320"/>
                    <a:pt x="92" y="412"/>
                    <a:pt x="205" y="412"/>
                  </a:cubicBezTo>
                  <a:cubicBezTo>
                    <a:pt x="318" y="412"/>
                    <a:pt x="409" y="320"/>
                    <a:pt x="409" y="206"/>
                  </a:cubicBezTo>
                  <a:cubicBezTo>
                    <a:pt x="409" y="92"/>
                    <a:pt x="318" y="0"/>
                    <a:pt x="205" y="0"/>
                  </a:cubicBezTo>
                  <a:close/>
                  <a:moveTo>
                    <a:pt x="205" y="363"/>
                  </a:moveTo>
                  <a:cubicBezTo>
                    <a:pt x="119" y="363"/>
                    <a:pt x="49" y="293"/>
                    <a:pt x="49" y="206"/>
                  </a:cubicBezTo>
                  <a:cubicBezTo>
                    <a:pt x="49" y="120"/>
                    <a:pt x="119" y="49"/>
                    <a:pt x="205" y="49"/>
                  </a:cubicBezTo>
                  <a:cubicBezTo>
                    <a:pt x="291" y="49"/>
                    <a:pt x="360" y="120"/>
                    <a:pt x="360" y="206"/>
                  </a:cubicBezTo>
                  <a:cubicBezTo>
                    <a:pt x="360" y="293"/>
                    <a:pt x="291" y="363"/>
                    <a:pt x="205" y="3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251"/>
            <p:cNvSpPr/>
            <p:nvPr/>
          </p:nvSpPr>
          <p:spPr bwMode="auto">
            <a:xfrm>
              <a:off x="4383281" y="2193673"/>
              <a:ext cx="205008" cy="128772"/>
            </a:xfrm>
            <a:custGeom>
              <a:avLst/>
              <a:gdLst>
                <a:gd name="T0" fmla="*/ 302 w 304"/>
                <a:gd name="T1" fmla="*/ 77 h 191"/>
                <a:gd name="T2" fmla="*/ 227 w 304"/>
                <a:gd name="T3" fmla="*/ 77 h 191"/>
                <a:gd name="T4" fmla="*/ 227 w 304"/>
                <a:gd name="T5" fmla="*/ 54 h 191"/>
                <a:gd name="T6" fmla="*/ 226 w 304"/>
                <a:gd name="T7" fmla="*/ 54 h 191"/>
                <a:gd name="T8" fmla="*/ 175 w 304"/>
                <a:gd name="T9" fmla="*/ 0 h 191"/>
                <a:gd name="T10" fmla="*/ 127 w 304"/>
                <a:gd name="T11" fmla="*/ 82 h 191"/>
                <a:gd name="T12" fmla="*/ 121 w 304"/>
                <a:gd name="T13" fmla="*/ 45 h 191"/>
                <a:gd name="T14" fmla="*/ 127 w 304"/>
                <a:gd name="T15" fmla="*/ 33 h 191"/>
                <a:gd name="T16" fmla="*/ 113 w 304"/>
                <a:gd name="T17" fmla="*/ 19 h 191"/>
                <a:gd name="T18" fmla="*/ 99 w 304"/>
                <a:gd name="T19" fmla="*/ 33 h 191"/>
                <a:gd name="T20" fmla="*/ 106 w 304"/>
                <a:gd name="T21" fmla="*/ 45 h 191"/>
                <a:gd name="T22" fmla="*/ 100 w 304"/>
                <a:gd name="T23" fmla="*/ 81 h 191"/>
                <a:gd name="T24" fmla="*/ 52 w 304"/>
                <a:gd name="T25" fmla="*/ 0 h 191"/>
                <a:gd name="T26" fmla="*/ 1 w 304"/>
                <a:gd name="T27" fmla="*/ 54 h 191"/>
                <a:gd name="T28" fmla="*/ 0 w 304"/>
                <a:gd name="T29" fmla="*/ 54 h 191"/>
                <a:gd name="T30" fmla="*/ 0 w 304"/>
                <a:gd name="T31" fmla="*/ 173 h 191"/>
                <a:gd name="T32" fmla="*/ 0 w 304"/>
                <a:gd name="T33" fmla="*/ 173 h 191"/>
                <a:gd name="T34" fmla="*/ 114 w 304"/>
                <a:gd name="T35" fmla="*/ 191 h 191"/>
                <a:gd name="T36" fmla="*/ 227 w 304"/>
                <a:gd name="T37" fmla="*/ 173 h 191"/>
                <a:gd name="T38" fmla="*/ 227 w 304"/>
                <a:gd name="T39" fmla="*/ 173 h 191"/>
                <a:gd name="T40" fmla="*/ 227 w 304"/>
                <a:gd name="T41" fmla="*/ 119 h 191"/>
                <a:gd name="T42" fmla="*/ 304 w 304"/>
                <a:gd name="T43" fmla="*/ 119 h 191"/>
                <a:gd name="T44" fmla="*/ 302 w 304"/>
                <a:gd name="T45" fmla="*/ 89 h 191"/>
                <a:gd name="T46" fmla="*/ 302 w 304"/>
                <a:gd name="T47" fmla="*/ 7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4" h="191">
                  <a:moveTo>
                    <a:pt x="302" y="77"/>
                  </a:moveTo>
                  <a:cubicBezTo>
                    <a:pt x="227" y="77"/>
                    <a:pt x="227" y="77"/>
                    <a:pt x="227" y="77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6" y="54"/>
                    <a:pt x="226" y="54"/>
                    <a:pt x="226" y="54"/>
                  </a:cubicBezTo>
                  <a:cubicBezTo>
                    <a:pt x="222" y="31"/>
                    <a:pt x="203" y="12"/>
                    <a:pt x="175" y="0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5" y="42"/>
                    <a:pt x="127" y="38"/>
                    <a:pt x="127" y="33"/>
                  </a:cubicBezTo>
                  <a:cubicBezTo>
                    <a:pt x="127" y="25"/>
                    <a:pt x="121" y="19"/>
                    <a:pt x="113" y="19"/>
                  </a:cubicBezTo>
                  <a:cubicBezTo>
                    <a:pt x="106" y="19"/>
                    <a:pt x="99" y="25"/>
                    <a:pt x="99" y="33"/>
                  </a:cubicBezTo>
                  <a:cubicBezTo>
                    <a:pt x="99" y="38"/>
                    <a:pt x="102" y="42"/>
                    <a:pt x="106" y="45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4" y="12"/>
                    <a:pt x="5" y="31"/>
                    <a:pt x="1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6" y="183"/>
                    <a:pt x="54" y="191"/>
                    <a:pt x="114" y="191"/>
                  </a:cubicBezTo>
                  <a:cubicBezTo>
                    <a:pt x="173" y="191"/>
                    <a:pt x="221" y="183"/>
                    <a:pt x="227" y="173"/>
                  </a:cubicBezTo>
                  <a:cubicBezTo>
                    <a:pt x="227" y="173"/>
                    <a:pt x="227" y="173"/>
                    <a:pt x="227" y="173"/>
                  </a:cubicBezTo>
                  <a:cubicBezTo>
                    <a:pt x="227" y="119"/>
                    <a:pt x="227" y="119"/>
                    <a:pt x="227" y="119"/>
                  </a:cubicBezTo>
                  <a:cubicBezTo>
                    <a:pt x="304" y="119"/>
                    <a:pt x="304" y="119"/>
                    <a:pt x="304" y="119"/>
                  </a:cubicBezTo>
                  <a:cubicBezTo>
                    <a:pt x="302" y="109"/>
                    <a:pt x="302" y="99"/>
                    <a:pt x="302" y="89"/>
                  </a:cubicBezTo>
                  <a:cubicBezTo>
                    <a:pt x="302" y="85"/>
                    <a:pt x="302" y="81"/>
                    <a:pt x="30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252"/>
            <p:cNvSpPr/>
            <p:nvPr/>
          </p:nvSpPr>
          <p:spPr bwMode="auto">
            <a:xfrm>
              <a:off x="4681941" y="2398681"/>
              <a:ext cx="96508" cy="120778"/>
            </a:xfrm>
            <a:custGeom>
              <a:avLst/>
              <a:gdLst>
                <a:gd name="T0" fmla="*/ 73 w 143"/>
                <a:gd name="T1" fmla="*/ 1 h 179"/>
                <a:gd name="T2" fmla="*/ 52 w 143"/>
                <a:gd name="T3" fmla="*/ 0 h 179"/>
                <a:gd name="T4" fmla="*/ 52 w 143"/>
                <a:gd name="T5" fmla="*/ 24 h 179"/>
                <a:gd name="T6" fmla="*/ 11 w 143"/>
                <a:gd name="T7" fmla="*/ 82 h 179"/>
                <a:gd name="T8" fmla="*/ 3 w 143"/>
                <a:gd name="T9" fmla="*/ 108 h 179"/>
                <a:gd name="T10" fmla="*/ 19 w 143"/>
                <a:gd name="T11" fmla="*/ 126 h 179"/>
                <a:gd name="T12" fmla="*/ 73 w 143"/>
                <a:gd name="T13" fmla="*/ 179 h 179"/>
                <a:gd name="T14" fmla="*/ 125 w 143"/>
                <a:gd name="T15" fmla="*/ 126 h 179"/>
                <a:gd name="T16" fmla="*/ 140 w 143"/>
                <a:gd name="T17" fmla="*/ 108 h 179"/>
                <a:gd name="T18" fmla="*/ 132 w 143"/>
                <a:gd name="T19" fmla="*/ 82 h 179"/>
                <a:gd name="T20" fmla="*/ 95 w 143"/>
                <a:gd name="T21" fmla="*/ 26 h 179"/>
                <a:gd name="T22" fmla="*/ 95 w 143"/>
                <a:gd name="T23" fmla="*/ 0 h 179"/>
                <a:gd name="T24" fmla="*/ 73 w 143"/>
                <a:gd name="T25" fmla="*/ 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179">
                  <a:moveTo>
                    <a:pt x="73" y="1"/>
                  </a:moveTo>
                  <a:cubicBezTo>
                    <a:pt x="66" y="1"/>
                    <a:pt x="59" y="1"/>
                    <a:pt x="52" y="0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30" y="33"/>
                    <a:pt x="13" y="55"/>
                    <a:pt x="11" y="82"/>
                  </a:cubicBezTo>
                  <a:cubicBezTo>
                    <a:pt x="3" y="85"/>
                    <a:pt x="0" y="97"/>
                    <a:pt x="3" y="108"/>
                  </a:cubicBezTo>
                  <a:cubicBezTo>
                    <a:pt x="5" y="119"/>
                    <a:pt x="12" y="126"/>
                    <a:pt x="19" y="126"/>
                  </a:cubicBezTo>
                  <a:cubicBezTo>
                    <a:pt x="30" y="153"/>
                    <a:pt x="51" y="179"/>
                    <a:pt x="73" y="179"/>
                  </a:cubicBezTo>
                  <a:cubicBezTo>
                    <a:pt x="96" y="179"/>
                    <a:pt x="115" y="153"/>
                    <a:pt x="125" y="126"/>
                  </a:cubicBezTo>
                  <a:cubicBezTo>
                    <a:pt x="131" y="125"/>
                    <a:pt x="138" y="118"/>
                    <a:pt x="140" y="108"/>
                  </a:cubicBezTo>
                  <a:cubicBezTo>
                    <a:pt x="143" y="97"/>
                    <a:pt x="140" y="85"/>
                    <a:pt x="132" y="82"/>
                  </a:cubicBezTo>
                  <a:cubicBezTo>
                    <a:pt x="130" y="57"/>
                    <a:pt x="116" y="35"/>
                    <a:pt x="95" y="26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8" y="1"/>
                    <a:pt x="80" y="1"/>
                    <a:pt x="7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253"/>
            <p:cNvSpPr/>
            <p:nvPr/>
          </p:nvSpPr>
          <p:spPr bwMode="auto">
            <a:xfrm>
              <a:off x="4690792" y="2178255"/>
              <a:ext cx="83088" cy="151614"/>
            </a:xfrm>
            <a:custGeom>
              <a:avLst/>
              <a:gdLst>
                <a:gd name="T0" fmla="*/ 78 w 123"/>
                <a:gd name="T1" fmla="*/ 94 h 225"/>
                <a:gd name="T2" fmla="*/ 44 w 123"/>
                <a:gd name="T3" fmla="*/ 71 h 225"/>
                <a:gd name="T4" fmla="*/ 68 w 123"/>
                <a:gd name="T5" fmla="*/ 55 h 225"/>
                <a:gd name="T6" fmla="*/ 108 w 123"/>
                <a:gd name="T7" fmla="*/ 65 h 225"/>
                <a:gd name="T8" fmla="*/ 116 w 123"/>
                <a:gd name="T9" fmla="*/ 33 h 225"/>
                <a:gd name="T10" fmla="*/ 76 w 123"/>
                <a:gd name="T11" fmla="*/ 24 h 225"/>
                <a:gd name="T12" fmla="*/ 76 w 123"/>
                <a:gd name="T13" fmla="*/ 0 h 225"/>
                <a:gd name="T14" fmla="*/ 49 w 123"/>
                <a:gd name="T15" fmla="*/ 0 h 225"/>
                <a:gd name="T16" fmla="*/ 49 w 123"/>
                <a:gd name="T17" fmla="*/ 26 h 225"/>
                <a:gd name="T18" fmla="*/ 2 w 123"/>
                <a:gd name="T19" fmla="*/ 75 h 225"/>
                <a:gd name="T20" fmla="*/ 52 w 123"/>
                <a:gd name="T21" fmla="*/ 126 h 225"/>
                <a:gd name="T22" fmla="*/ 81 w 123"/>
                <a:gd name="T23" fmla="*/ 150 h 225"/>
                <a:gd name="T24" fmla="*/ 54 w 123"/>
                <a:gd name="T25" fmla="*/ 167 h 225"/>
                <a:gd name="T26" fmla="*/ 9 w 123"/>
                <a:gd name="T27" fmla="*/ 155 h 225"/>
                <a:gd name="T28" fmla="*/ 0 w 123"/>
                <a:gd name="T29" fmla="*/ 187 h 225"/>
                <a:gd name="T30" fmla="*/ 47 w 123"/>
                <a:gd name="T31" fmla="*/ 199 h 225"/>
                <a:gd name="T32" fmla="*/ 47 w 123"/>
                <a:gd name="T33" fmla="*/ 225 h 225"/>
                <a:gd name="T34" fmla="*/ 74 w 123"/>
                <a:gd name="T35" fmla="*/ 225 h 225"/>
                <a:gd name="T36" fmla="*/ 74 w 123"/>
                <a:gd name="T37" fmla="*/ 196 h 225"/>
                <a:gd name="T38" fmla="*/ 123 w 123"/>
                <a:gd name="T39" fmla="*/ 146 h 225"/>
                <a:gd name="T40" fmla="*/ 78 w 123"/>
                <a:gd name="T41" fmla="*/ 94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3" h="225">
                  <a:moveTo>
                    <a:pt x="78" y="94"/>
                  </a:moveTo>
                  <a:cubicBezTo>
                    <a:pt x="54" y="85"/>
                    <a:pt x="44" y="79"/>
                    <a:pt x="44" y="71"/>
                  </a:cubicBezTo>
                  <a:cubicBezTo>
                    <a:pt x="44" y="63"/>
                    <a:pt x="50" y="55"/>
                    <a:pt x="68" y="55"/>
                  </a:cubicBezTo>
                  <a:cubicBezTo>
                    <a:pt x="88" y="55"/>
                    <a:pt x="101" y="61"/>
                    <a:pt x="108" y="65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06" y="29"/>
                    <a:pt x="94" y="25"/>
                    <a:pt x="76" y="24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19" y="32"/>
                    <a:pt x="2" y="51"/>
                    <a:pt x="2" y="75"/>
                  </a:cubicBezTo>
                  <a:cubicBezTo>
                    <a:pt x="2" y="102"/>
                    <a:pt x="22" y="116"/>
                    <a:pt x="52" y="126"/>
                  </a:cubicBezTo>
                  <a:cubicBezTo>
                    <a:pt x="72" y="133"/>
                    <a:pt x="81" y="139"/>
                    <a:pt x="81" y="150"/>
                  </a:cubicBezTo>
                  <a:cubicBezTo>
                    <a:pt x="81" y="160"/>
                    <a:pt x="70" y="167"/>
                    <a:pt x="54" y="167"/>
                  </a:cubicBezTo>
                  <a:cubicBezTo>
                    <a:pt x="36" y="167"/>
                    <a:pt x="20" y="161"/>
                    <a:pt x="9" y="155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11" y="193"/>
                    <a:pt x="29" y="198"/>
                    <a:pt x="47" y="199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74" y="196"/>
                    <a:pt x="74" y="196"/>
                    <a:pt x="74" y="196"/>
                  </a:cubicBezTo>
                  <a:cubicBezTo>
                    <a:pt x="106" y="191"/>
                    <a:pt x="123" y="170"/>
                    <a:pt x="123" y="146"/>
                  </a:cubicBezTo>
                  <a:cubicBezTo>
                    <a:pt x="123" y="121"/>
                    <a:pt x="110" y="106"/>
                    <a:pt x="78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452820" y="2576495"/>
            <a:ext cx="436569" cy="653854"/>
            <a:chOff x="3212624" y="1881308"/>
            <a:chExt cx="436569" cy="653854"/>
          </a:xfrm>
          <a:solidFill>
            <a:schemeClr val="bg1"/>
          </a:solidFill>
        </p:grpSpPr>
        <p:sp>
          <p:nvSpPr>
            <p:cNvPr id="35" name="Freeform 256"/>
            <p:cNvSpPr>
              <a:spLocks noEditPoints="1"/>
            </p:cNvSpPr>
            <p:nvPr/>
          </p:nvSpPr>
          <p:spPr bwMode="auto">
            <a:xfrm>
              <a:off x="3339398" y="1881308"/>
              <a:ext cx="228706" cy="230705"/>
            </a:xfrm>
            <a:custGeom>
              <a:avLst/>
              <a:gdLst>
                <a:gd name="T0" fmla="*/ 170 w 339"/>
                <a:gd name="T1" fmla="*/ 342 h 342"/>
                <a:gd name="T2" fmla="*/ 339 w 339"/>
                <a:gd name="T3" fmla="*/ 171 h 342"/>
                <a:gd name="T4" fmla="*/ 170 w 339"/>
                <a:gd name="T5" fmla="*/ 0 h 342"/>
                <a:gd name="T6" fmla="*/ 0 w 339"/>
                <a:gd name="T7" fmla="*/ 171 h 342"/>
                <a:gd name="T8" fmla="*/ 170 w 339"/>
                <a:gd name="T9" fmla="*/ 342 h 342"/>
                <a:gd name="T10" fmla="*/ 170 w 339"/>
                <a:gd name="T11" fmla="*/ 41 h 342"/>
                <a:gd name="T12" fmla="*/ 298 w 339"/>
                <a:gd name="T13" fmla="*/ 171 h 342"/>
                <a:gd name="T14" fmla="*/ 170 w 339"/>
                <a:gd name="T15" fmla="*/ 301 h 342"/>
                <a:gd name="T16" fmla="*/ 41 w 339"/>
                <a:gd name="T17" fmla="*/ 171 h 342"/>
                <a:gd name="T18" fmla="*/ 170 w 339"/>
                <a:gd name="T19" fmla="*/ 4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9" h="342">
                  <a:moveTo>
                    <a:pt x="170" y="342"/>
                  </a:moveTo>
                  <a:cubicBezTo>
                    <a:pt x="263" y="342"/>
                    <a:pt x="339" y="265"/>
                    <a:pt x="339" y="171"/>
                  </a:cubicBezTo>
                  <a:cubicBezTo>
                    <a:pt x="339" y="77"/>
                    <a:pt x="263" y="0"/>
                    <a:pt x="170" y="0"/>
                  </a:cubicBezTo>
                  <a:cubicBezTo>
                    <a:pt x="76" y="0"/>
                    <a:pt x="0" y="77"/>
                    <a:pt x="0" y="171"/>
                  </a:cubicBezTo>
                  <a:cubicBezTo>
                    <a:pt x="0" y="265"/>
                    <a:pt x="76" y="342"/>
                    <a:pt x="170" y="342"/>
                  </a:cubicBezTo>
                  <a:close/>
                  <a:moveTo>
                    <a:pt x="170" y="41"/>
                  </a:moveTo>
                  <a:cubicBezTo>
                    <a:pt x="241" y="41"/>
                    <a:pt x="298" y="99"/>
                    <a:pt x="298" y="171"/>
                  </a:cubicBezTo>
                  <a:cubicBezTo>
                    <a:pt x="298" y="243"/>
                    <a:pt x="241" y="301"/>
                    <a:pt x="170" y="301"/>
                  </a:cubicBezTo>
                  <a:cubicBezTo>
                    <a:pt x="99" y="301"/>
                    <a:pt x="41" y="243"/>
                    <a:pt x="41" y="171"/>
                  </a:cubicBezTo>
                  <a:cubicBezTo>
                    <a:pt x="41" y="99"/>
                    <a:pt x="99" y="41"/>
                    <a:pt x="17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257"/>
            <p:cNvSpPr/>
            <p:nvPr/>
          </p:nvSpPr>
          <p:spPr bwMode="auto">
            <a:xfrm>
              <a:off x="3417632" y="1933845"/>
              <a:ext cx="68812" cy="125631"/>
            </a:xfrm>
            <a:custGeom>
              <a:avLst/>
              <a:gdLst>
                <a:gd name="T0" fmla="*/ 45 w 102"/>
                <a:gd name="T1" fmla="*/ 138 h 186"/>
                <a:gd name="T2" fmla="*/ 7 w 102"/>
                <a:gd name="T3" fmla="*/ 128 h 186"/>
                <a:gd name="T4" fmla="*/ 0 w 102"/>
                <a:gd name="T5" fmla="*/ 155 h 186"/>
                <a:gd name="T6" fmla="*/ 39 w 102"/>
                <a:gd name="T7" fmla="*/ 165 h 186"/>
                <a:gd name="T8" fmla="*/ 39 w 102"/>
                <a:gd name="T9" fmla="*/ 186 h 186"/>
                <a:gd name="T10" fmla="*/ 62 w 102"/>
                <a:gd name="T11" fmla="*/ 186 h 186"/>
                <a:gd name="T12" fmla="*/ 62 w 102"/>
                <a:gd name="T13" fmla="*/ 163 h 186"/>
                <a:gd name="T14" fmla="*/ 102 w 102"/>
                <a:gd name="T15" fmla="*/ 121 h 186"/>
                <a:gd name="T16" fmla="*/ 64 w 102"/>
                <a:gd name="T17" fmla="*/ 78 h 186"/>
                <a:gd name="T18" fmla="*/ 37 w 102"/>
                <a:gd name="T19" fmla="*/ 59 h 186"/>
                <a:gd name="T20" fmla="*/ 56 w 102"/>
                <a:gd name="T21" fmla="*/ 46 h 186"/>
                <a:gd name="T22" fmla="*/ 89 w 102"/>
                <a:gd name="T23" fmla="*/ 54 h 186"/>
                <a:gd name="T24" fmla="*/ 96 w 102"/>
                <a:gd name="T25" fmla="*/ 28 h 186"/>
                <a:gd name="T26" fmla="*/ 63 w 102"/>
                <a:gd name="T27" fmla="*/ 20 h 186"/>
                <a:gd name="T28" fmla="*/ 63 w 102"/>
                <a:gd name="T29" fmla="*/ 0 h 186"/>
                <a:gd name="T30" fmla="*/ 40 w 102"/>
                <a:gd name="T31" fmla="*/ 0 h 186"/>
                <a:gd name="T32" fmla="*/ 40 w 102"/>
                <a:gd name="T33" fmla="*/ 22 h 186"/>
                <a:gd name="T34" fmla="*/ 2 w 102"/>
                <a:gd name="T35" fmla="*/ 62 h 186"/>
                <a:gd name="T36" fmla="*/ 43 w 102"/>
                <a:gd name="T37" fmla="*/ 104 h 186"/>
                <a:gd name="T38" fmla="*/ 67 w 102"/>
                <a:gd name="T39" fmla="*/ 124 h 186"/>
                <a:gd name="T40" fmla="*/ 45 w 102"/>
                <a:gd name="T41" fmla="*/ 13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186">
                  <a:moveTo>
                    <a:pt x="45" y="138"/>
                  </a:moveTo>
                  <a:cubicBezTo>
                    <a:pt x="30" y="138"/>
                    <a:pt x="17" y="133"/>
                    <a:pt x="7" y="128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9" y="160"/>
                    <a:pt x="24" y="164"/>
                    <a:pt x="39" y="165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62" y="186"/>
                    <a:pt x="62" y="186"/>
                    <a:pt x="62" y="186"/>
                  </a:cubicBezTo>
                  <a:cubicBezTo>
                    <a:pt x="62" y="163"/>
                    <a:pt x="62" y="163"/>
                    <a:pt x="62" y="163"/>
                  </a:cubicBezTo>
                  <a:cubicBezTo>
                    <a:pt x="88" y="158"/>
                    <a:pt x="102" y="141"/>
                    <a:pt x="102" y="121"/>
                  </a:cubicBezTo>
                  <a:cubicBezTo>
                    <a:pt x="102" y="100"/>
                    <a:pt x="91" y="88"/>
                    <a:pt x="64" y="78"/>
                  </a:cubicBezTo>
                  <a:cubicBezTo>
                    <a:pt x="45" y="71"/>
                    <a:pt x="37" y="66"/>
                    <a:pt x="37" y="59"/>
                  </a:cubicBezTo>
                  <a:cubicBezTo>
                    <a:pt x="37" y="52"/>
                    <a:pt x="41" y="46"/>
                    <a:pt x="56" y="46"/>
                  </a:cubicBezTo>
                  <a:cubicBezTo>
                    <a:pt x="73" y="46"/>
                    <a:pt x="83" y="51"/>
                    <a:pt x="89" y="54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88" y="24"/>
                    <a:pt x="78" y="21"/>
                    <a:pt x="63" y="2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16" y="26"/>
                    <a:pt x="2" y="42"/>
                    <a:pt x="2" y="62"/>
                  </a:cubicBezTo>
                  <a:cubicBezTo>
                    <a:pt x="2" y="85"/>
                    <a:pt x="18" y="96"/>
                    <a:pt x="43" y="104"/>
                  </a:cubicBezTo>
                  <a:cubicBezTo>
                    <a:pt x="60" y="110"/>
                    <a:pt x="67" y="115"/>
                    <a:pt x="67" y="124"/>
                  </a:cubicBezTo>
                  <a:cubicBezTo>
                    <a:pt x="67" y="133"/>
                    <a:pt x="58" y="138"/>
                    <a:pt x="45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258"/>
            <p:cNvSpPr>
              <a:spLocks noEditPoints="1"/>
            </p:cNvSpPr>
            <p:nvPr/>
          </p:nvSpPr>
          <p:spPr bwMode="auto">
            <a:xfrm>
              <a:off x="3242890" y="2068898"/>
              <a:ext cx="139051" cy="140193"/>
            </a:xfrm>
            <a:custGeom>
              <a:avLst/>
              <a:gdLst>
                <a:gd name="T0" fmla="*/ 103 w 206"/>
                <a:gd name="T1" fmla="*/ 208 h 208"/>
                <a:gd name="T2" fmla="*/ 206 w 206"/>
                <a:gd name="T3" fmla="*/ 104 h 208"/>
                <a:gd name="T4" fmla="*/ 103 w 206"/>
                <a:gd name="T5" fmla="*/ 0 h 208"/>
                <a:gd name="T6" fmla="*/ 0 w 206"/>
                <a:gd name="T7" fmla="*/ 104 h 208"/>
                <a:gd name="T8" fmla="*/ 103 w 206"/>
                <a:gd name="T9" fmla="*/ 208 h 208"/>
                <a:gd name="T10" fmla="*/ 103 w 206"/>
                <a:gd name="T11" fmla="*/ 25 h 208"/>
                <a:gd name="T12" fmla="*/ 181 w 206"/>
                <a:gd name="T13" fmla="*/ 104 h 208"/>
                <a:gd name="T14" fmla="*/ 103 w 206"/>
                <a:gd name="T15" fmla="*/ 183 h 208"/>
                <a:gd name="T16" fmla="*/ 24 w 206"/>
                <a:gd name="T17" fmla="*/ 104 h 208"/>
                <a:gd name="T18" fmla="*/ 103 w 206"/>
                <a:gd name="T19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" h="208">
                  <a:moveTo>
                    <a:pt x="103" y="208"/>
                  </a:moveTo>
                  <a:cubicBezTo>
                    <a:pt x="160" y="208"/>
                    <a:pt x="206" y="161"/>
                    <a:pt x="206" y="104"/>
                  </a:cubicBezTo>
                  <a:cubicBezTo>
                    <a:pt x="206" y="46"/>
                    <a:pt x="160" y="0"/>
                    <a:pt x="103" y="0"/>
                  </a:cubicBezTo>
                  <a:cubicBezTo>
                    <a:pt x="46" y="0"/>
                    <a:pt x="0" y="46"/>
                    <a:pt x="0" y="104"/>
                  </a:cubicBezTo>
                  <a:cubicBezTo>
                    <a:pt x="0" y="161"/>
                    <a:pt x="46" y="208"/>
                    <a:pt x="103" y="208"/>
                  </a:cubicBezTo>
                  <a:close/>
                  <a:moveTo>
                    <a:pt x="103" y="25"/>
                  </a:moveTo>
                  <a:cubicBezTo>
                    <a:pt x="146" y="25"/>
                    <a:pt x="181" y="60"/>
                    <a:pt x="181" y="104"/>
                  </a:cubicBezTo>
                  <a:cubicBezTo>
                    <a:pt x="181" y="147"/>
                    <a:pt x="146" y="183"/>
                    <a:pt x="103" y="183"/>
                  </a:cubicBezTo>
                  <a:cubicBezTo>
                    <a:pt x="60" y="183"/>
                    <a:pt x="24" y="147"/>
                    <a:pt x="24" y="104"/>
                  </a:cubicBezTo>
                  <a:cubicBezTo>
                    <a:pt x="24" y="60"/>
                    <a:pt x="60" y="25"/>
                    <a:pt x="10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259"/>
            <p:cNvSpPr/>
            <p:nvPr/>
          </p:nvSpPr>
          <p:spPr bwMode="auto">
            <a:xfrm>
              <a:off x="3290288" y="2100592"/>
              <a:ext cx="41687" cy="76807"/>
            </a:xfrm>
            <a:custGeom>
              <a:avLst/>
              <a:gdLst>
                <a:gd name="T0" fmla="*/ 28 w 62"/>
                <a:gd name="T1" fmla="*/ 84 h 114"/>
                <a:gd name="T2" fmla="*/ 4 w 62"/>
                <a:gd name="T3" fmla="*/ 78 h 114"/>
                <a:gd name="T4" fmla="*/ 0 w 62"/>
                <a:gd name="T5" fmla="*/ 94 h 114"/>
                <a:gd name="T6" fmla="*/ 24 w 62"/>
                <a:gd name="T7" fmla="*/ 100 h 114"/>
                <a:gd name="T8" fmla="*/ 24 w 62"/>
                <a:gd name="T9" fmla="*/ 114 h 114"/>
                <a:gd name="T10" fmla="*/ 38 w 62"/>
                <a:gd name="T11" fmla="*/ 114 h 114"/>
                <a:gd name="T12" fmla="*/ 38 w 62"/>
                <a:gd name="T13" fmla="*/ 99 h 114"/>
                <a:gd name="T14" fmla="*/ 62 w 62"/>
                <a:gd name="T15" fmla="*/ 74 h 114"/>
                <a:gd name="T16" fmla="*/ 39 w 62"/>
                <a:gd name="T17" fmla="*/ 48 h 114"/>
                <a:gd name="T18" fmla="*/ 22 w 62"/>
                <a:gd name="T19" fmla="*/ 36 h 114"/>
                <a:gd name="T20" fmla="*/ 34 w 62"/>
                <a:gd name="T21" fmla="*/ 28 h 114"/>
                <a:gd name="T22" fmla="*/ 54 w 62"/>
                <a:gd name="T23" fmla="*/ 33 h 114"/>
                <a:gd name="T24" fmla="*/ 59 w 62"/>
                <a:gd name="T25" fmla="*/ 17 h 114"/>
                <a:gd name="T26" fmla="*/ 38 w 62"/>
                <a:gd name="T27" fmla="*/ 12 h 114"/>
                <a:gd name="T28" fmla="*/ 38 w 62"/>
                <a:gd name="T29" fmla="*/ 0 h 114"/>
                <a:gd name="T30" fmla="*/ 25 w 62"/>
                <a:gd name="T31" fmla="*/ 0 h 114"/>
                <a:gd name="T32" fmla="*/ 25 w 62"/>
                <a:gd name="T33" fmla="*/ 13 h 114"/>
                <a:gd name="T34" fmla="*/ 1 w 62"/>
                <a:gd name="T35" fmla="*/ 38 h 114"/>
                <a:gd name="T36" fmla="*/ 26 w 62"/>
                <a:gd name="T37" fmla="*/ 64 h 114"/>
                <a:gd name="T38" fmla="*/ 41 w 62"/>
                <a:gd name="T39" fmla="*/ 76 h 114"/>
                <a:gd name="T40" fmla="*/ 28 w 62"/>
                <a:gd name="T41" fmla="*/ 8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14">
                  <a:moveTo>
                    <a:pt x="28" y="84"/>
                  </a:moveTo>
                  <a:cubicBezTo>
                    <a:pt x="19" y="84"/>
                    <a:pt x="10" y="81"/>
                    <a:pt x="4" y="78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6" y="97"/>
                    <a:pt x="15" y="100"/>
                    <a:pt x="24" y="100"/>
                  </a:cubicBezTo>
                  <a:cubicBezTo>
                    <a:pt x="24" y="114"/>
                    <a:pt x="24" y="114"/>
                    <a:pt x="24" y="114"/>
                  </a:cubicBezTo>
                  <a:cubicBezTo>
                    <a:pt x="38" y="114"/>
                    <a:pt x="38" y="114"/>
                    <a:pt x="38" y="114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54" y="97"/>
                    <a:pt x="62" y="86"/>
                    <a:pt x="62" y="74"/>
                  </a:cubicBezTo>
                  <a:cubicBezTo>
                    <a:pt x="62" y="61"/>
                    <a:pt x="56" y="53"/>
                    <a:pt x="39" y="48"/>
                  </a:cubicBezTo>
                  <a:cubicBezTo>
                    <a:pt x="27" y="43"/>
                    <a:pt x="22" y="40"/>
                    <a:pt x="22" y="36"/>
                  </a:cubicBezTo>
                  <a:cubicBezTo>
                    <a:pt x="22" y="32"/>
                    <a:pt x="25" y="28"/>
                    <a:pt x="34" y="28"/>
                  </a:cubicBezTo>
                  <a:cubicBezTo>
                    <a:pt x="44" y="28"/>
                    <a:pt x="51" y="31"/>
                    <a:pt x="54" y="33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4" y="15"/>
                    <a:pt x="47" y="13"/>
                    <a:pt x="38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10" y="16"/>
                    <a:pt x="1" y="26"/>
                    <a:pt x="1" y="38"/>
                  </a:cubicBezTo>
                  <a:cubicBezTo>
                    <a:pt x="1" y="52"/>
                    <a:pt x="11" y="58"/>
                    <a:pt x="26" y="64"/>
                  </a:cubicBezTo>
                  <a:cubicBezTo>
                    <a:pt x="37" y="67"/>
                    <a:pt x="41" y="70"/>
                    <a:pt x="41" y="76"/>
                  </a:cubicBezTo>
                  <a:cubicBezTo>
                    <a:pt x="41" y="81"/>
                    <a:pt x="36" y="84"/>
                    <a:pt x="2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260"/>
            <p:cNvSpPr/>
            <p:nvPr/>
          </p:nvSpPr>
          <p:spPr bwMode="auto">
            <a:xfrm>
              <a:off x="3430481" y="2157982"/>
              <a:ext cx="41972" cy="76235"/>
            </a:xfrm>
            <a:custGeom>
              <a:avLst/>
              <a:gdLst>
                <a:gd name="T0" fmla="*/ 37 w 62"/>
                <a:gd name="T1" fmla="*/ 113 h 113"/>
                <a:gd name="T2" fmla="*/ 37 w 62"/>
                <a:gd name="T3" fmla="*/ 99 h 113"/>
                <a:gd name="T4" fmla="*/ 62 w 62"/>
                <a:gd name="T5" fmla="*/ 73 h 113"/>
                <a:gd name="T6" fmla="*/ 39 w 62"/>
                <a:gd name="T7" fmla="*/ 47 h 113"/>
                <a:gd name="T8" fmla="*/ 22 w 62"/>
                <a:gd name="T9" fmla="*/ 35 h 113"/>
                <a:gd name="T10" fmla="*/ 34 w 62"/>
                <a:gd name="T11" fmla="*/ 27 h 113"/>
                <a:gd name="T12" fmla="*/ 54 w 62"/>
                <a:gd name="T13" fmla="*/ 32 h 113"/>
                <a:gd name="T14" fmla="*/ 58 w 62"/>
                <a:gd name="T15" fmla="*/ 16 h 113"/>
                <a:gd name="T16" fmla="*/ 38 w 62"/>
                <a:gd name="T17" fmla="*/ 12 h 113"/>
                <a:gd name="T18" fmla="*/ 38 w 62"/>
                <a:gd name="T19" fmla="*/ 0 h 113"/>
                <a:gd name="T20" fmla="*/ 24 w 62"/>
                <a:gd name="T21" fmla="*/ 0 h 113"/>
                <a:gd name="T22" fmla="*/ 24 w 62"/>
                <a:gd name="T23" fmla="*/ 13 h 113"/>
                <a:gd name="T24" fmla="*/ 1 w 62"/>
                <a:gd name="T25" fmla="*/ 37 h 113"/>
                <a:gd name="T26" fmla="*/ 26 w 62"/>
                <a:gd name="T27" fmla="*/ 63 h 113"/>
                <a:gd name="T28" fmla="*/ 40 w 62"/>
                <a:gd name="T29" fmla="*/ 75 h 113"/>
                <a:gd name="T30" fmla="*/ 27 w 62"/>
                <a:gd name="T31" fmla="*/ 84 h 113"/>
                <a:gd name="T32" fmla="*/ 4 w 62"/>
                <a:gd name="T33" fmla="*/ 77 h 113"/>
                <a:gd name="T34" fmla="*/ 0 w 62"/>
                <a:gd name="T35" fmla="*/ 94 h 113"/>
                <a:gd name="T36" fmla="*/ 23 w 62"/>
                <a:gd name="T37" fmla="*/ 100 h 113"/>
                <a:gd name="T38" fmla="*/ 23 w 62"/>
                <a:gd name="T39" fmla="*/ 113 h 113"/>
                <a:gd name="T40" fmla="*/ 37 w 62"/>
                <a:gd name="T41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2" h="113">
                  <a:moveTo>
                    <a:pt x="37" y="113"/>
                  </a:moveTo>
                  <a:cubicBezTo>
                    <a:pt x="37" y="99"/>
                    <a:pt x="37" y="99"/>
                    <a:pt x="37" y="99"/>
                  </a:cubicBezTo>
                  <a:cubicBezTo>
                    <a:pt x="53" y="96"/>
                    <a:pt x="62" y="85"/>
                    <a:pt x="62" y="73"/>
                  </a:cubicBezTo>
                  <a:cubicBezTo>
                    <a:pt x="62" y="60"/>
                    <a:pt x="55" y="53"/>
                    <a:pt x="39" y="47"/>
                  </a:cubicBezTo>
                  <a:cubicBezTo>
                    <a:pt x="27" y="43"/>
                    <a:pt x="22" y="40"/>
                    <a:pt x="22" y="35"/>
                  </a:cubicBezTo>
                  <a:cubicBezTo>
                    <a:pt x="22" y="31"/>
                    <a:pt x="25" y="27"/>
                    <a:pt x="34" y="27"/>
                  </a:cubicBezTo>
                  <a:cubicBezTo>
                    <a:pt x="44" y="27"/>
                    <a:pt x="50" y="30"/>
                    <a:pt x="54" y="32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3" y="14"/>
                    <a:pt x="47" y="12"/>
                    <a:pt x="38" y="1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9" y="16"/>
                    <a:pt x="1" y="25"/>
                    <a:pt x="1" y="37"/>
                  </a:cubicBezTo>
                  <a:cubicBezTo>
                    <a:pt x="1" y="51"/>
                    <a:pt x="11" y="58"/>
                    <a:pt x="26" y="63"/>
                  </a:cubicBezTo>
                  <a:cubicBezTo>
                    <a:pt x="36" y="66"/>
                    <a:pt x="40" y="70"/>
                    <a:pt x="40" y="75"/>
                  </a:cubicBezTo>
                  <a:cubicBezTo>
                    <a:pt x="40" y="80"/>
                    <a:pt x="35" y="84"/>
                    <a:pt x="27" y="84"/>
                  </a:cubicBezTo>
                  <a:cubicBezTo>
                    <a:pt x="18" y="84"/>
                    <a:pt x="10" y="81"/>
                    <a:pt x="4" y="77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5" y="97"/>
                    <a:pt x="14" y="99"/>
                    <a:pt x="23" y="100"/>
                  </a:cubicBezTo>
                  <a:cubicBezTo>
                    <a:pt x="23" y="113"/>
                    <a:pt x="23" y="113"/>
                    <a:pt x="23" y="113"/>
                  </a:cubicBezTo>
                  <a:lnTo>
                    <a:pt x="37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261"/>
            <p:cNvSpPr>
              <a:spLocks noEditPoints="1"/>
            </p:cNvSpPr>
            <p:nvPr/>
          </p:nvSpPr>
          <p:spPr bwMode="auto">
            <a:xfrm>
              <a:off x="3520136" y="2077464"/>
              <a:ext cx="95937" cy="96508"/>
            </a:xfrm>
            <a:custGeom>
              <a:avLst/>
              <a:gdLst>
                <a:gd name="T0" fmla="*/ 0 w 142"/>
                <a:gd name="T1" fmla="*/ 71 h 143"/>
                <a:gd name="T2" fmla="*/ 71 w 142"/>
                <a:gd name="T3" fmla="*/ 143 h 143"/>
                <a:gd name="T4" fmla="*/ 142 w 142"/>
                <a:gd name="T5" fmla="*/ 71 h 143"/>
                <a:gd name="T6" fmla="*/ 71 w 142"/>
                <a:gd name="T7" fmla="*/ 0 h 143"/>
                <a:gd name="T8" fmla="*/ 0 w 142"/>
                <a:gd name="T9" fmla="*/ 71 h 143"/>
                <a:gd name="T10" fmla="*/ 125 w 142"/>
                <a:gd name="T11" fmla="*/ 71 h 143"/>
                <a:gd name="T12" fmla="*/ 71 w 142"/>
                <a:gd name="T13" fmla="*/ 126 h 143"/>
                <a:gd name="T14" fmla="*/ 17 w 142"/>
                <a:gd name="T15" fmla="*/ 71 h 143"/>
                <a:gd name="T16" fmla="*/ 71 w 142"/>
                <a:gd name="T17" fmla="*/ 17 h 143"/>
                <a:gd name="T18" fmla="*/ 125 w 142"/>
                <a:gd name="T19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43">
                  <a:moveTo>
                    <a:pt x="0" y="71"/>
                  </a:moveTo>
                  <a:cubicBezTo>
                    <a:pt x="0" y="111"/>
                    <a:pt x="32" y="143"/>
                    <a:pt x="71" y="143"/>
                  </a:cubicBezTo>
                  <a:cubicBezTo>
                    <a:pt x="110" y="143"/>
                    <a:pt x="142" y="111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lose/>
                  <a:moveTo>
                    <a:pt x="125" y="71"/>
                  </a:moveTo>
                  <a:cubicBezTo>
                    <a:pt x="125" y="101"/>
                    <a:pt x="101" y="126"/>
                    <a:pt x="71" y="126"/>
                  </a:cubicBezTo>
                  <a:cubicBezTo>
                    <a:pt x="41" y="126"/>
                    <a:pt x="17" y="101"/>
                    <a:pt x="17" y="71"/>
                  </a:cubicBezTo>
                  <a:cubicBezTo>
                    <a:pt x="17" y="41"/>
                    <a:pt x="41" y="17"/>
                    <a:pt x="71" y="17"/>
                  </a:cubicBezTo>
                  <a:cubicBezTo>
                    <a:pt x="101" y="17"/>
                    <a:pt x="125" y="41"/>
                    <a:pt x="125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262"/>
            <p:cNvSpPr/>
            <p:nvPr/>
          </p:nvSpPr>
          <p:spPr bwMode="auto">
            <a:xfrm>
              <a:off x="3553257" y="2099164"/>
              <a:ext cx="28267" cy="52537"/>
            </a:xfrm>
            <a:custGeom>
              <a:avLst/>
              <a:gdLst>
                <a:gd name="T0" fmla="*/ 16 w 42"/>
                <a:gd name="T1" fmla="*/ 0 h 78"/>
                <a:gd name="T2" fmla="*/ 16 w 42"/>
                <a:gd name="T3" fmla="*/ 9 h 78"/>
                <a:gd name="T4" fmla="*/ 0 w 42"/>
                <a:gd name="T5" fmla="*/ 26 h 78"/>
                <a:gd name="T6" fmla="*/ 17 w 42"/>
                <a:gd name="T7" fmla="*/ 44 h 78"/>
                <a:gd name="T8" fmla="*/ 28 w 42"/>
                <a:gd name="T9" fmla="*/ 52 h 78"/>
                <a:gd name="T10" fmla="*/ 18 w 42"/>
                <a:gd name="T11" fmla="*/ 58 h 78"/>
                <a:gd name="T12" fmla="*/ 3 w 42"/>
                <a:gd name="T13" fmla="*/ 54 h 78"/>
                <a:gd name="T14" fmla="*/ 0 w 42"/>
                <a:gd name="T15" fmla="*/ 65 h 78"/>
                <a:gd name="T16" fmla="*/ 16 w 42"/>
                <a:gd name="T17" fmla="*/ 69 h 78"/>
                <a:gd name="T18" fmla="*/ 16 w 42"/>
                <a:gd name="T19" fmla="*/ 78 h 78"/>
                <a:gd name="T20" fmla="*/ 25 w 42"/>
                <a:gd name="T21" fmla="*/ 78 h 78"/>
                <a:gd name="T22" fmla="*/ 25 w 42"/>
                <a:gd name="T23" fmla="*/ 69 h 78"/>
                <a:gd name="T24" fmla="*/ 42 w 42"/>
                <a:gd name="T25" fmla="*/ 51 h 78"/>
                <a:gd name="T26" fmla="*/ 26 w 42"/>
                <a:gd name="T27" fmla="*/ 33 h 78"/>
                <a:gd name="T28" fmla="*/ 15 w 42"/>
                <a:gd name="T29" fmla="*/ 25 h 78"/>
                <a:gd name="T30" fmla="*/ 23 w 42"/>
                <a:gd name="T31" fmla="*/ 19 h 78"/>
                <a:gd name="T32" fmla="*/ 37 w 42"/>
                <a:gd name="T33" fmla="*/ 23 h 78"/>
                <a:gd name="T34" fmla="*/ 40 w 42"/>
                <a:gd name="T35" fmla="*/ 12 h 78"/>
                <a:gd name="T36" fmla="*/ 26 w 42"/>
                <a:gd name="T37" fmla="*/ 9 h 78"/>
                <a:gd name="T38" fmla="*/ 26 w 42"/>
                <a:gd name="T39" fmla="*/ 0 h 78"/>
                <a:gd name="T40" fmla="*/ 16 w 42"/>
                <a:gd name="T4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78">
                  <a:moveTo>
                    <a:pt x="16" y="0"/>
                  </a:moveTo>
                  <a:cubicBezTo>
                    <a:pt x="16" y="9"/>
                    <a:pt x="16" y="9"/>
                    <a:pt x="16" y="9"/>
                  </a:cubicBezTo>
                  <a:cubicBezTo>
                    <a:pt x="6" y="11"/>
                    <a:pt x="0" y="18"/>
                    <a:pt x="0" y="26"/>
                  </a:cubicBezTo>
                  <a:cubicBezTo>
                    <a:pt x="0" y="36"/>
                    <a:pt x="7" y="40"/>
                    <a:pt x="17" y="44"/>
                  </a:cubicBezTo>
                  <a:cubicBezTo>
                    <a:pt x="25" y="46"/>
                    <a:pt x="28" y="49"/>
                    <a:pt x="28" y="52"/>
                  </a:cubicBezTo>
                  <a:cubicBezTo>
                    <a:pt x="28" y="56"/>
                    <a:pt x="24" y="58"/>
                    <a:pt x="18" y="58"/>
                  </a:cubicBezTo>
                  <a:cubicBezTo>
                    <a:pt x="12" y="58"/>
                    <a:pt x="7" y="56"/>
                    <a:pt x="3" y="5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" y="67"/>
                    <a:pt x="10" y="69"/>
                    <a:pt x="16" y="69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25" y="78"/>
                    <a:pt x="25" y="78"/>
                    <a:pt x="25" y="78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36" y="67"/>
                    <a:pt x="42" y="59"/>
                    <a:pt x="42" y="51"/>
                  </a:cubicBezTo>
                  <a:cubicBezTo>
                    <a:pt x="42" y="42"/>
                    <a:pt x="38" y="37"/>
                    <a:pt x="26" y="33"/>
                  </a:cubicBezTo>
                  <a:cubicBezTo>
                    <a:pt x="18" y="30"/>
                    <a:pt x="15" y="28"/>
                    <a:pt x="15" y="25"/>
                  </a:cubicBezTo>
                  <a:cubicBezTo>
                    <a:pt x="15" y="22"/>
                    <a:pt x="17" y="19"/>
                    <a:pt x="23" y="19"/>
                  </a:cubicBezTo>
                  <a:cubicBezTo>
                    <a:pt x="30" y="19"/>
                    <a:pt x="34" y="22"/>
                    <a:pt x="37" y="23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6" y="10"/>
                    <a:pt x="32" y="9"/>
                    <a:pt x="26" y="9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263"/>
            <p:cNvSpPr/>
            <p:nvPr/>
          </p:nvSpPr>
          <p:spPr bwMode="auto">
            <a:xfrm>
              <a:off x="3382512" y="2125432"/>
              <a:ext cx="139051" cy="107929"/>
            </a:xfrm>
            <a:custGeom>
              <a:avLst/>
              <a:gdLst>
                <a:gd name="T0" fmla="*/ 190 w 206"/>
                <a:gd name="T1" fmla="*/ 160 h 160"/>
                <a:gd name="T2" fmla="*/ 206 w 206"/>
                <a:gd name="T3" fmla="*/ 104 h 160"/>
                <a:gd name="T4" fmla="*/ 103 w 206"/>
                <a:gd name="T5" fmla="*/ 0 h 160"/>
                <a:gd name="T6" fmla="*/ 0 w 206"/>
                <a:gd name="T7" fmla="*/ 104 h 160"/>
                <a:gd name="T8" fmla="*/ 17 w 206"/>
                <a:gd name="T9" fmla="*/ 160 h 160"/>
                <a:gd name="T10" fmla="*/ 48 w 206"/>
                <a:gd name="T11" fmla="*/ 160 h 160"/>
                <a:gd name="T12" fmla="*/ 25 w 206"/>
                <a:gd name="T13" fmla="*/ 104 h 160"/>
                <a:gd name="T14" fmla="*/ 103 w 206"/>
                <a:gd name="T15" fmla="*/ 25 h 160"/>
                <a:gd name="T16" fmla="*/ 182 w 206"/>
                <a:gd name="T17" fmla="*/ 104 h 160"/>
                <a:gd name="T18" fmla="*/ 158 w 206"/>
                <a:gd name="T19" fmla="*/ 160 h 160"/>
                <a:gd name="T20" fmla="*/ 190 w 206"/>
                <a:gd name="T21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160">
                  <a:moveTo>
                    <a:pt x="190" y="160"/>
                  </a:moveTo>
                  <a:cubicBezTo>
                    <a:pt x="200" y="144"/>
                    <a:pt x="206" y="125"/>
                    <a:pt x="206" y="104"/>
                  </a:cubicBezTo>
                  <a:cubicBezTo>
                    <a:pt x="206" y="47"/>
                    <a:pt x="160" y="0"/>
                    <a:pt x="103" y="0"/>
                  </a:cubicBezTo>
                  <a:cubicBezTo>
                    <a:pt x="46" y="0"/>
                    <a:pt x="0" y="47"/>
                    <a:pt x="0" y="104"/>
                  </a:cubicBezTo>
                  <a:cubicBezTo>
                    <a:pt x="0" y="125"/>
                    <a:pt x="6" y="144"/>
                    <a:pt x="17" y="160"/>
                  </a:cubicBezTo>
                  <a:cubicBezTo>
                    <a:pt x="48" y="160"/>
                    <a:pt x="48" y="160"/>
                    <a:pt x="48" y="160"/>
                  </a:cubicBezTo>
                  <a:cubicBezTo>
                    <a:pt x="34" y="146"/>
                    <a:pt x="25" y="126"/>
                    <a:pt x="25" y="104"/>
                  </a:cubicBezTo>
                  <a:cubicBezTo>
                    <a:pt x="25" y="60"/>
                    <a:pt x="60" y="25"/>
                    <a:pt x="103" y="25"/>
                  </a:cubicBezTo>
                  <a:cubicBezTo>
                    <a:pt x="146" y="25"/>
                    <a:pt x="182" y="60"/>
                    <a:pt x="182" y="104"/>
                  </a:cubicBezTo>
                  <a:cubicBezTo>
                    <a:pt x="182" y="126"/>
                    <a:pt x="173" y="146"/>
                    <a:pt x="158" y="160"/>
                  </a:cubicBezTo>
                  <a:lnTo>
                    <a:pt x="19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264"/>
            <p:cNvSpPr>
              <a:spLocks noEditPoints="1"/>
            </p:cNvSpPr>
            <p:nvPr/>
          </p:nvSpPr>
          <p:spPr bwMode="auto">
            <a:xfrm>
              <a:off x="3212624" y="2239643"/>
              <a:ext cx="436569" cy="47112"/>
            </a:xfrm>
            <a:custGeom>
              <a:avLst/>
              <a:gdLst>
                <a:gd name="T0" fmla="*/ 608 w 647"/>
                <a:gd name="T1" fmla="*/ 0 h 70"/>
                <a:gd name="T2" fmla="*/ 39 w 647"/>
                <a:gd name="T3" fmla="*/ 0 h 70"/>
                <a:gd name="T4" fmla="*/ 0 w 647"/>
                <a:gd name="T5" fmla="*/ 18 h 70"/>
                <a:gd name="T6" fmla="*/ 0 w 647"/>
                <a:gd name="T7" fmla="*/ 51 h 70"/>
                <a:gd name="T8" fmla="*/ 39 w 647"/>
                <a:gd name="T9" fmla="*/ 70 h 70"/>
                <a:gd name="T10" fmla="*/ 608 w 647"/>
                <a:gd name="T11" fmla="*/ 70 h 70"/>
                <a:gd name="T12" fmla="*/ 647 w 647"/>
                <a:gd name="T13" fmla="*/ 51 h 70"/>
                <a:gd name="T14" fmla="*/ 647 w 647"/>
                <a:gd name="T15" fmla="*/ 18 h 70"/>
                <a:gd name="T16" fmla="*/ 608 w 647"/>
                <a:gd name="T17" fmla="*/ 0 h 70"/>
                <a:gd name="T18" fmla="*/ 84 w 647"/>
                <a:gd name="T19" fmla="*/ 56 h 70"/>
                <a:gd name="T20" fmla="*/ 39 w 647"/>
                <a:gd name="T21" fmla="*/ 56 h 70"/>
                <a:gd name="T22" fmla="*/ 30 w 647"/>
                <a:gd name="T23" fmla="*/ 51 h 70"/>
                <a:gd name="T24" fmla="*/ 30 w 647"/>
                <a:gd name="T25" fmla="*/ 18 h 70"/>
                <a:gd name="T26" fmla="*/ 39 w 647"/>
                <a:gd name="T27" fmla="*/ 14 h 70"/>
                <a:gd name="T28" fmla="*/ 84 w 647"/>
                <a:gd name="T29" fmla="*/ 14 h 70"/>
                <a:gd name="T30" fmla="*/ 75 w 647"/>
                <a:gd name="T31" fmla="*/ 18 h 70"/>
                <a:gd name="T32" fmla="*/ 75 w 647"/>
                <a:gd name="T33" fmla="*/ 51 h 70"/>
                <a:gd name="T34" fmla="*/ 84 w 647"/>
                <a:gd name="T35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7" h="70">
                  <a:moveTo>
                    <a:pt x="608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9"/>
                    <a:pt x="0" y="18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61"/>
                    <a:pt x="18" y="70"/>
                    <a:pt x="39" y="70"/>
                  </a:cubicBezTo>
                  <a:cubicBezTo>
                    <a:pt x="608" y="70"/>
                    <a:pt x="608" y="70"/>
                    <a:pt x="608" y="70"/>
                  </a:cubicBezTo>
                  <a:cubicBezTo>
                    <a:pt x="630" y="70"/>
                    <a:pt x="647" y="61"/>
                    <a:pt x="647" y="51"/>
                  </a:cubicBezTo>
                  <a:cubicBezTo>
                    <a:pt x="647" y="18"/>
                    <a:pt x="647" y="18"/>
                    <a:pt x="647" y="18"/>
                  </a:cubicBezTo>
                  <a:cubicBezTo>
                    <a:pt x="647" y="9"/>
                    <a:pt x="630" y="0"/>
                    <a:pt x="608" y="0"/>
                  </a:cubicBezTo>
                  <a:close/>
                  <a:moveTo>
                    <a:pt x="84" y="56"/>
                  </a:moveTo>
                  <a:cubicBezTo>
                    <a:pt x="39" y="56"/>
                    <a:pt x="39" y="56"/>
                    <a:pt x="39" y="56"/>
                  </a:cubicBezTo>
                  <a:cubicBezTo>
                    <a:pt x="34" y="56"/>
                    <a:pt x="30" y="54"/>
                    <a:pt x="30" y="5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6"/>
                    <a:pt x="34" y="14"/>
                    <a:pt x="39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79" y="14"/>
                    <a:pt x="75" y="16"/>
                    <a:pt x="75" y="18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4"/>
                    <a:pt x="79" y="56"/>
                    <a:pt x="84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265"/>
            <p:cNvSpPr>
              <a:spLocks noEditPoints="1"/>
            </p:cNvSpPr>
            <p:nvPr/>
          </p:nvSpPr>
          <p:spPr bwMode="auto">
            <a:xfrm>
              <a:off x="3234896" y="2294749"/>
              <a:ext cx="400593" cy="240413"/>
            </a:xfrm>
            <a:custGeom>
              <a:avLst/>
              <a:gdLst>
                <a:gd name="T0" fmla="*/ 0 w 594"/>
                <a:gd name="T1" fmla="*/ 297 h 356"/>
                <a:gd name="T2" fmla="*/ 59 w 594"/>
                <a:gd name="T3" fmla="*/ 356 h 356"/>
                <a:gd name="T4" fmla="*/ 534 w 594"/>
                <a:gd name="T5" fmla="*/ 356 h 356"/>
                <a:gd name="T6" fmla="*/ 594 w 594"/>
                <a:gd name="T7" fmla="*/ 297 h 356"/>
                <a:gd name="T8" fmla="*/ 594 w 594"/>
                <a:gd name="T9" fmla="*/ 0 h 356"/>
                <a:gd name="T10" fmla="*/ 0 w 594"/>
                <a:gd name="T11" fmla="*/ 0 h 356"/>
                <a:gd name="T12" fmla="*/ 0 w 594"/>
                <a:gd name="T13" fmla="*/ 297 h 356"/>
                <a:gd name="T14" fmla="*/ 35 w 594"/>
                <a:gd name="T15" fmla="*/ 35 h 356"/>
                <a:gd name="T16" fmla="*/ 70 w 594"/>
                <a:gd name="T17" fmla="*/ 35 h 356"/>
                <a:gd name="T18" fmla="*/ 70 w 594"/>
                <a:gd name="T19" fmla="*/ 297 h 356"/>
                <a:gd name="T20" fmla="*/ 94 w 594"/>
                <a:gd name="T21" fmla="*/ 321 h 356"/>
                <a:gd name="T22" fmla="*/ 59 w 594"/>
                <a:gd name="T23" fmla="*/ 321 h 356"/>
                <a:gd name="T24" fmla="*/ 35 w 594"/>
                <a:gd name="T25" fmla="*/ 297 h 356"/>
                <a:gd name="T26" fmla="*/ 35 w 594"/>
                <a:gd name="T27" fmla="*/ 3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4" h="356">
                  <a:moveTo>
                    <a:pt x="0" y="297"/>
                  </a:moveTo>
                  <a:cubicBezTo>
                    <a:pt x="0" y="330"/>
                    <a:pt x="27" y="356"/>
                    <a:pt x="59" y="356"/>
                  </a:cubicBezTo>
                  <a:cubicBezTo>
                    <a:pt x="534" y="356"/>
                    <a:pt x="534" y="356"/>
                    <a:pt x="534" y="356"/>
                  </a:cubicBezTo>
                  <a:cubicBezTo>
                    <a:pt x="567" y="356"/>
                    <a:pt x="594" y="330"/>
                    <a:pt x="594" y="297"/>
                  </a:cubicBezTo>
                  <a:cubicBezTo>
                    <a:pt x="594" y="0"/>
                    <a:pt x="594" y="0"/>
                    <a:pt x="59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97"/>
                  </a:lnTo>
                  <a:close/>
                  <a:moveTo>
                    <a:pt x="35" y="35"/>
                  </a:moveTo>
                  <a:cubicBezTo>
                    <a:pt x="70" y="35"/>
                    <a:pt x="70" y="35"/>
                    <a:pt x="70" y="35"/>
                  </a:cubicBezTo>
                  <a:cubicBezTo>
                    <a:pt x="70" y="297"/>
                    <a:pt x="70" y="297"/>
                    <a:pt x="70" y="297"/>
                  </a:cubicBezTo>
                  <a:cubicBezTo>
                    <a:pt x="70" y="310"/>
                    <a:pt x="81" y="321"/>
                    <a:pt x="94" y="321"/>
                  </a:cubicBezTo>
                  <a:cubicBezTo>
                    <a:pt x="59" y="321"/>
                    <a:pt x="59" y="321"/>
                    <a:pt x="59" y="321"/>
                  </a:cubicBezTo>
                  <a:cubicBezTo>
                    <a:pt x="46" y="321"/>
                    <a:pt x="35" y="310"/>
                    <a:pt x="35" y="297"/>
                  </a:cubicBezTo>
                  <a:lnTo>
                    <a:pt x="3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40322" y="3794833"/>
            <a:ext cx="612739" cy="625016"/>
            <a:chOff x="5700126" y="3099646"/>
            <a:chExt cx="612739" cy="625016"/>
          </a:xfrm>
          <a:solidFill>
            <a:schemeClr val="bg1"/>
          </a:solidFill>
        </p:grpSpPr>
        <p:sp>
          <p:nvSpPr>
            <p:cNvPr id="46" name="Freeform 268"/>
            <p:cNvSpPr/>
            <p:nvPr/>
          </p:nvSpPr>
          <p:spPr bwMode="auto">
            <a:xfrm>
              <a:off x="6173813" y="3099646"/>
              <a:ext cx="81089" cy="89084"/>
            </a:xfrm>
            <a:custGeom>
              <a:avLst/>
              <a:gdLst>
                <a:gd name="T0" fmla="*/ 17 w 120"/>
                <a:gd name="T1" fmla="*/ 87 h 132"/>
                <a:gd name="T2" fmla="*/ 61 w 120"/>
                <a:gd name="T3" fmla="*/ 132 h 132"/>
                <a:gd name="T4" fmla="*/ 104 w 120"/>
                <a:gd name="T5" fmla="*/ 87 h 132"/>
                <a:gd name="T6" fmla="*/ 118 w 120"/>
                <a:gd name="T7" fmla="*/ 72 h 132"/>
                <a:gd name="T8" fmla="*/ 111 w 120"/>
                <a:gd name="T9" fmla="*/ 51 h 132"/>
                <a:gd name="T10" fmla="*/ 60 w 120"/>
                <a:gd name="T11" fmla="*/ 0 h 132"/>
                <a:gd name="T12" fmla="*/ 10 w 120"/>
                <a:gd name="T13" fmla="*/ 51 h 132"/>
                <a:gd name="T14" fmla="*/ 3 w 120"/>
                <a:gd name="T15" fmla="*/ 72 h 132"/>
                <a:gd name="T16" fmla="*/ 17 w 120"/>
                <a:gd name="T17" fmla="*/ 8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32">
                  <a:moveTo>
                    <a:pt x="17" y="87"/>
                  </a:moveTo>
                  <a:cubicBezTo>
                    <a:pt x="26" y="110"/>
                    <a:pt x="43" y="132"/>
                    <a:pt x="61" y="132"/>
                  </a:cubicBezTo>
                  <a:cubicBezTo>
                    <a:pt x="80" y="132"/>
                    <a:pt x="96" y="110"/>
                    <a:pt x="104" y="87"/>
                  </a:cubicBezTo>
                  <a:cubicBezTo>
                    <a:pt x="110" y="86"/>
                    <a:pt x="115" y="81"/>
                    <a:pt x="118" y="72"/>
                  </a:cubicBezTo>
                  <a:cubicBezTo>
                    <a:pt x="120" y="63"/>
                    <a:pt x="117" y="53"/>
                    <a:pt x="111" y="51"/>
                  </a:cubicBezTo>
                  <a:cubicBezTo>
                    <a:pt x="109" y="22"/>
                    <a:pt x="87" y="0"/>
                    <a:pt x="60" y="0"/>
                  </a:cubicBezTo>
                  <a:cubicBezTo>
                    <a:pt x="33" y="0"/>
                    <a:pt x="12" y="22"/>
                    <a:pt x="10" y="51"/>
                  </a:cubicBezTo>
                  <a:cubicBezTo>
                    <a:pt x="3" y="53"/>
                    <a:pt x="0" y="63"/>
                    <a:pt x="3" y="72"/>
                  </a:cubicBezTo>
                  <a:cubicBezTo>
                    <a:pt x="5" y="81"/>
                    <a:pt x="11" y="87"/>
                    <a:pt x="1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269"/>
            <p:cNvSpPr/>
            <p:nvPr/>
          </p:nvSpPr>
          <p:spPr bwMode="auto">
            <a:xfrm>
              <a:off x="6150115" y="3184733"/>
              <a:ext cx="128201" cy="479683"/>
            </a:xfrm>
            <a:custGeom>
              <a:avLst/>
              <a:gdLst>
                <a:gd name="T0" fmla="*/ 41 w 190"/>
                <a:gd name="T1" fmla="*/ 156 h 711"/>
                <a:gd name="T2" fmla="*/ 41 w 190"/>
                <a:gd name="T3" fmla="*/ 711 h 711"/>
                <a:gd name="T4" fmla="*/ 150 w 190"/>
                <a:gd name="T5" fmla="*/ 711 h 711"/>
                <a:gd name="T6" fmla="*/ 150 w 190"/>
                <a:gd name="T7" fmla="*/ 156 h 711"/>
                <a:gd name="T8" fmla="*/ 189 w 190"/>
                <a:gd name="T9" fmla="*/ 144 h 711"/>
                <a:gd name="T10" fmla="*/ 190 w 190"/>
                <a:gd name="T11" fmla="*/ 144 h 711"/>
                <a:gd name="T12" fmla="*/ 189 w 190"/>
                <a:gd name="T13" fmla="*/ 45 h 711"/>
                <a:gd name="T14" fmla="*/ 147 w 190"/>
                <a:gd name="T15" fmla="*/ 0 h 711"/>
                <a:gd name="T16" fmla="*/ 106 w 190"/>
                <a:gd name="T17" fmla="*/ 68 h 711"/>
                <a:gd name="T18" fmla="*/ 101 w 190"/>
                <a:gd name="T19" fmla="*/ 37 h 711"/>
                <a:gd name="T20" fmla="*/ 107 w 190"/>
                <a:gd name="T21" fmla="*/ 27 h 711"/>
                <a:gd name="T22" fmla="*/ 95 w 190"/>
                <a:gd name="T23" fmla="*/ 16 h 711"/>
                <a:gd name="T24" fmla="*/ 83 w 190"/>
                <a:gd name="T25" fmla="*/ 27 h 711"/>
                <a:gd name="T26" fmla="*/ 89 w 190"/>
                <a:gd name="T27" fmla="*/ 37 h 711"/>
                <a:gd name="T28" fmla="*/ 84 w 190"/>
                <a:gd name="T29" fmla="*/ 68 h 711"/>
                <a:gd name="T30" fmla="*/ 44 w 190"/>
                <a:gd name="T31" fmla="*/ 0 h 711"/>
                <a:gd name="T32" fmla="*/ 1 w 190"/>
                <a:gd name="T33" fmla="*/ 45 h 711"/>
                <a:gd name="T34" fmla="*/ 0 w 190"/>
                <a:gd name="T35" fmla="*/ 45 h 711"/>
                <a:gd name="T36" fmla="*/ 0 w 190"/>
                <a:gd name="T37" fmla="*/ 144 h 711"/>
                <a:gd name="T38" fmla="*/ 1 w 190"/>
                <a:gd name="T39" fmla="*/ 144 h 711"/>
                <a:gd name="T40" fmla="*/ 41 w 190"/>
                <a:gd name="T41" fmla="*/ 15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0" h="711">
                  <a:moveTo>
                    <a:pt x="41" y="156"/>
                  </a:moveTo>
                  <a:cubicBezTo>
                    <a:pt x="41" y="711"/>
                    <a:pt x="41" y="711"/>
                    <a:pt x="41" y="711"/>
                  </a:cubicBezTo>
                  <a:cubicBezTo>
                    <a:pt x="150" y="711"/>
                    <a:pt x="150" y="711"/>
                    <a:pt x="150" y="711"/>
                  </a:cubicBezTo>
                  <a:cubicBezTo>
                    <a:pt x="150" y="156"/>
                    <a:pt x="150" y="156"/>
                    <a:pt x="150" y="156"/>
                  </a:cubicBezTo>
                  <a:cubicBezTo>
                    <a:pt x="172" y="153"/>
                    <a:pt x="187" y="149"/>
                    <a:pt x="189" y="144"/>
                  </a:cubicBezTo>
                  <a:cubicBezTo>
                    <a:pt x="190" y="144"/>
                    <a:pt x="190" y="144"/>
                    <a:pt x="190" y="144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6" y="26"/>
                    <a:pt x="170" y="10"/>
                    <a:pt x="147" y="0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4" y="35"/>
                    <a:pt x="107" y="32"/>
                    <a:pt x="107" y="27"/>
                  </a:cubicBezTo>
                  <a:cubicBezTo>
                    <a:pt x="107" y="21"/>
                    <a:pt x="101" y="16"/>
                    <a:pt x="95" y="16"/>
                  </a:cubicBezTo>
                  <a:cubicBezTo>
                    <a:pt x="89" y="16"/>
                    <a:pt x="83" y="21"/>
                    <a:pt x="83" y="27"/>
                  </a:cubicBezTo>
                  <a:cubicBezTo>
                    <a:pt x="83" y="32"/>
                    <a:pt x="86" y="35"/>
                    <a:pt x="89" y="37"/>
                  </a:cubicBezTo>
                  <a:cubicBezTo>
                    <a:pt x="84" y="68"/>
                    <a:pt x="84" y="68"/>
                    <a:pt x="84" y="68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21" y="10"/>
                    <a:pt x="5" y="26"/>
                    <a:pt x="1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4" y="149"/>
                    <a:pt x="19" y="153"/>
                    <a:pt x="41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270"/>
            <p:cNvSpPr/>
            <p:nvPr/>
          </p:nvSpPr>
          <p:spPr bwMode="auto">
            <a:xfrm>
              <a:off x="6051037" y="3188159"/>
              <a:ext cx="80804" cy="89084"/>
            </a:xfrm>
            <a:custGeom>
              <a:avLst/>
              <a:gdLst>
                <a:gd name="T0" fmla="*/ 16 w 120"/>
                <a:gd name="T1" fmla="*/ 87 h 132"/>
                <a:gd name="T2" fmla="*/ 61 w 120"/>
                <a:gd name="T3" fmla="*/ 132 h 132"/>
                <a:gd name="T4" fmla="*/ 104 w 120"/>
                <a:gd name="T5" fmla="*/ 87 h 132"/>
                <a:gd name="T6" fmla="*/ 117 w 120"/>
                <a:gd name="T7" fmla="*/ 73 h 132"/>
                <a:gd name="T8" fmla="*/ 110 w 120"/>
                <a:gd name="T9" fmla="*/ 51 h 132"/>
                <a:gd name="T10" fmla="*/ 60 w 120"/>
                <a:gd name="T11" fmla="*/ 0 h 132"/>
                <a:gd name="T12" fmla="*/ 10 w 120"/>
                <a:gd name="T13" fmla="*/ 51 h 132"/>
                <a:gd name="T14" fmla="*/ 3 w 120"/>
                <a:gd name="T15" fmla="*/ 73 h 132"/>
                <a:gd name="T16" fmla="*/ 16 w 120"/>
                <a:gd name="T17" fmla="*/ 8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32">
                  <a:moveTo>
                    <a:pt x="16" y="87"/>
                  </a:moveTo>
                  <a:cubicBezTo>
                    <a:pt x="26" y="110"/>
                    <a:pt x="42" y="132"/>
                    <a:pt x="61" y="132"/>
                  </a:cubicBezTo>
                  <a:cubicBezTo>
                    <a:pt x="80" y="132"/>
                    <a:pt x="96" y="110"/>
                    <a:pt x="104" y="87"/>
                  </a:cubicBezTo>
                  <a:cubicBezTo>
                    <a:pt x="110" y="87"/>
                    <a:pt x="115" y="81"/>
                    <a:pt x="117" y="73"/>
                  </a:cubicBezTo>
                  <a:cubicBezTo>
                    <a:pt x="120" y="63"/>
                    <a:pt x="117" y="53"/>
                    <a:pt x="110" y="51"/>
                  </a:cubicBezTo>
                  <a:cubicBezTo>
                    <a:pt x="109" y="23"/>
                    <a:pt x="87" y="0"/>
                    <a:pt x="60" y="0"/>
                  </a:cubicBezTo>
                  <a:cubicBezTo>
                    <a:pt x="33" y="0"/>
                    <a:pt x="11" y="23"/>
                    <a:pt x="10" y="51"/>
                  </a:cubicBezTo>
                  <a:cubicBezTo>
                    <a:pt x="3" y="53"/>
                    <a:pt x="0" y="63"/>
                    <a:pt x="3" y="73"/>
                  </a:cubicBezTo>
                  <a:cubicBezTo>
                    <a:pt x="5" y="81"/>
                    <a:pt x="11" y="87"/>
                    <a:pt x="16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271"/>
            <p:cNvSpPr/>
            <p:nvPr/>
          </p:nvSpPr>
          <p:spPr bwMode="auto">
            <a:xfrm>
              <a:off x="6027338" y="3273246"/>
              <a:ext cx="128201" cy="391170"/>
            </a:xfrm>
            <a:custGeom>
              <a:avLst/>
              <a:gdLst>
                <a:gd name="T0" fmla="*/ 49 w 190"/>
                <a:gd name="T1" fmla="*/ 157 h 580"/>
                <a:gd name="T2" fmla="*/ 39 w 190"/>
                <a:gd name="T3" fmla="*/ 157 h 580"/>
                <a:gd name="T4" fmla="*/ 39 w 190"/>
                <a:gd name="T5" fmla="*/ 580 h 580"/>
                <a:gd name="T6" fmla="*/ 148 w 190"/>
                <a:gd name="T7" fmla="*/ 580 h 580"/>
                <a:gd name="T8" fmla="*/ 148 w 190"/>
                <a:gd name="T9" fmla="*/ 157 h 580"/>
                <a:gd name="T10" fmla="*/ 141 w 190"/>
                <a:gd name="T11" fmla="*/ 157 h 580"/>
                <a:gd name="T12" fmla="*/ 189 w 190"/>
                <a:gd name="T13" fmla="*/ 145 h 580"/>
                <a:gd name="T14" fmla="*/ 190 w 190"/>
                <a:gd name="T15" fmla="*/ 145 h 580"/>
                <a:gd name="T16" fmla="*/ 189 w 190"/>
                <a:gd name="T17" fmla="*/ 45 h 580"/>
                <a:gd name="T18" fmla="*/ 146 w 190"/>
                <a:gd name="T19" fmla="*/ 0 h 580"/>
                <a:gd name="T20" fmla="*/ 106 w 190"/>
                <a:gd name="T21" fmla="*/ 68 h 580"/>
                <a:gd name="T22" fmla="*/ 101 w 190"/>
                <a:gd name="T23" fmla="*/ 38 h 580"/>
                <a:gd name="T24" fmla="*/ 106 w 190"/>
                <a:gd name="T25" fmla="*/ 28 h 580"/>
                <a:gd name="T26" fmla="*/ 95 w 190"/>
                <a:gd name="T27" fmla="*/ 16 h 580"/>
                <a:gd name="T28" fmla="*/ 83 w 190"/>
                <a:gd name="T29" fmla="*/ 28 h 580"/>
                <a:gd name="T30" fmla="*/ 89 w 190"/>
                <a:gd name="T31" fmla="*/ 38 h 580"/>
                <a:gd name="T32" fmla="*/ 84 w 190"/>
                <a:gd name="T33" fmla="*/ 68 h 580"/>
                <a:gd name="T34" fmla="*/ 43 w 190"/>
                <a:gd name="T35" fmla="*/ 0 h 580"/>
                <a:gd name="T36" fmla="*/ 1 w 190"/>
                <a:gd name="T37" fmla="*/ 45 h 580"/>
                <a:gd name="T38" fmla="*/ 0 w 190"/>
                <a:gd name="T39" fmla="*/ 45 h 580"/>
                <a:gd name="T40" fmla="*/ 0 w 190"/>
                <a:gd name="T41" fmla="*/ 145 h 580"/>
                <a:gd name="T42" fmla="*/ 1 w 190"/>
                <a:gd name="T43" fmla="*/ 145 h 580"/>
                <a:gd name="T44" fmla="*/ 49 w 190"/>
                <a:gd name="T45" fmla="*/ 157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0" h="580">
                  <a:moveTo>
                    <a:pt x="49" y="157"/>
                  </a:moveTo>
                  <a:cubicBezTo>
                    <a:pt x="39" y="157"/>
                    <a:pt x="39" y="157"/>
                    <a:pt x="39" y="157"/>
                  </a:cubicBezTo>
                  <a:cubicBezTo>
                    <a:pt x="39" y="580"/>
                    <a:pt x="39" y="580"/>
                    <a:pt x="39" y="580"/>
                  </a:cubicBezTo>
                  <a:cubicBezTo>
                    <a:pt x="148" y="580"/>
                    <a:pt x="148" y="580"/>
                    <a:pt x="148" y="580"/>
                  </a:cubicBezTo>
                  <a:cubicBezTo>
                    <a:pt x="148" y="157"/>
                    <a:pt x="148" y="157"/>
                    <a:pt x="148" y="157"/>
                  </a:cubicBezTo>
                  <a:cubicBezTo>
                    <a:pt x="141" y="157"/>
                    <a:pt x="141" y="157"/>
                    <a:pt x="141" y="157"/>
                  </a:cubicBezTo>
                  <a:cubicBezTo>
                    <a:pt x="168" y="155"/>
                    <a:pt x="186" y="150"/>
                    <a:pt x="189" y="145"/>
                  </a:cubicBezTo>
                  <a:cubicBezTo>
                    <a:pt x="190" y="145"/>
                    <a:pt x="190" y="145"/>
                    <a:pt x="190" y="145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5" y="26"/>
                    <a:pt x="169" y="10"/>
                    <a:pt x="146" y="0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04" y="36"/>
                    <a:pt x="106" y="32"/>
                    <a:pt x="106" y="28"/>
                  </a:cubicBezTo>
                  <a:cubicBezTo>
                    <a:pt x="106" y="21"/>
                    <a:pt x="101" y="16"/>
                    <a:pt x="95" y="16"/>
                  </a:cubicBezTo>
                  <a:cubicBezTo>
                    <a:pt x="88" y="16"/>
                    <a:pt x="83" y="21"/>
                    <a:pt x="83" y="28"/>
                  </a:cubicBezTo>
                  <a:cubicBezTo>
                    <a:pt x="83" y="32"/>
                    <a:pt x="85" y="36"/>
                    <a:pt x="89" y="38"/>
                  </a:cubicBezTo>
                  <a:cubicBezTo>
                    <a:pt x="84" y="68"/>
                    <a:pt x="84" y="68"/>
                    <a:pt x="84" y="68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0" y="10"/>
                    <a:pt x="4" y="26"/>
                    <a:pt x="1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" y="145"/>
                    <a:pt x="1" y="145"/>
                    <a:pt x="1" y="145"/>
                  </a:cubicBezTo>
                  <a:cubicBezTo>
                    <a:pt x="4" y="150"/>
                    <a:pt x="22" y="155"/>
                    <a:pt x="49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272"/>
            <p:cNvSpPr/>
            <p:nvPr/>
          </p:nvSpPr>
          <p:spPr bwMode="auto">
            <a:xfrm>
              <a:off x="5913414" y="3249548"/>
              <a:ext cx="80804" cy="89084"/>
            </a:xfrm>
            <a:custGeom>
              <a:avLst/>
              <a:gdLst>
                <a:gd name="T0" fmla="*/ 17 w 120"/>
                <a:gd name="T1" fmla="*/ 87 h 132"/>
                <a:gd name="T2" fmla="*/ 62 w 120"/>
                <a:gd name="T3" fmla="*/ 132 h 132"/>
                <a:gd name="T4" fmla="*/ 105 w 120"/>
                <a:gd name="T5" fmla="*/ 87 h 132"/>
                <a:gd name="T6" fmla="*/ 118 w 120"/>
                <a:gd name="T7" fmla="*/ 73 h 132"/>
                <a:gd name="T8" fmla="*/ 111 w 120"/>
                <a:gd name="T9" fmla="*/ 51 h 132"/>
                <a:gd name="T10" fmla="*/ 60 w 120"/>
                <a:gd name="T11" fmla="*/ 0 h 132"/>
                <a:gd name="T12" fmla="*/ 10 w 120"/>
                <a:gd name="T13" fmla="*/ 51 h 132"/>
                <a:gd name="T14" fmla="*/ 3 w 120"/>
                <a:gd name="T15" fmla="*/ 73 h 132"/>
                <a:gd name="T16" fmla="*/ 17 w 120"/>
                <a:gd name="T17" fmla="*/ 8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32">
                  <a:moveTo>
                    <a:pt x="17" y="87"/>
                  </a:moveTo>
                  <a:cubicBezTo>
                    <a:pt x="26" y="110"/>
                    <a:pt x="43" y="132"/>
                    <a:pt x="62" y="132"/>
                  </a:cubicBezTo>
                  <a:cubicBezTo>
                    <a:pt x="80" y="132"/>
                    <a:pt x="96" y="110"/>
                    <a:pt x="105" y="87"/>
                  </a:cubicBezTo>
                  <a:cubicBezTo>
                    <a:pt x="110" y="87"/>
                    <a:pt x="116" y="81"/>
                    <a:pt x="118" y="73"/>
                  </a:cubicBezTo>
                  <a:cubicBezTo>
                    <a:pt x="120" y="63"/>
                    <a:pt x="117" y="53"/>
                    <a:pt x="111" y="51"/>
                  </a:cubicBezTo>
                  <a:cubicBezTo>
                    <a:pt x="109" y="23"/>
                    <a:pt x="87" y="0"/>
                    <a:pt x="60" y="0"/>
                  </a:cubicBezTo>
                  <a:cubicBezTo>
                    <a:pt x="34" y="0"/>
                    <a:pt x="12" y="23"/>
                    <a:pt x="10" y="51"/>
                  </a:cubicBezTo>
                  <a:cubicBezTo>
                    <a:pt x="4" y="53"/>
                    <a:pt x="0" y="63"/>
                    <a:pt x="3" y="73"/>
                  </a:cubicBezTo>
                  <a:cubicBezTo>
                    <a:pt x="5" y="81"/>
                    <a:pt x="11" y="87"/>
                    <a:pt x="1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273"/>
            <p:cNvSpPr/>
            <p:nvPr/>
          </p:nvSpPr>
          <p:spPr bwMode="auto">
            <a:xfrm>
              <a:off x="5890572" y="3334634"/>
              <a:ext cx="127345" cy="329782"/>
            </a:xfrm>
            <a:custGeom>
              <a:avLst/>
              <a:gdLst>
                <a:gd name="T0" fmla="*/ 46 w 189"/>
                <a:gd name="T1" fmla="*/ 157 h 489"/>
                <a:gd name="T2" fmla="*/ 46 w 189"/>
                <a:gd name="T3" fmla="*/ 489 h 489"/>
                <a:gd name="T4" fmla="*/ 154 w 189"/>
                <a:gd name="T5" fmla="*/ 489 h 489"/>
                <a:gd name="T6" fmla="*/ 154 w 189"/>
                <a:gd name="T7" fmla="*/ 156 h 489"/>
                <a:gd name="T8" fmla="*/ 189 w 189"/>
                <a:gd name="T9" fmla="*/ 145 h 489"/>
                <a:gd name="T10" fmla="*/ 189 w 189"/>
                <a:gd name="T11" fmla="*/ 145 h 489"/>
                <a:gd name="T12" fmla="*/ 188 w 189"/>
                <a:gd name="T13" fmla="*/ 45 h 489"/>
                <a:gd name="T14" fmla="*/ 146 w 189"/>
                <a:gd name="T15" fmla="*/ 0 h 489"/>
                <a:gd name="T16" fmla="*/ 105 w 189"/>
                <a:gd name="T17" fmla="*/ 68 h 489"/>
                <a:gd name="T18" fmla="*/ 100 w 189"/>
                <a:gd name="T19" fmla="*/ 38 h 489"/>
                <a:gd name="T20" fmla="*/ 106 w 189"/>
                <a:gd name="T21" fmla="*/ 28 h 489"/>
                <a:gd name="T22" fmla="*/ 94 w 189"/>
                <a:gd name="T23" fmla="*/ 16 h 489"/>
                <a:gd name="T24" fmla="*/ 82 w 189"/>
                <a:gd name="T25" fmla="*/ 28 h 489"/>
                <a:gd name="T26" fmla="*/ 88 w 189"/>
                <a:gd name="T27" fmla="*/ 38 h 489"/>
                <a:gd name="T28" fmla="*/ 83 w 189"/>
                <a:gd name="T29" fmla="*/ 68 h 489"/>
                <a:gd name="T30" fmla="*/ 43 w 189"/>
                <a:gd name="T31" fmla="*/ 0 h 489"/>
                <a:gd name="T32" fmla="*/ 0 w 189"/>
                <a:gd name="T33" fmla="*/ 45 h 489"/>
                <a:gd name="T34" fmla="*/ 0 w 189"/>
                <a:gd name="T35" fmla="*/ 45 h 489"/>
                <a:gd name="T36" fmla="*/ 0 w 189"/>
                <a:gd name="T37" fmla="*/ 145 h 489"/>
                <a:gd name="T38" fmla="*/ 0 w 189"/>
                <a:gd name="T39" fmla="*/ 145 h 489"/>
                <a:gd name="T40" fmla="*/ 46 w 189"/>
                <a:gd name="T41" fmla="*/ 157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489">
                  <a:moveTo>
                    <a:pt x="46" y="157"/>
                  </a:moveTo>
                  <a:cubicBezTo>
                    <a:pt x="46" y="489"/>
                    <a:pt x="46" y="489"/>
                    <a:pt x="46" y="489"/>
                  </a:cubicBezTo>
                  <a:cubicBezTo>
                    <a:pt x="154" y="489"/>
                    <a:pt x="154" y="489"/>
                    <a:pt x="154" y="489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73" y="153"/>
                    <a:pt x="186" y="149"/>
                    <a:pt x="189" y="145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88" y="45"/>
                    <a:pt x="188" y="45"/>
                    <a:pt x="188" y="45"/>
                  </a:cubicBezTo>
                  <a:cubicBezTo>
                    <a:pt x="185" y="26"/>
                    <a:pt x="169" y="10"/>
                    <a:pt x="146" y="0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4" y="36"/>
                    <a:pt x="106" y="32"/>
                    <a:pt x="106" y="28"/>
                  </a:cubicBezTo>
                  <a:cubicBezTo>
                    <a:pt x="106" y="21"/>
                    <a:pt x="101" y="16"/>
                    <a:pt x="94" y="16"/>
                  </a:cubicBezTo>
                  <a:cubicBezTo>
                    <a:pt x="88" y="16"/>
                    <a:pt x="82" y="21"/>
                    <a:pt x="82" y="28"/>
                  </a:cubicBezTo>
                  <a:cubicBezTo>
                    <a:pt x="82" y="32"/>
                    <a:pt x="85" y="36"/>
                    <a:pt x="88" y="38"/>
                  </a:cubicBezTo>
                  <a:cubicBezTo>
                    <a:pt x="83" y="68"/>
                    <a:pt x="83" y="68"/>
                    <a:pt x="83" y="68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0" y="10"/>
                    <a:pt x="4" y="26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3" y="150"/>
                    <a:pt x="21" y="154"/>
                    <a:pt x="4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274"/>
            <p:cNvSpPr/>
            <p:nvPr/>
          </p:nvSpPr>
          <p:spPr bwMode="auto">
            <a:xfrm>
              <a:off x="5786640" y="3363472"/>
              <a:ext cx="80804" cy="89084"/>
            </a:xfrm>
            <a:custGeom>
              <a:avLst/>
              <a:gdLst>
                <a:gd name="T0" fmla="*/ 17 w 120"/>
                <a:gd name="T1" fmla="*/ 88 h 132"/>
                <a:gd name="T2" fmla="*/ 62 w 120"/>
                <a:gd name="T3" fmla="*/ 132 h 132"/>
                <a:gd name="T4" fmla="*/ 104 w 120"/>
                <a:gd name="T5" fmla="*/ 88 h 132"/>
                <a:gd name="T6" fmla="*/ 118 w 120"/>
                <a:gd name="T7" fmla="*/ 73 h 132"/>
                <a:gd name="T8" fmla="*/ 111 w 120"/>
                <a:gd name="T9" fmla="*/ 51 h 132"/>
                <a:gd name="T10" fmla="*/ 60 w 120"/>
                <a:gd name="T11" fmla="*/ 0 h 132"/>
                <a:gd name="T12" fmla="*/ 10 w 120"/>
                <a:gd name="T13" fmla="*/ 51 h 132"/>
                <a:gd name="T14" fmla="*/ 3 w 120"/>
                <a:gd name="T15" fmla="*/ 73 h 132"/>
                <a:gd name="T16" fmla="*/ 17 w 120"/>
                <a:gd name="T17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132">
                  <a:moveTo>
                    <a:pt x="17" y="88"/>
                  </a:moveTo>
                  <a:cubicBezTo>
                    <a:pt x="26" y="111"/>
                    <a:pt x="43" y="132"/>
                    <a:pt x="62" y="132"/>
                  </a:cubicBezTo>
                  <a:cubicBezTo>
                    <a:pt x="80" y="132"/>
                    <a:pt x="96" y="111"/>
                    <a:pt x="104" y="88"/>
                  </a:cubicBezTo>
                  <a:cubicBezTo>
                    <a:pt x="110" y="87"/>
                    <a:pt x="116" y="81"/>
                    <a:pt x="118" y="73"/>
                  </a:cubicBezTo>
                  <a:cubicBezTo>
                    <a:pt x="120" y="63"/>
                    <a:pt x="117" y="54"/>
                    <a:pt x="111" y="51"/>
                  </a:cubicBezTo>
                  <a:cubicBezTo>
                    <a:pt x="109" y="23"/>
                    <a:pt x="87" y="0"/>
                    <a:pt x="60" y="0"/>
                  </a:cubicBezTo>
                  <a:cubicBezTo>
                    <a:pt x="33" y="0"/>
                    <a:pt x="12" y="23"/>
                    <a:pt x="10" y="51"/>
                  </a:cubicBezTo>
                  <a:cubicBezTo>
                    <a:pt x="4" y="54"/>
                    <a:pt x="0" y="63"/>
                    <a:pt x="3" y="73"/>
                  </a:cubicBezTo>
                  <a:cubicBezTo>
                    <a:pt x="5" y="82"/>
                    <a:pt x="11" y="87"/>
                    <a:pt x="17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275"/>
            <p:cNvSpPr/>
            <p:nvPr/>
          </p:nvSpPr>
          <p:spPr bwMode="auto">
            <a:xfrm>
              <a:off x="5763513" y="3448559"/>
              <a:ext cx="127630" cy="215858"/>
            </a:xfrm>
            <a:custGeom>
              <a:avLst/>
              <a:gdLst>
                <a:gd name="T0" fmla="*/ 0 w 189"/>
                <a:gd name="T1" fmla="*/ 45 h 320"/>
                <a:gd name="T2" fmla="*/ 0 w 189"/>
                <a:gd name="T3" fmla="*/ 145 h 320"/>
                <a:gd name="T4" fmla="*/ 0 w 189"/>
                <a:gd name="T5" fmla="*/ 145 h 320"/>
                <a:gd name="T6" fmla="*/ 43 w 189"/>
                <a:gd name="T7" fmla="*/ 157 h 320"/>
                <a:gd name="T8" fmla="*/ 43 w 189"/>
                <a:gd name="T9" fmla="*/ 320 h 320"/>
                <a:gd name="T10" fmla="*/ 152 w 189"/>
                <a:gd name="T11" fmla="*/ 320 h 320"/>
                <a:gd name="T12" fmla="*/ 152 w 189"/>
                <a:gd name="T13" fmla="*/ 156 h 320"/>
                <a:gd name="T14" fmla="*/ 189 w 189"/>
                <a:gd name="T15" fmla="*/ 145 h 320"/>
                <a:gd name="T16" fmla="*/ 189 w 189"/>
                <a:gd name="T17" fmla="*/ 145 h 320"/>
                <a:gd name="T18" fmla="*/ 188 w 189"/>
                <a:gd name="T19" fmla="*/ 45 h 320"/>
                <a:gd name="T20" fmla="*/ 146 w 189"/>
                <a:gd name="T21" fmla="*/ 0 h 320"/>
                <a:gd name="T22" fmla="*/ 105 w 189"/>
                <a:gd name="T23" fmla="*/ 69 h 320"/>
                <a:gd name="T24" fmla="*/ 100 w 189"/>
                <a:gd name="T25" fmla="*/ 38 h 320"/>
                <a:gd name="T26" fmla="*/ 106 w 189"/>
                <a:gd name="T27" fmla="*/ 28 h 320"/>
                <a:gd name="T28" fmla="*/ 94 w 189"/>
                <a:gd name="T29" fmla="*/ 16 h 320"/>
                <a:gd name="T30" fmla="*/ 82 w 189"/>
                <a:gd name="T31" fmla="*/ 28 h 320"/>
                <a:gd name="T32" fmla="*/ 88 w 189"/>
                <a:gd name="T33" fmla="*/ 38 h 320"/>
                <a:gd name="T34" fmla="*/ 83 w 189"/>
                <a:gd name="T35" fmla="*/ 68 h 320"/>
                <a:gd name="T36" fmla="*/ 43 w 189"/>
                <a:gd name="T37" fmla="*/ 0 h 320"/>
                <a:gd name="T38" fmla="*/ 0 w 189"/>
                <a:gd name="T39" fmla="*/ 4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9" h="320">
                  <a:moveTo>
                    <a:pt x="0" y="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3" y="150"/>
                    <a:pt x="19" y="154"/>
                    <a:pt x="43" y="157"/>
                  </a:cubicBezTo>
                  <a:cubicBezTo>
                    <a:pt x="43" y="320"/>
                    <a:pt x="43" y="320"/>
                    <a:pt x="43" y="320"/>
                  </a:cubicBezTo>
                  <a:cubicBezTo>
                    <a:pt x="152" y="320"/>
                    <a:pt x="152" y="320"/>
                    <a:pt x="152" y="320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72" y="154"/>
                    <a:pt x="186" y="150"/>
                    <a:pt x="189" y="145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88" y="45"/>
                    <a:pt x="188" y="45"/>
                    <a:pt x="188" y="45"/>
                  </a:cubicBezTo>
                  <a:cubicBezTo>
                    <a:pt x="185" y="26"/>
                    <a:pt x="169" y="10"/>
                    <a:pt x="146" y="0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4" y="36"/>
                    <a:pt x="106" y="32"/>
                    <a:pt x="106" y="28"/>
                  </a:cubicBezTo>
                  <a:cubicBezTo>
                    <a:pt x="106" y="22"/>
                    <a:pt x="101" y="16"/>
                    <a:pt x="94" y="16"/>
                  </a:cubicBezTo>
                  <a:cubicBezTo>
                    <a:pt x="88" y="16"/>
                    <a:pt x="82" y="22"/>
                    <a:pt x="82" y="28"/>
                  </a:cubicBezTo>
                  <a:cubicBezTo>
                    <a:pt x="82" y="32"/>
                    <a:pt x="85" y="36"/>
                    <a:pt x="88" y="38"/>
                  </a:cubicBezTo>
                  <a:cubicBezTo>
                    <a:pt x="83" y="68"/>
                    <a:pt x="83" y="68"/>
                    <a:pt x="83" y="68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0" y="10"/>
                    <a:pt x="4" y="26"/>
                    <a:pt x="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Freeform 276"/>
            <p:cNvSpPr/>
            <p:nvPr/>
          </p:nvSpPr>
          <p:spPr bwMode="auto">
            <a:xfrm>
              <a:off x="5700126" y="3151041"/>
              <a:ext cx="612739" cy="573621"/>
            </a:xfrm>
            <a:custGeom>
              <a:avLst/>
              <a:gdLst>
                <a:gd name="T0" fmla="*/ 875 w 908"/>
                <a:gd name="T1" fmla="*/ 762 h 850"/>
                <a:gd name="T2" fmla="*/ 843 w 908"/>
                <a:gd name="T3" fmla="*/ 787 h 850"/>
                <a:gd name="T4" fmla="*/ 72 w 908"/>
                <a:gd name="T5" fmla="*/ 787 h 850"/>
                <a:gd name="T6" fmla="*/ 72 w 908"/>
                <a:gd name="T7" fmla="*/ 64 h 850"/>
                <a:gd name="T8" fmla="*/ 96 w 908"/>
                <a:gd name="T9" fmla="*/ 33 h 850"/>
                <a:gd name="T10" fmla="*/ 63 w 908"/>
                <a:gd name="T11" fmla="*/ 0 h 850"/>
                <a:gd name="T12" fmla="*/ 31 w 908"/>
                <a:gd name="T13" fmla="*/ 33 h 850"/>
                <a:gd name="T14" fmla="*/ 55 w 908"/>
                <a:gd name="T15" fmla="*/ 64 h 850"/>
                <a:gd name="T16" fmla="*/ 55 w 908"/>
                <a:gd name="T17" fmla="*/ 787 h 850"/>
                <a:gd name="T18" fmla="*/ 0 w 908"/>
                <a:gd name="T19" fmla="*/ 787 h 850"/>
                <a:gd name="T20" fmla="*/ 0 w 908"/>
                <a:gd name="T21" fmla="*/ 804 h 850"/>
                <a:gd name="T22" fmla="*/ 55 w 908"/>
                <a:gd name="T23" fmla="*/ 804 h 850"/>
                <a:gd name="T24" fmla="*/ 55 w 908"/>
                <a:gd name="T25" fmla="*/ 850 h 850"/>
                <a:gd name="T26" fmla="*/ 72 w 908"/>
                <a:gd name="T27" fmla="*/ 850 h 850"/>
                <a:gd name="T28" fmla="*/ 72 w 908"/>
                <a:gd name="T29" fmla="*/ 804 h 850"/>
                <a:gd name="T30" fmla="*/ 844 w 908"/>
                <a:gd name="T31" fmla="*/ 804 h 850"/>
                <a:gd name="T32" fmla="*/ 875 w 908"/>
                <a:gd name="T33" fmla="*/ 827 h 850"/>
                <a:gd name="T34" fmla="*/ 908 w 908"/>
                <a:gd name="T35" fmla="*/ 794 h 850"/>
                <a:gd name="T36" fmla="*/ 875 w 908"/>
                <a:gd name="T37" fmla="*/ 762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8" h="850">
                  <a:moveTo>
                    <a:pt x="875" y="762"/>
                  </a:moveTo>
                  <a:cubicBezTo>
                    <a:pt x="860" y="762"/>
                    <a:pt x="847" y="773"/>
                    <a:pt x="843" y="787"/>
                  </a:cubicBezTo>
                  <a:cubicBezTo>
                    <a:pt x="72" y="787"/>
                    <a:pt x="72" y="787"/>
                    <a:pt x="72" y="787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86" y="60"/>
                    <a:pt x="96" y="48"/>
                    <a:pt x="96" y="33"/>
                  </a:cubicBezTo>
                  <a:cubicBezTo>
                    <a:pt x="96" y="15"/>
                    <a:pt x="81" y="0"/>
                    <a:pt x="63" y="0"/>
                  </a:cubicBezTo>
                  <a:cubicBezTo>
                    <a:pt x="45" y="0"/>
                    <a:pt x="31" y="15"/>
                    <a:pt x="31" y="33"/>
                  </a:cubicBezTo>
                  <a:cubicBezTo>
                    <a:pt x="31" y="48"/>
                    <a:pt x="41" y="60"/>
                    <a:pt x="55" y="64"/>
                  </a:cubicBezTo>
                  <a:cubicBezTo>
                    <a:pt x="55" y="787"/>
                    <a:pt x="55" y="787"/>
                    <a:pt x="55" y="787"/>
                  </a:cubicBezTo>
                  <a:cubicBezTo>
                    <a:pt x="0" y="787"/>
                    <a:pt x="0" y="787"/>
                    <a:pt x="0" y="787"/>
                  </a:cubicBezTo>
                  <a:cubicBezTo>
                    <a:pt x="0" y="804"/>
                    <a:pt x="0" y="804"/>
                    <a:pt x="0" y="804"/>
                  </a:cubicBezTo>
                  <a:cubicBezTo>
                    <a:pt x="55" y="804"/>
                    <a:pt x="55" y="804"/>
                    <a:pt x="55" y="804"/>
                  </a:cubicBezTo>
                  <a:cubicBezTo>
                    <a:pt x="55" y="850"/>
                    <a:pt x="55" y="850"/>
                    <a:pt x="55" y="850"/>
                  </a:cubicBezTo>
                  <a:cubicBezTo>
                    <a:pt x="72" y="850"/>
                    <a:pt x="72" y="850"/>
                    <a:pt x="72" y="850"/>
                  </a:cubicBezTo>
                  <a:cubicBezTo>
                    <a:pt x="72" y="804"/>
                    <a:pt x="72" y="804"/>
                    <a:pt x="72" y="804"/>
                  </a:cubicBezTo>
                  <a:cubicBezTo>
                    <a:pt x="844" y="804"/>
                    <a:pt x="844" y="804"/>
                    <a:pt x="844" y="804"/>
                  </a:cubicBezTo>
                  <a:cubicBezTo>
                    <a:pt x="848" y="817"/>
                    <a:pt x="861" y="827"/>
                    <a:pt x="875" y="827"/>
                  </a:cubicBezTo>
                  <a:cubicBezTo>
                    <a:pt x="893" y="827"/>
                    <a:pt x="908" y="812"/>
                    <a:pt x="908" y="794"/>
                  </a:cubicBezTo>
                  <a:cubicBezTo>
                    <a:pt x="908" y="776"/>
                    <a:pt x="893" y="762"/>
                    <a:pt x="875" y="7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285720" y="2573069"/>
            <a:ext cx="411443" cy="724664"/>
            <a:chOff x="7045524" y="1877882"/>
            <a:chExt cx="411443" cy="724664"/>
          </a:xfrm>
          <a:solidFill>
            <a:schemeClr val="bg1"/>
          </a:solidFill>
        </p:grpSpPr>
        <p:sp>
          <p:nvSpPr>
            <p:cNvPr id="56" name="Freeform 279"/>
            <p:cNvSpPr/>
            <p:nvPr/>
          </p:nvSpPr>
          <p:spPr bwMode="auto">
            <a:xfrm>
              <a:off x="7045524" y="2261057"/>
              <a:ext cx="411443" cy="341489"/>
            </a:xfrm>
            <a:custGeom>
              <a:avLst/>
              <a:gdLst>
                <a:gd name="T0" fmla="*/ 561 w 610"/>
                <a:gd name="T1" fmla="*/ 93 h 506"/>
                <a:gd name="T2" fmla="*/ 540 w 610"/>
                <a:gd name="T3" fmla="*/ 0 h 506"/>
                <a:gd name="T4" fmla="*/ 305 w 610"/>
                <a:gd name="T5" fmla="*/ 38 h 506"/>
                <a:gd name="T6" fmla="*/ 70 w 610"/>
                <a:gd name="T7" fmla="*/ 0 h 506"/>
                <a:gd name="T8" fmla="*/ 48 w 610"/>
                <a:gd name="T9" fmla="*/ 93 h 506"/>
                <a:gd name="T10" fmla="*/ 13 w 610"/>
                <a:gd name="T11" fmla="*/ 204 h 506"/>
                <a:gd name="T12" fmla="*/ 83 w 610"/>
                <a:gd name="T13" fmla="*/ 278 h 506"/>
                <a:gd name="T14" fmla="*/ 311 w 610"/>
                <a:gd name="T15" fmla="*/ 506 h 506"/>
                <a:gd name="T16" fmla="*/ 530 w 610"/>
                <a:gd name="T17" fmla="*/ 278 h 506"/>
                <a:gd name="T18" fmla="*/ 597 w 610"/>
                <a:gd name="T19" fmla="*/ 204 h 506"/>
                <a:gd name="T20" fmla="*/ 561 w 610"/>
                <a:gd name="T21" fmla="*/ 9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0" h="506">
                  <a:moveTo>
                    <a:pt x="561" y="93"/>
                  </a:moveTo>
                  <a:cubicBezTo>
                    <a:pt x="559" y="60"/>
                    <a:pt x="552" y="29"/>
                    <a:pt x="540" y="0"/>
                  </a:cubicBezTo>
                  <a:cubicBezTo>
                    <a:pt x="472" y="24"/>
                    <a:pt x="392" y="38"/>
                    <a:pt x="305" y="38"/>
                  </a:cubicBezTo>
                  <a:cubicBezTo>
                    <a:pt x="218" y="38"/>
                    <a:pt x="137" y="24"/>
                    <a:pt x="70" y="0"/>
                  </a:cubicBezTo>
                  <a:cubicBezTo>
                    <a:pt x="58" y="29"/>
                    <a:pt x="50" y="60"/>
                    <a:pt x="48" y="93"/>
                  </a:cubicBezTo>
                  <a:cubicBezTo>
                    <a:pt x="16" y="106"/>
                    <a:pt x="0" y="155"/>
                    <a:pt x="13" y="204"/>
                  </a:cubicBezTo>
                  <a:cubicBezTo>
                    <a:pt x="24" y="248"/>
                    <a:pt x="54" y="278"/>
                    <a:pt x="83" y="278"/>
                  </a:cubicBezTo>
                  <a:cubicBezTo>
                    <a:pt x="130" y="396"/>
                    <a:pt x="216" y="506"/>
                    <a:pt x="311" y="506"/>
                  </a:cubicBezTo>
                  <a:cubicBezTo>
                    <a:pt x="407" y="506"/>
                    <a:pt x="487" y="396"/>
                    <a:pt x="530" y="278"/>
                  </a:cubicBezTo>
                  <a:cubicBezTo>
                    <a:pt x="558" y="275"/>
                    <a:pt x="586" y="246"/>
                    <a:pt x="597" y="204"/>
                  </a:cubicBezTo>
                  <a:cubicBezTo>
                    <a:pt x="610" y="155"/>
                    <a:pt x="594" y="106"/>
                    <a:pt x="56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Freeform 280"/>
            <p:cNvSpPr>
              <a:spLocks noEditPoints="1"/>
            </p:cNvSpPr>
            <p:nvPr/>
          </p:nvSpPr>
          <p:spPr bwMode="auto">
            <a:xfrm>
              <a:off x="7098060" y="2106588"/>
              <a:ext cx="304942" cy="155897"/>
            </a:xfrm>
            <a:custGeom>
              <a:avLst/>
              <a:gdLst>
                <a:gd name="T0" fmla="*/ 0 w 452"/>
                <a:gd name="T1" fmla="*/ 182 h 231"/>
                <a:gd name="T2" fmla="*/ 226 w 452"/>
                <a:gd name="T3" fmla="*/ 231 h 231"/>
                <a:gd name="T4" fmla="*/ 452 w 452"/>
                <a:gd name="T5" fmla="*/ 182 h 231"/>
                <a:gd name="T6" fmla="*/ 320 w 452"/>
                <a:gd name="T7" fmla="*/ 137 h 231"/>
                <a:gd name="T8" fmla="*/ 329 w 452"/>
                <a:gd name="T9" fmla="*/ 97 h 231"/>
                <a:gd name="T10" fmla="*/ 232 w 452"/>
                <a:gd name="T11" fmla="*/ 0 h 231"/>
                <a:gd name="T12" fmla="*/ 136 w 452"/>
                <a:gd name="T13" fmla="*/ 97 h 231"/>
                <a:gd name="T14" fmla="*/ 144 w 452"/>
                <a:gd name="T15" fmla="*/ 136 h 231"/>
                <a:gd name="T16" fmla="*/ 0 w 452"/>
                <a:gd name="T17" fmla="*/ 182 h 231"/>
                <a:gd name="T18" fmla="*/ 159 w 452"/>
                <a:gd name="T19" fmla="*/ 97 h 231"/>
                <a:gd name="T20" fmla="*/ 232 w 452"/>
                <a:gd name="T21" fmla="*/ 23 h 231"/>
                <a:gd name="T22" fmla="*/ 306 w 452"/>
                <a:gd name="T23" fmla="*/ 97 h 231"/>
                <a:gd name="T24" fmla="*/ 295 w 452"/>
                <a:gd name="T25" fmla="*/ 135 h 231"/>
                <a:gd name="T26" fmla="*/ 248 w 452"/>
                <a:gd name="T27" fmla="*/ 133 h 231"/>
                <a:gd name="T28" fmla="*/ 260 w 452"/>
                <a:gd name="T29" fmla="*/ 113 h 231"/>
                <a:gd name="T30" fmla="*/ 238 w 452"/>
                <a:gd name="T31" fmla="*/ 88 h 231"/>
                <a:gd name="T32" fmla="*/ 223 w 452"/>
                <a:gd name="T33" fmla="*/ 77 h 231"/>
                <a:gd name="T34" fmla="*/ 234 w 452"/>
                <a:gd name="T35" fmla="*/ 70 h 231"/>
                <a:gd name="T36" fmla="*/ 253 w 452"/>
                <a:gd name="T37" fmla="*/ 74 h 231"/>
                <a:gd name="T38" fmla="*/ 257 w 452"/>
                <a:gd name="T39" fmla="*/ 60 h 231"/>
                <a:gd name="T40" fmla="*/ 238 w 452"/>
                <a:gd name="T41" fmla="*/ 55 h 231"/>
                <a:gd name="T42" fmla="*/ 238 w 452"/>
                <a:gd name="T43" fmla="*/ 44 h 231"/>
                <a:gd name="T44" fmla="*/ 225 w 452"/>
                <a:gd name="T45" fmla="*/ 44 h 231"/>
                <a:gd name="T46" fmla="*/ 225 w 452"/>
                <a:gd name="T47" fmla="*/ 56 h 231"/>
                <a:gd name="T48" fmla="*/ 203 w 452"/>
                <a:gd name="T49" fmla="*/ 79 h 231"/>
                <a:gd name="T50" fmla="*/ 226 w 452"/>
                <a:gd name="T51" fmla="*/ 103 h 231"/>
                <a:gd name="T52" fmla="*/ 240 w 452"/>
                <a:gd name="T53" fmla="*/ 115 h 231"/>
                <a:gd name="T54" fmla="*/ 228 w 452"/>
                <a:gd name="T55" fmla="*/ 123 h 231"/>
                <a:gd name="T56" fmla="*/ 206 w 452"/>
                <a:gd name="T57" fmla="*/ 117 h 231"/>
                <a:gd name="T58" fmla="*/ 202 w 452"/>
                <a:gd name="T59" fmla="*/ 132 h 231"/>
                <a:gd name="T60" fmla="*/ 204 w 452"/>
                <a:gd name="T61" fmla="*/ 133 h 231"/>
                <a:gd name="T62" fmla="*/ 169 w 452"/>
                <a:gd name="T63" fmla="*/ 134 h 231"/>
                <a:gd name="T64" fmla="*/ 159 w 452"/>
                <a:gd name="T65" fmla="*/ 9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2" h="231">
                  <a:moveTo>
                    <a:pt x="0" y="182"/>
                  </a:moveTo>
                  <a:cubicBezTo>
                    <a:pt x="0" y="209"/>
                    <a:pt x="101" y="231"/>
                    <a:pt x="226" y="231"/>
                  </a:cubicBezTo>
                  <a:cubicBezTo>
                    <a:pt x="351" y="231"/>
                    <a:pt x="452" y="209"/>
                    <a:pt x="452" y="182"/>
                  </a:cubicBezTo>
                  <a:cubicBezTo>
                    <a:pt x="452" y="162"/>
                    <a:pt x="398" y="145"/>
                    <a:pt x="320" y="137"/>
                  </a:cubicBezTo>
                  <a:cubicBezTo>
                    <a:pt x="326" y="125"/>
                    <a:pt x="329" y="111"/>
                    <a:pt x="329" y="97"/>
                  </a:cubicBezTo>
                  <a:cubicBezTo>
                    <a:pt x="329" y="43"/>
                    <a:pt x="286" y="0"/>
                    <a:pt x="232" y="0"/>
                  </a:cubicBezTo>
                  <a:cubicBezTo>
                    <a:pt x="179" y="0"/>
                    <a:pt x="136" y="43"/>
                    <a:pt x="136" y="97"/>
                  </a:cubicBezTo>
                  <a:cubicBezTo>
                    <a:pt x="136" y="111"/>
                    <a:pt x="139" y="124"/>
                    <a:pt x="144" y="136"/>
                  </a:cubicBezTo>
                  <a:cubicBezTo>
                    <a:pt x="60" y="143"/>
                    <a:pt x="0" y="161"/>
                    <a:pt x="0" y="182"/>
                  </a:cubicBezTo>
                  <a:close/>
                  <a:moveTo>
                    <a:pt x="159" y="97"/>
                  </a:moveTo>
                  <a:cubicBezTo>
                    <a:pt x="159" y="56"/>
                    <a:pt x="192" y="23"/>
                    <a:pt x="232" y="23"/>
                  </a:cubicBezTo>
                  <a:cubicBezTo>
                    <a:pt x="273" y="23"/>
                    <a:pt x="306" y="56"/>
                    <a:pt x="306" y="97"/>
                  </a:cubicBezTo>
                  <a:cubicBezTo>
                    <a:pt x="306" y="111"/>
                    <a:pt x="302" y="124"/>
                    <a:pt x="295" y="135"/>
                  </a:cubicBezTo>
                  <a:cubicBezTo>
                    <a:pt x="280" y="134"/>
                    <a:pt x="264" y="134"/>
                    <a:pt x="248" y="133"/>
                  </a:cubicBezTo>
                  <a:cubicBezTo>
                    <a:pt x="256" y="129"/>
                    <a:pt x="260" y="121"/>
                    <a:pt x="260" y="113"/>
                  </a:cubicBezTo>
                  <a:cubicBezTo>
                    <a:pt x="260" y="101"/>
                    <a:pt x="254" y="94"/>
                    <a:pt x="238" y="88"/>
                  </a:cubicBezTo>
                  <a:cubicBezTo>
                    <a:pt x="227" y="84"/>
                    <a:pt x="223" y="81"/>
                    <a:pt x="223" y="77"/>
                  </a:cubicBezTo>
                  <a:cubicBezTo>
                    <a:pt x="223" y="74"/>
                    <a:pt x="225" y="70"/>
                    <a:pt x="234" y="70"/>
                  </a:cubicBezTo>
                  <a:cubicBezTo>
                    <a:pt x="243" y="70"/>
                    <a:pt x="249" y="73"/>
                    <a:pt x="253" y="74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2" y="58"/>
                    <a:pt x="246" y="56"/>
                    <a:pt x="238" y="55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25" y="44"/>
                    <a:pt x="225" y="44"/>
                    <a:pt x="225" y="44"/>
                  </a:cubicBezTo>
                  <a:cubicBezTo>
                    <a:pt x="225" y="56"/>
                    <a:pt x="225" y="56"/>
                    <a:pt x="225" y="56"/>
                  </a:cubicBezTo>
                  <a:cubicBezTo>
                    <a:pt x="211" y="59"/>
                    <a:pt x="203" y="68"/>
                    <a:pt x="203" y="79"/>
                  </a:cubicBezTo>
                  <a:cubicBezTo>
                    <a:pt x="203" y="92"/>
                    <a:pt x="212" y="99"/>
                    <a:pt x="226" y="103"/>
                  </a:cubicBezTo>
                  <a:cubicBezTo>
                    <a:pt x="236" y="107"/>
                    <a:pt x="240" y="110"/>
                    <a:pt x="240" y="115"/>
                  </a:cubicBezTo>
                  <a:cubicBezTo>
                    <a:pt x="240" y="120"/>
                    <a:pt x="235" y="123"/>
                    <a:pt x="228" y="123"/>
                  </a:cubicBezTo>
                  <a:cubicBezTo>
                    <a:pt x="219" y="123"/>
                    <a:pt x="211" y="120"/>
                    <a:pt x="206" y="117"/>
                  </a:cubicBezTo>
                  <a:cubicBezTo>
                    <a:pt x="202" y="132"/>
                    <a:pt x="202" y="132"/>
                    <a:pt x="202" y="132"/>
                  </a:cubicBezTo>
                  <a:cubicBezTo>
                    <a:pt x="203" y="133"/>
                    <a:pt x="204" y="133"/>
                    <a:pt x="204" y="133"/>
                  </a:cubicBezTo>
                  <a:cubicBezTo>
                    <a:pt x="192" y="133"/>
                    <a:pt x="181" y="134"/>
                    <a:pt x="169" y="134"/>
                  </a:cubicBezTo>
                  <a:cubicBezTo>
                    <a:pt x="163" y="123"/>
                    <a:pt x="159" y="111"/>
                    <a:pt x="159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Freeform 281"/>
            <p:cNvSpPr>
              <a:spLocks noEditPoints="1"/>
            </p:cNvSpPr>
            <p:nvPr/>
          </p:nvSpPr>
          <p:spPr bwMode="auto">
            <a:xfrm>
              <a:off x="7149455" y="1877882"/>
              <a:ext cx="213859" cy="215286"/>
            </a:xfrm>
            <a:custGeom>
              <a:avLst/>
              <a:gdLst>
                <a:gd name="T0" fmla="*/ 159 w 317"/>
                <a:gd name="T1" fmla="*/ 319 h 319"/>
                <a:gd name="T2" fmla="*/ 317 w 317"/>
                <a:gd name="T3" fmla="*/ 160 h 319"/>
                <a:gd name="T4" fmla="*/ 159 w 317"/>
                <a:gd name="T5" fmla="*/ 0 h 319"/>
                <a:gd name="T6" fmla="*/ 0 w 317"/>
                <a:gd name="T7" fmla="*/ 160 h 319"/>
                <a:gd name="T8" fmla="*/ 159 w 317"/>
                <a:gd name="T9" fmla="*/ 319 h 319"/>
                <a:gd name="T10" fmla="*/ 159 w 317"/>
                <a:gd name="T11" fmla="*/ 38 h 319"/>
                <a:gd name="T12" fmla="*/ 279 w 317"/>
                <a:gd name="T13" fmla="*/ 160 h 319"/>
                <a:gd name="T14" fmla="*/ 159 w 317"/>
                <a:gd name="T15" fmla="*/ 281 h 319"/>
                <a:gd name="T16" fmla="*/ 38 w 317"/>
                <a:gd name="T17" fmla="*/ 160 h 319"/>
                <a:gd name="T18" fmla="*/ 159 w 317"/>
                <a:gd name="T19" fmla="*/ 38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19">
                  <a:moveTo>
                    <a:pt x="159" y="319"/>
                  </a:moveTo>
                  <a:cubicBezTo>
                    <a:pt x="246" y="319"/>
                    <a:pt x="317" y="248"/>
                    <a:pt x="317" y="160"/>
                  </a:cubicBezTo>
                  <a:cubicBezTo>
                    <a:pt x="317" y="71"/>
                    <a:pt x="246" y="0"/>
                    <a:pt x="159" y="0"/>
                  </a:cubicBezTo>
                  <a:cubicBezTo>
                    <a:pt x="71" y="0"/>
                    <a:pt x="0" y="71"/>
                    <a:pt x="0" y="160"/>
                  </a:cubicBezTo>
                  <a:cubicBezTo>
                    <a:pt x="0" y="248"/>
                    <a:pt x="71" y="319"/>
                    <a:pt x="159" y="319"/>
                  </a:cubicBezTo>
                  <a:close/>
                  <a:moveTo>
                    <a:pt x="159" y="38"/>
                  </a:moveTo>
                  <a:cubicBezTo>
                    <a:pt x="225" y="38"/>
                    <a:pt x="279" y="93"/>
                    <a:pt x="279" y="160"/>
                  </a:cubicBezTo>
                  <a:cubicBezTo>
                    <a:pt x="279" y="227"/>
                    <a:pt x="225" y="281"/>
                    <a:pt x="159" y="281"/>
                  </a:cubicBezTo>
                  <a:cubicBezTo>
                    <a:pt x="92" y="281"/>
                    <a:pt x="38" y="227"/>
                    <a:pt x="38" y="160"/>
                  </a:cubicBezTo>
                  <a:cubicBezTo>
                    <a:pt x="38" y="93"/>
                    <a:pt x="92" y="38"/>
                    <a:pt x="15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Freeform 282"/>
            <p:cNvSpPr/>
            <p:nvPr/>
          </p:nvSpPr>
          <p:spPr bwMode="auto">
            <a:xfrm>
              <a:off x="7222835" y="1927277"/>
              <a:ext cx="64243" cy="117351"/>
            </a:xfrm>
            <a:custGeom>
              <a:avLst/>
              <a:gdLst>
                <a:gd name="T0" fmla="*/ 42 w 95"/>
                <a:gd name="T1" fmla="*/ 129 h 174"/>
                <a:gd name="T2" fmla="*/ 6 w 95"/>
                <a:gd name="T3" fmla="*/ 119 h 174"/>
                <a:gd name="T4" fmla="*/ 0 w 95"/>
                <a:gd name="T5" fmla="*/ 145 h 174"/>
                <a:gd name="T6" fmla="*/ 36 w 95"/>
                <a:gd name="T7" fmla="*/ 154 h 174"/>
                <a:gd name="T8" fmla="*/ 36 w 95"/>
                <a:gd name="T9" fmla="*/ 174 h 174"/>
                <a:gd name="T10" fmla="*/ 57 w 95"/>
                <a:gd name="T11" fmla="*/ 174 h 174"/>
                <a:gd name="T12" fmla="*/ 57 w 95"/>
                <a:gd name="T13" fmla="*/ 152 h 174"/>
                <a:gd name="T14" fmla="*/ 95 w 95"/>
                <a:gd name="T15" fmla="*/ 113 h 174"/>
                <a:gd name="T16" fmla="*/ 60 w 95"/>
                <a:gd name="T17" fmla="*/ 73 h 174"/>
                <a:gd name="T18" fmla="*/ 34 w 95"/>
                <a:gd name="T19" fmla="*/ 54 h 174"/>
                <a:gd name="T20" fmla="*/ 52 w 95"/>
                <a:gd name="T21" fmla="*/ 42 h 174"/>
                <a:gd name="T22" fmla="*/ 83 w 95"/>
                <a:gd name="T23" fmla="*/ 50 h 174"/>
                <a:gd name="T24" fmla="*/ 89 w 95"/>
                <a:gd name="T25" fmla="*/ 25 h 174"/>
                <a:gd name="T26" fmla="*/ 58 w 95"/>
                <a:gd name="T27" fmla="*/ 18 h 174"/>
                <a:gd name="T28" fmla="*/ 58 w 95"/>
                <a:gd name="T29" fmla="*/ 0 h 174"/>
                <a:gd name="T30" fmla="*/ 37 w 95"/>
                <a:gd name="T31" fmla="*/ 0 h 174"/>
                <a:gd name="T32" fmla="*/ 37 w 95"/>
                <a:gd name="T33" fmla="*/ 20 h 174"/>
                <a:gd name="T34" fmla="*/ 1 w 95"/>
                <a:gd name="T35" fmla="*/ 58 h 174"/>
                <a:gd name="T36" fmla="*/ 39 w 95"/>
                <a:gd name="T37" fmla="*/ 97 h 174"/>
                <a:gd name="T38" fmla="*/ 62 w 95"/>
                <a:gd name="T39" fmla="*/ 116 h 174"/>
                <a:gd name="T40" fmla="*/ 42 w 95"/>
                <a:gd name="T41" fmla="*/ 12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174">
                  <a:moveTo>
                    <a:pt x="42" y="129"/>
                  </a:moveTo>
                  <a:cubicBezTo>
                    <a:pt x="28" y="129"/>
                    <a:pt x="15" y="124"/>
                    <a:pt x="6" y="119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8" y="149"/>
                    <a:pt x="22" y="153"/>
                    <a:pt x="36" y="154"/>
                  </a:cubicBezTo>
                  <a:cubicBezTo>
                    <a:pt x="36" y="174"/>
                    <a:pt x="36" y="174"/>
                    <a:pt x="36" y="174"/>
                  </a:cubicBezTo>
                  <a:cubicBezTo>
                    <a:pt x="57" y="174"/>
                    <a:pt x="57" y="174"/>
                    <a:pt x="57" y="174"/>
                  </a:cubicBezTo>
                  <a:cubicBezTo>
                    <a:pt x="57" y="152"/>
                    <a:pt x="57" y="152"/>
                    <a:pt x="57" y="152"/>
                  </a:cubicBezTo>
                  <a:cubicBezTo>
                    <a:pt x="82" y="148"/>
                    <a:pt x="95" y="132"/>
                    <a:pt x="95" y="113"/>
                  </a:cubicBezTo>
                  <a:cubicBezTo>
                    <a:pt x="95" y="93"/>
                    <a:pt x="85" y="81"/>
                    <a:pt x="60" y="73"/>
                  </a:cubicBezTo>
                  <a:cubicBezTo>
                    <a:pt x="41" y="66"/>
                    <a:pt x="34" y="61"/>
                    <a:pt x="34" y="54"/>
                  </a:cubicBezTo>
                  <a:cubicBezTo>
                    <a:pt x="34" y="48"/>
                    <a:pt x="38" y="42"/>
                    <a:pt x="52" y="42"/>
                  </a:cubicBezTo>
                  <a:cubicBezTo>
                    <a:pt x="68" y="42"/>
                    <a:pt x="78" y="47"/>
                    <a:pt x="83" y="50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2" y="22"/>
                    <a:pt x="72" y="19"/>
                    <a:pt x="58" y="1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14" y="24"/>
                    <a:pt x="1" y="39"/>
                    <a:pt x="1" y="58"/>
                  </a:cubicBezTo>
                  <a:cubicBezTo>
                    <a:pt x="1" y="79"/>
                    <a:pt x="17" y="89"/>
                    <a:pt x="39" y="97"/>
                  </a:cubicBezTo>
                  <a:cubicBezTo>
                    <a:pt x="56" y="102"/>
                    <a:pt x="62" y="108"/>
                    <a:pt x="62" y="116"/>
                  </a:cubicBezTo>
                  <a:cubicBezTo>
                    <a:pt x="62" y="124"/>
                    <a:pt x="54" y="129"/>
                    <a:pt x="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Freeform 283"/>
            <p:cNvSpPr>
              <a:spLocks noEditPoints="1"/>
            </p:cNvSpPr>
            <p:nvPr/>
          </p:nvSpPr>
          <p:spPr bwMode="auto">
            <a:xfrm>
              <a:off x="7058943" y="2053194"/>
              <a:ext cx="130200" cy="131056"/>
            </a:xfrm>
            <a:custGeom>
              <a:avLst/>
              <a:gdLst>
                <a:gd name="T0" fmla="*/ 96 w 193"/>
                <a:gd name="T1" fmla="*/ 194 h 194"/>
                <a:gd name="T2" fmla="*/ 193 w 193"/>
                <a:gd name="T3" fmla="*/ 97 h 194"/>
                <a:gd name="T4" fmla="*/ 96 w 193"/>
                <a:gd name="T5" fmla="*/ 0 h 194"/>
                <a:gd name="T6" fmla="*/ 0 w 193"/>
                <a:gd name="T7" fmla="*/ 97 h 194"/>
                <a:gd name="T8" fmla="*/ 96 w 193"/>
                <a:gd name="T9" fmla="*/ 194 h 194"/>
                <a:gd name="T10" fmla="*/ 96 w 193"/>
                <a:gd name="T11" fmla="*/ 23 h 194"/>
                <a:gd name="T12" fmla="*/ 169 w 193"/>
                <a:gd name="T13" fmla="*/ 97 h 194"/>
                <a:gd name="T14" fmla="*/ 96 w 193"/>
                <a:gd name="T15" fmla="*/ 171 h 194"/>
                <a:gd name="T16" fmla="*/ 23 w 193"/>
                <a:gd name="T17" fmla="*/ 97 h 194"/>
                <a:gd name="T18" fmla="*/ 96 w 193"/>
                <a:gd name="T19" fmla="*/ 23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3" h="194">
                  <a:moveTo>
                    <a:pt x="96" y="194"/>
                  </a:moveTo>
                  <a:cubicBezTo>
                    <a:pt x="149" y="194"/>
                    <a:pt x="193" y="151"/>
                    <a:pt x="193" y="97"/>
                  </a:cubicBezTo>
                  <a:cubicBezTo>
                    <a:pt x="193" y="43"/>
                    <a:pt x="149" y="0"/>
                    <a:pt x="96" y="0"/>
                  </a:cubicBezTo>
                  <a:cubicBezTo>
                    <a:pt x="43" y="0"/>
                    <a:pt x="0" y="43"/>
                    <a:pt x="0" y="97"/>
                  </a:cubicBezTo>
                  <a:cubicBezTo>
                    <a:pt x="0" y="151"/>
                    <a:pt x="43" y="194"/>
                    <a:pt x="96" y="194"/>
                  </a:cubicBezTo>
                  <a:close/>
                  <a:moveTo>
                    <a:pt x="96" y="23"/>
                  </a:moveTo>
                  <a:cubicBezTo>
                    <a:pt x="137" y="23"/>
                    <a:pt x="169" y="56"/>
                    <a:pt x="169" y="97"/>
                  </a:cubicBezTo>
                  <a:cubicBezTo>
                    <a:pt x="169" y="138"/>
                    <a:pt x="137" y="171"/>
                    <a:pt x="96" y="171"/>
                  </a:cubicBezTo>
                  <a:cubicBezTo>
                    <a:pt x="56" y="171"/>
                    <a:pt x="23" y="138"/>
                    <a:pt x="23" y="97"/>
                  </a:cubicBezTo>
                  <a:cubicBezTo>
                    <a:pt x="23" y="56"/>
                    <a:pt x="56" y="23"/>
                    <a:pt x="9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Freeform 284"/>
            <p:cNvSpPr/>
            <p:nvPr/>
          </p:nvSpPr>
          <p:spPr bwMode="auto">
            <a:xfrm>
              <a:off x="7103486" y="2082889"/>
              <a:ext cx="39117" cy="71667"/>
            </a:xfrm>
            <a:custGeom>
              <a:avLst/>
              <a:gdLst>
                <a:gd name="T0" fmla="*/ 25 w 58"/>
                <a:gd name="T1" fmla="*/ 79 h 106"/>
                <a:gd name="T2" fmla="*/ 4 w 58"/>
                <a:gd name="T3" fmla="*/ 73 h 106"/>
                <a:gd name="T4" fmla="*/ 0 w 58"/>
                <a:gd name="T5" fmla="*/ 88 h 106"/>
                <a:gd name="T6" fmla="*/ 22 w 58"/>
                <a:gd name="T7" fmla="*/ 94 h 106"/>
                <a:gd name="T8" fmla="*/ 22 w 58"/>
                <a:gd name="T9" fmla="*/ 106 h 106"/>
                <a:gd name="T10" fmla="*/ 35 w 58"/>
                <a:gd name="T11" fmla="*/ 106 h 106"/>
                <a:gd name="T12" fmla="*/ 35 w 58"/>
                <a:gd name="T13" fmla="*/ 93 h 106"/>
                <a:gd name="T14" fmla="*/ 58 w 58"/>
                <a:gd name="T15" fmla="*/ 69 h 106"/>
                <a:gd name="T16" fmla="*/ 36 w 58"/>
                <a:gd name="T17" fmla="*/ 44 h 106"/>
                <a:gd name="T18" fmla="*/ 20 w 58"/>
                <a:gd name="T19" fmla="*/ 33 h 106"/>
                <a:gd name="T20" fmla="*/ 32 w 58"/>
                <a:gd name="T21" fmla="*/ 26 h 106"/>
                <a:gd name="T22" fmla="*/ 50 w 58"/>
                <a:gd name="T23" fmla="*/ 30 h 106"/>
                <a:gd name="T24" fmla="*/ 54 w 58"/>
                <a:gd name="T25" fmla="*/ 16 h 106"/>
                <a:gd name="T26" fmla="*/ 35 w 58"/>
                <a:gd name="T27" fmla="*/ 11 h 106"/>
                <a:gd name="T28" fmla="*/ 35 w 58"/>
                <a:gd name="T29" fmla="*/ 0 h 106"/>
                <a:gd name="T30" fmla="*/ 22 w 58"/>
                <a:gd name="T31" fmla="*/ 0 h 106"/>
                <a:gd name="T32" fmla="*/ 22 w 58"/>
                <a:gd name="T33" fmla="*/ 12 h 106"/>
                <a:gd name="T34" fmla="*/ 1 w 58"/>
                <a:gd name="T35" fmla="*/ 36 h 106"/>
                <a:gd name="T36" fmla="*/ 24 w 58"/>
                <a:gd name="T37" fmla="*/ 59 h 106"/>
                <a:gd name="T38" fmla="*/ 38 w 58"/>
                <a:gd name="T39" fmla="*/ 71 h 106"/>
                <a:gd name="T40" fmla="*/ 25 w 58"/>
                <a:gd name="T41" fmla="*/ 7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106">
                  <a:moveTo>
                    <a:pt x="25" y="79"/>
                  </a:moveTo>
                  <a:cubicBezTo>
                    <a:pt x="17" y="79"/>
                    <a:pt x="9" y="76"/>
                    <a:pt x="4" y="73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5" y="91"/>
                    <a:pt x="13" y="93"/>
                    <a:pt x="22" y="94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5" y="93"/>
                    <a:pt x="35" y="93"/>
                    <a:pt x="35" y="93"/>
                  </a:cubicBezTo>
                  <a:cubicBezTo>
                    <a:pt x="50" y="90"/>
                    <a:pt x="58" y="80"/>
                    <a:pt x="58" y="69"/>
                  </a:cubicBezTo>
                  <a:cubicBezTo>
                    <a:pt x="58" y="57"/>
                    <a:pt x="52" y="50"/>
                    <a:pt x="36" y="44"/>
                  </a:cubicBezTo>
                  <a:cubicBezTo>
                    <a:pt x="25" y="40"/>
                    <a:pt x="20" y="37"/>
                    <a:pt x="20" y="33"/>
                  </a:cubicBezTo>
                  <a:cubicBezTo>
                    <a:pt x="20" y="30"/>
                    <a:pt x="23" y="26"/>
                    <a:pt x="32" y="26"/>
                  </a:cubicBezTo>
                  <a:cubicBezTo>
                    <a:pt x="41" y="26"/>
                    <a:pt x="47" y="29"/>
                    <a:pt x="50" y="3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0" y="14"/>
                    <a:pt x="44" y="12"/>
                    <a:pt x="35" y="11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9" y="15"/>
                    <a:pt x="1" y="24"/>
                    <a:pt x="1" y="36"/>
                  </a:cubicBezTo>
                  <a:cubicBezTo>
                    <a:pt x="1" y="48"/>
                    <a:pt x="10" y="55"/>
                    <a:pt x="24" y="59"/>
                  </a:cubicBezTo>
                  <a:cubicBezTo>
                    <a:pt x="34" y="63"/>
                    <a:pt x="38" y="66"/>
                    <a:pt x="38" y="71"/>
                  </a:cubicBezTo>
                  <a:cubicBezTo>
                    <a:pt x="38" y="76"/>
                    <a:pt x="33" y="79"/>
                    <a:pt x="2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Freeform 285"/>
            <p:cNvSpPr>
              <a:spLocks noEditPoints="1"/>
            </p:cNvSpPr>
            <p:nvPr/>
          </p:nvSpPr>
          <p:spPr bwMode="auto">
            <a:xfrm>
              <a:off x="7318772" y="2061475"/>
              <a:ext cx="89655" cy="90226"/>
            </a:xfrm>
            <a:custGeom>
              <a:avLst/>
              <a:gdLst>
                <a:gd name="T0" fmla="*/ 66 w 133"/>
                <a:gd name="T1" fmla="*/ 0 h 134"/>
                <a:gd name="T2" fmla="*/ 0 w 133"/>
                <a:gd name="T3" fmla="*/ 67 h 134"/>
                <a:gd name="T4" fmla="*/ 66 w 133"/>
                <a:gd name="T5" fmla="*/ 134 h 134"/>
                <a:gd name="T6" fmla="*/ 133 w 133"/>
                <a:gd name="T7" fmla="*/ 67 h 134"/>
                <a:gd name="T8" fmla="*/ 66 w 133"/>
                <a:gd name="T9" fmla="*/ 0 h 134"/>
                <a:gd name="T10" fmla="*/ 66 w 133"/>
                <a:gd name="T11" fmla="*/ 118 h 134"/>
                <a:gd name="T12" fmla="*/ 16 w 133"/>
                <a:gd name="T13" fmla="*/ 67 h 134"/>
                <a:gd name="T14" fmla="*/ 66 w 133"/>
                <a:gd name="T15" fmla="*/ 16 h 134"/>
                <a:gd name="T16" fmla="*/ 117 w 133"/>
                <a:gd name="T17" fmla="*/ 67 h 134"/>
                <a:gd name="T18" fmla="*/ 66 w 133"/>
                <a:gd name="T19" fmla="*/ 11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4">
                  <a:moveTo>
                    <a:pt x="66" y="0"/>
                  </a:moveTo>
                  <a:cubicBezTo>
                    <a:pt x="30" y="0"/>
                    <a:pt x="0" y="30"/>
                    <a:pt x="0" y="67"/>
                  </a:cubicBezTo>
                  <a:cubicBezTo>
                    <a:pt x="0" y="104"/>
                    <a:pt x="30" y="134"/>
                    <a:pt x="66" y="134"/>
                  </a:cubicBezTo>
                  <a:cubicBezTo>
                    <a:pt x="103" y="134"/>
                    <a:pt x="133" y="104"/>
                    <a:pt x="133" y="67"/>
                  </a:cubicBezTo>
                  <a:cubicBezTo>
                    <a:pt x="133" y="30"/>
                    <a:pt x="103" y="0"/>
                    <a:pt x="66" y="0"/>
                  </a:cubicBezTo>
                  <a:close/>
                  <a:moveTo>
                    <a:pt x="66" y="118"/>
                  </a:moveTo>
                  <a:cubicBezTo>
                    <a:pt x="38" y="118"/>
                    <a:pt x="16" y="95"/>
                    <a:pt x="16" y="67"/>
                  </a:cubicBezTo>
                  <a:cubicBezTo>
                    <a:pt x="16" y="39"/>
                    <a:pt x="38" y="16"/>
                    <a:pt x="66" y="16"/>
                  </a:cubicBezTo>
                  <a:cubicBezTo>
                    <a:pt x="94" y="16"/>
                    <a:pt x="117" y="39"/>
                    <a:pt x="117" y="67"/>
                  </a:cubicBezTo>
                  <a:cubicBezTo>
                    <a:pt x="117" y="95"/>
                    <a:pt x="94" y="118"/>
                    <a:pt x="66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Freeform 286"/>
            <p:cNvSpPr/>
            <p:nvPr/>
          </p:nvSpPr>
          <p:spPr bwMode="auto">
            <a:xfrm>
              <a:off x="7349038" y="2081747"/>
              <a:ext cx="27125" cy="49110"/>
            </a:xfrm>
            <a:custGeom>
              <a:avLst/>
              <a:gdLst>
                <a:gd name="T0" fmla="*/ 26 w 40"/>
                <a:gd name="T1" fmla="*/ 31 h 73"/>
                <a:gd name="T2" fmla="*/ 15 w 40"/>
                <a:gd name="T3" fmla="*/ 23 h 73"/>
                <a:gd name="T4" fmla="*/ 22 w 40"/>
                <a:gd name="T5" fmla="*/ 18 h 73"/>
                <a:gd name="T6" fmla="*/ 35 w 40"/>
                <a:gd name="T7" fmla="*/ 21 h 73"/>
                <a:gd name="T8" fmla="*/ 38 w 40"/>
                <a:gd name="T9" fmla="*/ 11 h 73"/>
                <a:gd name="T10" fmla="*/ 25 w 40"/>
                <a:gd name="T11" fmla="*/ 8 h 73"/>
                <a:gd name="T12" fmla="*/ 25 w 40"/>
                <a:gd name="T13" fmla="*/ 0 h 73"/>
                <a:gd name="T14" fmla="*/ 16 w 40"/>
                <a:gd name="T15" fmla="*/ 0 h 73"/>
                <a:gd name="T16" fmla="*/ 16 w 40"/>
                <a:gd name="T17" fmla="*/ 9 h 73"/>
                <a:gd name="T18" fmla="*/ 1 w 40"/>
                <a:gd name="T19" fmla="*/ 25 h 73"/>
                <a:gd name="T20" fmla="*/ 17 w 40"/>
                <a:gd name="T21" fmla="*/ 41 h 73"/>
                <a:gd name="T22" fmla="*/ 27 w 40"/>
                <a:gd name="T23" fmla="*/ 49 h 73"/>
                <a:gd name="T24" fmla="*/ 18 w 40"/>
                <a:gd name="T25" fmla="*/ 54 h 73"/>
                <a:gd name="T26" fmla="*/ 3 w 40"/>
                <a:gd name="T27" fmla="*/ 50 h 73"/>
                <a:gd name="T28" fmla="*/ 0 w 40"/>
                <a:gd name="T29" fmla="*/ 61 h 73"/>
                <a:gd name="T30" fmla="*/ 16 w 40"/>
                <a:gd name="T31" fmla="*/ 65 h 73"/>
                <a:gd name="T32" fmla="*/ 16 w 40"/>
                <a:gd name="T33" fmla="*/ 73 h 73"/>
                <a:gd name="T34" fmla="*/ 24 w 40"/>
                <a:gd name="T35" fmla="*/ 73 h 73"/>
                <a:gd name="T36" fmla="*/ 24 w 40"/>
                <a:gd name="T37" fmla="*/ 64 h 73"/>
                <a:gd name="T38" fmla="*/ 40 w 40"/>
                <a:gd name="T39" fmla="*/ 48 h 73"/>
                <a:gd name="T40" fmla="*/ 26 w 40"/>
                <a:gd name="T41" fmla="*/ 3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73">
                  <a:moveTo>
                    <a:pt x="26" y="31"/>
                  </a:moveTo>
                  <a:cubicBezTo>
                    <a:pt x="18" y="28"/>
                    <a:pt x="15" y="26"/>
                    <a:pt x="15" y="23"/>
                  </a:cubicBezTo>
                  <a:cubicBezTo>
                    <a:pt x="15" y="21"/>
                    <a:pt x="17" y="18"/>
                    <a:pt x="22" y="18"/>
                  </a:cubicBezTo>
                  <a:cubicBezTo>
                    <a:pt x="29" y="18"/>
                    <a:pt x="33" y="20"/>
                    <a:pt x="35" y="2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5" y="10"/>
                    <a:pt x="31" y="8"/>
                    <a:pt x="25" y="8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7" y="11"/>
                    <a:pt x="1" y="17"/>
                    <a:pt x="1" y="25"/>
                  </a:cubicBezTo>
                  <a:cubicBezTo>
                    <a:pt x="1" y="33"/>
                    <a:pt x="7" y="38"/>
                    <a:pt x="17" y="41"/>
                  </a:cubicBezTo>
                  <a:cubicBezTo>
                    <a:pt x="24" y="43"/>
                    <a:pt x="27" y="45"/>
                    <a:pt x="27" y="49"/>
                  </a:cubicBezTo>
                  <a:cubicBezTo>
                    <a:pt x="27" y="52"/>
                    <a:pt x="23" y="54"/>
                    <a:pt x="18" y="54"/>
                  </a:cubicBezTo>
                  <a:cubicBezTo>
                    <a:pt x="12" y="54"/>
                    <a:pt x="7" y="53"/>
                    <a:pt x="3" y="5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4" y="63"/>
                    <a:pt x="10" y="65"/>
                    <a:pt x="16" y="65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35" y="62"/>
                    <a:pt x="40" y="56"/>
                    <a:pt x="40" y="48"/>
                  </a:cubicBezTo>
                  <a:cubicBezTo>
                    <a:pt x="40" y="39"/>
                    <a:pt x="36" y="35"/>
                    <a:pt x="2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Freeform 287"/>
            <p:cNvSpPr>
              <a:spLocks noEditPoints="1"/>
            </p:cNvSpPr>
            <p:nvPr/>
          </p:nvSpPr>
          <p:spPr bwMode="auto">
            <a:xfrm>
              <a:off x="7368739" y="1965538"/>
              <a:ext cx="79662" cy="80233"/>
            </a:xfrm>
            <a:custGeom>
              <a:avLst/>
              <a:gdLst>
                <a:gd name="T0" fmla="*/ 59 w 118"/>
                <a:gd name="T1" fmla="*/ 119 h 119"/>
                <a:gd name="T2" fmla="*/ 118 w 118"/>
                <a:gd name="T3" fmla="*/ 59 h 119"/>
                <a:gd name="T4" fmla="*/ 59 w 118"/>
                <a:gd name="T5" fmla="*/ 0 h 119"/>
                <a:gd name="T6" fmla="*/ 0 w 118"/>
                <a:gd name="T7" fmla="*/ 59 h 119"/>
                <a:gd name="T8" fmla="*/ 59 w 118"/>
                <a:gd name="T9" fmla="*/ 119 h 119"/>
                <a:gd name="T10" fmla="*/ 59 w 118"/>
                <a:gd name="T11" fmla="*/ 14 h 119"/>
                <a:gd name="T12" fmla="*/ 104 w 118"/>
                <a:gd name="T13" fmla="*/ 59 h 119"/>
                <a:gd name="T14" fmla="*/ 59 w 118"/>
                <a:gd name="T15" fmla="*/ 105 h 119"/>
                <a:gd name="T16" fmla="*/ 14 w 118"/>
                <a:gd name="T17" fmla="*/ 59 h 119"/>
                <a:gd name="T18" fmla="*/ 59 w 118"/>
                <a:gd name="T19" fmla="*/ 1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19">
                  <a:moveTo>
                    <a:pt x="59" y="119"/>
                  </a:moveTo>
                  <a:cubicBezTo>
                    <a:pt x="91" y="119"/>
                    <a:pt x="118" y="92"/>
                    <a:pt x="118" y="59"/>
                  </a:cubicBezTo>
                  <a:cubicBezTo>
                    <a:pt x="118" y="27"/>
                    <a:pt x="91" y="0"/>
                    <a:pt x="59" y="0"/>
                  </a:cubicBezTo>
                  <a:cubicBezTo>
                    <a:pt x="26" y="0"/>
                    <a:pt x="0" y="27"/>
                    <a:pt x="0" y="59"/>
                  </a:cubicBezTo>
                  <a:cubicBezTo>
                    <a:pt x="0" y="92"/>
                    <a:pt x="26" y="119"/>
                    <a:pt x="59" y="119"/>
                  </a:cubicBezTo>
                  <a:close/>
                  <a:moveTo>
                    <a:pt x="59" y="14"/>
                  </a:moveTo>
                  <a:cubicBezTo>
                    <a:pt x="83" y="14"/>
                    <a:pt x="104" y="34"/>
                    <a:pt x="104" y="59"/>
                  </a:cubicBezTo>
                  <a:cubicBezTo>
                    <a:pt x="104" y="84"/>
                    <a:pt x="83" y="105"/>
                    <a:pt x="59" y="105"/>
                  </a:cubicBezTo>
                  <a:cubicBezTo>
                    <a:pt x="34" y="105"/>
                    <a:pt x="14" y="84"/>
                    <a:pt x="14" y="59"/>
                  </a:cubicBezTo>
                  <a:cubicBezTo>
                    <a:pt x="14" y="34"/>
                    <a:pt x="34" y="14"/>
                    <a:pt x="5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Freeform 288"/>
            <p:cNvSpPr/>
            <p:nvPr/>
          </p:nvSpPr>
          <p:spPr bwMode="auto">
            <a:xfrm>
              <a:off x="7395578" y="1983812"/>
              <a:ext cx="24270" cy="43971"/>
            </a:xfrm>
            <a:custGeom>
              <a:avLst/>
              <a:gdLst>
                <a:gd name="T0" fmla="*/ 16 w 36"/>
                <a:gd name="T1" fmla="*/ 48 h 65"/>
                <a:gd name="T2" fmla="*/ 3 w 36"/>
                <a:gd name="T3" fmla="*/ 45 h 65"/>
                <a:gd name="T4" fmla="*/ 0 w 36"/>
                <a:gd name="T5" fmla="*/ 54 h 65"/>
                <a:gd name="T6" fmla="*/ 14 w 36"/>
                <a:gd name="T7" fmla="*/ 57 h 65"/>
                <a:gd name="T8" fmla="*/ 14 w 36"/>
                <a:gd name="T9" fmla="*/ 65 h 65"/>
                <a:gd name="T10" fmla="*/ 22 w 36"/>
                <a:gd name="T11" fmla="*/ 65 h 65"/>
                <a:gd name="T12" fmla="*/ 22 w 36"/>
                <a:gd name="T13" fmla="*/ 57 h 65"/>
                <a:gd name="T14" fmla="*/ 36 w 36"/>
                <a:gd name="T15" fmla="*/ 42 h 65"/>
                <a:gd name="T16" fmla="*/ 22 w 36"/>
                <a:gd name="T17" fmla="*/ 27 h 65"/>
                <a:gd name="T18" fmla="*/ 13 w 36"/>
                <a:gd name="T19" fmla="*/ 20 h 65"/>
                <a:gd name="T20" fmla="*/ 20 w 36"/>
                <a:gd name="T21" fmla="*/ 16 h 65"/>
                <a:gd name="T22" fmla="*/ 31 w 36"/>
                <a:gd name="T23" fmla="*/ 19 h 65"/>
                <a:gd name="T24" fmla="*/ 33 w 36"/>
                <a:gd name="T25" fmla="*/ 10 h 65"/>
                <a:gd name="T26" fmla="*/ 22 w 36"/>
                <a:gd name="T27" fmla="*/ 7 h 65"/>
                <a:gd name="T28" fmla="*/ 22 w 36"/>
                <a:gd name="T29" fmla="*/ 0 h 65"/>
                <a:gd name="T30" fmla="*/ 14 w 36"/>
                <a:gd name="T31" fmla="*/ 0 h 65"/>
                <a:gd name="T32" fmla="*/ 14 w 36"/>
                <a:gd name="T33" fmla="*/ 8 h 65"/>
                <a:gd name="T34" fmla="*/ 1 w 36"/>
                <a:gd name="T35" fmla="*/ 22 h 65"/>
                <a:gd name="T36" fmla="*/ 15 w 36"/>
                <a:gd name="T37" fmla="*/ 36 h 65"/>
                <a:gd name="T38" fmla="*/ 24 w 36"/>
                <a:gd name="T39" fmla="*/ 43 h 65"/>
                <a:gd name="T40" fmla="*/ 16 w 36"/>
                <a:gd name="T41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" h="65">
                  <a:moveTo>
                    <a:pt x="16" y="48"/>
                  </a:moveTo>
                  <a:cubicBezTo>
                    <a:pt x="11" y="48"/>
                    <a:pt x="6" y="46"/>
                    <a:pt x="3" y="4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" y="56"/>
                    <a:pt x="8" y="57"/>
                    <a:pt x="14" y="57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31" y="55"/>
                    <a:pt x="36" y="49"/>
                    <a:pt x="36" y="42"/>
                  </a:cubicBezTo>
                  <a:cubicBezTo>
                    <a:pt x="36" y="35"/>
                    <a:pt x="32" y="30"/>
                    <a:pt x="22" y="27"/>
                  </a:cubicBezTo>
                  <a:cubicBezTo>
                    <a:pt x="16" y="25"/>
                    <a:pt x="13" y="23"/>
                    <a:pt x="13" y="20"/>
                  </a:cubicBezTo>
                  <a:cubicBezTo>
                    <a:pt x="13" y="18"/>
                    <a:pt x="15" y="16"/>
                    <a:pt x="20" y="16"/>
                  </a:cubicBezTo>
                  <a:cubicBezTo>
                    <a:pt x="25" y="16"/>
                    <a:pt x="29" y="18"/>
                    <a:pt x="31" y="1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1" y="8"/>
                    <a:pt x="27" y="7"/>
                    <a:pt x="22" y="7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6" y="9"/>
                    <a:pt x="1" y="15"/>
                    <a:pt x="1" y="22"/>
                  </a:cubicBezTo>
                  <a:cubicBezTo>
                    <a:pt x="1" y="29"/>
                    <a:pt x="7" y="33"/>
                    <a:pt x="15" y="36"/>
                  </a:cubicBezTo>
                  <a:cubicBezTo>
                    <a:pt x="21" y="38"/>
                    <a:pt x="24" y="40"/>
                    <a:pt x="24" y="43"/>
                  </a:cubicBezTo>
                  <a:cubicBezTo>
                    <a:pt x="24" y="46"/>
                    <a:pt x="20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Freeform 289"/>
            <p:cNvSpPr>
              <a:spLocks noEditPoints="1"/>
            </p:cNvSpPr>
            <p:nvPr/>
          </p:nvSpPr>
          <p:spPr bwMode="auto">
            <a:xfrm>
              <a:off x="7063797" y="1962968"/>
              <a:ext cx="79662" cy="80233"/>
            </a:xfrm>
            <a:custGeom>
              <a:avLst/>
              <a:gdLst>
                <a:gd name="T0" fmla="*/ 59 w 118"/>
                <a:gd name="T1" fmla="*/ 119 h 119"/>
                <a:gd name="T2" fmla="*/ 118 w 118"/>
                <a:gd name="T3" fmla="*/ 59 h 119"/>
                <a:gd name="T4" fmla="*/ 59 w 118"/>
                <a:gd name="T5" fmla="*/ 0 h 119"/>
                <a:gd name="T6" fmla="*/ 0 w 118"/>
                <a:gd name="T7" fmla="*/ 59 h 119"/>
                <a:gd name="T8" fmla="*/ 59 w 118"/>
                <a:gd name="T9" fmla="*/ 119 h 119"/>
                <a:gd name="T10" fmla="*/ 59 w 118"/>
                <a:gd name="T11" fmla="*/ 14 h 119"/>
                <a:gd name="T12" fmla="*/ 103 w 118"/>
                <a:gd name="T13" fmla="*/ 59 h 119"/>
                <a:gd name="T14" fmla="*/ 59 w 118"/>
                <a:gd name="T15" fmla="*/ 104 h 119"/>
                <a:gd name="T16" fmla="*/ 14 w 118"/>
                <a:gd name="T17" fmla="*/ 59 h 119"/>
                <a:gd name="T18" fmla="*/ 59 w 118"/>
                <a:gd name="T19" fmla="*/ 1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19">
                  <a:moveTo>
                    <a:pt x="59" y="119"/>
                  </a:moveTo>
                  <a:cubicBezTo>
                    <a:pt x="91" y="119"/>
                    <a:pt x="118" y="92"/>
                    <a:pt x="118" y="59"/>
                  </a:cubicBezTo>
                  <a:cubicBezTo>
                    <a:pt x="118" y="26"/>
                    <a:pt x="91" y="0"/>
                    <a:pt x="59" y="0"/>
                  </a:cubicBezTo>
                  <a:cubicBezTo>
                    <a:pt x="26" y="0"/>
                    <a:pt x="0" y="26"/>
                    <a:pt x="0" y="59"/>
                  </a:cubicBezTo>
                  <a:cubicBezTo>
                    <a:pt x="0" y="92"/>
                    <a:pt x="26" y="119"/>
                    <a:pt x="59" y="119"/>
                  </a:cubicBezTo>
                  <a:close/>
                  <a:moveTo>
                    <a:pt x="59" y="14"/>
                  </a:moveTo>
                  <a:cubicBezTo>
                    <a:pt x="83" y="14"/>
                    <a:pt x="103" y="34"/>
                    <a:pt x="103" y="59"/>
                  </a:cubicBezTo>
                  <a:cubicBezTo>
                    <a:pt x="103" y="84"/>
                    <a:pt x="83" y="104"/>
                    <a:pt x="59" y="104"/>
                  </a:cubicBezTo>
                  <a:cubicBezTo>
                    <a:pt x="34" y="104"/>
                    <a:pt x="14" y="84"/>
                    <a:pt x="14" y="59"/>
                  </a:cubicBezTo>
                  <a:cubicBezTo>
                    <a:pt x="14" y="34"/>
                    <a:pt x="34" y="14"/>
                    <a:pt x="5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Freeform 290"/>
            <p:cNvSpPr/>
            <p:nvPr/>
          </p:nvSpPr>
          <p:spPr bwMode="auto">
            <a:xfrm>
              <a:off x="7090637" y="1981242"/>
              <a:ext cx="24270" cy="43686"/>
            </a:xfrm>
            <a:custGeom>
              <a:avLst/>
              <a:gdLst>
                <a:gd name="T0" fmla="*/ 16 w 36"/>
                <a:gd name="T1" fmla="*/ 48 h 65"/>
                <a:gd name="T2" fmla="*/ 3 w 36"/>
                <a:gd name="T3" fmla="*/ 44 h 65"/>
                <a:gd name="T4" fmla="*/ 0 w 36"/>
                <a:gd name="T5" fmla="*/ 54 h 65"/>
                <a:gd name="T6" fmla="*/ 14 w 36"/>
                <a:gd name="T7" fmla="*/ 57 h 65"/>
                <a:gd name="T8" fmla="*/ 14 w 36"/>
                <a:gd name="T9" fmla="*/ 65 h 65"/>
                <a:gd name="T10" fmla="*/ 22 w 36"/>
                <a:gd name="T11" fmla="*/ 65 h 65"/>
                <a:gd name="T12" fmla="*/ 22 w 36"/>
                <a:gd name="T13" fmla="*/ 56 h 65"/>
                <a:gd name="T14" fmla="*/ 36 w 36"/>
                <a:gd name="T15" fmla="*/ 42 h 65"/>
                <a:gd name="T16" fmla="*/ 22 w 36"/>
                <a:gd name="T17" fmla="*/ 27 h 65"/>
                <a:gd name="T18" fmla="*/ 13 w 36"/>
                <a:gd name="T19" fmla="*/ 20 h 65"/>
                <a:gd name="T20" fmla="*/ 20 w 36"/>
                <a:gd name="T21" fmla="*/ 16 h 65"/>
                <a:gd name="T22" fmla="*/ 31 w 36"/>
                <a:gd name="T23" fmla="*/ 18 h 65"/>
                <a:gd name="T24" fmla="*/ 33 w 36"/>
                <a:gd name="T25" fmla="*/ 9 h 65"/>
                <a:gd name="T26" fmla="*/ 22 w 36"/>
                <a:gd name="T27" fmla="*/ 7 h 65"/>
                <a:gd name="T28" fmla="*/ 22 w 36"/>
                <a:gd name="T29" fmla="*/ 0 h 65"/>
                <a:gd name="T30" fmla="*/ 14 w 36"/>
                <a:gd name="T31" fmla="*/ 0 h 65"/>
                <a:gd name="T32" fmla="*/ 14 w 36"/>
                <a:gd name="T33" fmla="*/ 7 h 65"/>
                <a:gd name="T34" fmla="*/ 1 w 36"/>
                <a:gd name="T35" fmla="*/ 22 h 65"/>
                <a:gd name="T36" fmla="*/ 15 w 36"/>
                <a:gd name="T37" fmla="*/ 36 h 65"/>
                <a:gd name="T38" fmla="*/ 23 w 36"/>
                <a:gd name="T39" fmla="*/ 43 h 65"/>
                <a:gd name="T40" fmla="*/ 16 w 36"/>
                <a:gd name="T41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" h="65">
                  <a:moveTo>
                    <a:pt x="16" y="48"/>
                  </a:moveTo>
                  <a:cubicBezTo>
                    <a:pt x="11" y="48"/>
                    <a:pt x="6" y="46"/>
                    <a:pt x="3" y="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" y="55"/>
                    <a:pt x="8" y="57"/>
                    <a:pt x="14" y="57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31" y="55"/>
                    <a:pt x="36" y="49"/>
                    <a:pt x="36" y="42"/>
                  </a:cubicBezTo>
                  <a:cubicBezTo>
                    <a:pt x="36" y="35"/>
                    <a:pt x="32" y="30"/>
                    <a:pt x="22" y="27"/>
                  </a:cubicBezTo>
                  <a:cubicBezTo>
                    <a:pt x="16" y="24"/>
                    <a:pt x="13" y="23"/>
                    <a:pt x="13" y="20"/>
                  </a:cubicBezTo>
                  <a:cubicBezTo>
                    <a:pt x="13" y="18"/>
                    <a:pt x="14" y="16"/>
                    <a:pt x="20" y="16"/>
                  </a:cubicBezTo>
                  <a:cubicBezTo>
                    <a:pt x="25" y="16"/>
                    <a:pt x="29" y="17"/>
                    <a:pt x="31" y="1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1" y="8"/>
                    <a:pt x="27" y="7"/>
                    <a:pt x="22" y="7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6" y="9"/>
                    <a:pt x="1" y="14"/>
                    <a:pt x="1" y="22"/>
                  </a:cubicBezTo>
                  <a:cubicBezTo>
                    <a:pt x="1" y="29"/>
                    <a:pt x="6" y="33"/>
                    <a:pt x="15" y="36"/>
                  </a:cubicBezTo>
                  <a:cubicBezTo>
                    <a:pt x="21" y="38"/>
                    <a:pt x="23" y="40"/>
                    <a:pt x="23" y="43"/>
                  </a:cubicBezTo>
                  <a:cubicBezTo>
                    <a:pt x="23" y="46"/>
                    <a:pt x="20" y="48"/>
                    <a:pt x="1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846669" y="1405839"/>
            <a:ext cx="640150" cy="644432"/>
            <a:chOff x="5606473" y="710652"/>
            <a:chExt cx="640150" cy="644432"/>
          </a:xfrm>
          <a:solidFill>
            <a:schemeClr val="bg1"/>
          </a:solidFill>
        </p:grpSpPr>
        <p:sp>
          <p:nvSpPr>
            <p:cNvPr id="69" name="Freeform 293"/>
            <p:cNvSpPr/>
            <p:nvPr/>
          </p:nvSpPr>
          <p:spPr bwMode="auto">
            <a:xfrm>
              <a:off x="6055035" y="710652"/>
              <a:ext cx="191588" cy="644432"/>
            </a:xfrm>
            <a:custGeom>
              <a:avLst/>
              <a:gdLst>
                <a:gd name="T0" fmla="*/ 0 w 284"/>
                <a:gd name="T1" fmla="*/ 300 h 955"/>
                <a:gd name="T2" fmla="*/ 36 w 284"/>
                <a:gd name="T3" fmla="*/ 327 h 955"/>
                <a:gd name="T4" fmla="*/ 137 w 284"/>
                <a:gd name="T5" fmla="*/ 118 h 955"/>
                <a:gd name="T6" fmla="*/ 248 w 284"/>
                <a:gd name="T7" fmla="*/ 478 h 955"/>
                <a:gd name="T8" fmla="*/ 137 w 284"/>
                <a:gd name="T9" fmla="*/ 837 h 955"/>
                <a:gd name="T10" fmla="*/ 36 w 284"/>
                <a:gd name="T11" fmla="*/ 629 h 955"/>
                <a:gd name="T12" fmla="*/ 0 w 284"/>
                <a:gd name="T13" fmla="*/ 655 h 955"/>
                <a:gd name="T14" fmla="*/ 137 w 284"/>
                <a:gd name="T15" fmla="*/ 955 h 955"/>
                <a:gd name="T16" fmla="*/ 284 w 284"/>
                <a:gd name="T17" fmla="*/ 478 h 955"/>
                <a:gd name="T18" fmla="*/ 137 w 284"/>
                <a:gd name="T19" fmla="*/ 0 h 955"/>
                <a:gd name="T20" fmla="*/ 0 w 284"/>
                <a:gd name="T21" fmla="*/ 30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4" h="955">
                  <a:moveTo>
                    <a:pt x="0" y="300"/>
                  </a:moveTo>
                  <a:cubicBezTo>
                    <a:pt x="13" y="308"/>
                    <a:pt x="25" y="317"/>
                    <a:pt x="36" y="327"/>
                  </a:cubicBezTo>
                  <a:cubicBezTo>
                    <a:pt x="54" y="204"/>
                    <a:pt x="92" y="118"/>
                    <a:pt x="137" y="118"/>
                  </a:cubicBezTo>
                  <a:cubicBezTo>
                    <a:pt x="198" y="118"/>
                    <a:pt x="248" y="279"/>
                    <a:pt x="248" y="478"/>
                  </a:cubicBezTo>
                  <a:cubicBezTo>
                    <a:pt x="248" y="676"/>
                    <a:pt x="198" y="837"/>
                    <a:pt x="137" y="837"/>
                  </a:cubicBezTo>
                  <a:cubicBezTo>
                    <a:pt x="92" y="837"/>
                    <a:pt x="54" y="752"/>
                    <a:pt x="36" y="629"/>
                  </a:cubicBezTo>
                  <a:cubicBezTo>
                    <a:pt x="25" y="638"/>
                    <a:pt x="13" y="647"/>
                    <a:pt x="0" y="655"/>
                  </a:cubicBezTo>
                  <a:cubicBezTo>
                    <a:pt x="22" y="831"/>
                    <a:pt x="75" y="955"/>
                    <a:pt x="137" y="955"/>
                  </a:cubicBezTo>
                  <a:cubicBezTo>
                    <a:pt x="218" y="955"/>
                    <a:pt x="284" y="741"/>
                    <a:pt x="284" y="478"/>
                  </a:cubicBezTo>
                  <a:cubicBezTo>
                    <a:pt x="284" y="214"/>
                    <a:pt x="218" y="0"/>
                    <a:pt x="137" y="0"/>
                  </a:cubicBezTo>
                  <a:cubicBezTo>
                    <a:pt x="75" y="0"/>
                    <a:pt x="22" y="124"/>
                    <a:pt x="0" y="3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294"/>
            <p:cNvSpPr/>
            <p:nvPr/>
          </p:nvSpPr>
          <p:spPr bwMode="auto">
            <a:xfrm>
              <a:off x="6097578" y="850274"/>
              <a:ext cx="106501" cy="365759"/>
            </a:xfrm>
            <a:custGeom>
              <a:avLst/>
              <a:gdLst>
                <a:gd name="T0" fmla="*/ 26 w 158"/>
                <a:gd name="T1" fmla="*/ 368 h 542"/>
                <a:gd name="T2" fmla="*/ 0 w 158"/>
                <a:gd name="T3" fmla="*/ 397 h 542"/>
                <a:gd name="T4" fmla="*/ 74 w 158"/>
                <a:gd name="T5" fmla="*/ 542 h 542"/>
                <a:gd name="T6" fmla="*/ 158 w 158"/>
                <a:gd name="T7" fmla="*/ 271 h 542"/>
                <a:gd name="T8" fmla="*/ 74 w 158"/>
                <a:gd name="T9" fmla="*/ 0 h 542"/>
                <a:gd name="T10" fmla="*/ 0 w 158"/>
                <a:gd name="T11" fmla="*/ 144 h 542"/>
                <a:gd name="T12" fmla="*/ 26 w 158"/>
                <a:gd name="T13" fmla="*/ 174 h 542"/>
                <a:gd name="T14" fmla="*/ 74 w 158"/>
                <a:gd name="T15" fmla="*/ 88 h 542"/>
                <a:gd name="T16" fmla="*/ 130 w 158"/>
                <a:gd name="T17" fmla="*/ 271 h 542"/>
                <a:gd name="T18" fmla="*/ 74 w 158"/>
                <a:gd name="T19" fmla="*/ 453 h 542"/>
                <a:gd name="T20" fmla="*/ 26 w 158"/>
                <a:gd name="T21" fmla="*/ 368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8" h="542">
                  <a:moveTo>
                    <a:pt x="26" y="368"/>
                  </a:moveTo>
                  <a:cubicBezTo>
                    <a:pt x="18" y="378"/>
                    <a:pt x="10" y="388"/>
                    <a:pt x="0" y="397"/>
                  </a:cubicBezTo>
                  <a:cubicBezTo>
                    <a:pt x="14" y="483"/>
                    <a:pt x="42" y="542"/>
                    <a:pt x="74" y="542"/>
                  </a:cubicBezTo>
                  <a:cubicBezTo>
                    <a:pt x="120" y="542"/>
                    <a:pt x="158" y="420"/>
                    <a:pt x="158" y="271"/>
                  </a:cubicBezTo>
                  <a:cubicBezTo>
                    <a:pt x="158" y="121"/>
                    <a:pt x="120" y="0"/>
                    <a:pt x="74" y="0"/>
                  </a:cubicBezTo>
                  <a:cubicBezTo>
                    <a:pt x="42" y="0"/>
                    <a:pt x="14" y="58"/>
                    <a:pt x="0" y="144"/>
                  </a:cubicBezTo>
                  <a:cubicBezTo>
                    <a:pt x="10" y="153"/>
                    <a:pt x="18" y="163"/>
                    <a:pt x="26" y="174"/>
                  </a:cubicBezTo>
                  <a:cubicBezTo>
                    <a:pt x="36" y="122"/>
                    <a:pt x="54" y="88"/>
                    <a:pt x="74" y="88"/>
                  </a:cubicBezTo>
                  <a:cubicBezTo>
                    <a:pt x="105" y="88"/>
                    <a:pt x="130" y="170"/>
                    <a:pt x="130" y="271"/>
                  </a:cubicBezTo>
                  <a:cubicBezTo>
                    <a:pt x="130" y="371"/>
                    <a:pt x="105" y="453"/>
                    <a:pt x="74" y="453"/>
                  </a:cubicBezTo>
                  <a:cubicBezTo>
                    <a:pt x="54" y="453"/>
                    <a:pt x="36" y="419"/>
                    <a:pt x="26" y="3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295"/>
            <p:cNvSpPr/>
            <p:nvPr/>
          </p:nvSpPr>
          <p:spPr bwMode="auto">
            <a:xfrm>
              <a:off x="6131270" y="969053"/>
              <a:ext cx="35691" cy="127630"/>
            </a:xfrm>
            <a:custGeom>
              <a:avLst/>
              <a:gdLst>
                <a:gd name="T0" fmla="*/ 24 w 53"/>
                <a:gd name="T1" fmla="*/ 0 h 189"/>
                <a:gd name="T2" fmla="*/ 0 w 53"/>
                <a:gd name="T3" fmla="*/ 39 h 189"/>
                <a:gd name="T4" fmla="*/ 12 w 53"/>
                <a:gd name="T5" fmla="*/ 95 h 189"/>
                <a:gd name="T6" fmla="*/ 0 w 53"/>
                <a:gd name="T7" fmla="*/ 150 h 189"/>
                <a:gd name="T8" fmla="*/ 24 w 53"/>
                <a:gd name="T9" fmla="*/ 189 h 189"/>
                <a:gd name="T10" fmla="*/ 53 w 53"/>
                <a:gd name="T11" fmla="*/ 95 h 189"/>
                <a:gd name="T12" fmla="*/ 24 w 53"/>
                <a:gd name="T13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189">
                  <a:moveTo>
                    <a:pt x="24" y="0"/>
                  </a:moveTo>
                  <a:cubicBezTo>
                    <a:pt x="14" y="0"/>
                    <a:pt x="6" y="16"/>
                    <a:pt x="0" y="39"/>
                  </a:cubicBezTo>
                  <a:cubicBezTo>
                    <a:pt x="8" y="57"/>
                    <a:pt x="12" y="76"/>
                    <a:pt x="12" y="95"/>
                  </a:cubicBezTo>
                  <a:cubicBezTo>
                    <a:pt x="12" y="114"/>
                    <a:pt x="8" y="132"/>
                    <a:pt x="0" y="150"/>
                  </a:cubicBezTo>
                  <a:cubicBezTo>
                    <a:pt x="6" y="174"/>
                    <a:pt x="14" y="189"/>
                    <a:pt x="24" y="189"/>
                  </a:cubicBezTo>
                  <a:cubicBezTo>
                    <a:pt x="40" y="189"/>
                    <a:pt x="53" y="146"/>
                    <a:pt x="53" y="95"/>
                  </a:cubicBezTo>
                  <a:cubicBezTo>
                    <a:pt x="53" y="43"/>
                    <a:pt x="40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296"/>
            <p:cNvSpPr/>
            <p:nvPr/>
          </p:nvSpPr>
          <p:spPr bwMode="auto">
            <a:xfrm>
              <a:off x="5606473" y="944783"/>
              <a:ext cx="520228" cy="181594"/>
            </a:xfrm>
            <a:custGeom>
              <a:avLst/>
              <a:gdLst>
                <a:gd name="T0" fmla="*/ 437 w 1822"/>
                <a:gd name="T1" fmla="*/ 442 h 636"/>
                <a:gd name="T2" fmla="*/ 1366 w 1822"/>
                <a:gd name="T3" fmla="*/ 423 h 636"/>
                <a:gd name="T4" fmla="*/ 1366 w 1822"/>
                <a:gd name="T5" fmla="*/ 513 h 636"/>
                <a:gd name="T6" fmla="*/ 1822 w 1822"/>
                <a:gd name="T7" fmla="*/ 319 h 636"/>
                <a:gd name="T8" fmla="*/ 1366 w 1822"/>
                <a:gd name="T9" fmla="*/ 125 h 636"/>
                <a:gd name="T10" fmla="*/ 1366 w 1822"/>
                <a:gd name="T11" fmla="*/ 215 h 636"/>
                <a:gd name="T12" fmla="*/ 437 w 1822"/>
                <a:gd name="T13" fmla="*/ 196 h 636"/>
                <a:gd name="T14" fmla="*/ 387 w 1822"/>
                <a:gd name="T15" fmla="*/ 35 h 636"/>
                <a:gd name="T16" fmla="*/ 0 w 1822"/>
                <a:gd name="T17" fmla="*/ 0 h 636"/>
                <a:gd name="T18" fmla="*/ 85 w 1822"/>
                <a:gd name="T19" fmla="*/ 302 h 636"/>
                <a:gd name="T20" fmla="*/ 1285 w 1822"/>
                <a:gd name="T21" fmla="*/ 302 h 636"/>
                <a:gd name="T22" fmla="*/ 1285 w 1822"/>
                <a:gd name="T23" fmla="*/ 331 h 636"/>
                <a:gd name="T24" fmla="*/ 85 w 1822"/>
                <a:gd name="T25" fmla="*/ 331 h 636"/>
                <a:gd name="T26" fmla="*/ 0 w 1822"/>
                <a:gd name="T27" fmla="*/ 636 h 636"/>
                <a:gd name="T28" fmla="*/ 387 w 1822"/>
                <a:gd name="T29" fmla="*/ 600 h 636"/>
                <a:gd name="T30" fmla="*/ 437 w 1822"/>
                <a:gd name="T31" fmla="*/ 442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2" h="636">
                  <a:moveTo>
                    <a:pt x="437" y="442"/>
                  </a:moveTo>
                  <a:lnTo>
                    <a:pt x="1366" y="423"/>
                  </a:lnTo>
                  <a:lnTo>
                    <a:pt x="1366" y="513"/>
                  </a:lnTo>
                  <a:lnTo>
                    <a:pt x="1822" y="319"/>
                  </a:lnTo>
                  <a:lnTo>
                    <a:pt x="1366" y="125"/>
                  </a:lnTo>
                  <a:lnTo>
                    <a:pt x="1366" y="215"/>
                  </a:lnTo>
                  <a:lnTo>
                    <a:pt x="437" y="196"/>
                  </a:lnTo>
                  <a:lnTo>
                    <a:pt x="387" y="35"/>
                  </a:lnTo>
                  <a:lnTo>
                    <a:pt x="0" y="0"/>
                  </a:lnTo>
                  <a:lnTo>
                    <a:pt x="85" y="302"/>
                  </a:lnTo>
                  <a:lnTo>
                    <a:pt x="1285" y="302"/>
                  </a:lnTo>
                  <a:lnTo>
                    <a:pt x="1285" y="331"/>
                  </a:lnTo>
                  <a:lnTo>
                    <a:pt x="85" y="331"/>
                  </a:lnTo>
                  <a:lnTo>
                    <a:pt x="0" y="636"/>
                  </a:lnTo>
                  <a:lnTo>
                    <a:pt x="387" y="600"/>
                  </a:lnTo>
                  <a:lnTo>
                    <a:pt x="437" y="4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Freeform 297"/>
            <p:cNvSpPr/>
            <p:nvPr/>
          </p:nvSpPr>
          <p:spPr bwMode="auto">
            <a:xfrm>
              <a:off x="5828898" y="1080979"/>
              <a:ext cx="278673" cy="180167"/>
            </a:xfrm>
            <a:custGeom>
              <a:avLst/>
              <a:gdLst>
                <a:gd name="T0" fmla="*/ 301 w 976"/>
                <a:gd name="T1" fmla="*/ 442 h 631"/>
                <a:gd name="T2" fmla="*/ 766 w 976"/>
                <a:gd name="T3" fmla="*/ 166 h 631"/>
                <a:gd name="T4" fmla="*/ 783 w 976"/>
                <a:gd name="T5" fmla="*/ 194 h 631"/>
                <a:gd name="T6" fmla="*/ 976 w 976"/>
                <a:gd name="T7" fmla="*/ 0 h 631"/>
                <a:gd name="T8" fmla="*/ 712 w 976"/>
                <a:gd name="T9" fmla="*/ 74 h 631"/>
                <a:gd name="T10" fmla="*/ 728 w 976"/>
                <a:gd name="T11" fmla="*/ 99 h 631"/>
                <a:gd name="T12" fmla="*/ 256 w 976"/>
                <a:gd name="T13" fmla="*/ 367 h 631"/>
                <a:gd name="T14" fmla="*/ 201 w 976"/>
                <a:gd name="T15" fmla="*/ 331 h 631"/>
                <a:gd name="T16" fmla="*/ 0 w 976"/>
                <a:gd name="T17" fmla="*/ 433 h 631"/>
                <a:gd name="T18" fmla="*/ 97 w 976"/>
                <a:gd name="T19" fmla="*/ 501 h 631"/>
                <a:gd name="T20" fmla="*/ 702 w 976"/>
                <a:gd name="T21" fmla="*/ 151 h 631"/>
                <a:gd name="T22" fmla="*/ 709 w 976"/>
                <a:gd name="T23" fmla="*/ 161 h 631"/>
                <a:gd name="T24" fmla="*/ 102 w 976"/>
                <a:gd name="T25" fmla="*/ 511 h 631"/>
                <a:gd name="T26" fmla="*/ 114 w 976"/>
                <a:gd name="T27" fmla="*/ 631 h 631"/>
                <a:gd name="T28" fmla="*/ 303 w 976"/>
                <a:gd name="T29" fmla="*/ 506 h 631"/>
                <a:gd name="T30" fmla="*/ 301 w 976"/>
                <a:gd name="T31" fmla="*/ 442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6" h="631">
                  <a:moveTo>
                    <a:pt x="301" y="442"/>
                  </a:moveTo>
                  <a:lnTo>
                    <a:pt x="766" y="166"/>
                  </a:lnTo>
                  <a:lnTo>
                    <a:pt x="783" y="194"/>
                  </a:lnTo>
                  <a:lnTo>
                    <a:pt x="976" y="0"/>
                  </a:lnTo>
                  <a:lnTo>
                    <a:pt x="712" y="74"/>
                  </a:lnTo>
                  <a:lnTo>
                    <a:pt x="728" y="99"/>
                  </a:lnTo>
                  <a:lnTo>
                    <a:pt x="256" y="367"/>
                  </a:lnTo>
                  <a:lnTo>
                    <a:pt x="201" y="331"/>
                  </a:lnTo>
                  <a:lnTo>
                    <a:pt x="0" y="433"/>
                  </a:lnTo>
                  <a:lnTo>
                    <a:pt x="97" y="501"/>
                  </a:lnTo>
                  <a:lnTo>
                    <a:pt x="702" y="151"/>
                  </a:lnTo>
                  <a:lnTo>
                    <a:pt x="709" y="161"/>
                  </a:lnTo>
                  <a:lnTo>
                    <a:pt x="102" y="511"/>
                  </a:lnTo>
                  <a:lnTo>
                    <a:pt x="114" y="631"/>
                  </a:lnTo>
                  <a:lnTo>
                    <a:pt x="303" y="506"/>
                  </a:lnTo>
                  <a:lnTo>
                    <a:pt x="301" y="4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Freeform 298"/>
            <p:cNvSpPr/>
            <p:nvPr/>
          </p:nvSpPr>
          <p:spPr bwMode="auto">
            <a:xfrm>
              <a:off x="5825757" y="809729"/>
              <a:ext cx="278673" cy="180167"/>
            </a:xfrm>
            <a:custGeom>
              <a:avLst/>
              <a:gdLst>
                <a:gd name="T0" fmla="*/ 727 w 976"/>
                <a:gd name="T1" fmla="*/ 530 h 631"/>
                <a:gd name="T2" fmla="*/ 711 w 976"/>
                <a:gd name="T3" fmla="*/ 558 h 631"/>
                <a:gd name="T4" fmla="*/ 976 w 976"/>
                <a:gd name="T5" fmla="*/ 631 h 631"/>
                <a:gd name="T6" fmla="*/ 779 w 976"/>
                <a:gd name="T7" fmla="*/ 437 h 631"/>
                <a:gd name="T8" fmla="*/ 765 w 976"/>
                <a:gd name="T9" fmla="*/ 466 h 631"/>
                <a:gd name="T10" fmla="*/ 300 w 976"/>
                <a:gd name="T11" fmla="*/ 189 h 631"/>
                <a:gd name="T12" fmla="*/ 302 w 976"/>
                <a:gd name="T13" fmla="*/ 126 h 631"/>
                <a:gd name="T14" fmla="*/ 113 w 976"/>
                <a:gd name="T15" fmla="*/ 0 h 631"/>
                <a:gd name="T16" fmla="*/ 101 w 976"/>
                <a:gd name="T17" fmla="*/ 118 h 631"/>
                <a:gd name="T18" fmla="*/ 709 w 976"/>
                <a:gd name="T19" fmla="*/ 471 h 631"/>
                <a:gd name="T20" fmla="*/ 704 w 976"/>
                <a:gd name="T21" fmla="*/ 478 h 631"/>
                <a:gd name="T22" fmla="*/ 97 w 976"/>
                <a:gd name="T23" fmla="*/ 128 h 631"/>
                <a:gd name="T24" fmla="*/ 0 w 976"/>
                <a:gd name="T25" fmla="*/ 199 h 631"/>
                <a:gd name="T26" fmla="*/ 201 w 976"/>
                <a:gd name="T27" fmla="*/ 300 h 631"/>
                <a:gd name="T28" fmla="*/ 255 w 976"/>
                <a:gd name="T29" fmla="*/ 265 h 631"/>
                <a:gd name="T30" fmla="*/ 727 w 976"/>
                <a:gd name="T31" fmla="*/ 5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6" h="631">
                  <a:moveTo>
                    <a:pt x="727" y="530"/>
                  </a:moveTo>
                  <a:lnTo>
                    <a:pt x="711" y="558"/>
                  </a:lnTo>
                  <a:lnTo>
                    <a:pt x="976" y="631"/>
                  </a:lnTo>
                  <a:lnTo>
                    <a:pt x="779" y="437"/>
                  </a:lnTo>
                  <a:lnTo>
                    <a:pt x="765" y="466"/>
                  </a:lnTo>
                  <a:lnTo>
                    <a:pt x="300" y="189"/>
                  </a:lnTo>
                  <a:lnTo>
                    <a:pt x="302" y="126"/>
                  </a:lnTo>
                  <a:lnTo>
                    <a:pt x="113" y="0"/>
                  </a:lnTo>
                  <a:lnTo>
                    <a:pt x="101" y="118"/>
                  </a:lnTo>
                  <a:lnTo>
                    <a:pt x="709" y="471"/>
                  </a:lnTo>
                  <a:lnTo>
                    <a:pt x="704" y="478"/>
                  </a:lnTo>
                  <a:lnTo>
                    <a:pt x="97" y="128"/>
                  </a:lnTo>
                  <a:lnTo>
                    <a:pt x="0" y="199"/>
                  </a:lnTo>
                  <a:lnTo>
                    <a:pt x="201" y="300"/>
                  </a:lnTo>
                  <a:lnTo>
                    <a:pt x="255" y="265"/>
                  </a:lnTo>
                  <a:lnTo>
                    <a:pt x="727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746470" y="2649304"/>
            <a:ext cx="211860" cy="524796"/>
            <a:chOff x="8468174" y="2424017"/>
            <a:chExt cx="211860" cy="524796"/>
          </a:xfrm>
          <a:solidFill>
            <a:schemeClr val="bg1"/>
          </a:solidFill>
        </p:grpSpPr>
        <p:sp>
          <p:nvSpPr>
            <p:cNvPr id="76" name="Freeform 301"/>
            <p:cNvSpPr/>
            <p:nvPr/>
          </p:nvSpPr>
          <p:spPr bwMode="auto">
            <a:xfrm>
              <a:off x="8468174" y="2672995"/>
              <a:ext cx="211860" cy="275818"/>
            </a:xfrm>
            <a:custGeom>
              <a:avLst/>
              <a:gdLst>
                <a:gd name="T0" fmla="*/ 0 w 314"/>
                <a:gd name="T1" fmla="*/ 0 h 409"/>
                <a:gd name="T2" fmla="*/ 0 w 314"/>
                <a:gd name="T3" fmla="*/ 409 h 409"/>
                <a:gd name="T4" fmla="*/ 43 w 314"/>
                <a:gd name="T5" fmla="*/ 409 h 409"/>
                <a:gd name="T6" fmla="*/ 43 w 314"/>
                <a:gd name="T7" fmla="*/ 76 h 409"/>
                <a:gd name="T8" fmla="*/ 68 w 314"/>
                <a:gd name="T9" fmla="*/ 33 h 409"/>
                <a:gd name="T10" fmla="*/ 70 w 314"/>
                <a:gd name="T11" fmla="*/ 33 h 409"/>
                <a:gd name="T12" fmla="*/ 95 w 314"/>
                <a:gd name="T13" fmla="*/ 76 h 409"/>
                <a:gd name="T14" fmla="*/ 95 w 314"/>
                <a:gd name="T15" fmla="*/ 409 h 409"/>
                <a:gd name="T16" fmla="*/ 131 w 314"/>
                <a:gd name="T17" fmla="*/ 409 h 409"/>
                <a:gd name="T18" fmla="*/ 131 w 314"/>
                <a:gd name="T19" fmla="*/ 76 h 409"/>
                <a:gd name="T20" fmla="*/ 156 w 314"/>
                <a:gd name="T21" fmla="*/ 33 h 409"/>
                <a:gd name="T22" fmla="*/ 158 w 314"/>
                <a:gd name="T23" fmla="*/ 33 h 409"/>
                <a:gd name="T24" fmla="*/ 183 w 314"/>
                <a:gd name="T25" fmla="*/ 76 h 409"/>
                <a:gd name="T26" fmla="*/ 183 w 314"/>
                <a:gd name="T27" fmla="*/ 409 h 409"/>
                <a:gd name="T28" fmla="*/ 222 w 314"/>
                <a:gd name="T29" fmla="*/ 409 h 409"/>
                <a:gd name="T30" fmla="*/ 222 w 314"/>
                <a:gd name="T31" fmla="*/ 76 h 409"/>
                <a:gd name="T32" fmla="*/ 247 w 314"/>
                <a:gd name="T33" fmla="*/ 33 h 409"/>
                <a:gd name="T34" fmla="*/ 249 w 314"/>
                <a:gd name="T35" fmla="*/ 33 h 409"/>
                <a:gd name="T36" fmla="*/ 274 w 314"/>
                <a:gd name="T37" fmla="*/ 76 h 409"/>
                <a:gd name="T38" fmla="*/ 274 w 314"/>
                <a:gd name="T39" fmla="*/ 409 h 409"/>
                <a:gd name="T40" fmla="*/ 314 w 314"/>
                <a:gd name="T41" fmla="*/ 409 h 409"/>
                <a:gd name="T42" fmla="*/ 314 w 314"/>
                <a:gd name="T43" fmla="*/ 0 h 409"/>
                <a:gd name="T44" fmla="*/ 0 w 314"/>
                <a:gd name="T45" fmla="*/ 0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4" h="409">
                  <a:moveTo>
                    <a:pt x="0" y="0"/>
                  </a:moveTo>
                  <a:cubicBezTo>
                    <a:pt x="0" y="409"/>
                    <a:pt x="0" y="409"/>
                    <a:pt x="0" y="409"/>
                  </a:cubicBezTo>
                  <a:cubicBezTo>
                    <a:pt x="43" y="409"/>
                    <a:pt x="43" y="409"/>
                    <a:pt x="43" y="409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43" y="53"/>
                    <a:pt x="54" y="33"/>
                    <a:pt x="68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84" y="33"/>
                    <a:pt x="95" y="53"/>
                    <a:pt x="95" y="76"/>
                  </a:cubicBezTo>
                  <a:cubicBezTo>
                    <a:pt x="95" y="409"/>
                    <a:pt x="95" y="409"/>
                    <a:pt x="95" y="409"/>
                  </a:cubicBezTo>
                  <a:cubicBezTo>
                    <a:pt x="131" y="409"/>
                    <a:pt x="131" y="409"/>
                    <a:pt x="131" y="409"/>
                  </a:cubicBezTo>
                  <a:cubicBezTo>
                    <a:pt x="131" y="76"/>
                    <a:pt x="131" y="76"/>
                    <a:pt x="131" y="76"/>
                  </a:cubicBezTo>
                  <a:cubicBezTo>
                    <a:pt x="131" y="53"/>
                    <a:pt x="142" y="33"/>
                    <a:pt x="156" y="33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72" y="33"/>
                    <a:pt x="183" y="53"/>
                    <a:pt x="183" y="76"/>
                  </a:cubicBezTo>
                  <a:cubicBezTo>
                    <a:pt x="183" y="409"/>
                    <a:pt x="183" y="409"/>
                    <a:pt x="183" y="409"/>
                  </a:cubicBezTo>
                  <a:cubicBezTo>
                    <a:pt x="222" y="409"/>
                    <a:pt x="222" y="409"/>
                    <a:pt x="222" y="409"/>
                  </a:cubicBezTo>
                  <a:cubicBezTo>
                    <a:pt x="222" y="76"/>
                    <a:pt x="222" y="76"/>
                    <a:pt x="222" y="76"/>
                  </a:cubicBezTo>
                  <a:cubicBezTo>
                    <a:pt x="222" y="53"/>
                    <a:pt x="233" y="33"/>
                    <a:pt x="247" y="33"/>
                  </a:cubicBezTo>
                  <a:cubicBezTo>
                    <a:pt x="249" y="33"/>
                    <a:pt x="249" y="33"/>
                    <a:pt x="249" y="33"/>
                  </a:cubicBezTo>
                  <a:cubicBezTo>
                    <a:pt x="263" y="33"/>
                    <a:pt x="274" y="53"/>
                    <a:pt x="274" y="76"/>
                  </a:cubicBezTo>
                  <a:cubicBezTo>
                    <a:pt x="274" y="409"/>
                    <a:pt x="274" y="409"/>
                    <a:pt x="274" y="409"/>
                  </a:cubicBezTo>
                  <a:cubicBezTo>
                    <a:pt x="314" y="409"/>
                    <a:pt x="314" y="409"/>
                    <a:pt x="314" y="409"/>
                  </a:cubicBezTo>
                  <a:cubicBezTo>
                    <a:pt x="314" y="0"/>
                    <a:pt x="314" y="0"/>
                    <a:pt x="31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Freeform 302"/>
            <p:cNvSpPr/>
            <p:nvPr/>
          </p:nvSpPr>
          <p:spPr bwMode="auto">
            <a:xfrm>
              <a:off x="8535558" y="2424017"/>
              <a:ext cx="79091" cy="89655"/>
            </a:xfrm>
            <a:custGeom>
              <a:avLst/>
              <a:gdLst>
                <a:gd name="T0" fmla="*/ 117 w 117"/>
                <a:gd name="T1" fmla="*/ 124 h 133"/>
                <a:gd name="T2" fmla="*/ 60 w 117"/>
                <a:gd name="T3" fmla="*/ 0 h 133"/>
                <a:gd name="T4" fmla="*/ 0 w 117"/>
                <a:gd name="T5" fmla="*/ 126 h 133"/>
                <a:gd name="T6" fmla="*/ 57 w 117"/>
                <a:gd name="T7" fmla="*/ 133 h 133"/>
                <a:gd name="T8" fmla="*/ 117 w 117"/>
                <a:gd name="T9" fmla="*/ 12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33">
                  <a:moveTo>
                    <a:pt x="117" y="124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18" y="131"/>
                    <a:pt x="37" y="133"/>
                    <a:pt x="57" y="133"/>
                  </a:cubicBezTo>
                  <a:cubicBezTo>
                    <a:pt x="78" y="133"/>
                    <a:pt x="99" y="130"/>
                    <a:pt x="117" y="1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Freeform 303"/>
            <p:cNvSpPr/>
            <p:nvPr/>
          </p:nvSpPr>
          <p:spPr bwMode="auto">
            <a:xfrm>
              <a:off x="8468745" y="2531946"/>
              <a:ext cx="210433" cy="116780"/>
            </a:xfrm>
            <a:custGeom>
              <a:avLst/>
              <a:gdLst>
                <a:gd name="T0" fmla="*/ 232 w 312"/>
                <a:gd name="T1" fmla="*/ 0 h 173"/>
                <a:gd name="T2" fmla="*/ 156 w 312"/>
                <a:gd name="T3" fmla="*/ 12 h 173"/>
                <a:gd name="T4" fmla="*/ 82 w 312"/>
                <a:gd name="T5" fmla="*/ 1 h 173"/>
                <a:gd name="T6" fmla="*/ 0 w 312"/>
                <a:gd name="T7" fmla="*/ 173 h 173"/>
                <a:gd name="T8" fmla="*/ 312 w 312"/>
                <a:gd name="T9" fmla="*/ 173 h 173"/>
                <a:gd name="T10" fmla="*/ 232 w 312"/>
                <a:gd name="T1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173">
                  <a:moveTo>
                    <a:pt x="232" y="0"/>
                  </a:moveTo>
                  <a:cubicBezTo>
                    <a:pt x="209" y="8"/>
                    <a:pt x="183" y="12"/>
                    <a:pt x="156" y="12"/>
                  </a:cubicBezTo>
                  <a:cubicBezTo>
                    <a:pt x="130" y="12"/>
                    <a:pt x="105" y="8"/>
                    <a:pt x="82" y="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312" y="173"/>
                    <a:pt x="312" y="173"/>
                    <a:pt x="312" y="173"/>
                  </a:cubicBezTo>
                  <a:lnTo>
                    <a:pt x="2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790918" y="3941593"/>
            <a:ext cx="737513" cy="444849"/>
            <a:chOff x="5561521" y="6126716"/>
            <a:chExt cx="737513" cy="444849"/>
          </a:xfrm>
          <a:solidFill>
            <a:schemeClr val="bg1"/>
          </a:solidFill>
        </p:grpSpPr>
        <p:sp>
          <p:nvSpPr>
            <p:cNvPr id="80" name="Freeform 306"/>
            <p:cNvSpPr/>
            <p:nvPr/>
          </p:nvSpPr>
          <p:spPr bwMode="auto">
            <a:xfrm>
              <a:off x="6016363" y="6231504"/>
              <a:ext cx="132199" cy="242697"/>
            </a:xfrm>
            <a:custGeom>
              <a:avLst/>
              <a:gdLst>
                <a:gd name="T0" fmla="*/ 86 w 196"/>
                <a:gd name="T1" fmla="*/ 267 h 360"/>
                <a:gd name="T2" fmla="*/ 13 w 196"/>
                <a:gd name="T3" fmla="*/ 247 h 360"/>
                <a:gd name="T4" fmla="*/ 0 w 196"/>
                <a:gd name="T5" fmla="*/ 299 h 360"/>
                <a:gd name="T6" fmla="*/ 75 w 196"/>
                <a:gd name="T7" fmla="*/ 318 h 360"/>
                <a:gd name="T8" fmla="*/ 75 w 196"/>
                <a:gd name="T9" fmla="*/ 360 h 360"/>
                <a:gd name="T10" fmla="*/ 118 w 196"/>
                <a:gd name="T11" fmla="*/ 360 h 360"/>
                <a:gd name="T12" fmla="*/ 118 w 196"/>
                <a:gd name="T13" fmla="*/ 314 h 360"/>
                <a:gd name="T14" fmla="*/ 196 w 196"/>
                <a:gd name="T15" fmla="*/ 233 h 360"/>
                <a:gd name="T16" fmla="*/ 123 w 196"/>
                <a:gd name="T17" fmla="*/ 150 h 360"/>
                <a:gd name="T18" fmla="*/ 70 w 196"/>
                <a:gd name="T19" fmla="*/ 113 h 360"/>
                <a:gd name="T20" fmla="*/ 108 w 196"/>
                <a:gd name="T21" fmla="*/ 88 h 360"/>
                <a:gd name="T22" fmla="*/ 171 w 196"/>
                <a:gd name="T23" fmla="*/ 103 h 360"/>
                <a:gd name="T24" fmla="*/ 185 w 196"/>
                <a:gd name="T25" fmla="*/ 53 h 360"/>
                <a:gd name="T26" fmla="*/ 120 w 196"/>
                <a:gd name="T27" fmla="*/ 39 h 360"/>
                <a:gd name="T28" fmla="*/ 120 w 196"/>
                <a:gd name="T29" fmla="*/ 0 h 360"/>
                <a:gd name="T30" fmla="*/ 77 w 196"/>
                <a:gd name="T31" fmla="*/ 0 h 360"/>
                <a:gd name="T32" fmla="*/ 77 w 196"/>
                <a:gd name="T33" fmla="*/ 42 h 360"/>
                <a:gd name="T34" fmla="*/ 3 w 196"/>
                <a:gd name="T35" fmla="*/ 120 h 360"/>
                <a:gd name="T36" fmla="*/ 82 w 196"/>
                <a:gd name="T37" fmla="*/ 201 h 360"/>
                <a:gd name="T38" fmla="*/ 129 w 196"/>
                <a:gd name="T39" fmla="*/ 239 h 360"/>
                <a:gd name="T40" fmla="*/ 86 w 196"/>
                <a:gd name="T41" fmla="*/ 267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6" h="360">
                  <a:moveTo>
                    <a:pt x="86" y="267"/>
                  </a:moveTo>
                  <a:cubicBezTo>
                    <a:pt x="58" y="267"/>
                    <a:pt x="32" y="257"/>
                    <a:pt x="13" y="247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17" y="308"/>
                    <a:pt x="45" y="316"/>
                    <a:pt x="75" y="318"/>
                  </a:cubicBezTo>
                  <a:cubicBezTo>
                    <a:pt x="75" y="360"/>
                    <a:pt x="75" y="360"/>
                    <a:pt x="75" y="360"/>
                  </a:cubicBezTo>
                  <a:cubicBezTo>
                    <a:pt x="118" y="360"/>
                    <a:pt x="118" y="360"/>
                    <a:pt x="118" y="360"/>
                  </a:cubicBezTo>
                  <a:cubicBezTo>
                    <a:pt x="118" y="314"/>
                    <a:pt x="118" y="314"/>
                    <a:pt x="118" y="314"/>
                  </a:cubicBezTo>
                  <a:cubicBezTo>
                    <a:pt x="169" y="306"/>
                    <a:pt x="196" y="272"/>
                    <a:pt x="196" y="233"/>
                  </a:cubicBezTo>
                  <a:cubicBezTo>
                    <a:pt x="196" y="193"/>
                    <a:pt x="176" y="169"/>
                    <a:pt x="123" y="150"/>
                  </a:cubicBezTo>
                  <a:cubicBezTo>
                    <a:pt x="85" y="137"/>
                    <a:pt x="70" y="127"/>
                    <a:pt x="70" y="113"/>
                  </a:cubicBezTo>
                  <a:cubicBezTo>
                    <a:pt x="70" y="100"/>
                    <a:pt x="79" y="88"/>
                    <a:pt x="108" y="88"/>
                  </a:cubicBezTo>
                  <a:cubicBezTo>
                    <a:pt x="140" y="88"/>
                    <a:pt x="160" y="98"/>
                    <a:pt x="171" y="103"/>
                  </a:cubicBezTo>
                  <a:cubicBezTo>
                    <a:pt x="185" y="53"/>
                    <a:pt x="185" y="53"/>
                    <a:pt x="185" y="53"/>
                  </a:cubicBezTo>
                  <a:cubicBezTo>
                    <a:pt x="169" y="46"/>
                    <a:pt x="149" y="40"/>
                    <a:pt x="120" y="3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30" y="51"/>
                    <a:pt x="3" y="81"/>
                    <a:pt x="3" y="120"/>
                  </a:cubicBezTo>
                  <a:cubicBezTo>
                    <a:pt x="3" y="163"/>
                    <a:pt x="35" y="185"/>
                    <a:pt x="82" y="201"/>
                  </a:cubicBezTo>
                  <a:cubicBezTo>
                    <a:pt x="115" y="212"/>
                    <a:pt x="129" y="222"/>
                    <a:pt x="129" y="239"/>
                  </a:cubicBezTo>
                  <a:cubicBezTo>
                    <a:pt x="129" y="256"/>
                    <a:pt x="112" y="267"/>
                    <a:pt x="86" y="2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Freeform 307"/>
            <p:cNvSpPr/>
            <p:nvPr/>
          </p:nvSpPr>
          <p:spPr bwMode="auto">
            <a:xfrm>
              <a:off x="5938700" y="6126716"/>
              <a:ext cx="360334" cy="443993"/>
            </a:xfrm>
            <a:custGeom>
              <a:avLst/>
              <a:gdLst>
                <a:gd name="T0" fmla="*/ 207 w 534"/>
                <a:gd name="T1" fmla="*/ 0 h 658"/>
                <a:gd name="T2" fmla="*/ 0 w 534"/>
                <a:gd name="T3" fmla="*/ 74 h 658"/>
                <a:gd name="T4" fmla="*/ 51 w 534"/>
                <a:gd name="T5" fmla="*/ 134 h 658"/>
                <a:gd name="T6" fmla="*/ 207 w 534"/>
                <a:gd name="T7" fmla="*/ 78 h 658"/>
                <a:gd name="T8" fmla="*/ 455 w 534"/>
                <a:gd name="T9" fmla="*/ 329 h 658"/>
                <a:gd name="T10" fmla="*/ 207 w 534"/>
                <a:gd name="T11" fmla="*/ 580 h 658"/>
                <a:gd name="T12" fmla="*/ 52 w 534"/>
                <a:gd name="T13" fmla="*/ 525 h 658"/>
                <a:gd name="T14" fmla="*/ 1 w 534"/>
                <a:gd name="T15" fmla="*/ 584 h 658"/>
                <a:gd name="T16" fmla="*/ 207 w 534"/>
                <a:gd name="T17" fmla="*/ 658 h 658"/>
                <a:gd name="T18" fmla="*/ 534 w 534"/>
                <a:gd name="T19" fmla="*/ 329 h 658"/>
                <a:gd name="T20" fmla="*/ 207 w 534"/>
                <a:gd name="T21" fmla="*/ 0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4" h="658">
                  <a:moveTo>
                    <a:pt x="207" y="0"/>
                  </a:moveTo>
                  <a:cubicBezTo>
                    <a:pt x="128" y="0"/>
                    <a:pt x="56" y="28"/>
                    <a:pt x="0" y="74"/>
                  </a:cubicBezTo>
                  <a:cubicBezTo>
                    <a:pt x="19" y="92"/>
                    <a:pt x="36" y="112"/>
                    <a:pt x="51" y="134"/>
                  </a:cubicBezTo>
                  <a:cubicBezTo>
                    <a:pt x="94" y="99"/>
                    <a:pt x="148" y="78"/>
                    <a:pt x="207" y="78"/>
                  </a:cubicBezTo>
                  <a:cubicBezTo>
                    <a:pt x="344" y="78"/>
                    <a:pt x="455" y="191"/>
                    <a:pt x="455" y="329"/>
                  </a:cubicBezTo>
                  <a:cubicBezTo>
                    <a:pt x="455" y="467"/>
                    <a:pt x="344" y="580"/>
                    <a:pt x="207" y="580"/>
                  </a:cubicBezTo>
                  <a:cubicBezTo>
                    <a:pt x="148" y="580"/>
                    <a:pt x="94" y="559"/>
                    <a:pt x="52" y="525"/>
                  </a:cubicBezTo>
                  <a:cubicBezTo>
                    <a:pt x="37" y="547"/>
                    <a:pt x="20" y="567"/>
                    <a:pt x="1" y="584"/>
                  </a:cubicBezTo>
                  <a:cubicBezTo>
                    <a:pt x="57" y="630"/>
                    <a:pt x="129" y="658"/>
                    <a:pt x="207" y="658"/>
                  </a:cubicBezTo>
                  <a:cubicBezTo>
                    <a:pt x="387" y="658"/>
                    <a:pt x="534" y="511"/>
                    <a:pt x="534" y="329"/>
                  </a:cubicBezTo>
                  <a:cubicBezTo>
                    <a:pt x="534" y="147"/>
                    <a:pt x="387" y="0"/>
                    <a:pt x="2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Freeform 308"/>
            <p:cNvSpPr>
              <a:spLocks noEditPoints="1"/>
            </p:cNvSpPr>
            <p:nvPr/>
          </p:nvSpPr>
          <p:spPr bwMode="auto">
            <a:xfrm>
              <a:off x="5561521" y="6126716"/>
              <a:ext cx="441138" cy="444849"/>
            </a:xfrm>
            <a:custGeom>
              <a:avLst/>
              <a:gdLst>
                <a:gd name="T0" fmla="*/ 327 w 654"/>
                <a:gd name="T1" fmla="*/ 0 h 659"/>
                <a:gd name="T2" fmla="*/ 0 w 654"/>
                <a:gd name="T3" fmla="*/ 330 h 659"/>
                <a:gd name="T4" fmla="*/ 327 w 654"/>
                <a:gd name="T5" fmla="*/ 659 h 659"/>
                <a:gd name="T6" fmla="*/ 654 w 654"/>
                <a:gd name="T7" fmla="*/ 330 h 659"/>
                <a:gd name="T8" fmla="*/ 327 w 654"/>
                <a:gd name="T9" fmla="*/ 0 h 659"/>
                <a:gd name="T10" fmla="*/ 327 w 654"/>
                <a:gd name="T11" fmla="*/ 580 h 659"/>
                <a:gd name="T12" fmla="*/ 79 w 654"/>
                <a:gd name="T13" fmla="*/ 330 h 659"/>
                <a:gd name="T14" fmla="*/ 327 w 654"/>
                <a:gd name="T15" fmla="*/ 79 h 659"/>
                <a:gd name="T16" fmla="*/ 576 w 654"/>
                <a:gd name="T17" fmla="*/ 330 h 659"/>
                <a:gd name="T18" fmla="*/ 327 w 654"/>
                <a:gd name="T19" fmla="*/ 58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4" h="659">
                  <a:moveTo>
                    <a:pt x="327" y="0"/>
                  </a:moveTo>
                  <a:cubicBezTo>
                    <a:pt x="147" y="0"/>
                    <a:pt x="0" y="148"/>
                    <a:pt x="0" y="330"/>
                  </a:cubicBezTo>
                  <a:cubicBezTo>
                    <a:pt x="0" y="512"/>
                    <a:pt x="147" y="659"/>
                    <a:pt x="327" y="659"/>
                  </a:cubicBezTo>
                  <a:cubicBezTo>
                    <a:pt x="508" y="659"/>
                    <a:pt x="654" y="512"/>
                    <a:pt x="654" y="330"/>
                  </a:cubicBezTo>
                  <a:cubicBezTo>
                    <a:pt x="654" y="148"/>
                    <a:pt x="508" y="0"/>
                    <a:pt x="327" y="0"/>
                  </a:cubicBezTo>
                  <a:close/>
                  <a:moveTo>
                    <a:pt x="327" y="580"/>
                  </a:moveTo>
                  <a:cubicBezTo>
                    <a:pt x="190" y="580"/>
                    <a:pt x="79" y="468"/>
                    <a:pt x="79" y="330"/>
                  </a:cubicBezTo>
                  <a:cubicBezTo>
                    <a:pt x="79" y="191"/>
                    <a:pt x="190" y="79"/>
                    <a:pt x="327" y="79"/>
                  </a:cubicBezTo>
                  <a:cubicBezTo>
                    <a:pt x="464" y="79"/>
                    <a:pt x="576" y="191"/>
                    <a:pt x="576" y="330"/>
                  </a:cubicBezTo>
                  <a:cubicBezTo>
                    <a:pt x="576" y="468"/>
                    <a:pt x="464" y="580"/>
                    <a:pt x="327" y="5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Freeform 309"/>
            <p:cNvSpPr/>
            <p:nvPr/>
          </p:nvSpPr>
          <p:spPr bwMode="auto">
            <a:xfrm>
              <a:off x="5703142" y="6267765"/>
              <a:ext cx="165320" cy="189018"/>
            </a:xfrm>
            <a:custGeom>
              <a:avLst/>
              <a:gdLst>
                <a:gd name="T0" fmla="*/ 174 w 245"/>
                <a:gd name="T1" fmla="*/ 0 h 280"/>
                <a:gd name="T2" fmla="*/ 145 w 245"/>
                <a:gd name="T3" fmla="*/ 67 h 280"/>
                <a:gd name="T4" fmla="*/ 124 w 245"/>
                <a:gd name="T5" fmla="*/ 121 h 280"/>
                <a:gd name="T6" fmla="*/ 123 w 245"/>
                <a:gd name="T7" fmla="*/ 121 h 280"/>
                <a:gd name="T8" fmla="*/ 102 w 245"/>
                <a:gd name="T9" fmla="*/ 67 h 280"/>
                <a:gd name="T10" fmla="*/ 73 w 245"/>
                <a:gd name="T11" fmla="*/ 0 h 280"/>
                <a:gd name="T12" fmla="*/ 0 w 245"/>
                <a:gd name="T13" fmla="*/ 0 h 280"/>
                <a:gd name="T14" fmla="*/ 80 w 245"/>
                <a:gd name="T15" fmla="*/ 147 h 280"/>
                <a:gd name="T16" fmla="*/ 39 w 245"/>
                <a:gd name="T17" fmla="*/ 147 h 280"/>
                <a:gd name="T18" fmla="*/ 39 w 245"/>
                <a:gd name="T19" fmla="*/ 179 h 280"/>
                <a:gd name="T20" fmla="*/ 89 w 245"/>
                <a:gd name="T21" fmla="*/ 179 h 280"/>
                <a:gd name="T22" fmla="*/ 89 w 245"/>
                <a:gd name="T23" fmla="*/ 194 h 280"/>
                <a:gd name="T24" fmla="*/ 39 w 245"/>
                <a:gd name="T25" fmla="*/ 194 h 280"/>
                <a:gd name="T26" fmla="*/ 39 w 245"/>
                <a:gd name="T27" fmla="*/ 226 h 280"/>
                <a:gd name="T28" fmla="*/ 89 w 245"/>
                <a:gd name="T29" fmla="*/ 226 h 280"/>
                <a:gd name="T30" fmla="*/ 89 w 245"/>
                <a:gd name="T31" fmla="*/ 280 h 280"/>
                <a:gd name="T32" fmla="*/ 152 w 245"/>
                <a:gd name="T33" fmla="*/ 280 h 280"/>
                <a:gd name="T34" fmla="*/ 152 w 245"/>
                <a:gd name="T35" fmla="*/ 226 h 280"/>
                <a:gd name="T36" fmla="*/ 193 w 245"/>
                <a:gd name="T37" fmla="*/ 226 h 280"/>
                <a:gd name="T38" fmla="*/ 193 w 245"/>
                <a:gd name="T39" fmla="*/ 194 h 280"/>
                <a:gd name="T40" fmla="*/ 152 w 245"/>
                <a:gd name="T41" fmla="*/ 194 h 280"/>
                <a:gd name="T42" fmla="*/ 152 w 245"/>
                <a:gd name="T43" fmla="*/ 179 h 280"/>
                <a:gd name="T44" fmla="*/ 193 w 245"/>
                <a:gd name="T45" fmla="*/ 179 h 280"/>
                <a:gd name="T46" fmla="*/ 193 w 245"/>
                <a:gd name="T47" fmla="*/ 147 h 280"/>
                <a:gd name="T48" fmla="*/ 161 w 245"/>
                <a:gd name="T49" fmla="*/ 147 h 280"/>
                <a:gd name="T50" fmla="*/ 245 w 245"/>
                <a:gd name="T51" fmla="*/ 0 h 280"/>
                <a:gd name="T52" fmla="*/ 174 w 245"/>
                <a:gd name="T53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5" h="280">
                  <a:moveTo>
                    <a:pt x="174" y="0"/>
                  </a:moveTo>
                  <a:cubicBezTo>
                    <a:pt x="145" y="67"/>
                    <a:pt x="145" y="67"/>
                    <a:pt x="145" y="67"/>
                  </a:cubicBezTo>
                  <a:cubicBezTo>
                    <a:pt x="137" y="87"/>
                    <a:pt x="130" y="103"/>
                    <a:pt x="124" y="121"/>
                  </a:cubicBezTo>
                  <a:cubicBezTo>
                    <a:pt x="123" y="121"/>
                    <a:pt x="123" y="121"/>
                    <a:pt x="123" y="121"/>
                  </a:cubicBezTo>
                  <a:cubicBezTo>
                    <a:pt x="117" y="103"/>
                    <a:pt x="110" y="88"/>
                    <a:pt x="102" y="67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39" y="179"/>
                    <a:pt x="39" y="179"/>
                    <a:pt x="39" y="179"/>
                  </a:cubicBezTo>
                  <a:cubicBezTo>
                    <a:pt x="89" y="179"/>
                    <a:pt x="89" y="179"/>
                    <a:pt x="89" y="179"/>
                  </a:cubicBezTo>
                  <a:cubicBezTo>
                    <a:pt x="89" y="194"/>
                    <a:pt x="89" y="194"/>
                    <a:pt x="89" y="194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89" y="226"/>
                    <a:pt x="89" y="226"/>
                    <a:pt x="89" y="226"/>
                  </a:cubicBezTo>
                  <a:cubicBezTo>
                    <a:pt x="89" y="280"/>
                    <a:pt x="89" y="280"/>
                    <a:pt x="89" y="280"/>
                  </a:cubicBezTo>
                  <a:cubicBezTo>
                    <a:pt x="152" y="280"/>
                    <a:pt x="152" y="280"/>
                    <a:pt x="152" y="280"/>
                  </a:cubicBezTo>
                  <a:cubicBezTo>
                    <a:pt x="152" y="226"/>
                    <a:pt x="152" y="226"/>
                    <a:pt x="152" y="226"/>
                  </a:cubicBezTo>
                  <a:cubicBezTo>
                    <a:pt x="193" y="226"/>
                    <a:pt x="193" y="226"/>
                    <a:pt x="193" y="226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52" y="194"/>
                    <a:pt x="152" y="194"/>
                    <a:pt x="152" y="194"/>
                  </a:cubicBezTo>
                  <a:cubicBezTo>
                    <a:pt x="152" y="179"/>
                    <a:pt x="152" y="179"/>
                    <a:pt x="152" y="179"/>
                  </a:cubicBezTo>
                  <a:cubicBezTo>
                    <a:pt x="193" y="179"/>
                    <a:pt x="193" y="179"/>
                    <a:pt x="193" y="179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61" y="147"/>
                    <a:pt x="161" y="147"/>
                    <a:pt x="161" y="147"/>
                  </a:cubicBezTo>
                  <a:cubicBezTo>
                    <a:pt x="245" y="0"/>
                    <a:pt x="245" y="0"/>
                    <a:pt x="245" y="0"/>
                  </a:cubicBezTo>
                  <a:lnTo>
                    <a:pt x="1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1844312" y="2676429"/>
            <a:ext cx="737227" cy="444564"/>
            <a:chOff x="4361010" y="5652818"/>
            <a:chExt cx="737227" cy="444564"/>
          </a:xfrm>
          <a:solidFill>
            <a:schemeClr val="bg1"/>
          </a:solidFill>
        </p:grpSpPr>
        <p:sp>
          <p:nvSpPr>
            <p:cNvPr id="85" name="Freeform 312"/>
            <p:cNvSpPr/>
            <p:nvPr/>
          </p:nvSpPr>
          <p:spPr bwMode="auto">
            <a:xfrm>
              <a:off x="4815567" y="5757606"/>
              <a:ext cx="133055" cy="242697"/>
            </a:xfrm>
            <a:custGeom>
              <a:avLst/>
              <a:gdLst>
                <a:gd name="T0" fmla="*/ 87 w 197"/>
                <a:gd name="T1" fmla="*/ 267 h 360"/>
                <a:gd name="T2" fmla="*/ 14 w 197"/>
                <a:gd name="T3" fmla="*/ 247 h 360"/>
                <a:gd name="T4" fmla="*/ 0 w 197"/>
                <a:gd name="T5" fmla="*/ 299 h 360"/>
                <a:gd name="T6" fmla="*/ 75 w 197"/>
                <a:gd name="T7" fmla="*/ 318 h 360"/>
                <a:gd name="T8" fmla="*/ 75 w 197"/>
                <a:gd name="T9" fmla="*/ 360 h 360"/>
                <a:gd name="T10" fmla="*/ 119 w 197"/>
                <a:gd name="T11" fmla="*/ 360 h 360"/>
                <a:gd name="T12" fmla="*/ 119 w 197"/>
                <a:gd name="T13" fmla="*/ 314 h 360"/>
                <a:gd name="T14" fmla="*/ 197 w 197"/>
                <a:gd name="T15" fmla="*/ 233 h 360"/>
                <a:gd name="T16" fmla="*/ 124 w 197"/>
                <a:gd name="T17" fmla="*/ 150 h 360"/>
                <a:gd name="T18" fmla="*/ 70 w 197"/>
                <a:gd name="T19" fmla="*/ 113 h 360"/>
                <a:gd name="T20" fmla="*/ 108 w 197"/>
                <a:gd name="T21" fmla="*/ 88 h 360"/>
                <a:gd name="T22" fmla="*/ 172 w 197"/>
                <a:gd name="T23" fmla="*/ 103 h 360"/>
                <a:gd name="T24" fmla="*/ 185 w 197"/>
                <a:gd name="T25" fmla="*/ 53 h 360"/>
                <a:gd name="T26" fmla="*/ 121 w 197"/>
                <a:gd name="T27" fmla="*/ 39 h 360"/>
                <a:gd name="T28" fmla="*/ 121 w 197"/>
                <a:gd name="T29" fmla="*/ 0 h 360"/>
                <a:gd name="T30" fmla="*/ 77 w 197"/>
                <a:gd name="T31" fmla="*/ 0 h 360"/>
                <a:gd name="T32" fmla="*/ 77 w 197"/>
                <a:gd name="T33" fmla="*/ 42 h 360"/>
                <a:gd name="T34" fmla="*/ 3 w 197"/>
                <a:gd name="T35" fmla="*/ 120 h 360"/>
                <a:gd name="T36" fmla="*/ 82 w 197"/>
                <a:gd name="T37" fmla="*/ 201 h 360"/>
                <a:gd name="T38" fmla="*/ 129 w 197"/>
                <a:gd name="T39" fmla="*/ 239 h 360"/>
                <a:gd name="T40" fmla="*/ 87 w 197"/>
                <a:gd name="T41" fmla="*/ 267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7" h="360">
                  <a:moveTo>
                    <a:pt x="87" y="267"/>
                  </a:moveTo>
                  <a:cubicBezTo>
                    <a:pt x="58" y="267"/>
                    <a:pt x="32" y="257"/>
                    <a:pt x="14" y="247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17" y="308"/>
                    <a:pt x="46" y="316"/>
                    <a:pt x="75" y="318"/>
                  </a:cubicBezTo>
                  <a:cubicBezTo>
                    <a:pt x="75" y="360"/>
                    <a:pt x="75" y="360"/>
                    <a:pt x="75" y="360"/>
                  </a:cubicBezTo>
                  <a:cubicBezTo>
                    <a:pt x="119" y="360"/>
                    <a:pt x="119" y="360"/>
                    <a:pt x="119" y="360"/>
                  </a:cubicBezTo>
                  <a:cubicBezTo>
                    <a:pt x="119" y="314"/>
                    <a:pt x="119" y="314"/>
                    <a:pt x="119" y="314"/>
                  </a:cubicBezTo>
                  <a:cubicBezTo>
                    <a:pt x="169" y="306"/>
                    <a:pt x="197" y="272"/>
                    <a:pt x="197" y="233"/>
                  </a:cubicBezTo>
                  <a:cubicBezTo>
                    <a:pt x="197" y="193"/>
                    <a:pt x="176" y="169"/>
                    <a:pt x="124" y="150"/>
                  </a:cubicBezTo>
                  <a:cubicBezTo>
                    <a:pt x="86" y="137"/>
                    <a:pt x="70" y="127"/>
                    <a:pt x="70" y="113"/>
                  </a:cubicBezTo>
                  <a:cubicBezTo>
                    <a:pt x="70" y="100"/>
                    <a:pt x="80" y="88"/>
                    <a:pt x="108" y="88"/>
                  </a:cubicBezTo>
                  <a:cubicBezTo>
                    <a:pt x="140" y="88"/>
                    <a:pt x="161" y="98"/>
                    <a:pt x="172" y="103"/>
                  </a:cubicBezTo>
                  <a:cubicBezTo>
                    <a:pt x="185" y="53"/>
                    <a:pt x="185" y="53"/>
                    <a:pt x="185" y="53"/>
                  </a:cubicBezTo>
                  <a:cubicBezTo>
                    <a:pt x="169" y="46"/>
                    <a:pt x="150" y="40"/>
                    <a:pt x="121" y="39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30" y="51"/>
                    <a:pt x="3" y="81"/>
                    <a:pt x="3" y="120"/>
                  </a:cubicBezTo>
                  <a:cubicBezTo>
                    <a:pt x="3" y="163"/>
                    <a:pt x="35" y="185"/>
                    <a:pt x="82" y="201"/>
                  </a:cubicBezTo>
                  <a:cubicBezTo>
                    <a:pt x="115" y="212"/>
                    <a:pt x="129" y="222"/>
                    <a:pt x="129" y="239"/>
                  </a:cubicBezTo>
                  <a:cubicBezTo>
                    <a:pt x="129" y="256"/>
                    <a:pt x="112" y="267"/>
                    <a:pt x="87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Freeform 313"/>
            <p:cNvSpPr/>
            <p:nvPr/>
          </p:nvSpPr>
          <p:spPr bwMode="auto">
            <a:xfrm>
              <a:off x="4738189" y="5652818"/>
              <a:ext cx="360048" cy="443993"/>
            </a:xfrm>
            <a:custGeom>
              <a:avLst/>
              <a:gdLst>
                <a:gd name="T0" fmla="*/ 207 w 534"/>
                <a:gd name="T1" fmla="*/ 0 h 658"/>
                <a:gd name="T2" fmla="*/ 0 w 534"/>
                <a:gd name="T3" fmla="*/ 74 h 658"/>
                <a:gd name="T4" fmla="*/ 51 w 534"/>
                <a:gd name="T5" fmla="*/ 134 h 658"/>
                <a:gd name="T6" fmla="*/ 207 w 534"/>
                <a:gd name="T7" fmla="*/ 78 h 658"/>
                <a:gd name="T8" fmla="*/ 455 w 534"/>
                <a:gd name="T9" fmla="*/ 329 h 658"/>
                <a:gd name="T10" fmla="*/ 207 w 534"/>
                <a:gd name="T11" fmla="*/ 580 h 658"/>
                <a:gd name="T12" fmla="*/ 52 w 534"/>
                <a:gd name="T13" fmla="*/ 525 h 658"/>
                <a:gd name="T14" fmla="*/ 1 w 534"/>
                <a:gd name="T15" fmla="*/ 584 h 658"/>
                <a:gd name="T16" fmla="*/ 207 w 534"/>
                <a:gd name="T17" fmla="*/ 658 h 658"/>
                <a:gd name="T18" fmla="*/ 534 w 534"/>
                <a:gd name="T19" fmla="*/ 329 h 658"/>
                <a:gd name="T20" fmla="*/ 207 w 534"/>
                <a:gd name="T21" fmla="*/ 0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4" h="658">
                  <a:moveTo>
                    <a:pt x="207" y="0"/>
                  </a:moveTo>
                  <a:cubicBezTo>
                    <a:pt x="128" y="0"/>
                    <a:pt x="56" y="28"/>
                    <a:pt x="0" y="74"/>
                  </a:cubicBezTo>
                  <a:cubicBezTo>
                    <a:pt x="19" y="92"/>
                    <a:pt x="36" y="112"/>
                    <a:pt x="51" y="134"/>
                  </a:cubicBezTo>
                  <a:cubicBezTo>
                    <a:pt x="94" y="99"/>
                    <a:pt x="148" y="78"/>
                    <a:pt x="207" y="78"/>
                  </a:cubicBezTo>
                  <a:cubicBezTo>
                    <a:pt x="344" y="78"/>
                    <a:pt x="455" y="191"/>
                    <a:pt x="455" y="329"/>
                  </a:cubicBezTo>
                  <a:cubicBezTo>
                    <a:pt x="455" y="467"/>
                    <a:pt x="344" y="580"/>
                    <a:pt x="207" y="580"/>
                  </a:cubicBezTo>
                  <a:cubicBezTo>
                    <a:pt x="149" y="580"/>
                    <a:pt x="95" y="559"/>
                    <a:pt x="52" y="525"/>
                  </a:cubicBezTo>
                  <a:cubicBezTo>
                    <a:pt x="37" y="547"/>
                    <a:pt x="20" y="567"/>
                    <a:pt x="1" y="584"/>
                  </a:cubicBezTo>
                  <a:cubicBezTo>
                    <a:pt x="57" y="630"/>
                    <a:pt x="129" y="658"/>
                    <a:pt x="207" y="658"/>
                  </a:cubicBezTo>
                  <a:cubicBezTo>
                    <a:pt x="388" y="658"/>
                    <a:pt x="534" y="511"/>
                    <a:pt x="534" y="329"/>
                  </a:cubicBezTo>
                  <a:cubicBezTo>
                    <a:pt x="534" y="147"/>
                    <a:pt x="388" y="0"/>
                    <a:pt x="2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Freeform 314"/>
            <p:cNvSpPr>
              <a:spLocks noEditPoints="1"/>
            </p:cNvSpPr>
            <p:nvPr/>
          </p:nvSpPr>
          <p:spPr bwMode="auto">
            <a:xfrm>
              <a:off x="4361010" y="5652818"/>
              <a:ext cx="441138" cy="444564"/>
            </a:xfrm>
            <a:custGeom>
              <a:avLst/>
              <a:gdLst>
                <a:gd name="T0" fmla="*/ 327 w 654"/>
                <a:gd name="T1" fmla="*/ 0 h 659"/>
                <a:gd name="T2" fmla="*/ 0 w 654"/>
                <a:gd name="T3" fmla="*/ 330 h 659"/>
                <a:gd name="T4" fmla="*/ 327 w 654"/>
                <a:gd name="T5" fmla="*/ 659 h 659"/>
                <a:gd name="T6" fmla="*/ 654 w 654"/>
                <a:gd name="T7" fmla="*/ 330 h 659"/>
                <a:gd name="T8" fmla="*/ 327 w 654"/>
                <a:gd name="T9" fmla="*/ 0 h 659"/>
                <a:gd name="T10" fmla="*/ 327 w 654"/>
                <a:gd name="T11" fmla="*/ 580 h 659"/>
                <a:gd name="T12" fmla="*/ 79 w 654"/>
                <a:gd name="T13" fmla="*/ 330 h 659"/>
                <a:gd name="T14" fmla="*/ 327 w 654"/>
                <a:gd name="T15" fmla="*/ 79 h 659"/>
                <a:gd name="T16" fmla="*/ 576 w 654"/>
                <a:gd name="T17" fmla="*/ 330 h 659"/>
                <a:gd name="T18" fmla="*/ 327 w 654"/>
                <a:gd name="T19" fmla="*/ 58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4" h="659">
                  <a:moveTo>
                    <a:pt x="327" y="0"/>
                  </a:moveTo>
                  <a:cubicBezTo>
                    <a:pt x="147" y="0"/>
                    <a:pt x="0" y="148"/>
                    <a:pt x="0" y="330"/>
                  </a:cubicBezTo>
                  <a:cubicBezTo>
                    <a:pt x="0" y="512"/>
                    <a:pt x="147" y="659"/>
                    <a:pt x="327" y="659"/>
                  </a:cubicBezTo>
                  <a:cubicBezTo>
                    <a:pt x="508" y="659"/>
                    <a:pt x="654" y="512"/>
                    <a:pt x="654" y="330"/>
                  </a:cubicBezTo>
                  <a:cubicBezTo>
                    <a:pt x="654" y="148"/>
                    <a:pt x="508" y="0"/>
                    <a:pt x="327" y="0"/>
                  </a:cubicBezTo>
                  <a:close/>
                  <a:moveTo>
                    <a:pt x="327" y="580"/>
                  </a:moveTo>
                  <a:cubicBezTo>
                    <a:pt x="191" y="580"/>
                    <a:pt x="79" y="468"/>
                    <a:pt x="79" y="330"/>
                  </a:cubicBezTo>
                  <a:cubicBezTo>
                    <a:pt x="79" y="191"/>
                    <a:pt x="191" y="79"/>
                    <a:pt x="327" y="79"/>
                  </a:cubicBezTo>
                  <a:cubicBezTo>
                    <a:pt x="464" y="79"/>
                    <a:pt x="576" y="191"/>
                    <a:pt x="576" y="330"/>
                  </a:cubicBezTo>
                  <a:cubicBezTo>
                    <a:pt x="576" y="468"/>
                    <a:pt x="464" y="580"/>
                    <a:pt x="327" y="5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Freeform 315"/>
            <p:cNvSpPr/>
            <p:nvPr/>
          </p:nvSpPr>
          <p:spPr bwMode="auto">
            <a:xfrm>
              <a:off x="4478932" y="5760747"/>
              <a:ext cx="165320" cy="233560"/>
            </a:xfrm>
            <a:custGeom>
              <a:avLst/>
              <a:gdLst>
                <a:gd name="T0" fmla="*/ 0 w 245"/>
                <a:gd name="T1" fmla="*/ 225 h 346"/>
                <a:gd name="T2" fmla="*/ 34 w 245"/>
                <a:gd name="T3" fmla="*/ 225 h 346"/>
                <a:gd name="T4" fmla="*/ 200 w 245"/>
                <a:gd name="T5" fmla="*/ 346 h 346"/>
                <a:gd name="T6" fmla="*/ 235 w 245"/>
                <a:gd name="T7" fmla="*/ 342 h 346"/>
                <a:gd name="T8" fmla="*/ 245 w 245"/>
                <a:gd name="T9" fmla="*/ 340 h 346"/>
                <a:gd name="T10" fmla="*/ 245 w 245"/>
                <a:gd name="T11" fmla="*/ 272 h 346"/>
                <a:gd name="T12" fmla="*/ 229 w 245"/>
                <a:gd name="T13" fmla="*/ 277 h 346"/>
                <a:gd name="T14" fmla="*/ 200 w 245"/>
                <a:gd name="T15" fmla="*/ 281 h 346"/>
                <a:gd name="T16" fmla="*/ 105 w 245"/>
                <a:gd name="T17" fmla="*/ 225 h 346"/>
                <a:gd name="T18" fmla="*/ 147 w 245"/>
                <a:gd name="T19" fmla="*/ 225 h 346"/>
                <a:gd name="T20" fmla="*/ 147 w 245"/>
                <a:gd name="T21" fmla="*/ 187 h 346"/>
                <a:gd name="T22" fmla="*/ 92 w 245"/>
                <a:gd name="T23" fmla="*/ 187 h 346"/>
                <a:gd name="T24" fmla="*/ 91 w 245"/>
                <a:gd name="T25" fmla="*/ 173 h 346"/>
                <a:gd name="T26" fmla="*/ 91 w 245"/>
                <a:gd name="T27" fmla="*/ 170 h 346"/>
                <a:gd name="T28" fmla="*/ 147 w 245"/>
                <a:gd name="T29" fmla="*/ 170 h 346"/>
                <a:gd name="T30" fmla="*/ 147 w 245"/>
                <a:gd name="T31" fmla="*/ 133 h 346"/>
                <a:gd name="T32" fmla="*/ 99 w 245"/>
                <a:gd name="T33" fmla="*/ 133 h 346"/>
                <a:gd name="T34" fmla="*/ 200 w 245"/>
                <a:gd name="T35" fmla="*/ 66 h 346"/>
                <a:gd name="T36" fmla="*/ 229 w 245"/>
                <a:gd name="T37" fmla="*/ 70 h 346"/>
                <a:gd name="T38" fmla="*/ 245 w 245"/>
                <a:gd name="T39" fmla="*/ 74 h 346"/>
                <a:gd name="T40" fmla="*/ 245 w 245"/>
                <a:gd name="T41" fmla="*/ 6 h 346"/>
                <a:gd name="T42" fmla="*/ 235 w 245"/>
                <a:gd name="T43" fmla="*/ 4 h 346"/>
                <a:gd name="T44" fmla="*/ 200 w 245"/>
                <a:gd name="T45" fmla="*/ 0 h 346"/>
                <a:gd name="T46" fmla="*/ 31 w 245"/>
                <a:gd name="T47" fmla="*/ 133 h 346"/>
                <a:gd name="T48" fmla="*/ 0 w 245"/>
                <a:gd name="T49" fmla="*/ 133 h 346"/>
                <a:gd name="T50" fmla="*/ 0 w 245"/>
                <a:gd name="T51" fmla="*/ 170 h 346"/>
                <a:gd name="T52" fmla="*/ 26 w 245"/>
                <a:gd name="T53" fmla="*/ 170 h 346"/>
                <a:gd name="T54" fmla="*/ 26 w 245"/>
                <a:gd name="T55" fmla="*/ 173 h 346"/>
                <a:gd name="T56" fmla="*/ 27 w 245"/>
                <a:gd name="T57" fmla="*/ 187 h 346"/>
                <a:gd name="T58" fmla="*/ 0 w 245"/>
                <a:gd name="T59" fmla="*/ 187 h 346"/>
                <a:gd name="T60" fmla="*/ 0 w 245"/>
                <a:gd name="T61" fmla="*/ 22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5" h="346">
                  <a:moveTo>
                    <a:pt x="0" y="225"/>
                  </a:moveTo>
                  <a:cubicBezTo>
                    <a:pt x="34" y="225"/>
                    <a:pt x="34" y="225"/>
                    <a:pt x="34" y="225"/>
                  </a:cubicBezTo>
                  <a:cubicBezTo>
                    <a:pt x="56" y="295"/>
                    <a:pt x="122" y="346"/>
                    <a:pt x="200" y="346"/>
                  </a:cubicBezTo>
                  <a:cubicBezTo>
                    <a:pt x="212" y="346"/>
                    <a:pt x="224" y="345"/>
                    <a:pt x="235" y="342"/>
                  </a:cubicBezTo>
                  <a:cubicBezTo>
                    <a:pt x="245" y="340"/>
                    <a:pt x="245" y="340"/>
                    <a:pt x="245" y="340"/>
                  </a:cubicBezTo>
                  <a:cubicBezTo>
                    <a:pt x="245" y="272"/>
                    <a:pt x="245" y="272"/>
                    <a:pt x="245" y="272"/>
                  </a:cubicBezTo>
                  <a:cubicBezTo>
                    <a:pt x="229" y="277"/>
                    <a:pt x="229" y="277"/>
                    <a:pt x="229" y="277"/>
                  </a:cubicBezTo>
                  <a:cubicBezTo>
                    <a:pt x="220" y="279"/>
                    <a:pt x="210" y="281"/>
                    <a:pt x="200" y="281"/>
                  </a:cubicBezTo>
                  <a:cubicBezTo>
                    <a:pt x="159" y="281"/>
                    <a:pt x="123" y="258"/>
                    <a:pt x="105" y="225"/>
                  </a:cubicBezTo>
                  <a:cubicBezTo>
                    <a:pt x="147" y="225"/>
                    <a:pt x="147" y="225"/>
                    <a:pt x="147" y="225"/>
                  </a:cubicBezTo>
                  <a:cubicBezTo>
                    <a:pt x="147" y="187"/>
                    <a:pt x="147" y="187"/>
                    <a:pt x="147" y="187"/>
                  </a:cubicBezTo>
                  <a:cubicBezTo>
                    <a:pt x="92" y="187"/>
                    <a:pt x="92" y="187"/>
                    <a:pt x="92" y="187"/>
                  </a:cubicBezTo>
                  <a:cubicBezTo>
                    <a:pt x="92" y="183"/>
                    <a:pt x="91" y="178"/>
                    <a:pt x="91" y="173"/>
                  </a:cubicBezTo>
                  <a:cubicBezTo>
                    <a:pt x="91" y="172"/>
                    <a:pt x="91" y="171"/>
                    <a:pt x="91" y="17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7" y="133"/>
                    <a:pt x="147" y="133"/>
                    <a:pt x="147" y="133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116" y="93"/>
                    <a:pt x="155" y="66"/>
                    <a:pt x="200" y="66"/>
                  </a:cubicBezTo>
                  <a:cubicBezTo>
                    <a:pt x="210" y="66"/>
                    <a:pt x="220" y="67"/>
                    <a:pt x="229" y="70"/>
                  </a:cubicBezTo>
                  <a:cubicBezTo>
                    <a:pt x="245" y="74"/>
                    <a:pt x="245" y="74"/>
                    <a:pt x="245" y="74"/>
                  </a:cubicBezTo>
                  <a:cubicBezTo>
                    <a:pt x="245" y="6"/>
                    <a:pt x="245" y="6"/>
                    <a:pt x="245" y="6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24" y="2"/>
                    <a:pt x="212" y="0"/>
                    <a:pt x="200" y="0"/>
                  </a:cubicBezTo>
                  <a:cubicBezTo>
                    <a:pt x="118" y="0"/>
                    <a:pt x="49" y="57"/>
                    <a:pt x="31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6" y="171"/>
                    <a:pt x="26" y="172"/>
                    <a:pt x="26" y="173"/>
                  </a:cubicBezTo>
                  <a:cubicBezTo>
                    <a:pt x="26" y="178"/>
                    <a:pt x="26" y="183"/>
                    <a:pt x="27" y="187"/>
                  </a:cubicBezTo>
                  <a:cubicBezTo>
                    <a:pt x="0" y="187"/>
                    <a:pt x="0" y="187"/>
                    <a:pt x="0" y="187"/>
                  </a:cubicBezTo>
                  <a:lnTo>
                    <a:pt x="0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7082711" y="4985762"/>
            <a:ext cx="665846" cy="639007"/>
            <a:chOff x="6842515" y="4290575"/>
            <a:chExt cx="665846" cy="639007"/>
          </a:xfrm>
          <a:solidFill>
            <a:schemeClr val="bg1"/>
          </a:solidFill>
        </p:grpSpPr>
        <p:sp>
          <p:nvSpPr>
            <p:cNvPr id="90" name="Freeform 318"/>
            <p:cNvSpPr/>
            <p:nvPr/>
          </p:nvSpPr>
          <p:spPr bwMode="auto">
            <a:xfrm>
              <a:off x="6842515" y="4290575"/>
              <a:ext cx="520228" cy="524225"/>
            </a:xfrm>
            <a:custGeom>
              <a:avLst/>
              <a:gdLst>
                <a:gd name="T0" fmla="*/ 414 w 771"/>
                <a:gd name="T1" fmla="*/ 683 h 777"/>
                <a:gd name="T2" fmla="*/ 385 w 771"/>
                <a:gd name="T3" fmla="*/ 684 h 777"/>
                <a:gd name="T4" fmla="*/ 92 w 771"/>
                <a:gd name="T5" fmla="*/ 388 h 777"/>
                <a:gd name="T6" fmla="*/ 385 w 771"/>
                <a:gd name="T7" fmla="*/ 93 h 777"/>
                <a:gd name="T8" fmla="*/ 678 w 771"/>
                <a:gd name="T9" fmla="*/ 379 h 777"/>
                <a:gd name="T10" fmla="*/ 753 w 771"/>
                <a:gd name="T11" fmla="*/ 423 h 777"/>
                <a:gd name="T12" fmla="*/ 768 w 771"/>
                <a:gd name="T13" fmla="*/ 439 h 777"/>
                <a:gd name="T14" fmla="*/ 771 w 771"/>
                <a:gd name="T15" fmla="*/ 388 h 777"/>
                <a:gd name="T16" fmla="*/ 385 w 771"/>
                <a:gd name="T17" fmla="*/ 0 h 777"/>
                <a:gd name="T18" fmla="*/ 0 w 771"/>
                <a:gd name="T19" fmla="*/ 388 h 777"/>
                <a:gd name="T20" fmla="*/ 385 w 771"/>
                <a:gd name="T21" fmla="*/ 777 h 777"/>
                <a:gd name="T22" fmla="*/ 487 w 771"/>
                <a:gd name="T23" fmla="*/ 763 h 777"/>
                <a:gd name="T24" fmla="*/ 460 w 771"/>
                <a:gd name="T25" fmla="*/ 742 h 777"/>
                <a:gd name="T26" fmla="*/ 414 w 771"/>
                <a:gd name="T27" fmla="*/ 68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1" h="777">
                  <a:moveTo>
                    <a:pt x="414" y="683"/>
                  </a:moveTo>
                  <a:cubicBezTo>
                    <a:pt x="405" y="684"/>
                    <a:pt x="395" y="684"/>
                    <a:pt x="385" y="684"/>
                  </a:cubicBezTo>
                  <a:cubicBezTo>
                    <a:pt x="224" y="684"/>
                    <a:pt x="92" y="552"/>
                    <a:pt x="92" y="388"/>
                  </a:cubicBezTo>
                  <a:cubicBezTo>
                    <a:pt x="92" y="225"/>
                    <a:pt x="224" y="93"/>
                    <a:pt x="385" y="93"/>
                  </a:cubicBezTo>
                  <a:cubicBezTo>
                    <a:pt x="544" y="93"/>
                    <a:pt x="673" y="220"/>
                    <a:pt x="678" y="379"/>
                  </a:cubicBezTo>
                  <a:cubicBezTo>
                    <a:pt x="706" y="388"/>
                    <a:pt x="731" y="403"/>
                    <a:pt x="753" y="423"/>
                  </a:cubicBezTo>
                  <a:cubicBezTo>
                    <a:pt x="758" y="428"/>
                    <a:pt x="763" y="433"/>
                    <a:pt x="768" y="439"/>
                  </a:cubicBezTo>
                  <a:cubicBezTo>
                    <a:pt x="770" y="422"/>
                    <a:pt x="771" y="406"/>
                    <a:pt x="771" y="388"/>
                  </a:cubicBezTo>
                  <a:cubicBezTo>
                    <a:pt x="771" y="174"/>
                    <a:pt x="599" y="0"/>
                    <a:pt x="385" y="0"/>
                  </a:cubicBezTo>
                  <a:cubicBezTo>
                    <a:pt x="172" y="0"/>
                    <a:pt x="0" y="174"/>
                    <a:pt x="0" y="388"/>
                  </a:cubicBezTo>
                  <a:cubicBezTo>
                    <a:pt x="0" y="603"/>
                    <a:pt x="172" y="777"/>
                    <a:pt x="385" y="777"/>
                  </a:cubicBezTo>
                  <a:cubicBezTo>
                    <a:pt x="420" y="777"/>
                    <a:pt x="454" y="772"/>
                    <a:pt x="487" y="763"/>
                  </a:cubicBezTo>
                  <a:cubicBezTo>
                    <a:pt x="477" y="757"/>
                    <a:pt x="468" y="750"/>
                    <a:pt x="460" y="742"/>
                  </a:cubicBezTo>
                  <a:cubicBezTo>
                    <a:pt x="441" y="725"/>
                    <a:pt x="425" y="705"/>
                    <a:pt x="414" y="6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Freeform 319"/>
            <p:cNvSpPr/>
            <p:nvPr/>
          </p:nvSpPr>
          <p:spPr bwMode="auto">
            <a:xfrm>
              <a:off x="7020683" y="4410210"/>
              <a:ext cx="148188" cy="285811"/>
            </a:xfrm>
            <a:custGeom>
              <a:avLst/>
              <a:gdLst>
                <a:gd name="T0" fmla="*/ 220 w 220"/>
                <a:gd name="T1" fmla="*/ 227 h 424"/>
                <a:gd name="T2" fmla="*/ 146 w 220"/>
                <a:gd name="T3" fmla="*/ 177 h 424"/>
                <a:gd name="T4" fmla="*/ 83 w 220"/>
                <a:gd name="T5" fmla="*/ 133 h 424"/>
                <a:gd name="T6" fmla="*/ 127 w 220"/>
                <a:gd name="T7" fmla="*/ 103 h 424"/>
                <a:gd name="T8" fmla="*/ 202 w 220"/>
                <a:gd name="T9" fmla="*/ 121 h 424"/>
                <a:gd name="T10" fmla="*/ 218 w 220"/>
                <a:gd name="T11" fmla="*/ 63 h 424"/>
                <a:gd name="T12" fmla="*/ 142 w 220"/>
                <a:gd name="T13" fmla="*/ 45 h 424"/>
                <a:gd name="T14" fmla="*/ 142 w 220"/>
                <a:gd name="T15" fmla="*/ 0 h 424"/>
                <a:gd name="T16" fmla="*/ 91 w 220"/>
                <a:gd name="T17" fmla="*/ 0 h 424"/>
                <a:gd name="T18" fmla="*/ 91 w 220"/>
                <a:gd name="T19" fmla="*/ 49 h 424"/>
                <a:gd name="T20" fmla="*/ 3 w 220"/>
                <a:gd name="T21" fmla="*/ 142 h 424"/>
                <a:gd name="T22" fmla="*/ 97 w 220"/>
                <a:gd name="T23" fmla="*/ 237 h 424"/>
                <a:gd name="T24" fmla="*/ 152 w 220"/>
                <a:gd name="T25" fmla="*/ 282 h 424"/>
                <a:gd name="T26" fmla="*/ 102 w 220"/>
                <a:gd name="T27" fmla="*/ 314 h 424"/>
                <a:gd name="T28" fmla="*/ 16 w 220"/>
                <a:gd name="T29" fmla="*/ 291 h 424"/>
                <a:gd name="T30" fmla="*/ 0 w 220"/>
                <a:gd name="T31" fmla="*/ 352 h 424"/>
                <a:gd name="T32" fmla="*/ 88 w 220"/>
                <a:gd name="T33" fmla="*/ 375 h 424"/>
                <a:gd name="T34" fmla="*/ 88 w 220"/>
                <a:gd name="T35" fmla="*/ 424 h 424"/>
                <a:gd name="T36" fmla="*/ 126 w 220"/>
                <a:gd name="T37" fmla="*/ 424 h 424"/>
                <a:gd name="T38" fmla="*/ 125 w 220"/>
                <a:gd name="T39" fmla="*/ 415 h 424"/>
                <a:gd name="T40" fmla="*/ 182 w 220"/>
                <a:gd name="T41" fmla="*/ 259 h 424"/>
                <a:gd name="T42" fmla="*/ 220 w 220"/>
                <a:gd name="T43" fmla="*/ 22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0" h="424">
                  <a:moveTo>
                    <a:pt x="220" y="227"/>
                  </a:moveTo>
                  <a:cubicBezTo>
                    <a:pt x="207" y="206"/>
                    <a:pt x="183" y="190"/>
                    <a:pt x="146" y="177"/>
                  </a:cubicBezTo>
                  <a:cubicBezTo>
                    <a:pt x="101" y="161"/>
                    <a:pt x="83" y="149"/>
                    <a:pt x="83" y="133"/>
                  </a:cubicBezTo>
                  <a:cubicBezTo>
                    <a:pt x="83" y="118"/>
                    <a:pt x="94" y="103"/>
                    <a:pt x="127" y="103"/>
                  </a:cubicBezTo>
                  <a:cubicBezTo>
                    <a:pt x="165" y="103"/>
                    <a:pt x="189" y="115"/>
                    <a:pt x="202" y="121"/>
                  </a:cubicBezTo>
                  <a:cubicBezTo>
                    <a:pt x="218" y="63"/>
                    <a:pt x="218" y="63"/>
                    <a:pt x="218" y="63"/>
                  </a:cubicBezTo>
                  <a:cubicBezTo>
                    <a:pt x="200" y="54"/>
                    <a:pt x="176" y="46"/>
                    <a:pt x="142" y="45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35" y="59"/>
                    <a:pt x="3" y="95"/>
                    <a:pt x="3" y="142"/>
                  </a:cubicBezTo>
                  <a:cubicBezTo>
                    <a:pt x="3" y="192"/>
                    <a:pt x="41" y="218"/>
                    <a:pt x="97" y="237"/>
                  </a:cubicBezTo>
                  <a:cubicBezTo>
                    <a:pt x="136" y="250"/>
                    <a:pt x="152" y="262"/>
                    <a:pt x="152" y="282"/>
                  </a:cubicBezTo>
                  <a:cubicBezTo>
                    <a:pt x="152" y="302"/>
                    <a:pt x="132" y="314"/>
                    <a:pt x="102" y="314"/>
                  </a:cubicBezTo>
                  <a:cubicBezTo>
                    <a:pt x="68" y="314"/>
                    <a:pt x="37" y="303"/>
                    <a:pt x="16" y="291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0" y="363"/>
                    <a:pt x="54" y="373"/>
                    <a:pt x="88" y="375"/>
                  </a:cubicBezTo>
                  <a:cubicBezTo>
                    <a:pt x="88" y="424"/>
                    <a:pt x="88" y="424"/>
                    <a:pt x="88" y="424"/>
                  </a:cubicBezTo>
                  <a:cubicBezTo>
                    <a:pt x="126" y="424"/>
                    <a:pt x="126" y="424"/>
                    <a:pt x="126" y="424"/>
                  </a:cubicBezTo>
                  <a:cubicBezTo>
                    <a:pt x="126" y="421"/>
                    <a:pt x="126" y="418"/>
                    <a:pt x="125" y="415"/>
                  </a:cubicBezTo>
                  <a:cubicBezTo>
                    <a:pt x="123" y="357"/>
                    <a:pt x="143" y="301"/>
                    <a:pt x="182" y="259"/>
                  </a:cubicBezTo>
                  <a:cubicBezTo>
                    <a:pt x="193" y="247"/>
                    <a:pt x="206" y="236"/>
                    <a:pt x="220" y="2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Freeform 320"/>
            <p:cNvSpPr>
              <a:spLocks noEditPoints="1"/>
            </p:cNvSpPr>
            <p:nvPr/>
          </p:nvSpPr>
          <p:spPr bwMode="auto">
            <a:xfrm>
              <a:off x="7102914" y="4535556"/>
              <a:ext cx="405447" cy="394026"/>
            </a:xfrm>
            <a:custGeom>
              <a:avLst/>
              <a:gdLst>
                <a:gd name="T0" fmla="*/ 587 w 601"/>
                <a:gd name="T1" fmla="*/ 493 h 584"/>
                <a:gd name="T2" fmla="*/ 457 w 601"/>
                <a:gd name="T3" fmla="*/ 373 h 584"/>
                <a:gd name="T4" fmla="*/ 431 w 601"/>
                <a:gd name="T5" fmla="*/ 365 h 584"/>
                <a:gd name="T6" fmla="*/ 389 w 601"/>
                <a:gd name="T7" fmla="*/ 326 h 584"/>
                <a:gd name="T8" fmla="*/ 354 w 601"/>
                <a:gd name="T9" fmla="*/ 74 h 584"/>
                <a:gd name="T10" fmla="*/ 74 w 601"/>
                <a:gd name="T11" fmla="*/ 85 h 584"/>
                <a:gd name="T12" fmla="*/ 86 w 601"/>
                <a:gd name="T13" fmla="*/ 366 h 584"/>
                <a:gd name="T14" fmla="*/ 331 w 601"/>
                <a:gd name="T15" fmla="*/ 385 h 584"/>
                <a:gd name="T16" fmla="*/ 374 w 601"/>
                <a:gd name="T17" fmla="*/ 424 h 584"/>
                <a:gd name="T18" fmla="*/ 384 w 601"/>
                <a:gd name="T19" fmla="*/ 452 h 584"/>
                <a:gd name="T20" fmla="*/ 515 w 601"/>
                <a:gd name="T21" fmla="*/ 572 h 584"/>
                <a:gd name="T22" fmla="*/ 560 w 601"/>
                <a:gd name="T23" fmla="*/ 570 h 584"/>
                <a:gd name="T24" fmla="*/ 589 w 601"/>
                <a:gd name="T25" fmla="*/ 538 h 584"/>
                <a:gd name="T26" fmla="*/ 587 w 601"/>
                <a:gd name="T27" fmla="*/ 493 h 584"/>
                <a:gd name="T28" fmla="*/ 320 w 601"/>
                <a:gd name="T29" fmla="*/ 312 h 584"/>
                <a:gd name="T30" fmla="*/ 131 w 601"/>
                <a:gd name="T31" fmla="*/ 317 h 584"/>
                <a:gd name="T32" fmla="*/ 120 w 601"/>
                <a:gd name="T33" fmla="*/ 128 h 584"/>
                <a:gd name="T34" fmla="*/ 310 w 601"/>
                <a:gd name="T35" fmla="*/ 123 h 584"/>
                <a:gd name="T36" fmla="*/ 320 w 601"/>
                <a:gd name="T37" fmla="*/ 31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1" h="584">
                  <a:moveTo>
                    <a:pt x="587" y="493"/>
                  </a:moveTo>
                  <a:cubicBezTo>
                    <a:pt x="457" y="373"/>
                    <a:pt x="457" y="373"/>
                    <a:pt x="457" y="373"/>
                  </a:cubicBezTo>
                  <a:cubicBezTo>
                    <a:pt x="450" y="367"/>
                    <a:pt x="440" y="364"/>
                    <a:pt x="431" y="365"/>
                  </a:cubicBezTo>
                  <a:cubicBezTo>
                    <a:pt x="389" y="326"/>
                    <a:pt x="389" y="326"/>
                    <a:pt x="389" y="326"/>
                  </a:cubicBezTo>
                  <a:cubicBezTo>
                    <a:pt x="438" y="246"/>
                    <a:pt x="426" y="140"/>
                    <a:pt x="354" y="74"/>
                  </a:cubicBezTo>
                  <a:cubicBezTo>
                    <a:pt x="273" y="0"/>
                    <a:pt x="148" y="5"/>
                    <a:pt x="74" y="85"/>
                  </a:cubicBezTo>
                  <a:cubicBezTo>
                    <a:pt x="0" y="166"/>
                    <a:pt x="6" y="291"/>
                    <a:pt x="86" y="366"/>
                  </a:cubicBezTo>
                  <a:cubicBezTo>
                    <a:pt x="155" y="429"/>
                    <a:pt x="257" y="435"/>
                    <a:pt x="331" y="385"/>
                  </a:cubicBezTo>
                  <a:cubicBezTo>
                    <a:pt x="374" y="424"/>
                    <a:pt x="374" y="424"/>
                    <a:pt x="374" y="424"/>
                  </a:cubicBezTo>
                  <a:cubicBezTo>
                    <a:pt x="373" y="434"/>
                    <a:pt x="376" y="444"/>
                    <a:pt x="384" y="452"/>
                  </a:cubicBezTo>
                  <a:cubicBezTo>
                    <a:pt x="515" y="572"/>
                    <a:pt x="515" y="572"/>
                    <a:pt x="515" y="572"/>
                  </a:cubicBezTo>
                  <a:cubicBezTo>
                    <a:pt x="528" y="584"/>
                    <a:pt x="548" y="583"/>
                    <a:pt x="560" y="570"/>
                  </a:cubicBezTo>
                  <a:cubicBezTo>
                    <a:pt x="589" y="538"/>
                    <a:pt x="589" y="538"/>
                    <a:pt x="589" y="538"/>
                  </a:cubicBezTo>
                  <a:cubicBezTo>
                    <a:pt x="601" y="525"/>
                    <a:pt x="600" y="505"/>
                    <a:pt x="587" y="493"/>
                  </a:cubicBezTo>
                  <a:close/>
                  <a:moveTo>
                    <a:pt x="320" y="312"/>
                  </a:moveTo>
                  <a:cubicBezTo>
                    <a:pt x="271" y="365"/>
                    <a:pt x="186" y="368"/>
                    <a:pt x="131" y="317"/>
                  </a:cubicBezTo>
                  <a:cubicBezTo>
                    <a:pt x="76" y="267"/>
                    <a:pt x="71" y="182"/>
                    <a:pt x="120" y="128"/>
                  </a:cubicBezTo>
                  <a:cubicBezTo>
                    <a:pt x="170" y="74"/>
                    <a:pt x="255" y="72"/>
                    <a:pt x="310" y="123"/>
                  </a:cubicBezTo>
                  <a:cubicBezTo>
                    <a:pt x="365" y="173"/>
                    <a:pt x="370" y="258"/>
                    <a:pt x="320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Freeform 321"/>
            <p:cNvSpPr/>
            <p:nvPr/>
          </p:nvSpPr>
          <p:spPr bwMode="auto">
            <a:xfrm>
              <a:off x="7200564" y="4612362"/>
              <a:ext cx="98507" cy="139908"/>
            </a:xfrm>
            <a:custGeom>
              <a:avLst/>
              <a:gdLst>
                <a:gd name="T0" fmla="*/ 0 w 345"/>
                <a:gd name="T1" fmla="*/ 227 h 490"/>
                <a:gd name="T2" fmla="*/ 85 w 345"/>
                <a:gd name="T3" fmla="*/ 227 h 490"/>
                <a:gd name="T4" fmla="*/ 85 w 345"/>
                <a:gd name="T5" fmla="*/ 490 h 490"/>
                <a:gd name="T6" fmla="*/ 260 w 345"/>
                <a:gd name="T7" fmla="*/ 490 h 490"/>
                <a:gd name="T8" fmla="*/ 260 w 345"/>
                <a:gd name="T9" fmla="*/ 227 h 490"/>
                <a:gd name="T10" fmla="*/ 345 w 345"/>
                <a:gd name="T11" fmla="*/ 227 h 490"/>
                <a:gd name="T12" fmla="*/ 175 w 345"/>
                <a:gd name="T13" fmla="*/ 0 h 490"/>
                <a:gd name="T14" fmla="*/ 0 w 345"/>
                <a:gd name="T15" fmla="*/ 227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5" h="490">
                  <a:moveTo>
                    <a:pt x="0" y="227"/>
                  </a:moveTo>
                  <a:lnTo>
                    <a:pt x="85" y="227"/>
                  </a:lnTo>
                  <a:lnTo>
                    <a:pt x="85" y="490"/>
                  </a:lnTo>
                  <a:lnTo>
                    <a:pt x="260" y="490"/>
                  </a:lnTo>
                  <a:lnTo>
                    <a:pt x="260" y="227"/>
                  </a:lnTo>
                  <a:lnTo>
                    <a:pt x="345" y="227"/>
                  </a:lnTo>
                  <a:lnTo>
                    <a:pt x="175" y="0"/>
                  </a:lnTo>
                  <a:lnTo>
                    <a:pt x="0" y="2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8487212" y="5014885"/>
            <a:ext cx="666704" cy="639007"/>
            <a:chOff x="8208916" y="4789598"/>
            <a:chExt cx="666704" cy="639007"/>
          </a:xfrm>
          <a:solidFill>
            <a:schemeClr val="bg1"/>
          </a:solidFill>
        </p:grpSpPr>
        <p:sp>
          <p:nvSpPr>
            <p:cNvPr id="95" name="Freeform 324"/>
            <p:cNvSpPr/>
            <p:nvPr/>
          </p:nvSpPr>
          <p:spPr bwMode="auto">
            <a:xfrm>
              <a:off x="8208916" y="4789598"/>
              <a:ext cx="521085" cy="524225"/>
            </a:xfrm>
            <a:custGeom>
              <a:avLst/>
              <a:gdLst>
                <a:gd name="T0" fmla="*/ 415 w 772"/>
                <a:gd name="T1" fmla="*/ 683 h 777"/>
                <a:gd name="T2" fmla="*/ 386 w 772"/>
                <a:gd name="T3" fmla="*/ 684 h 777"/>
                <a:gd name="T4" fmla="*/ 93 w 772"/>
                <a:gd name="T5" fmla="*/ 389 h 777"/>
                <a:gd name="T6" fmla="*/ 386 w 772"/>
                <a:gd name="T7" fmla="*/ 93 h 777"/>
                <a:gd name="T8" fmla="*/ 679 w 772"/>
                <a:gd name="T9" fmla="*/ 379 h 777"/>
                <a:gd name="T10" fmla="*/ 754 w 772"/>
                <a:gd name="T11" fmla="*/ 424 h 777"/>
                <a:gd name="T12" fmla="*/ 769 w 772"/>
                <a:gd name="T13" fmla="*/ 439 h 777"/>
                <a:gd name="T14" fmla="*/ 772 w 772"/>
                <a:gd name="T15" fmla="*/ 389 h 777"/>
                <a:gd name="T16" fmla="*/ 386 w 772"/>
                <a:gd name="T17" fmla="*/ 0 h 777"/>
                <a:gd name="T18" fmla="*/ 0 w 772"/>
                <a:gd name="T19" fmla="*/ 389 h 777"/>
                <a:gd name="T20" fmla="*/ 386 w 772"/>
                <a:gd name="T21" fmla="*/ 777 h 777"/>
                <a:gd name="T22" fmla="*/ 487 w 772"/>
                <a:gd name="T23" fmla="*/ 764 h 777"/>
                <a:gd name="T24" fmla="*/ 461 w 772"/>
                <a:gd name="T25" fmla="*/ 742 h 777"/>
                <a:gd name="T26" fmla="*/ 415 w 772"/>
                <a:gd name="T27" fmla="*/ 68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2" h="777">
                  <a:moveTo>
                    <a:pt x="415" y="683"/>
                  </a:moveTo>
                  <a:cubicBezTo>
                    <a:pt x="405" y="684"/>
                    <a:pt x="396" y="684"/>
                    <a:pt x="386" y="684"/>
                  </a:cubicBezTo>
                  <a:cubicBezTo>
                    <a:pt x="225" y="684"/>
                    <a:pt x="93" y="552"/>
                    <a:pt x="93" y="389"/>
                  </a:cubicBezTo>
                  <a:cubicBezTo>
                    <a:pt x="93" y="225"/>
                    <a:pt x="225" y="93"/>
                    <a:pt x="386" y="93"/>
                  </a:cubicBezTo>
                  <a:cubicBezTo>
                    <a:pt x="545" y="93"/>
                    <a:pt x="674" y="220"/>
                    <a:pt x="679" y="379"/>
                  </a:cubicBezTo>
                  <a:cubicBezTo>
                    <a:pt x="707" y="388"/>
                    <a:pt x="732" y="404"/>
                    <a:pt x="754" y="424"/>
                  </a:cubicBezTo>
                  <a:cubicBezTo>
                    <a:pt x="759" y="428"/>
                    <a:pt x="764" y="434"/>
                    <a:pt x="769" y="439"/>
                  </a:cubicBezTo>
                  <a:cubicBezTo>
                    <a:pt x="771" y="422"/>
                    <a:pt x="772" y="406"/>
                    <a:pt x="772" y="389"/>
                  </a:cubicBezTo>
                  <a:cubicBezTo>
                    <a:pt x="772" y="174"/>
                    <a:pt x="599" y="0"/>
                    <a:pt x="386" y="0"/>
                  </a:cubicBezTo>
                  <a:cubicBezTo>
                    <a:pt x="173" y="0"/>
                    <a:pt x="0" y="174"/>
                    <a:pt x="0" y="389"/>
                  </a:cubicBezTo>
                  <a:cubicBezTo>
                    <a:pt x="0" y="603"/>
                    <a:pt x="173" y="777"/>
                    <a:pt x="386" y="777"/>
                  </a:cubicBezTo>
                  <a:cubicBezTo>
                    <a:pt x="421" y="777"/>
                    <a:pt x="455" y="772"/>
                    <a:pt x="487" y="764"/>
                  </a:cubicBezTo>
                  <a:cubicBezTo>
                    <a:pt x="478" y="757"/>
                    <a:pt x="469" y="750"/>
                    <a:pt x="461" y="742"/>
                  </a:cubicBezTo>
                  <a:cubicBezTo>
                    <a:pt x="442" y="725"/>
                    <a:pt x="426" y="705"/>
                    <a:pt x="415" y="6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Freeform 325"/>
            <p:cNvSpPr/>
            <p:nvPr/>
          </p:nvSpPr>
          <p:spPr bwMode="auto">
            <a:xfrm>
              <a:off x="8387941" y="4908948"/>
              <a:ext cx="147617" cy="286097"/>
            </a:xfrm>
            <a:custGeom>
              <a:avLst/>
              <a:gdLst>
                <a:gd name="T0" fmla="*/ 219 w 219"/>
                <a:gd name="T1" fmla="*/ 227 h 424"/>
                <a:gd name="T2" fmla="*/ 146 w 219"/>
                <a:gd name="T3" fmla="*/ 177 h 424"/>
                <a:gd name="T4" fmla="*/ 82 w 219"/>
                <a:gd name="T5" fmla="*/ 133 h 424"/>
                <a:gd name="T6" fmla="*/ 127 w 219"/>
                <a:gd name="T7" fmla="*/ 103 h 424"/>
                <a:gd name="T8" fmla="*/ 202 w 219"/>
                <a:gd name="T9" fmla="*/ 121 h 424"/>
                <a:gd name="T10" fmla="*/ 218 w 219"/>
                <a:gd name="T11" fmla="*/ 63 h 424"/>
                <a:gd name="T12" fmla="*/ 142 w 219"/>
                <a:gd name="T13" fmla="*/ 45 h 424"/>
                <a:gd name="T14" fmla="*/ 142 w 219"/>
                <a:gd name="T15" fmla="*/ 0 h 424"/>
                <a:gd name="T16" fmla="*/ 91 w 219"/>
                <a:gd name="T17" fmla="*/ 0 h 424"/>
                <a:gd name="T18" fmla="*/ 91 w 219"/>
                <a:gd name="T19" fmla="*/ 49 h 424"/>
                <a:gd name="T20" fmla="*/ 3 w 219"/>
                <a:gd name="T21" fmla="*/ 142 h 424"/>
                <a:gd name="T22" fmla="*/ 97 w 219"/>
                <a:gd name="T23" fmla="*/ 237 h 424"/>
                <a:gd name="T24" fmla="*/ 152 w 219"/>
                <a:gd name="T25" fmla="*/ 282 h 424"/>
                <a:gd name="T26" fmla="*/ 102 w 219"/>
                <a:gd name="T27" fmla="*/ 314 h 424"/>
                <a:gd name="T28" fmla="*/ 15 w 219"/>
                <a:gd name="T29" fmla="*/ 291 h 424"/>
                <a:gd name="T30" fmla="*/ 0 w 219"/>
                <a:gd name="T31" fmla="*/ 352 h 424"/>
                <a:gd name="T32" fmla="*/ 88 w 219"/>
                <a:gd name="T33" fmla="*/ 375 h 424"/>
                <a:gd name="T34" fmla="*/ 88 w 219"/>
                <a:gd name="T35" fmla="*/ 424 h 424"/>
                <a:gd name="T36" fmla="*/ 126 w 219"/>
                <a:gd name="T37" fmla="*/ 424 h 424"/>
                <a:gd name="T38" fmla="*/ 125 w 219"/>
                <a:gd name="T39" fmla="*/ 415 h 424"/>
                <a:gd name="T40" fmla="*/ 182 w 219"/>
                <a:gd name="T41" fmla="*/ 259 h 424"/>
                <a:gd name="T42" fmla="*/ 219 w 219"/>
                <a:gd name="T43" fmla="*/ 22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9" h="424">
                  <a:moveTo>
                    <a:pt x="219" y="227"/>
                  </a:moveTo>
                  <a:cubicBezTo>
                    <a:pt x="207" y="206"/>
                    <a:pt x="183" y="190"/>
                    <a:pt x="146" y="177"/>
                  </a:cubicBezTo>
                  <a:cubicBezTo>
                    <a:pt x="101" y="161"/>
                    <a:pt x="82" y="149"/>
                    <a:pt x="82" y="133"/>
                  </a:cubicBezTo>
                  <a:cubicBezTo>
                    <a:pt x="82" y="118"/>
                    <a:pt x="93" y="103"/>
                    <a:pt x="127" y="103"/>
                  </a:cubicBezTo>
                  <a:cubicBezTo>
                    <a:pt x="165" y="103"/>
                    <a:pt x="189" y="115"/>
                    <a:pt x="202" y="121"/>
                  </a:cubicBezTo>
                  <a:cubicBezTo>
                    <a:pt x="218" y="63"/>
                    <a:pt x="218" y="63"/>
                    <a:pt x="218" y="63"/>
                  </a:cubicBezTo>
                  <a:cubicBezTo>
                    <a:pt x="200" y="54"/>
                    <a:pt x="176" y="46"/>
                    <a:pt x="142" y="45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35" y="60"/>
                    <a:pt x="3" y="95"/>
                    <a:pt x="3" y="142"/>
                  </a:cubicBezTo>
                  <a:cubicBezTo>
                    <a:pt x="3" y="192"/>
                    <a:pt x="41" y="218"/>
                    <a:pt x="97" y="237"/>
                  </a:cubicBezTo>
                  <a:cubicBezTo>
                    <a:pt x="136" y="250"/>
                    <a:pt x="152" y="262"/>
                    <a:pt x="152" y="282"/>
                  </a:cubicBezTo>
                  <a:cubicBezTo>
                    <a:pt x="152" y="302"/>
                    <a:pt x="132" y="314"/>
                    <a:pt x="102" y="314"/>
                  </a:cubicBezTo>
                  <a:cubicBezTo>
                    <a:pt x="68" y="314"/>
                    <a:pt x="37" y="303"/>
                    <a:pt x="15" y="291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0" y="363"/>
                    <a:pt x="53" y="373"/>
                    <a:pt x="88" y="375"/>
                  </a:cubicBezTo>
                  <a:cubicBezTo>
                    <a:pt x="88" y="424"/>
                    <a:pt x="88" y="424"/>
                    <a:pt x="88" y="424"/>
                  </a:cubicBezTo>
                  <a:cubicBezTo>
                    <a:pt x="126" y="424"/>
                    <a:pt x="126" y="424"/>
                    <a:pt x="126" y="424"/>
                  </a:cubicBezTo>
                  <a:cubicBezTo>
                    <a:pt x="126" y="421"/>
                    <a:pt x="125" y="418"/>
                    <a:pt x="125" y="415"/>
                  </a:cubicBezTo>
                  <a:cubicBezTo>
                    <a:pt x="123" y="357"/>
                    <a:pt x="143" y="302"/>
                    <a:pt x="182" y="259"/>
                  </a:cubicBezTo>
                  <a:cubicBezTo>
                    <a:pt x="193" y="247"/>
                    <a:pt x="206" y="236"/>
                    <a:pt x="219" y="2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7" name="Freeform 326"/>
            <p:cNvSpPr>
              <a:spLocks noEditPoints="1"/>
            </p:cNvSpPr>
            <p:nvPr/>
          </p:nvSpPr>
          <p:spPr bwMode="auto">
            <a:xfrm>
              <a:off x="8470173" y="5034579"/>
              <a:ext cx="405447" cy="394026"/>
            </a:xfrm>
            <a:custGeom>
              <a:avLst/>
              <a:gdLst>
                <a:gd name="T0" fmla="*/ 587 w 601"/>
                <a:gd name="T1" fmla="*/ 493 h 584"/>
                <a:gd name="T2" fmla="*/ 457 w 601"/>
                <a:gd name="T3" fmla="*/ 373 h 584"/>
                <a:gd name="T4" fmla="*/ 431 w 601"/>
                <a:gd name="T5" fmla="*/ 365 h 584"/>
                <a:gd name="T6" fmla="*/ 388 w 601"/>
                <a:gd name="T7" fmla="*/ 326 h 584"/>
                <a:gd name="T8" fmla="*/ 354 w 601"/>
                <a:gd name="T9" fmla="*/ 74 h 584"/>
                <a:gd name="T10" fmla="*/ 74 w 601"/>
                <a:gd name="T11" fmla="*/ 86 h 584"/>
                <a:gd name="T12" fmla="*/ 86 w 601"/>
                <a:gd name="T13" fmla="*/ 366 h 584"/>
                <a:gd name="T14" fmla="*/ 331 w 601"/>
                <a:gd name="T15" fmla="*/ 385 h 584"/>
                <a:gd name="T16" fmla="*/ 374 w 601"/>
                <a:gd name="T17" fmla="*/ 424 h 584"/>
                <a:gd name="T18" fmla="*/ 384 w 601"/>
                <a:gd name="T19" fmla="*/ 452 h 584"/>
                <a:gd name="T20" fmla="*/ 515 w 601"/>
                <a:gd name="T21" fmla="*/ 572 h 584"/>
                <a:gd name="T22" fmla="*/ 559 w 601"/>
                <a:gd name="T23" fmla="*/ 570 h 584"/>
                <a:gd name="T24" fmla="*/ 589 w 601"/>
                <a:gd name="T25" fmla="*/ 538 h 584"/>
                <a:gd name="T26" fmla="*/ 587 w 601"/>
                <a:gd name="T27" fmla="*/ 493 h 584"/>
                <a:gd name="T28" fmla="*/ 320 w 601"/>
                <a:gd name="T29" fmla="*/ 312 h 584"/>
                <a:gd name="T30" fmla="*/ 131 w 601"/>
                <a:gd name="T31" fmla="*/ 317 h 584"/>
                <a:gd name="T32" fmla="*/ 120 w 601"/>
                <a:gd name="T33" fmla="*/ 128 h 584"/>
                <a:gd name="T34" fmla="*/ 310 w 601"/>
                <a:gd name="T35" fmla="*/ 123 h 584"/>
                <a:gd name="T36" fmla="*/ 320 w 601"/>
                <a:gd name="T37" fmla="*/ 31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1" h="584">
                  <a:moveTo>
                    <a:pt x="587" y="493"/>
                  </a:moveTo>
                  <a:cubicBezTo>
                    <a:pt x="457" y="373"/>
                    <a:pt x="457" y="373"/>
                    <a:pt x="457" y="373"/>
                  </a:cubicBezTo>
                  <a:cubicBezTo>
                    <a:pt x="449" y="367"/>
                    <a:pt x="440" y="364"/>
                    <a:pt x="431" y="365"/>
                  </a:cubicBezTo>
                  <a:cubicBezTo>
                    <a:pt x="388" y="326"/>
                    <a:pt x="388" y="326"/>
                    <a:pt x="388" y="326"/>
                  </a:cubicBezTo>
                  <a:cubicBezTo>
                    <a:pt x="438" y="247"/>
                    <a:pt x="426" y="140"/>
                    <a:pt x="354" y="74"/>
                  </a:cubicBezTo>
                  <a:cubicBezTo>
                    <a:pt x="273" y="0"/>
                    <a:pt x="148" y="5"/>
                    <a:pt x="74" y="86"/>
                  </a:cubicBezTo>
                  <a:cubicBezTo>
                    <a:pt x="0" y="166"/>
                    <a:pt x="5" y="292"/>
                    <a:pt x="86" y="366"/>
                  </a:cubicBezTo>
                  <a:cubicBezTo>
                    <a:pt x="155" y="429"/>
                    <a:pt x="257" y="435"/>
                    <a:pt x="331" y="385"/>
                  </a:cubicBezTo>
                  <a:cubicBezTo>
                    <a:pt x="374" y="424"/>
                    <a:pt x="374" y="424"/>
                    <a:pt x="374" y="424"/>
                  </a:cubicBezTo>
                  <a:cubicBezTo>
                    <a:pt x="373" y="434"/>
                    <a:pt x="376" y="445"/>
                    <a:pt x="384" y="452"/>
                  </a:cubicBezTo>
                  <a:cubicBezTo>
                    <a:pt x="515" y="572"/>
                    <a:pt x="515" y="572"/>
                    <a:pt x="515" y="572"/>
                  </a:cubicBezTo>
                  <a:cubicBezTo>
                    <a:pt x="528" y="584"/>
                    <a:pt x="548" y="583"/>
                    <a:pt x="559" y="570"/>
                  </a:cubicBezTo>
                  <a:cubicBezTo>
                    <a:pt x="589" y="538"/>
                    <a:pt x="589" y="538"/>
                    <a:pt x="589" y="538"/>
                  </a:cubicBezTo>
                  <a:cubicBezTo>
                    <a:pt x="601" y="525"/>
                    <a:pt x="600" y="505"/>
                    <a:pt x="587" y="493"/>
                  </a:cubicBezTo>
                  <a:close/>
                  <a:moveTo>
                    <a:pt x="320" y="312"/>
                  </a:moveTo>
                  <a:cubicBezTo>
                    <a:pt x="271" y="366"/>
                    <a:pt x="186" y="368"/>
                    <a:pt x="131" y="317"/>
                  </a:cubicBezTo>
                  <a:cubicBezTo>
                    <a:pt x="76" y="267"/>
                    <a:pt x="71" y="182"/>
                    <a:pt x="120" y="128"/>
                  </a:cubicBezTo>
                  <a:cubicBezTo>
                    <a:pt x="170" y="75"/>
                    <a:pt x="255" y="72"/>
                    <a:pt x="310" y="123"/>
                  </a:cubicBezTo>
                  <a:cubicBezTo>
                    <a:pt x="365" y="173"/>
                    <a:pt x="369" y="258"/>
                    <a:pt x="320" y="3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98" name="Freeform 327"/>
            <p:cNvSpPr/>
            <p:nvPr/>
          </p:nvSpPr>
          <p:spPr bwMode="auto">
            <a:xfrm>
              <a:off x="8568108" y="5119381"/>
              <a:ext cx="98221" cy="140479"/>
            </a:xfrm>
            <a:custGeom>
              <a:avLst/>
              <a:gdLst>
                <a:gd name="T0" fmla="*/ 257 w 344"/>
                <a:gd name="T1" fmla="*/ 0 h 492"/>
                <a:gd name="T2" fmla="*/ 85 w 344"/>
                <a:gd name="T3" fmla="*/ 0 h 492"/>
                <a:gd name="T4" fmla="*/ 85 w 344"/>
                <a:gd name="T5" fmla="*/ 265 h 492"/>
                <a:gd name="T6" fmla="*/ 0 w 344"/>
                <a:gd name="T7" fmla="*/ 265 h 492"/>
                <a:gd name="T8" fmla="*/ 170 w 344"/>
                <a:gd name="T9" fmla="*/ 492 h 492"/>
                <a:gd name="T10" fmla="*/ 344 w 344"/>
                <a:gd name="T11" fmla="*/ 265 h 492"/>
                <a:gd name="T12" fmla="*/ 257 w 344"/>
                <a:gd name="T13" fmla="*/ 265 h 492"/>
                <a:gd name="T14" fmla="*/ 257 w 344"/>
                <a:gd name="T15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492">
                  <a:moveTo>
                    <a:pt x="257" y="0"/>
                  </a:moveTo>
                  <a:lnTo>
                    <a:pt x="85" y="0"/>
                  </a:lnTo>
                  <a:lnTo>
                    <a:pt x="85" y="265"/>
                  </a:lnTo>
                  <a:lnTo>
                    <a:pt x="0" y="265"/>
                  </a:lnTo>
                  <a:lnTo>
                    <a:pt x="170" y="492"/>
                  </a:lnTo>
                  <a:lnTo>
                    <a:pt x="344" y="265"/>
                  </a:lnTo>
                  <a:lnTo>
                    <a:pt x="257" y="265"/>
                  </a:lnTo>
                  <a:lnTo>
                    <a:pt x="25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8481788" y="3885345"/>
            <a:ext cx="759784" cy="553349"/>
            <a:chOff x="8203492" y="3660058"/>
            <a:chExt cx="759784" cy="553349"/>
          </a:xfrm>
          <a:solidFill>
            <a:schemeClr val="bg1"/>
          </a:solidFill>
        </p:grpSpPr>
        <p:sp>
          <p:nvSpPr>
            <p:cNvPr id="100" name="Rectangle 330"/>
            <p:cNvSpPr>
              <a:spLocks noChangeArrowheads="1"/>
            </p:cNvSpPr>
            <p:nvPr/>
          </p:nvSpPr>
          <p:spPr bwMode="auto">
            <a:xfrm>
              <a:off x="8387941" y="3843080"/>
              <a:ext cx="236701" cy="2198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1" name="Rectangle 331"/>
            <p:cNvSpPr>
              <a:spLocks noChangeArrowheads="1"/>
            </p:cNvSpPr>
            <p:nvPr/>
          </p:nvSpPr>
          <p:spPr bwMode="auto">
            <a:xfrm>
              <a:off x="8389940" y="3898187"/>
              <a:ext cx="236701" cy="217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2" name="Freeform 332"/>
            <p:cNvSpPr/>
            <p:nvPr/>
          </p:nvSpPr>
          <p:spPr bwMode="auto">
            <a:xfrm>
              <a:off x="8340544" y="3784262"/>
              <a:ext cx="335493" cy="400022"/>
            </a:xfrm>
            <a:custGeom>
              <a:avLst/>
              <a:gdLst>
                <a:gd name="T0" fmla="*/ 0 w 1175"/>
                <a:gd name="T1" fmla="*/ 0 h 1401"/>
                <a:gd name="T2" fmla="*/ 0 w 1175"/>
                <a:gd name="T3" fmla="*/ 40 h 1401"/>
                <a:gd name="T4" fmla="*/ 109 w 1175"/>
                <a:gd name="T5" fmla="*/ 309 h 1401"/>
                <a:gd name="T6" fmla="*/ 109 w 1175"/>
                <a:gd name="T7" fmla="*/ 109 h 1401"/>
                <a:gd name="T8" fmla="*/ 1066 w 1175"/>
                <a:gd name="T9" fmla="*/ 109 h 1401"/>
                <a:gd name="T10" fmla="*/ 1066 w 1175"/>
                <a:gd name="T11" fmla="*/ 1290 h 1401"/>
                <a:gd name="T12" fmla="*/ 324 w 1175"/>
                <a:gd name="T13" fmla="*/ 1290 h 1401"/>
                <a:gd name="T14" fmla="*/ 324 w 1175"/>
                <a:gd name="T15" fmla="*/ 1297 h 1401"/>
                <a:gd name="T16" fmla="*/ 317 w 1175"/>
                <a:gd name="T17" fmla="*/ 1290 h 1401"/>
                <a:gd name="T18" fmla="*/ 109 w 1175"/>
                <a:gd name="T19" fmla="*/ 1290 h 1401"/>
                <a:gd name="T20" fmla="*/ 109 w 1175"/>
                <a:gd name="T21" fmla="*/ 1092 h 1401"/>
                <a:gd name="T22" fmla="*/ 21 w 1175"/>
                <a:gd name="T23" fmla="*/ 1007 h 1401"/>
                <a:gd name="T24" fmla="*/ 17 w 1175"/>
                <a:gd name="T25" fmla="*/ 1007 h 1401"/>
                <a:gd name="T26" fmla="*/ 14 w 1175"/>
                <a:gd name="T27" fmla="*/ 999 h 1401"/>
                <a:gd name="T28" fmla="*/ 0 w 1175"/>
                <a:gd name="T29" fmla="*/ 985 h 1401"/>
                <a:gd name="T30" fmla="*/ 0 w 1175"/>
                <a:gd name="T31" fmla="*/ 1401 h 1401"/>
                <a:gd name="T32" fmla="*/ 1175 w 1175"/>
                <a:gd name="T33" fmla="*/ 1401 h 1401"/>
                <a:gd name="T34" fmla="*/ 1175 w 1175"/>
                <a:gd name="T35" fmla="*/ 0 h 1401"/>
                <a:gd name="T36" fmla="*/ 0 w 1175"/>
                <a:gd name="T37" fmla="*/ 0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75" h="1401">
                  <a:moveTo>
                    <a:pt x="0" y="0"/>
                  </a:moveTo>
                  <a:lnTo>
                    <a:pt x="0" y="40"/>
                  </a:lnTo>
                  <a:lnTo>
                    <a:pt x="109" y="309"/>
                  </a:lnTo>
                  <a:lnTo>
                    <a:pt x="109" y="109"/>
                  </a:lnTo>
                  <a:lnTo>
                    <a:pt x="1066" y="109"/>
                  </a:lnTo>
                  <a:lnTo>
                    <a:pt x="1066" y="1290"/>
                  </a:lnTo>
                  <a:lnTo>
                    <a:pt x="324" y="1290"/>
                  </a:lnTo>
                  <a:lnTo>
                    <a:pt x="324" y="1297"/>
                  </a:lnTo>
                  <a:lnTo>
                    <a:pt x="317" y="1290"/>
                  </a:lnTo>
                  <a:lnTo>
                    <a:pt x="109" y="1290"/>
                  </a:lnTo>
                  <a:lnTo>
                    <a:pt x="109" y="1092"/>
                  </a:lnTo>
                  <a:lnTo>
                    <a:pt x="21" y="1007"/>
                  </a:lnTo>
                  <a:lnTo>
                    <a:pt x="17" y="1007"/>
                  </a:lnTo>
                  <a:lnTo>
                    <a:pt x="14" y="999"/>
                  </a:lnTo>
                  <a:lnTo>
                    <a:pt x="0" y="985"/>
                  </a:lnTo>
                  <a:lnTo>
                    <a:pt x="0" y="1401"/>
                  </a:lnTo>
                  <a:lnTo>
                    <a:pt x="1175" y="1401"/>
                  </a:lnTo>
                  <a:lnTo>
                    <a:pt x="117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3" name="Freeform 333"/>
            <p:cNvSpPr/>
            <p:nvPr/>
          </p:nvSpPr>
          <p:spPr bwMode="auto">
            <a:xfrm>
              <a:off x="8402789" y="3947583"/>
              <a:ext cx="222425" cy="21415"/>
            </a:xfrm>
            <a:custGeom>
              <a:avLst/>
              <a:gdLst>
                <a:gd name="T0" fmla="*/ 0 w 779"/>
                <a:gd name="T1" fmla="*/ 0 h 75"/>
                <a:gd name="T2" fmla="*/ 30 w 779"/>
                <a:gd name="T3" fmla="*/ 75 h 75"/>
                <a:gd name="T4" fmla="*/ 779 w 779"/>
                <a:gd name="T5" fmla="*/ 75 h 75"/>
                <a:gd name="T6" fmla="*/ 779 w 779"/>
                <a:gd name="T7" fmla="*/ 0 h 75"/>
                <a:gd name="T8" fmla="*/ 0 w 779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9" h="75">
                  <a:moveTo>
                    <a:pt x="0" y="0"/>
                  </a:moveTo>
                  <a:lnTo>
                    <a:pt x="30" y="75"/>
                  </a:lnTo>
                  <a:lnTo>
                    <a:pt x="779" y="75"/>
                  </a:lnTo>
                  <a:lnTo>
                    <a:pt x="77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4" name="Freeform 334"/>
            <p:cNvSpPr/>
            <p:nvPr/>
          </p:nvSpPr>
          <p:spPr bwMode="auto">
            <a:xfrm>
              <a:off x="8425060" y="4002975"/>
              <a:ext cx="202152" cy="21415"/>
            </a:xfrm>
            <a:custGeom>
              <a:avLst/>
              <a:gdLst>
                <a:gd name="T0" fmla="*/ 42 w 708"/>
                <a:gd name="T1" fmla="*/ 75 h 75"/>
                <a:gd name="T2" fmla="*/ 708 w 708"/>
                <a:gd name="T3" fmla="*/ 75 h 75"/>
                <a:gd name="T4" fmla="*/ 708 w 708"/>
                <a:gd name="T5" fmla="*/ 0 h 75"/>
                <a:gd name="T6" fmla="*/ 0 w 708"/>
                <a:gd name="T7" fmla="*/ 0 h 75"/>
                <a:gd name="T8" fmla="*/ 42 w 708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8" h="75">
                  <a:moveTo>
                    <a:pt x="42" y="75"/>
                  </a:moveTo>
                  <a:lnTo>
                    <a:pt x="708" y="75"/>
                  </a:lnTo>
                  <a:lnTo>
                    <a:pt x="708" y="0"/>
                  </a:lnTo>
                  <a:lnTo>
                    <a:pt x="0" y="0"/>
                  </a:lnTo>
                  <a:lnTo>
                    <a:pt x="42" y="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Freeform 335"/>
            <p:cNvSpPr/>
            <p:nvPr/>
          </p:nvSpPr>
          <p:spPr bwMode="auto">
            <a:xfrm>
              <a:off x="8435624" y="4046089"/>
              <a:ext cx="191017" cy="21415"/>
            </a:xfrm>
            <a:custGeom>
              <a:avLst/>
              <a:gdLst>
                <a:gd name="T0" fmla="*/ 3 w 669"/>
                <a:gd name="T1" fmla="*/ 0 h 75"/>
                <a:gd name="T2" fmla="*/ 0 w 669"/>
                <a:gd name="T3" fmla="*/ 75 h 75"/>
                <a:gd name="T4" fmla="*/ 669 w 669"/>
                <a:gd name="T5" fmla="*/ 75 h 75"/>
                <a:gd name="T6" fmla="*/ 669 w 669"/>
                <a:gd name="T7" fmla="*/ 0 h 75"/>
                <a:gd name="T8" fmla="*/ 3 w 669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9" h="75">
                  <a:moveTo>
                    <a:pt x="3" y="0"/>
                  </a:moveTo>
                  <a:lnTo>
                    <a:pt x="0" y="75"/>
                  </a:lnTo>
                  <a:lnTo>
                    <a:pt x="669" y="75"/>
                  </a:lnTo>
                  <a:lnTo>
                    <a:pt x="669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Freeform 336"/>
            <p:cNvSpPr/>
            <p:nvPr/>
          </p:nvSpPr>
          <p:spPr bwMode="auto">
            <a:xfrm>
              <a:off x="8352822" y="4033811"/>
              <a:ext cx="74237" cy="98506"/>
            </a:xfrm>
            <a:custGeom>
              <a:avLst/>
              <a:gdLst>
                <a:gd name="T0" fmla="*/ 250 w 260"/>
                <a:gd name="T1" fmla="*/ 345 h 345"/>
                <a:gd name="T2" fmla="*/ 260 w 260"/>
                <a:gd name="T3" fmla="*/ 0 h 345"/>
                <a:gd name="T4" fmla="*/ 0 w 260"/>
                <a:gd name="T5" fmla="*/ 107 h 345"/>
                <a:gd name="T6" fmla="*/ 250 w 260"/>
                <a:gd name="T7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345">
                  <a:moveTo>
                    <a:pt x="250" y="345"/>
                  </a:moveTo>
                  <a:lnTo>
                    <a:pt x="260" y="0"/>
                  </a:lnTo>
                  <a:lnTo>
                    <a:pt x="0" y="107"/>
                  </a:lnTo>
                  <a:lnTo>
                    <a:pt x="250" y="3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7" name="Freeform 337"/>
            <p:cNvSpPr/>
            <p:nvPr/>
          </p:nvSpPr>
          <p:spPr bwMode="auto">
            <a:xfrm>
              <a:off x="8203492" y="3660058"/>
              <a:ext cx="95366" cy="89655"/>
            </a:xfrm>
            <a:custGeom>
              <a:avLst/>
              <a:gdLst>
                <a:gd name="T0" fmla="*/ 120 w 141"/>
                <a:gd name="T1" fmla="*/ 35 h 133"/>
                <a:gd name="T2" fmla="*/ 60 w 141"/>
                <a:gd name="T3" fmla="*/ 10 h 133"/>
                <a:gd name="T4" fmla="*/ 34 w 141"/>
                <a:gd name="T5" fmla="*/ 20 h 133"/>
                <a:gd name="T6" fmla="*/ 9 w 141"/>
                <a:gd name="T7" fmla="*/ 79 h 133"/>
                <a:gd name="T8" fmla="*/ 31 w 141"/>
                <a:gd name="T9" fmla="*/ 133 h 133"/>
                <a:gd name="T10" fmla="*/ 141 w 141"/>
                <a:gd name="T11" fmla="*/ 88 h 133"/>
                <a:gd name="T12" fmla="*/ 120 w 141"/>
                <a:gd name="T13" fmla="*/ 3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33">
                  <a:moveTo>
                    <a:pt x="120" y="35"/>
                  </a:moveTo>
                  <a:cubicBezTo>
                    <a:pt x="110" y="11"/>
                    <a:pt x="83" y="0"/>
                    <a:pt x="60" y="1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1" y="30"/>
                    <a:pt x="0" y="56"/>
                    <a:pt x="9" y="79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141" y="88"/>
                    <a:pt x="141" y="88"/>
                    <a:pt x="141" y="88"/>
                  </a:cubicBezTo>
                  <a:lnTo>
                    <a:pt x="120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Freeform 338"/>
            <p:cNvSpPr/>
            <p:nvPr/>
          </p:nvSpPr>
          <p:spPr bwMode="auto">
            <a:xfrm>
              <a:off x="8434482" y="4101481"/>
              <a:ext cx="194158" cy="21415"/>
            </a:xfrm>
            <a:custGeom>
              <a:avLst/>
              <a:gdLst>
                <a:gd name="T0" fmla="*/ 0 w 680"/>
                <a:gd name="T1" fmla="*/ 75 h 75"/>
                <a:gd name="T2" fmla="*/ 680 w 680"/>
                <a:gd name="T3" fmla="*/ 75 h 75"/>
                <a:gd name="T4" fmla="*/ 680 w 680"/>
                <a:gd name="T5" fmla="*/ 0 h 75"/>
                <a:gd name="T6" fmla="*/ 2 w 680"/>
                <a:gd name="T7" fmla="*/ 0 h 75"/>
                <a:gd name="T8" fmla="*/ 0 w 680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0" h="75">
                  <a:moveTo>
                    <a:pt x="0" y="75"/>
                  </a:moveTo>
                  <a:lnTo>
                    <a:pt x="680" y="75"/>
                  </a:lnTo>
                  <a:lnTo>
                    <a:pt x="680" y="0"/>
                  </a:lnTo>
                  <a:lnTo>
                    <a:pt x="2" y="0"/>
                  </a:ln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Freeform 339"/>
            <p:cNvSpPr/>
            <p:nvPr/>
          </p:nvSpPr>
          <p:spPr bwMode="auto">
            <a:xfrm>
              <a:off x="8688600" y="3859070"/>
              <a:ext cx="187591" cy="95080"/>
            </a:xfrm>
            <a:custGeom>
              <a:avLst/>
              <a:gdLst>
                <a:gd name="T0" fmla="*/ 629 w 657"/>
                <a:gd name="T1" fmla="*/ 333 h 333"/>
                <a:gd name="T2" fmla="*/ 657 w 657"/>
                <a:gd name="T3" fmla="*/ 265 h 333"/>
                <a:gd name="T4" fmla="*/ 650 w 657"/>
                <a:gd name="T5" fmla="*/ 260 h 333"/>
                <a:gd name="T6" fmla="*/ 0 w 657"/>
                <a:gd name="T7" fmla="*/ 0 h 333"/>
                <a:gd name="T8" fmla="*/ 0 w 657"/>
                <a:gd name="T9" fmla="*/ 81 h 333"/>
                <a:gd name="T10" fmla="*/ 622 w 657"/>
                <a:gd name="T11" fmla="*/ 331 h 333"/>
                <a:gd name="T12" fmla="*/ 629 w 657"/>
                <a:gd name="T13" fmla="*/ 33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7" h="333">
                  <a:moveTo>
                    <a:pt x="629" y="333"/>
                  </a:moveTo>
                  <a:lnTo>
                    <a:pt x="657" y="265"/>
                  </a:lnTo>
                  <a:lnTo>
                    <a:pt x="650" y="260"/>
                  </a:lnTo>
                  <a:lnTo>
                    <a:pt x="0" y="0"/>
                  </a:lnTo>
                  <a:lnTo>
                    <a:pt x="0" y="81"/>
                  </a:lnTo>
                  <a:lnTo>
                    <a:pt x="622" y="331"/>
                  </a:lnTo>
                  <a:lnTo>
                    <a:pt x="629" y="3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Freeform 340"/>
            <p:cNvSpPr/>
            <p:nvPr/>
          </p:nvSpPr>
          <p:spPr bwMode="auto">
            <a:xfrm>
              <a:off x="8688600" y="3911035"/>
              <a:ext cx="168746" cy="87657"/>
            </a:xfrm>
            <a:custGeom>
              <a:avLst/>
              <a:gdLst>
                <a:gd name="T0" fmla="*/ 591 w 591"/>
                <a:gd name="T1" fmla="*/ 236 h 307"/>
                <a:gd name="T2" fmla="*/ 0 w 591"/>
                <a:gd name="T3" fmla="*/ 0 h 307"/>
                <a:gd name="T4" fmla="*/ 0 w 591"/>
                <a:gd name="T5" fmla="*/ 81 h 307"/>
                <a:gd name="T6" fmla="*/ 563 w 591"/>
                <a:gd name="T7" fmla="*/ 307 h 307"/>
                <a:gd name="T8" fmla="*/ 591 w 591"/>
                <a:gd name="T9" fmla="*/ 23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1" h="307">
                  <a:moveTo>
                    <a:pt x="591" y="236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563" y="307"/>
                  </a:lnTo>
                  <a:lnTo>
                    <a:pt x="591" y="2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Freeform 341"/>
            <p:cNvSpPr/>
            <p:nvPr/>
          </p:nvSpPr>
          <p:spPr bwMode="auto">
            <a:xfrm>
              <a:off x="8688600" y="3800537"/>
              <a:ext cx="207863" cy="103075"/>
            </a:xfrm>
            <a:custGeom>
              <a:avLst/>
              <a:gdLst>
                <a:gd name="T0" fmla="*/ 700 w 728"/>
                <a:gd name="T1" fmla="*/ 361 h 361"/>
                <a:gd name="T2" fmla="*/ 728 w 728"/>
                <a:gd name="T3" fmla="*/ 293 h 361"/>
                <a:gd name="T4" fmla="*/ 721 w 728"/>
                <a:gd name="T5" fmla="*/ 290 h 361"/>
                <a:gd name="T6" fmla="*/ 0 w 728"/>
                <a:gd name="T7" fmla="*/ 0 h 361"/>
                <a:gd name="T8" fmla="*/ 0 w 728"/>
                <a:gd name="T9" fmla="*/ 80 h 361"/>
                <a:gd name="T10" fmla="*/ 695 w 728"/>
                <a:gd name="T11" fmla="*/ 359 h 361"/>
                <a:gd name="T12" fmla="*/ 700 w 728"/>
                <a:gd name="T13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61">
                  <a:moveTo>
                    <a:pt x="700" y="361"/>
                  </a:moveTo>
                  <a:lnTo>
                    <a:pt x="728" y="293"/>
                  </a:lnTo>
                  <a:lnTo>
                    <a:pt x="721" y="290"/>
                  </a:lnTo>
                  <a:lnTo>
                    <a:pt x="0" y="0"/>
                  </a:lnTo>
                  <a:lnTo>
                    <a:pt x="0" y="80"/>
                  </a:lnTo>
                  <a:lnTo>
                    <a:pt x="695" y="359"/>
                  </a:lnTo>
                  <a:lnTo>
                    <a:pt x="700" y="3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Freeform 342"/>
            <p:cNvSpPr/>
            <p:nvPr/>
          </p:nvSpPr>
          <p:spPr bwMode="auto">
            <a:xfrm>
              <a:off x="8688600" y="3968997"/>
              <a:ext cx="150472" cy="80518"/>
            </a:xfrm>
            <a:custGeom>
              <a:avLst/>
              <a:gdLst>
                <a:gd name="T0" fmla="*/ 527 w 527"/>
                <a:gd name="T1" fmla="*/ 213 h 282"/>
                <a:gd name="T2" fmla="*/ 0 w 527"/>
                <a:gd name="T3" fmla="*/ 0 h 282"/>
                <a:gd name="T4" fmla="*/ 0 w 527"/>
                <a:gd name="T5" fmla="*/ 81 h 282"/>
                <a:gd name="T6" fmla="*/ 499 w 527"/>
                <a:gd name="T7" fmla="*/ 282 h 282"/>
                <a:gd name="T8" fmla="*/ 527 w 527"/>
                <a:gd name="T9" fmla="*/ 213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7" h="282">
                  <a:moveTo>
                    <a:pt x="527" y="213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499" y="282"/>
                  </a:lnTo>
                  <a:lnTo>
                    <a:pt x="527" y="2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Freeform 343"/>
            <p:cNvSpPr/>
            <p:nvPr/>
          </p:nvSpPr>
          <p:spPr bwMode="auto">
            <a:xfrm>
              <a:off x="8688600" y="4073785"/>
              <a:ext cx="114781" cy="65957"/>
            </a:xfrm>
            <a:custGeom>
              <a:avLst/>
              <a:gdLst>
                <a:gd name="T0" fmla="*/ 402 w 402"/>
                <a:gd name="T1" fmla="*/ 163 h 231"/>
                <a:gd name="T2" fmla="*/ 0 w 402"/>
                <a:gd name="T3" fmla="*/ 0 h 231"/>
                <a:gd name="T4" fmla="*/ 0 w 402"/>
                <a:gd name="T5" fmla="*/ 80 h 231"/>
                <a:gd name="T6" fmla="*/ 376 w 402"/>
                <a:gd name="T7" fmla="*/ 231 h 231"/>
                <a:gd name="T8" fmla="*/ 402 w 402"/>
                <a:gd name="T9" fmla="*/ 16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" h="231">
                  <a:moveTo>
                    <a:pt x="402" y="163"/>
                  </a:moveTo>
                  <a:lnTo>
                    <a:pt x="0" y="0"/>
                  </a:lnTo>
                  <a:lnTo>
                    <a:pt x="0" y="80"/>
                  </a:lnTo>
                  <a:lnTo>
                    <a:pt x="376" y="231"/>
                  </a:lnTo>
                  <a:lnTo>
                    <a:pt x="402" y="1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Freeform 344"/>
            <p:cNvSpPr/>
            <p:nvPr/>
          </p:nvSpPr>
          <p:spPr bwMode="auto">
            <a:xfrm>
              <a:off x="8688600" y="4015538"/>
              <a:ext cx="133626" cy="73095"/>
            </a:xfrm>
            <a:custGeom>
              <a:avLst/>
              <a:gdLst>
                <a:gd name="T0" fmla="*/ 468 w 468"/>
                <a:gd name="T1" fmla="*/ 187 h 256"/>
                <a:gd name="T2" fmla="*/ 0 w 468"/>
                <a:gd name="T3" fmla="*/ 0 h 256"/>
                <a:gd name="T4" fmla="*/ 0 w 468"/>
                <a:gd name="T5" fmla="*/ 81 h 256"/>
                <a:gd name="T6" fmla="*/ 440 w 468"/>
                <a:gd name="T7" fmla="*/ 256 h 256"/>
                <a:gd name="T8" fmla="*/ 468 w 468"/>
                <a:gd name="T9" fmla="*/ 187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256">
                  <a:moveTo>
                    <a:pt x="468" y="187"/>
                  </a:moveTo>
                  <a:lnTo>
                    <a:pt x="0" y="0"/>
                  </a:lnTo>
                  <a:lnTo>
                    <a:pt x="0" y="81"/>
                  </a:lnTo>
                  <a:lnTo>
                    <a:pt x="440" y="256"/>
                  </a:lnTo>
                  <a:lnTo>
                    <a:pt x="468" y="1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Freeform 345"/>
            <p:cNvSpPr/>
            <p:nvPr/>
          </p:nvSpPr>
          <p:spPr bwMode="auto">
            <a:xfrm>
              <a:off x="8636920" y="3724301"/>
              <a:ext cx="326356" cy="489106"/>
            </a:xfrm>
            <a:custGeom>
              <a:avLst/>
              <a:gdLst>
                <a:gd name="T0" fmla="*/ 1136 w 1143"/>
                <a:gd name="T1" fmla="*/ 432 h 1713"/>
                <a:gd name="T2" fmla="*/ 73 w 1143"/>
                <a:gd name="T3" fmla="*/ 2 h 1713"/>
                <a:gd name="T4" fmla="*/ 66 w 1143"/>
                <a:gd name="T5" fmla="*/ 0 h 1713"/>
                <a:gd name="T6" fmla="*/ 0 w 1143"/>
                <a:gd name="T7" fmla="*/ 163 h 1713"/>
                <a:gd name="T8" fmla="*/ 125 w 1143"/>
                <a:gd name="T9" fmla="*/ 163 h 1713"/>
                <a:gd name="T10" fmla="*/ 132 w 1143"/>
                <a:gd name="T11" fmla="*/ 144 h 1713"/>
                <a:gd name="T12" fmla="*/ 997 w 1143"/>
                <a:gd name="T13" fmla="*/ 491 h 1713"/>
                <a:gd name="T14" fmla="*/ 562 w 1143"/>
                <a:gd name="T15" fmla="*/ 1569 h 1713"/>
                <a:gd name="T16" fmla="*/ 181 w 1143"/>
                <a:gd name="T17" fmla="*/ 1415 h 1713"/>
                <a:gd name="T18" fmla="*/ 181 w 1143"/>
                <a:gd name="T19" fmla="*/ 1531 h 1713"/>
                <a:gd name="T20" fmla="*/ 621 w 1143"/>
                <a:gd name="T21" fmla="*/ 1708 h 1713"/>
                <a:gd name="T22" fmla="*/ 628 w 1143"/>
                <a:gd name="T23" fmla="*/ 1713 h 1713"/>
                <a:gd name="T24" fmla="*/ 1143 w 1143"/>
                <a:gd name="T25" fmla="*/ 434 h 1713"/>
                <a:gd name="T26" fmla="*/ 1136 w 1143"/>
                <a:gd name="T27" fmla="*/ 432 h 1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43" h="1713">
                  <a:moveTo>
                    <a:pt x="1136" y="432"/>
                  </a:moveTo>
                  <a:lnTo>
                    <a:pt x="73" y="2"/>
                  </a:lnTo>
                  <a:lnTo>
                    <a:pt x="66" y="0"/>
                  </a:lnTo>
                  <a:lnTo>
                    <a:pt x="0" y="163"/>
                  </a:lnTo>
                  <a:lnTo>
                    <a:pt x="125" y="163"/>
                  </a:lnTo>
                  <a:lnTo>
                    <a:pt x="132" y="144"/>
                  </a:lnTo>
                  <a:lnTo>
                    <a:pt x="997" y="491"/>
                  </a:lnTo>
                  <a:lnTo>
                    <a:pt x="562" y="1569"/>
                  </a:lnTo>
                  <a:lnTo>
                    <a:pt x="181" y="1415"/>
                  </a:lnTo>
                  <a:lnTo>
                    <a:pt x="181" y="1531"/>
                  </a:lnTo>
                  <a:lnTo>
                    <a:pt x="621" y="1708"/>
                  </a:lnTo>
                  <a:lnTo>
                    <a:pt x="628" y="1713"/>
                  </a:lnTo>
                  <a:lnTo>
                    <a:pt x="1143" y="434"/>
                  </a:lnTo>
                  <a:lnTo>
                    <a:pt x="1136" y="4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Freeform 346"/>
            <p:cNvSpPr>
              <a:spLocks noEditPoints="1"/>
            </p:cNvSpPr>
            <p:nvPr/>
          </p:nvSpPr>
          <p:spPr bwMode="auto">
            <a:xfrm>
              <a:off x="8228047" y="3727442"/>
              <a:ext cx="197013" cy="331496"/>
            </a:xfrm>
            <a:custGeom>
              <a:avLst/>
              <a:gdLst>
                <a:gd name="T0" fmla="*/ 292 w 292"/>
                <a:gd name="T1" fmla="*/ 447 h 491"/>
                <a:gd name="T2" fmla="*/ 110 w 292"/>
                <a:gd name="T3" fmla="*/ 0 h 491"/>
                <a:gd name="T4" fmla="*/ 0 w 292"/>
                <a:gd name="T5" fmla="*/ 45 h 491"/>
                <a:gd name="T6" fmla="*/ 182 w 292"/>
                <a:gd name="T7" fmla="*/ 491 h 491"/>
                <a:gd name="T8" fmla="*/ 292 w 292"/>
                <a:gd name="T9" fmla="*/ 447 h 491"/>
                <a:gd name="T10" fmla="*/ 99 w 292"/>
                <a:gd name="T11" fmla="*/ 19 h 491"/>
                <a:gd name="T12" fmla="*/ 220 w 292"/>
                <a:gd name="T13" fmla="*/ 315 h 491"/>
                <a:gd name="T14" fmla="*/ 215 w 292"/>
                <a:gd name="T15" fmla="*/ 338 h 491"/>
                <a:gd name="T16" fmla="*/ 195 w 292"/>
                <a:gd name="T17" fmla="*/ 325 h 491"/>
                <a:gd name="T18" fmla="*/ 75 w 292"/>
                <a:gd name="T19" fmla="*/ 29 h 491"/>
                <a:gd name="T20" fmla="*/ 99 w 292"/>
                <a:gd name="T21" fmla="*/ 19 h 491"/>
                <a:gd name="T22" fmla="*/ 165 w 292"/>
                <a:gd name="T23" fmla="*/ 358 h 491"/>
                <a:gd name="T24" fmla="*/ 146 w 292"/>
                <a:gd name="T25" fmla="*/ 345 h 491"/>
                <a:gd name="T26" fmla="*/ 25 w 292"/>
                <a:gd name="T27" fmla="*/ 49 h 491"/>
                <a:gd name="T28" fmla="*/ 50 w 292"/>
                <a:gd name="T29" fmla="*/ 39 h 491"/>
                <a:gd name="T30" fmla="*/ 170 w 292"/>
                <a:gd name="T31" fmla="*/ 335 h 491"/>
                <a:gd name="T32" fmla="*/ 165 w 292"/>
                <a:gd name="T33" fmla="*/ 358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2" h="491">
                  <a:moveTo>
                    <a:pt x="292" y="447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82" y="491"/>
                    <a:pt x="182" y="491"/>
                    <a:pt x="182" y="491"/>
                  </a:cubicBezTo>
                  <a:lnTo>
                    <a:pt x="292" y="447"/>
                  </a:lnTo>
                  <a:close/>
                  <a:moveTo>
                    <a:pt x="99" y="19"/>
                  </a:moveTo>
                  <a:cubicBezTo>
                    <a:pt x="220" y="315"/>
                    <a:pt x="220" y="315"/>
                    <a:pt x="220" y="315"/>
                  </a:cubicBezTo>
                  <a:cubicBezTo>
                    <a:pt x="224" y="325"/>
                    <a:pt x="222" y="335"/>
                    <a:pt x="215" y="338"/>
                  </a:cubicBezTo>
                  <a:cubicBezTo>
                    <a:pt x="208" y="340"/>
                    <a:pt x="199" y="335"/>
                    <a:pt x="195" y="325"/>
                  </a:cubicBezTo>
                  <a:cubicBezTo>
                    <a:pt x="75" y="29"/>
                    <a:pt x="75" y="29"/>
                    <a:pt x="75" y="29"/>
                  </a:cubicBezTo>
                  <a:lnTo>
                    <a:pt x="99" y="19"/>
                  </a:lnTo>
                  <a:close/>
                  <a:moveTo>
                    <a:pt x="165" y="358"/>
                  </a:moveTo>
                  <a:cubicBezTo>
                    <a:pt x="159" y="361"/>
                    <a:pt x="150" y="355"/>
                    <a:pt x="146" y="345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170" y="335"/>
                    <a:pt x="170" y="335"/>
                    <a:pt x="170" y="335"/>
                  </a:cubicBezTo>
                  <a:cubicBezTo>
                    <a:pt x="174" y="345"/>
                    <a:pt x="172" y="355"/>
                    <a:pt x="165" y="3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1942390" y="1425255"/>
            <a:ext cx="642147" cy="605886"/>
            <a:chOff x="3098700" y="5569159"/>
            <a:chExt cx="642147" cy="605886"/>
          </a:xfrm>
          <a:solidFill>
            <a:schemeClr val="bg1"/>
          </a:solidFill>
        </p:grpSpPr>
        <p:sp>
          <p:nvSpPr>
            <p:cNvPr id="118" name="Freeform 349"/>
            <p:cNvSpPr/>
            <p:nvPr/>
          </p:nvSpPr>
          <p:spPr bwMode="auto">
            <a:xfrm>
              <a:off x="3119543" y="5569159"/>
              <a:ext cx="621304" cy="392027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Freeform 350"/>
            <p:cNvSpPr/>
            <p:nvPr/>
          </p:nvSpPr>
          <p:spPr bwMode="auto">
            <a:xfrm>
              <a:off x="3098700" y="5880953"/>
              <a:ext cx="565341" cy="294092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Freeform 351"/>
            <p:cNvSpPr>
              <a:spLocks noEditPoints="1"/>
            </p:cNvSpPr>
            <p:nvPr/>
          </p:nvSpPr>
          <p:spPr bwMode="auto">
            <a:xfrm>
              <a:off x="3217193" y="5689366"/>
              <a:ext cx="380606" cy="371184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Freeform 352"/>
            <p:cNvSpPr>
              <a:spLocks noEditPoints="1"/>
            </p:cNvSpPr>
            <p:nvPr/>
          </p:nvSpPr>
          <p:spPr bwMode="auto">
            <a:xfrm>
              <a:off x="3319126" y="5787872"/>
              <a:ext cx="176170" cy="174742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Oval 353"/>
            <p:cNvSpPr>
              <a:spLocks noChangeArrowheads="1"/>
            </p:cNvSpPr>
            <p:nvPr/>
          </p:nvSpPr>
          <p:spPr bwMode="auto">
            <a:xfrm>
              <a:off x="3375945" y="5844406"/>
              <a:ext cx="62530" cy="608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5986863" y="2627604"/>
            <a:ext cx="505951" cy="610169"/>
            <a:chOff x="5708567" y="2402317"/>
            <a:chExt cx="505951" cy="610169"/>
          </a:xfrm>
          <a:solidFill>
            <a:schemeClr val="bg1"/>
          </a:solidFill>
        </p:grpSpPr>
        <p:sp>
          <p:nvSpPr>
            <p:cNvPr id="124" name="Freeform 356"/>
            <p:cNvSpPr/>
            <p:nvPr/>
          </p:nvSpPr>
          <p:spPr bwMode="auto">
            <a:xfrm>
              <a:off x="5708567" y="2414024"/>
              <a:ext cx="246409" cy="350626"/>
            </a:xfrm>
            <a:custGeom>
              <a:avLst/>
              <a:gdLst>
                <a:gd name="T0" fmla="*/ 0 w 863"/>
                <a:gd name="T1" fmla="*/ 567 h 1228"/>
                <a:gd name="T2" fmla="*/ 215 w 863"/>
                <a:gd name="T3" fmla="*/ 567 h 1228"/>
                <a:gd name="T4" fmla="*/ 215 w 863"/>
                <a:gd name="T5" fmla="*/ 1228 h 1228"/>
                <a:gd name="T6" fmla="*/ 650 w 863"/>
                <a:gd name="T7" fmla="*/ 1228 h 1228"/>
                <a:gd name="T8" fmla="*/ 650 w 863"/>
                <a:gd name="T9" fmla="*/ 567 h 1228"/>
                <a:gd name="T10" fmla="*/ 863 w 863"/>
                <a:gd name="T11" fmla="*/ 567 h 1228"/>
                <a:gd name="T12" fmla="*/ 440 w 863"/>
                <a:gd name="T13" fmla="*/ 0 h 1228"/>
                <a:gd name="T14" fmla="*/ 0 w 863"/>
                <a:gd name="T15" fmla="*/ 567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3" h="1228">
                  <a:moveTo>
                    <a:pt x="0" y="567"/>
                  </a:moveTo>
                  <a:lnTo>
                    <a:pt x="215" y="567"/>
                  </a:lnTo>
                  <a:lnTo>
                    <a:pt x="215" y="1228"/>
                  </a:lnTo>
                  <a:lnTo>
                    <a:pt x="650" y="1228"/>
                  </a:lnTo>
                  <a:lnTo>
                    <a:pt x="650" y="567"/>
                  </a:lnTo>
                  <a:lnTo>
                    <a:pt x="863" y="567"/>
                  </a:lnTo>
                  <a:lnTo>
                    <a:pt x="440" y="0"/>
                  </a:lnTo>
                  <a:lnTo>
                    <a:pt x="0" y="56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Freeform 357"/>
            <p:cNvSpPr/>
            <p:nvPr/>
          </p:nvSpPr>
          <p:spPr bwMode="auto">
            <a:xfrm>
              <a:off x="5967824" y="2657577"/>
              <a:ext cx="246694" cy="350626"/>
            </a:xfrm>
            <a:custGeom>
              <a:avLst/>
              <a:gdLst>
                <a:gd name="T0" fmla="*/ 649 w 864"/>
                <a:gd name="T1" fmla="*/ 661 h 1228"/>
                <a:gd name="T2" fmla="*/ 649 w 864"/>
                <a:gd name="T3" fmla="*/ 0 h 1228"/>
                <a:gd name="T4" fmla="*/ 215 w 864"/>
                <a:gd name="T5" fmla="*/ 0 h 1228"/>
                <a:gd name="T6" fmla="*/ 215 w 864"/>
                <a:gd name="T7" fmla="*/ 661 h 1228"/>
                <a:gd name="T8" fmla="*/ 0 w 864"/>
                <a:gd name="T9" fmla="*/ 661 h 1228"/>
                <a:gd name="T10" fmla="*/ 425 w 864"/>
                <a:gd name="T11" fmla="*/ 1228 h 1228"/>
                <a:gd name="T12" fmla="*/ 864 w 864"/>
                <a:gd name="T13" fmla="*/ 661 h 1228"/>
                <a:gd name="T14" fmla="*/ 649 w 864"/>
                <a:gd name="T15" fmla="*/ 661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4" h="1228">
                  <a:moveTo>
                    <a:pt x="649" y="661"/>
                  </a:moveTo>
                  <a:lnTo>
                    <a:pt x="649" y="0"/>
                  </a:lnTo>
                  <a:lnTo>
                    <a:pt x="215" y="0"/>
                  </a:lnTo>
                  <a:lnTo>
                    <a:pt x="215" y="661"/>
                  </a:lnTo>
                  <a:lnTo>
                    <a:pt x="0" y="661"/>
                  </a:lnTo>
                  <a:lnTo>
                    <a:pt x="425" y="1228"/>
                  </a:lnTo>
                  <a:lnTo>
                    <a:pt x="864" y="661"/>
                  </a:lnTo>
                  <a:lnTo>
                    <a:pt x="649" y="6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Freeform 358"/>
            <p:cNvSpPr>
              <a:spLocks noEditPoints="1"/>
            </p:cNvSpPr>
            <p:nvPr/>
          </p:nvSpPr>
          <p:spPr bwMode="auto">
            <a:xfrm>
              <a:off x="5728268" y="2788348"/>
              <a:ext cx="222710" cy="224138"/>
            </a:xfrm>
            <a:custGeom>
              <a:avLst/>
              <a:gdLst>
                <a:gd name="T0" fmla="*/ 165 w 330"/>
                <a:gd name="T1" fmla="*/ 0 h 332"/>
                <a:gd name="T2" fmla="*/ 0 w 330"/>
                <a:gd name="T3" fmla="*/ 166 h 332"/>
                <a:gd name="T4" fmla="*/ 165 w 330"/>
                <a:gd name="T5" fmla="*/ 332 h 332"/>
                <a:gd name="T6" fmla="*/ 330 w 330"/>
                <a:gd name="T7" fmla="*/ 166 h 332"/>
                <a:gd name="T8" fmla="*/ 165 w 330"/>
                <a:gd name="T9" fmla="*/ 0 h 332"/>
                <a:gd name="T10" fmla="*/ 165 w 330"/>
                <a:gd name="T11" fmla="*/ 293 h 332"/>
                <a:gd name="T12" fmla="*/ 40 w 330"/>
                <a:gd name="T13" fmla="*/ 166 h 332"/>
                <a:gd name="T14" fmla="*/ 165 w 330"/>
                <a:gd name="T15" fmla="*/ 40 h 332"/>
                <a:gd name="T16" fmla="*/ 290 w 330"/>
                <a:gd name="T17" fmla="*/ 166 h 332"/>
                <a:gd name="T18" fmla="*/ 165 w 330"/>
                <a:gd name="T19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" h="332">
                  <a:moveTo>
                    <a:pt x="165" y="0"/>
                  </a:moveTo>
                  <a:cubicBezTo>
                    <a:pt x="74" y="0"/>
                    <a:pt x="0" y="74"/>
                    <a:pt x="0" y="166"/>
                  </a:cubicBezTo>
                  <a:cubicBezTo>
                    <a:pt x="0" y="258"/>
                    <a:pt x="74" y="332"/>
                    <a:pt x="165" y="332"/>
                  </a:cubicBezTo>
                  <a:cubicBezTo>
                    <a:pt x="256" y="332"/>
                    <a:pt x="330" y="258"/>
                    <a:pt x="330" y="166"/>
                  </a:cubicBezTo>
                  <a:cubicBezTo>
                    <a:pt x="330" y="74"/>
                    <a:pt x="256" y="0"/>
                    <a:pt x="165" y="0"/>
                  </a:cubicBezTo>
                  <a:close/>
                  <a:moveTo>
                    <a:pt x="165" y="293"/>
                  </a:moveTo>
                  <a:cubicBezTo>
                    <a:pt x="96" y="293"/>
                    <a:pt x="40" y="236"/>
                    <a:pt x="40" y="166"/>
                  </a:cubicBezTo>
                  <a:cubicBezTo>
                    <a:pt x="40" y="96"/>
                    <a:pt x="96" y="40"/>
                    <a:pt x="165" y="40"/>
                  </a:cubicBezTo>
                  <a:cubicBezTo>
                    <a:pt x="234" y="40"/>
                    <a:pt x="290" y="96"/>
                    <a:pt x="290" y="166"/>
                  </a:cubicBezTo>
                  <a:cubicBezTo>
                    <a:pt x="290" y="236"/>
                    <a:pt x="234" y="293"/>
                    <a:pt x="165" y="2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Freeform 359"/>
            <p:cNvSpPr/>
            <p:nvPr/>
          </p:nvSpPr>
          <p:spPr bwMode="auto">
            <a:xfrm>
              <a:off x="5804503" y="2839742"/>
              <a:ext cx="66813" cy="121920"/>
            </a:xfrm>
            <a:custGeom>
              <a:avLst/>
              <a:gdLst>
                <a:gd name="T0" fmla="*/ 62 w 99"/>
                <a:gd name="T1" fmla="*/ 75 h 181"/>
                <a:gd name="T2" fmla="*/ 35 w 99"/>
                <a:gd name="T3" fmla="*/ 56 h 181"/>
                <a:gd name="T4" fmla="*/ 55 w 99"/>
                <a:gd name="T5" fmla="*/ 44 h 181"/>
                <a:gd name="T6" fmla="*/ 87 w 99"/>
                <a:gd name="T7" fmla="*/ 52 h 181"/>
                <a:gd name="T8" fmla="*/ 93 w 99"/>
                <a:gd name="T9" fmla="*/ 26 h 181"/>
                <a:gd name="T10" fmla="*/ 61 w 99"/>
                <a:gd name="T11" fmla="*/ 19 h 181"/>
                <a:gd name="T12" fmla="*/ 61 w 99"/>
                <a:gd name="T13" fmla="*/ 0 h 181"/>
                <a:gd name="T14" fmla="*/ 39 w 99"/>
                <a:gd name="T15" fmla="*/ 0 h 181"/>
                <a:gd name="T16" fmla="*/ 39 w 99"/>
                <a:gd name="T17" fmla="*/ 21 h 181"/>
                <a:gd name="T18" fmla="*/ 1 w 99"/>
                <a:gd name="T19" fmla="*/ 60 h 181"/>
                <a:gd name="T20" fmla="*/ 41 w 99"/>
                <a:gd name="T21" fmla="*/ 101 h 181"/>
                <a:gd name="T22" fmla="*/ 65 w 99"/>
                <a:gd name="T23" fmla="*/ 120 h 181"/>
                <a:gd name="T24" fmla="*/ 44 w 99"/>
                <a:gd name="T25" fmla="*/ 134 h 181"/>
                <a:gd name="T26" fmla="*/ 7 w 99"/>
                <a:gd name="T27" fmla="*/ 124 h 181"/>
                <a:gd name="T28" fmla="*/ 0 w 99"/>
                <a:gd name="T29" fmla="*/ 150 h 181"/>
                <a:gd name="T30" fmla="*/ 38 w 99"/>
                <a:gd name="T31" fmla="*/ 160 h 181"/>
                <a:gd name="T32" fmla="*/ 38 w 99"/>
                <a:gd name="T33" fmla="*/ 181 h 181"/>
                <a:gd name="T34" fmla="*/ 60 w 99"/>
                <a:gd name="T35" fmla="*/ 181 h 181"/>
                <a:gd name="T36" fmla="*/ 60 w 99"/>
                <a:gd name="T37" fmla="*/ 158 h 181"/>
                <a:gd name="T38" fmla="*/ 99 w 99"/>
                <a:gd name="T39" fmla="*/ 117 h 181"/>
                <a:gd name="T40" fmla="*/ 62 w 99"/>
                <a:gd name="T41" fmla="*/ 7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9" h="181">
                  <a:moveTo>
                    <a:pt x="62" y="75"/>
                  </a:moveTo>
                  <a:cubicBezTo>
                    <a:pt x="43" y="68"/>
                    <a:pt x="35" y="64"/>
                    <a:pt x="35" y="56"/>
                  </a:cubicBezTo>
                  <a:cubicBezTo>
                    <a:pt x="35" y="50"/>
                    <a:pt x="40" y="44"/>
                    <a:pt x="55" y="44"/>
                  </a:cubicBezTo>
                  <a:cubicBezTo>
                    <a:pt x="71" y="44"/>
                    <a:pt x="81" y="49"/>
                    <a:pt x="87" y="52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85" y="23"/>
                    <a:pt x="75" y="20"/>
                    <a:pt x="61" y="19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15" y="25"/>
                    <a:pt x="1" y="40"/>
                    <a:pt x="1" y="60"/>
                  </a:cubicBezTo>
                  <a:cubicBezTo>
                    <a:pt x="1" y="82"/>
                    <a:pt x="18" y="93"/>
                    <a:pt x="41" y="101"/>
                  </a:cubicBezTo>
                  <a:cubicBezTo>
                    <a:pt x="58" y="106"/>
                    <a:pt x="65" y="112"/>
                    <a:pt x="65" y="120"/>
                  </a:cubicBezTo>
                  <a:cubicBezTo>
                    <a:pt x="65" y="129"/>
                    <a:pt x="57" y="134"/>
                    <a:pt x="44" y="134"/>
                  </a:cubicBezTo>
                  <a:cubicBezTo>
                    <a:pt x="29" y="134"/>
                    <a:pt x="16" y="129"/>
                    <a:pt x="7" y="124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9" y="155"/>
                    <a:pt x="23" y="159"/>
                    <a:pt x="38" y="160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60" y="181"/>
                    <a:pt x="60" y="181"/>
                    <a:pt x="60" y="181"/>
                  </a:cubicBezTo>
                  <a:cubicBezTo>
                    <a:pt x="60" y="158"/>
                    <a:pt x="60" y="158"/>
                    <a:pt x="60" y="158"/>
                  </a:cubicBezTo>
                  <a:cubicBezTo>
                    <a:pt x="85" y="154"/>
                    <a:pt x="99" y="137"/>
                    <a:pt x="99" y="117"/>
                  </a:cubicBezTo>
                  <a:cubicBezTo>
                    <a:pt x="99" y="97"/>
                    <a:pt x="89" y="85"/>
                    <a:pt x="62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Freeform 360"/>
            <p:cNvSpPr>
              <a:spLocks noEditPoints="1"/>
            </p:cNvSpPr>
            <p:nvPr/>
          </p:nvSpPr>
          <p:spPr bwMode="auto">
            <a:xfrm>
              <a:off x="5979816" y="2402317"/>
              <a:ext cx="222710" cy="224138"/>
            </a:xfrm>
            <a:custGeom>
              <a:avLst/>
              <a:gdLst>
                <a:gd name="T0" fmla="*/ 165 w 330"/>
                <a:gd name="T1" fmla="*/ 332 h 332"/>
                <a:gd name="T2" fmla="*/ 330 w 330"/>
                <a:gd name="T3" fmla="*/ 166 h 332"/>
                <a:gd name="T4" fmla="*/ 165 w 330"/>
                <a:gd name="T5" fmla="*/ 0 h 332"/>
                <a:gd name="T6" fmla="*/ 0 w 330"/>
                <a:gd name="T7" fmla="*/ 166 h 332"/>
                <a:gd name="T8" fmla="*/ 165 w 330"/>
                <a:gd name="T9" fmla="*/ 332 h 332"/>
                <a:gd name="T10" fmla="*/ 165 w 330"/>
                <a:gd name="T11" fmla="*/ 40 h 332"/>
                <a:gd name="T12" fmla="*/ 291 w 330"/>
                <a:gd name="T13" fmla="*/ 166 h 332"/>
                <a:gd name="T14" fmla="*/ 165 w 330"/>
                <a:gd name="T15" fmla="*/ 292 h 332"/>
                <a:gd name="T16" fmla="*/ 40 w 330"/>
                <a:gd name="T17" fmla="*/ 166 h 332"/>
                <a:gd name="T18" fmla="*/ 165 w 330"/>
                <a:gd name="T19" fmla="*/ 4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" h="332">
                  <a:moveTo>
                    <a:pt x="165" y="332"/>
                  </a:moveTo>
                  <a:cubicBezTo>
                    <a:pt x="256" y="332"/>
                    <a:pt x="330" y="258"/>
                    <a:pt x="330" y="166"/>
                  </a:cubicBezTo>
                  <a:cubicBezTo>
                    <a:pt x="330" y="74"/>
                    <a:pt x="256" y="0"/>
                    <a:pt x="165" y="0"/>
                  </a:cubicBezTo>
                  <a:cubicBezTo>
                    <a:pt x="74" y="0"/>
                    <a:pt x="0" y="74"/>
                    <a:pt x="0" y="166"/>
                  </a:cubicBezTo>
                  <a:cubicBezTo>
                    <a:pt x="0" y="258"/>
                    <a:pt x="74" y="332"/>
                    <a:pt x="165" y="332"/>
                  </a:cubicBezTo>
                  <a:close/>
                  <a:moveTo>
                    <a:pt x="165" y="40"/>
                  </a:moveTo>
                  <a:cubicBezTo>
                    <a:pt x="234" y="40"/>
                    <a:pt x="291" y="96"/>
                    <a:pt x="291" y="166"/>
                  </a:cubicBezTo>
                  <a:cubicBezTo>
                    <a:pt x="291" y="236"/>
                    <a:pt x="234" y="292"/>
                    <a:pt x="165" y="292"/>
                  </a:cubicBezTo>
                  <a:cubicBezTo>
                    <a:pt x="96" y="292"/>
                    <a:pt x="40" y="236"/>
                    <a:pt x="40" y="166"/>
                  </a:cubicBezTo>
                  <a:cubicBezTo>
                    <a:pt x="40" y="96"/>
                    <a:pt x="96" y="40"/>
                    <a:pt x="165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Freeform 361"/>
            <p:cNvSpPr/>
            <p:nvPr/>
          </p:nvSpPr>
          <p:spPr bwMode="auto">
            <a:xfrm>
              <a:off x="6056051" y="2453141"/>
              <a:ext cx="66813" cy="122776"/>
            </a:xfrm>
            <a:custGeom>
              <a:avLst/>
              <a:gdLst>
                <a:gd name="T0" fmla="*/ 44 w 99"/>
                <a:gd name="T1" fmla="*/ 135 h 182"/>
                <a:gd name="T2" fmla="*/ 7 w 99"/>
                <a:gd name="T3" fmla="*/ 125 h 182"/>
                <a:gd name="T4" fmla="*/ 0 w 99"/>
                <a:gd name="T5" fmla="*/ 151 h 182"/>
                <a:gd name="T6" fmla="*/ 38 w 99"/>
                <a:gd name="T7" fmla="*/ 161 h 182"/>
                <a:gd name="T8" fmla="*/ 38 w 99"/>
                <a:gd name="T9" fmla="*/ 182 h 182"/>
                <a:gd name="T10" fmla="*/ 60 w 99"/>
                <a:gd name="T11" fmla="*/ 182 h 182"/>
                <a:gd name="T12" fmla="*/ 60 w 99"/>
                <a:gd name="T13" fmla="*/ 159 h 182"/>
                <a:gd name="T14" fmla="*/ 99 w 99"/>
                <a:gd name="T15" fmla="*/ 118 h 182"/>
                <a:gd name="T16" fmla="*/ 63 w 99"/>
                <a:gd name="T17" fmla="*/ 76 h 182"/>
                <a:gd name="T18" fmla="*/ 36 w 99"/>
                <a:gd name="T19" fmla="*/ 57 h 182"/>
                <a:gd name="T20" fmla="*/ 55 w 99"/>
                <a:gd name="T21" fmla="*/ 45 h 182"/>
                <a:gd name="T22" fmla="*/ 87 w 99"/>
                <a:gd name="T23" fmla="*/ 52 h 182"/>
                <a:gd name="T24" fmla="*/ 93 w 99"/>
                <a:gd name="T25" fmla="*/ 27 h 182"/>
                <a:gd name="T26" fmla="*/ 61 w 99"/>
                <a:gd name="T27" fmla="*/ 20 h 182"/>
                <a:gd name="T28" fmla="*/ 61 w 99"/>
                <a:gd name="T29" fmla="*/ 0 h 182"/>
                <a:gd name="T30" fmla="*/ 39 w 99"/>
                <a:gd name="T31" fmla="*/ 0 h 182"/>
                <a:gd name="T32" fmla="*/ 39 w 99"/>
                <a:gd name="T33" fmla="*/ 22 h 182"/>
                <a:gd name="T34" fmla="*/ 2 w 99"/>
                <a:gd name="T35" fmla="*/ 61 h 182"/>
                <a:gd name="T36" fmla="*/ 42 w 99"/>
                <a:gd name="T37" fmla="*/ 102 h 182"/>
                <a:gd name="T38" fmla="*/ 65 w 99"/>
                <a:gd name="T39" fmla="*/ 121 h 182"/>
                <a:gd name="T40" fmla="*/ 44 w 99"/>
                <a:gd name="T41" fmla="*/ 135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9" h="182">
                  <a:moveTo>
                    <a:pt x="44" y="135"/>
                  </a:moveTo>
                  <a:cubicBezTo>
                    <a:pt x="29" y="135"/>
                    <a:pt x="16" y="130"/>
                    <a:pt x="7" y="125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9" y="156"/>
                    <a:pt x="23" y="160"/>
                    <a:pt x="38" y="161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60" y="182"/>
                    <a:pt x="60" y="182"/>
                    <a:pt x="60" y="182"/>
                  </a:cubicBezTo>
                  <a:cubicBezTo>
                    <a:pt x="60" y="159"/>
                    <a:pt x="60" y="159"/>
                    <a:pt x="60" y="159"/>
                  </a:cubicBezTo>
                  <a:cubicBezTo>
                    <a:pt x="86" y="155"/>
                    <a:pt x="99" y="138"/>
                    <a:pt x="99" y="118"/>
                  </a:cubicBezTo>
                  <a:cubicBezTo>
                    <a:pt x="99" y="98"/>
                    <a:pt x="89" y="86"/>
                    <a:pt x="63" y="76"/>
                  </a:cubicBezTo>
                  <a:cubicBezTo>
                    <a:pt x="43" y="69"/>
                    <a:pt x="36" y="64"/>
                    <a:pt x="36" y="57"/>
                  </a:cubicBezTo>
                  <a:cubicBezTo>
                    <a:pt x="36" y="51"/>
                    <a:pt x="40" y="45"/>
                    <a:pt x="55" y="45"/>
                  </a:cubicBezTo>
                  <a:cubicBezTo>
                    <a:pt x="71" y="45"/>
                    <a:pt x="81" y="50"/>
                    <a:pt x="87" y="52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86" y="24"/>
                    <a:pt x="76" y="20"/>
                    <a:pt x="61" y="2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15" y="26"/>
                    <a:pt x="2" y="41"/>
                    <a:pt x="2" y="61"/>
                  </a:cubicBezTo>
                  <a:cubicBezTo>
                    <a:pt x="2" y="83"/>
                    <a:pt x="18" y="94"/>
                    <a:pt x="42" y="102"/>
                  </a:cubicBezTo>
                  <a:cubicBezTo>
                    <a:pt x="58" y="107"/>
                    <a:pt x="65" y="113"/>
                    <a:pt x="65" y="121"/>
                  </a:cubicBezTo>
                  <a:cubicBezTo>
                    <a:pt x="65" y="130"/>
                    <a:pt x="57" y="135"/>
                    <a:pt x="44" y="1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8467797" y="1450952"/>
            <a:ext cx="688688" cy="553921"/>
            <a:chOff x="8227601" y="755765"/>
            <a:chExt cx="688688" cy="553921"/>
          </a:xfrm>
          <a:solidFill>
            <a:schemeClr val="bg1"/>
          </a:solidFill>
        </p:grpSpPr>
        <p:sp>
          <p:nvSpPr>
            <p:cNvPr id="131" name="Freeform 364"/>
            <p:cNvSpPr/>
            <p:nvPr/>
          </p:nvSpPr>
          <p:spPr bwMode="auto">
            <a:xfrm>
              <a:off x="8274142" y="907094"/>
              <a:ext cx="610454" cy="307511"/>
            </a:xfrm>
            <a:custGeom>
              <a:avLst/>
              <a:gdLst>
                <a:gd name="T0" fmla="*/ 836 w 905"/>
                <a:gd name="T1" fmla="*/ 0 h 456"/>
                <a:gd name="T2" fmla="*/ 767 w 905"/>
                <a:gd name="T3" fmla="*/ 69 h 456"/>
                <a:gd name="T4" fmla="*/ 786 w 905"/>
                <a:gd name="T5" fmla="*/ 116 h 456"/>
                <a:gd name="T6" fmla="*/ 597 w 905"/>
                <a:gd name="T7" fmla="*/ 304 h 456"/>
                <a:gd name="T8" fmla="*/ 574 w 905"/>
                <a:gd name="T9" fmla="*/ 300 h 456"/>
                <a:gd name="T10" fmla="*/ 536 w 905"/>
                <a:gd name="T11" fmla="*/ 311 h 456"/>
                <a:gd name="T12" fmla="*/ 394 w 905"/>
                <a:gd name="T13" fmla="*/ 150 h 456"/>
                <a:gd name="T14" fmla="*/ 405 w 905"/>
                <a:gd name="T15" fmla="*/ 113 h 456"/>
                <a:gd name="T16" fmla="*/ 337 w 905"/>
                <a:gd name="T17" fmla="*/ 44 h 456"/>
                <a:gd name="T18" fmla="*/ 268 w 905"/>
                <a:gd name="T19" fmla="*/ 113 h 456"/>
                <a:gd name="T20" fmla="*/ 279 w 905"/>
                <a:gd name="T21" fmla="*/ 149 h 456"/>
                <a:gd name="T22" fmla="*/ 100 w 905"/>
                <a:gd name="T23" fmla="*/ 326 h 456"/>
                <a:gd name="T24" fmla="*/ 68 w 905"/>
                <a:gd name="T25" fmla="*/ 319 h 456"/>
                <a:gd name="T26" fmla="*/ 0 w 905"/>
                <a:gd name="T27" fmla="*/ 387 h 456"/>
                <a:gd name="T28" fmla="*/ 68 w 905"/>
                <a:gd name="T29" fmla="*/ 456 h 456"/>
                <a:gd name="T30" fmla="*/ 137 w 905"/>
                <a:gd name="T31" fmla="*/ 387 h 456"/>
                <a:gd name="T32" fmla="*/ 124 w 905"/>
                <a:gd name="T33" fmla="*/ 347 h 456"/>
                <a:gd name="T34" fmla="*/ 301 w 905"/>
                <a:gd name="T35" fmla="*/ 171 h 456"/>
                <a:gd name="T36" fmla="*/ 337 w 905"/>
                <a:gd name="T37" fmla="*/ 181 h 456"/>
                <a:gd name="T38" fmla="*/ 372 w 905"/>
                <a:gd name="T39" fmla="*/ 172 h 456"/>
                <a:gd name="T40" fmla="*/ 515 w 905"/>
                <a:gd name="T41" fmla="*/ 334 h 456"/>
                <a:gd name="T42" fmla="*/ 505 w 905"/>
                <a:gd name="T43" fmla="*/ 369 h 456"/>
                <a:gd name="T44" fmla="*/ 574 w 905"/>
                <a:gd name="T45" fmla="*/ 437 h 456"/>
                <a:gd name="T46" fmla="*/ 643 w 905"/>
                <a:gd name="T47" fmla="*/ 369 h 456"/>
                <a:gd name="T48" fmla="*/ 624 w 905"/>
                <a:gd name="T49" fmla="*/ 321 h 456"/>
                <a:gd name="T50" fmla="*/ 813 w 905"/>
                <a:gd name="T51" fmla="*/ 134 h 456"/>
                <a:gd name="T52" fmla="*/ 836 w 905"/>
                <a:gd name="T53" fmla="*/ 138 h 456"/>
                <a:gd name="T54" fmla="*/ 905 w 905"/>
                <a:gd name="T55" fmla="*/ 69 h 456"/>
                <a:gd name="T56" fmla="*/ 836 w 905"/>
                <a:gd name="T57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05" h="456">
                  <a:moveTo>
                    <a:pt x="836" y="0"/>
                  </a:moveTo>
                  <a:cubicBezTo>
                    <a:pt x="798" y="0"/>
                    <a:pt x="767" y="31"/>
                    <a:pt x="767" y="69"/>
                  </a:cubicBezTo>
                  <a:cubicBezTo>
                    <a:pt x="767" y="87"/>
                    <a:pt x="775" y="104"/>
                    <a:pt x="786" y="116"/>
                  </a:cubicBezTo>
                  <a:cubicBezTo>
                    <a:pt x="597" y="304"/>
                    <a:pt x="597" y="304"/>
                    <a:pt x="597" y="304"/>
                  </a:cubicBezTo>
                  <a:cubicBezTo>
                    <a:pt x="590" y="301"/>
                    <a:pt x="582" y="300"/>
                    <a:pt x="574" y="300"/>
                  </a:cubicBezTo>
                  <a:cubicBezTo>
                    <a:pt x="560" y="300"/>
                    <a:pt x="547" y="304"/>
                    <a:pt x="536" y="311"/>
                  </a:cubicBezTo>
                  <a:cubicBezTo>
                    <a:pt x="394" y="150"/>
                    <a:pt x="394" y="150"/>
                    <a:pt x="394" y="150"/>
                  </a:cubicBezTo>
                  <a:cubicBezTo>
                    <a:pt x="401" y="139"/>
                    <a:pt x="405" y="126"/>
                    <a:pt x="405" y="113"/>
                  </a:cubicBezTo>
                  <a:cubicBezTo>
                    <a:pt x="405" y="75"/>
                    <a:pt x="375" y="44"/>
                    <a:pt x="337" y="44"/>
                  </a:cubicBezTo>
                  <a:cubicBezTo>
                    <a:pt x="299" y="44"/>
                    <a:pt x="268" y="75"/>
                    <a:pt x="268" y="113"/>
                  </a:cubicBezTo>
                  <a:cubicBezTo>
                    <a:pt x="268" y="126"/>
                    <a:pt x="272" y="139"/>
                    <a:pt x="279" y="149"/>
                  </a:cubicBezTo>
                  <a:cubicBezTo>
                    <a:pt x="100" y="326"/>
                    <a:pt x="100" y="326"/>
                    <a:pt x="100" y="326"/>
                  </a:cubicBezTo>
                  <a:cubicBezTo>
                    <a:pt x="91" y="321"/>
                    <a:pt x="80" y="319"/>
                    <a:pt x="68" y="319"/>
                  </a:cubicBezTo>
                  <a:cubicBezTo>
                    <a:pt x="31" y="319"/>
                    <a:pt x="0" y="349"/>
                    <a:pt x="0" y="387"/>
                  </a:cubicBezTo>
                  <a:cubicBezTo>
                    <a:pt x="0" y="425"/>
                    <a:pt x="31" y="456"/>
                    <a:pt x="68" y="456"/>
                  </a:cubicBezTo>
                  <a:cubicBezTo>
                    <a:pt x="106" y="456"/>
                    <a:pt x="137" y="425"/>
                    <a:pt x="137" y="387"/>
                  </a:cubicBezTo>
                  <a:cubicBezTo>
                    <a:pt x="137" y="372"/>
                    <a:pt x="132" y="358"/>
                    <a:pt x="124" y="347"/>
                  </a:cubicBezTo>
                  <a:cubicBezTo>
                    <a:pt x="301" y="171"/>
                    <a:pt x="301" y="171"/>
                    <a:pt x="301" y="171"/>
                  </a:cubicBezTo>
                  <a:cubicBezTo>
                    <a:pt x="312" y="178"/>
                    <a:pt x="324" y="181"/>
                    <a:pt x="337" y="181"/>
                  </a:cubicBezTo>
                  <a:cubicBezTo>
                    <a:pt x="350" y="181"/>
                    <a:pt x="362" y="178"/>
                    <a:pt x="372" y="172"/>
                  </a:cubicBezTo>
                  <a:cubicBezTo>
                    <a:pt x="515" y="334"/>
                    <a:pt x="515" y="334"/>
                    <a:pt x="515" y="334"/>
                  </a:cubicBezTo>
                  <a:cubicBezTo>
                    <a:pt x="509" y="344"/>
                    <a:pt x="505" y="356"/>
                    <a:pt x="505" y="369"/>
                  </a:cubicBezTo>
                  <a:cubicBezTo>
                    <a:pt x="505" y="406"/>
                    <a:pt x="536" y="437"/>
                    <a:pt x="574" y="437"/>
                  </a:cubicBezTo>
                  <a:cubicBezTo>
                    <a:pt x="612" y="437"/>
                    <a:pt x="643" y="406"/>
                    <a:pt x="643" y="369"/>
                  </a:cubicBezTo>
                  <a:cubicBezTo>
                    <a:pt x="643" y="350"/>
                    <a:pt x="635" y="334"/>
                    <a:pt x="624" y="321"/>
                  </a:cubicBezTo>
                  <a:cubicBezTo>
                    <a:pt x="813" y="134"/>
                    <a:pt x="813" y="134"/>
                    <a:pt x="813" y="134"/>
                  </a:cubicBezTo>
                  <a:cubicBezTo>
                    <a:pt x="820" y="136"/>
                    <a:pt x="828" y="138"/>
                    <a:pt x="836" y="138"/>
                  </a:cubicBezTo>
                  <a:cubicBezTo>
                    <a:pt x="874" y="138"/>
                    <a:pt x="905" y="107"/>
                    <a:pt x="905" y="69"/>
                  </a:cubicBezTo>
                  <a:cubicBezTo>
                    <a:pt x="905" y="31"/>
                    <a:pt x="874" y="0"/>
                    <a:pt x="8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Freeform 365"/>
            <p:cNvSpPr>
              <a:spLocks noEditPoints="1"/>
            </p:cNvSpPr>
            <p:nvPr/>
          </p:nvSpPr>
          <p:spPr bwMode="auto">
            <a:xfrm>
              <a:off x="8786089" y="755765"/>
              <a:ext cx="130200" cy="131056"/>
            </a:xfrm>
            <a:custGeom>
              <a:avLst/>
              <a:gdLst>
                <a:gd name="T0" fmla="*/ 97 w 193"/>
                <a:gd name="T1" fmla="*/ 0 h 194"/>
                <a:gd name="T2" fmla="*/ 0 w 193"/>
                <a:gd name="T3" fmla="*/ 97 h 194"/>
                <a:gd name="T4" fmla="*/ 97 w 193"/>
                <a:gd name="T5" fmla="*/ 194 h 194"/>
                <a:gd name="T6" fmla="*/ 193 w 193"/>
                <a:gd name="T7" fmla="*/ 97 h 194"/>
                <a:gd name="T8" fmla="*/ 97 w 193"/>
                <a:gd name="T9" fmla="*/ 0 h 194"/>
                <a:gd name="T10" fmla="*/ 97 w 193"/>
                <a:gd name="T11" fmla="*/ 171 h 194"/>
                <a:gd name="T12" fmla="*/ 23 w 193"/>
                <a:gd name="T13" fmla="*/ 97 h 194"/>
                <a:gd name="T14" fmla="*/ 97 w 193"/>
                <a:gd name="T15" fmla="*/ 24 h 194"/>
                <a:gd name="T16" fmla="*/ 170 w 193"/>
                <a:gd name="T17" fmla="*/ 97 h 194"/>
                <a:gd name="T18" fmla="*/ 97 w 193"/>
                <a:gd name="T19" fmla="*/ 17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3" h="194">
                  <a:moveTo>
                    <a:pt x="97" y="0"/>
                  </a:moveTo>
                  <a:cubicBezTo>
                    <a:pt x="43" y="0"/>
                    <a:pt x="0" y="44"/>
                    <a:pt x="0" y="97"/>
                  </a:cubicBezTo>
                  <a:cubicBezTo>
                    <a:pt x="0" y="151"/>
                    <a:pt x="43" y="194"/>
                    <a:pt x="97" y="194"/>
                  </a:cubicBezTo>
                  <a:cubicBezTo>
                    <a:pt x="150" y="194"/>
                    <a:pt x="193" y="151"/>
                    <a:pt x="193" y="97"/>
                  </a:cubicBezTo>
                  <a:cubicBezTo>
                    <a:pt x="193" y="44"/>
                    <a:pt x="150" y="0"/>
                    <a:pt x="97" y="0"/>
                  </a:cubicBezTo>
                  <a:close/>
                  <a:moveTo>
                    <a:pt x="97" y="171"/>
                  </a:moveTo>
                  <a:cubicBezTo>
                    <a:pt x="56" y="171"/>
                    <a:pt x="23" y="138"/>
                    <a:pt x="23" y="97"/>
                  </a:cubicBezTo>
                  <a:cubicBezTo>
                    <a:pt x="23" y="57"/>
                    <a:pt x="56" y="24"/>
                    <a:pt x="97" y="24"/>
                  </a:cubicBezTo>
                  <a:cubicBezTo>
                    <a:pt x="137" y="24"/>
                    <a:pt x="170" y="57"/>
                    <a:pt x="170" y="97"/>
                  </a:cubicBezTo>
                  <a:cubicBezTo>
                    <a:pt x="170" y="138"/>
                    <a:pt x="137" y="171"/>
                    <a:pt x="97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Freeform 366"/>
            <p:cNvSpPr/>
            <p:nvPr/>
          </p:nvSpPr>
          <p:spPr bwMode="auto">
            <a:xfrm>
              <a:off x="8830631" y="786316"/>
              <a:ext cx="39117" cy="70810"/>
            </a:xfrm>
            <a:custGeom>
              <a:avLst/>
              <a:gdLst>
                <a:gd name="T0" fmla="*/ 37 w 58"/>
                <a:gd name="T1" fmla="*/ 44 h 105"/>
                <a:gd name="T2" fmla="*/ 21 w 58"/>
                <a:gd name="T3" fmla="*/ 33 h 105"/>
                <a:gd name="T4" fmla="*/ 32 w 58"/>
                <a:gd name="T5" fmla="*/ 25 h 105"/>
                <a:gd name="T6" fmla="*/ 51 w 58"/>
                <a:gd name="T7" fmla="*/ 30 h 105"/>
                <a:gd name="T8" fmla="*/ 55 w 58"/>
                <a:gd name="T9" fmla="*/ 15 h 105"/>
                <a:gd name="T10" fmla="*/ 36 w 58"/>
                <a:gd name="T11" fmla="*/ 11 h 105"/>
                <a:gd name="T12" fmla="*/ 36 w 58"/>
                <a:gd name="T13" fmla="*/ 0 h 105"/>
                <a:gd name="T14" fmla="*/ 23 w 58"/>
                <a:gd name="T15" fmla="*/ 0 h 105"/>
                <a:gd name="T16" fmla="*/ 23 w 58"/>
                <a:gd name="T17" fmla="*/ 12 h 105"/>
                <a:gd name="T18" fmla="*/ 1 w 58"/>
                <a:gd name="T19" fmla="*/ 35 h 105"/>
                <a:gd name="T20" fmla="*/ 24 w 58"/>
                <a:gd name="T21" fmla="*/ 59 h 105"/>
                <a:gd name="T22" fmla="*/ 38 w 58"/>
                <a:gd name="T23" fmla="*/ 70 h 105"/>
                <a:gd name="T24" fmla="*/ 26 w 58"/>
                <a:gd name="T25" fmla="*/ 78 h 105"/>
                <a:gd name="T26" fmla="*/ 4 w 58"/>
                <a:gd name="T27" fmla="*/ 72 h 105"/>
                <a:gd name="T28" fmla="*/ 0 w 58"/>
                <a:gd name="T29" fmla="*/ 87 h 105"/>
                <a:gd name="T30" fmla="*/ 22 w 58"/>
                <a:gd name="T31" fmla="*/ 93 h 105"/>
                <a:gd name="T32" fmla="*/ 22 w 58"/>
                <a:gd name="T33" fmla="*/ 105 h 105"/>
                <a:gd name="T34" fmla="*/ 35 w 58"/>
                <a:gd name="T35" fmla="*/ 105 h 105"/>
                <a:gd name="T36" fmla="*/ 35 w 58"/>
                <a:gd name="T37" fmla="*/ 92 h 105"/>
                <a:gd name="T38" fmla="*/ 58 w 58"/>
                <a:gd name="T39" fmla="*/ 68 h 105"/>
                <a:gd name="T40" fmla="*/ 37 w 58"/>
                <a:gd name="T41" fmla="*/ 44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105">
                  <a:moveTo>
                    <a:pt x="37" y="44"/>
                  </a:moveTo>
                  <a:cubicBezTo>
                    <a:pt x="25" y="40"/>
                    <a:pt x="21" y="37"/>
                    <a:pt x="21" y="33"/>
                  </a:cubicBezTo>
                  <a:cubicBezTo>
                    <a:pt x="21" y="29"/>
                    <a:pt x="24" y="25"/>
                    <a:pt x="32" y="25"/>
                  </a:cubicBezTo>
                  <a:cubicBezTo>
                    <a:pt x="41" y="25"/>
                    <a:pt x="47" y="28"/>
                    <a:pt x="51" y="30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0" y="13"/>
                    <a:pt x="44" y="11"/>
                    <a:pt x="36" y="1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9" y="14"/>
                    <a:pt x="1" y="23"/>
                    <a:pt x="1" y="35"/>
                  </a:cubicBezTo>
                  <a:cubicBezTo>
                    <a:pt x="1" y="47"/>
                    <a:pt x="11" y="54"/>
                    <a:pt x="24" y="59"/>
                  </a:cubicBezTo>
                  <a:cubicBezTo>
                    <a:pt x="34" y="62"/>
                    <a:pt x="38" y="65"/>
                    <a:pt x="38" y="70"/>
                  </a:cubicBezTo>
                  <a:cubicBezTo>
                    <a:pt x="38" y="75"/>
                    <a:pt x="33" y="78"/>
                    <a:pt x="26" y="78"/>
                  </a:cubicBezTo>
                  <a:cubicBezTo>
                    <a:pt x="17" y="78"/>
                    <a:pt x="10" y="75"/>
                    <a:pt x="4" y="72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" y="90"/>
                    <a:pt x="14" y="93"/>
                    <a:pt x="22" y="93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50" y="89"/>
                    <a:pt x="58" y="80"/>
                    <a:pt x="58" y="68"/>
                  </a:cubicBezTo>
                  <a:cubicBezTo>
                    <a:pt x="58" y="56"/>
                    <a:pt x="52" y="49"/>
                    <a:pt x="3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367"/>
            <p:cNvSpPr>
              <a:spLocks noEditPoints="1"/>
            </p:cNvSpPr>
            <p:nvPr/>
          </p:nvSpPr>
          <p:spPr bwMode="auto">
            <a:xfrm>
              <a:off x="8449454" y="791741"/>
              <a:ext cx="129629" cy="130771"/>
            </a:xfrm>
            <a:custGeom>
              <a:avLst/>
              <a:gdLst>
                <a:gd name="T0" fmla="*/ 96 w 192"/>
                <a:gd name="T1" fmla="*/ 194 h 194"/>
                <a:gd name="T2" fmla="*/ 192 w 192"/>
                <a:gd name="T3" fmla="*/ 97 h 194"/>
                <a:gd name="T4" fmla="*/ 96 w 192"/>
                <a:gd name="T5" fmla="*/ 0 h 194"/>
                <a:gd name="T6" fmla="*/ 0 w 192"/>
                <a:gd name="T7" fmla="*/ 97 h 194"/>
                <a:gd name="T8" fmla="*/ 96 w 192"/>
                <a:gd name="T9" fmla="*/ 194 h 194"/>
                <a:gd name="T10" fmla="*/ 96 w 192"/>
                <a:gd name="T11" fmla="*/ 24 h 194"/>
                <a:gd name="T12" fmla="*/ 169 w 192"/>
                <a:gd name="T13" fmla="*/ 97 h 194"/>
                <a:gd name="T14" fmla="*/ 96 w 192"/>
                <a:gd name="T15" fmla="*/ 171 h 194"/>
                <a:gd name="T16" fmla="*/ 23 w 192"/>
                <a:gd name="T17" fmla="*/ 97 h 194"/>
                <a:gd name="T18" fmla="*/ 96 w 192"/>
                <a:gd name="T19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" h="194">
                  <a:moveTo>
                    <a:pt x="96" y="194"/>
                  </a:moveTo>
                  <a:cubicBezTo>
                    <a:pt x="149" y="194"/>
                    <a:pt x="192" y="151"/>
                    <a:pt x="192" y="97"/>
                  </a:cubicBezTo>
                  <a:cubicBezTo>
                    <a:pt x="192" y="44"/>
                    <a:pt x="149" y="0"/>
                    <a:pt x="96" y="0"/>
                  </a:cubicBezTo>
                  <a:cubicBezTo>
                    <a:pt x="43" y="0"/>
                    <a:pt x="0" y="44"/>
                    <a:pt x="0" y="97"/>
                  </a:cubicBezTo>
                  <a:cubicBezTo>
                    <a:pt x="0" y="151"/>
                    <a:pt x="43" y="194"/>
                    <a:pt x="96" y="194"/>
                  </a:cubicBezTo>
                  <a:close/>
                  <a:moveTo>
                    <a:pt x="96" y="24"/>
                  </a:moveTo>
                  <a:cubicBezTo>
                    <a:pt x="136" y="24"/>
                    <a:pt x="169" y="57"/>
                    <a:pt x="169" y="97"/>
                  </a:cubicBezTo>
                  <a:cubicBezTo>
                    <a:pt x="169" y="138"/>
                    <a:pt x="136" y="171"/>
                    <a:pt x="96" y="171"/>
                  </a:cubicBezTo>
                  <a:cubicBezTo>
                    <a:pt x="56" y="171"/>
                    <a:pt x="23" y="138"/>
                    <a:pt x="23" y="97"/>
                  </a:cubicBezTo>
                  <a:cubicBezTo>
                    <a:pt x="23" y="57"/>
                    <a:pt x="56" y="24"/>
                    <a:pt x="9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368"/>
            <p:cNvSpPr/>
            <p:nvPr/>
          </p:nvSpPr>
          <p:spPr bwMode="auto">
            <a:xfrm>
              <a:off x="8485431" y="824577"/>
              <a:ext cx="46541" cy="65671"/>
            </a:xfrm>
            <a:custGeom>
              <a:avLst/>
              <a:gdLst>
                <a:gd name="T0" fmla="*/ 56 w 69"/>
                <a:gd name="T1" fmla="*/ 97 h 97"/>
                <a:gd name="T2" fmla="*/ 66 w 69"/>
                <a:gd name="T3" fmla="*/ 97 h 97"/>
                <a:gd name="T4" fmla="*/ 69 w 69"/>
                <a:gd name="T5" fmla="*/ 96 h 97"/>
                <a:gd name="T6" fmla="*/ 69 w 69"/>
                <a:gd name="T7" fmla="*/ 77 h 97"/>
                <a:gd name="T8" fmla="*/ 64 w 69"/>
                <a:gd name="T9" fmla="*/ 78 h 97"/>
                <a:gd name="T10" fmla="*/ 56 w 69"/>
                <a:gd name="T11" fmla="*/ 79 h 97"/>
                <a:gd name="T12" fmla="*/ 29 w 69"/>
                <a:gd name="T13" fmla="*/ 63 h 97"/>
                <a:gd name="T14" fmla="*/ 41 w 69"/>
                <a:gd name="T15" fmla="*/ 63 h 97"/>
                <a:gd name="T16" fmla="*/ 41 w 69"/>
                <a:gd name="T17" fmla="*/ 53 h 97"/>
                <a:gd name="T18" fmla="*/ 26 w 69"/>
                <a:gd name="T19" fmla="*/ 53 h 97"/>
                <a:gd name="T20" fmla="*/ 25 w 69"/>
                <a:gd name="T21" fmla="*/ 49 h 97"/>
                <a:gd name="T22" fmla="*/ 25 w 69"/>
                <a:gd name="T23" fmla="*/ 48 h 97"/>
                <a:gd name="T24" fmla="*/ 41 w 69"/>
                <a:gd name="T25" fmla="*/ 48 h 97"/>
                <a:gd name="T26" fmla="*/ 41 w 69"/>
                <a:gd name="T27" fmla="*/ 37 h 97"/>
                <a:gd name="T28" fmla="*/ 28 w 69"/>
                <a:gd name="T29" fmla="*/ 37 h 97"/>
                <a:gd name="T30" fmla="*/ 56 w 69"/>
                <a:gd name="T31" fmla="*/ 18 h 97"/>
                <a:gd name="T32" fmla="*/ 64 w 69"/>
                <a:gd name="T33" fmla="*/ 19 h 97"/>
                <a:gd name="T34" fmla="*/ 69 w 69"/>
                <a:gd name="T35" fmla="*/ 21 h 97"/>
                <a:gd name="T36" fmla="*/ 69 w 69"/>
                <a:gd name="T37" fmla="*/ 1 h 97"/>
                <a:gd name="T38" fmla="*/ 66 w 69"/>
                <a:gd name="T39" fmla="*/ 1 h 97"/>
                <a:gd name="T40" fmla="*/ 56 w 69"/>
                <a:gd name="T41" fmla="*/ 0 h 97"/>
                <a:gd name="T42" fmla="*/ 8 w 69"/>
                <a:gd name="T43" fmla="*/ 37 h 97"/>
                <a:gd name="T44" fmla="*/ 0 w 69"/>
                <a:gd name="T45" fmla="*/ 37 h 97"/>
                <a:gd name="T46" fmla="*/ 0 w 69"/>
                <a:gd name="T47" fmla="*/ 48 h 97"/>
                <a:gd name="T48" fmla="*/ 7 w 69"/>
                <a:gd name="T49" fmla="*/ 48 h 97"/>
                <a:gd name="T50" fmla="*/ 7 w 69"/>
                <a:gd name="T51" fmla="*/ 49 h 97"/>
                <a:gd name="T52" fmla="*/ 7 w 69"/>
                <a:gd name="T53" fmla="*/ 53 h 97"/>
                <a:gd name="T54" fmla="*/ 0 w 69"/>
                <a:gd name="T55" fmla="*/ 53 h 97"/>
                <a:gd name="T56" fmla="*/ 0 w 69"/>
                <a:gd name="T57" fmla="*/ 63 h 97"/>
                <a:gd name="T58" fmla="*/ 9 w 69"/>
                <a:gd name="T59" fmla="*/ 63 h 97"/>
                <a:gd name="T60" fmla="*/ 56 w 69"/>
                <a:gd name="T61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9" h="97">
                  <a:moveTo>
                    <a:pt x="56" y="97"/>
                  </a:moveTo>
                  <a:cubicBezTo>
                    <a:pt x="60" y="97"/>
                    <a:pt x="63" y="97"/>
                    <a:pt x="66" y="97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2" y="79"/>
                    <a:pt x="59" y="79"/>
                    <a:pt x="56" y="79"/>
                  </a:cubicBezTo>
                  <a:cubicBezTo>
                    <a:pt x="45" y="79"/>
                    <a:pt x="34" y="73"/>
                    <a:pt x="29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1"/>
                    <a:pt x="25" y="50"/>
                    <a:pt x="25" y="49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32" y="26"/>
                    <a:pt x="43" y="18"/>
                    <a:pt x="56" y="18"/>
                  </a:cubicBezTo>
                  <a:cubicBezTo>
                    <a:pt x="59" y="18"/>
                    <a:pt x="62" y="19"/>
                    <a:pt x="64" y="19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3" y="0"/>
                    <a:pt x="60" y="0"/>
                    <a:pt x="56" y="0"/>
                  </a:cubicBezTo>
                  <a:cubicBezTo>
                    <a:pt x="33" y="0"/>
                    <a:pt x="14" y="16"/>
                    <a:pt x="8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1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16" y="83"/>
                    <a:pt x="34" y="97"/>
                    <a:pt x="56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Freeform 369"/>
            <p:cNvSpPr>
              <a:spLocks noEditPoints="1"/>
            </p:cNvSpPr>
            <p:nvPr/>
          </p:nvSpPr>
          <p:spPr bwMode="auto">
            <a:xfrm>
              <a:off x="8227601" y="953634"/>
              <a:ext cx="129629" cy="130771"/>
            </a:xfrm>
            <a:custGeom>
              <a:avLst/>
              <a:gdLst>
                <a:gd name="T0" fmla="*/ 192 w 192"/>
                <a:gd name="T1" fmla="*/ 97 h 194"/>
                <a:gd name="T2" fmla="*/ 96 w 192"/>
                <a:gd name="T3" fmla="*/ 0 h 194"/>
                <a:gd name="T4" fmla="*/ 0 w 192"/>
                <a:gd name="T5" fmla="*/ 97 h 194"/>
                <a:gd name="T6" fmla="*/ 96 w 192"/>
                <a:gd name="T7" fmla="*/ 194 h 194"/>
                <a:gd name="T8" fmla="*/ 192 w 192"/>
                <a:gd name="T9" fmla="*/ 97 h 194"/>
                <a:gd name="T10" fmla="*/ 23 w 192"/>
                <a:gd name="T11" fmla="*/ 97 h 194"/>
                <a:gd name="T12" fmla="*/ 96 w 192"/>
                <a:gd name="T13" fmla="*/ 23 h 194"/>
                <a:gd name="T14" fmla="*/ 169 w 192"/>
                <a:gd name="T15" fmla="*/ 97 h 194"/>
                <a:gd name="T16" fmla="*/ 96 w 192"/>
                <a:gd name="T17" fmla="*/ 170 h 194"/>
                <a:gd name="T18" fmla="*/ 23 w 192"/>
                <a:gd name="T19" fmla="*/ 9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2" h="194">
                  <a:moveTo>
                    <a:pt x="192" y="97"/>
                  </a:moveTo>
                  <a:cubicBezTo>
                    <a:pt x="192" y="43"/>
                    <a:pt x="149" y="0"/>
                    <a:pt x="96" y="0"/>
                  </a:cubicBezTo>
                  <a:cubicBezTo>
                    <a:pt x="43" y="0"/>
                    <a:pt x="0" y="43"/>
                    <a:pt x="0" y="97"/>
                  </a:cubicBezTo>
                  <a:cubicBezTo>
                    <a:pt x="0" y="150"/>
                    <a:pt x="43" y="194"/>
                    <a:pt x="96" y="194"/>
                  </a:cubicBezTo>
                  <a:cubicBezTo>
                    <a:pt x="149" y="194"/>
                    <a:pt x="192" y="150"/>
                    <a:pt x="192" y="97"/>
                  </a:cubicBezTo>
                  <a:close/>
                  <a:moveTo>
                    <a:pt x="23" y="97"/>
                  </a:moveTo>
                  <a:cubicBezTo>
                    <a:pt x="23" y="56"/>
                    <a:pt x="55" y="23"/>
                    <a:pt x="96" y="23"/>
                  </a:cubicBezTo>
                  <a:cubicBezTo>
                    <a:pt x="136" y="23"/>
                    <a:pt x="169" y="56"/>
                    <a:pt x="169" y="97"/>
                  </a:cubicBezTo>
                  <a:cubicBezTo>
                    <a:pt x="169" y="137"/>
                    <a:pt x="136" y="170"/>
                    <a:pt x="96" y="170"/>
                  </a:cubicBezTo>
                  <a:cubicBezTo>
                    <a:pt x="55" y="170"/>
                    <a:pt x="23" y="137"/>
                    <a:pt x="23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370"/>
            <p:cNvSpPr/>
            <p:nvPr/>
          </p:nvSpPr>
          <p:spPr bwMode="auto">
            <a:xfrm>
              <a:off x="8262721" y="989325"/>
              <a:ext cx="58533" cy="67384"/>
            </a:xfrm>
            <a:custGeom>
              <a:avLst/>
              <a:gdLst>
                <a:gd name="T0" fmla="*/ 54 w 87"/>
                <a:gd name="T1" fmla="*/ 100 h 100"/>
                <a:gd name="T2" fmla="*/ 54 w 87"/>
                <a:gd name="T3" fmla="*/ 81 h 100"/>
                <a:gd name="T4" fmla="*/ 69 w 87"/>
                <a:gd name="T5" fmla="*/ 81 h 100"/>
                <a:gd name="T6" fmla="*/ 69 w 87"/>
                <a:gd name="T7" fmla="*/ 70 h 100"/>
                <a:gd name="T8" fmla="*/ 54 w 87"/>
                <a:gd name="T9" fmla="*/ 70 h 100"/>
                <a:gd name="T10" fmla="*/ 54 w 87"/>
                <a:gd name="T11" fmla="*/ 64 h 100"/>
                <a:gd name="T12" fmla="*/ 69 w 87"/>
                <a:gd name="T13" fmla="*/ 64 h 100"/>
                <a:gd name="T14" fmla="*/ 69 w 87"/>
                <a:gd name="T15" fmla="*/ 53 h 100"/>
                <a:gd name="T16" fmla="*/ 58 w 87"/>
                <a:gd name="T17" fmla="*/ 53 h 100"/>
                <a:gd name="T18" fmla="*/ 87 w 87"/>
                <a:gd name="T19" fmla="*/ 0 h 100"/>
                <a:gd name="T20" fmla="*/ 62 w 87"/>
                <a:gd name="T21" fmla="*/ 0 h 100"/>
                <a:gd name="T22" fmla="*/ 52 w 87"/>
                <a:gd name="T23" fmla="*/ 24 h 100"/>
                <a:gd name="T24" fmla="*/ 44 w 87"/>
                <a:gd name="T25" fmla="*/ 43 h 100"/>
                <a:gd name="T26" fmla="*/ 44 w 87"/>
                <a:gd name="T27" fmla="*/ 43 h 100"/>
                <a:gd name="T28" fmla="*/ 36 w 87"/>
                <a:gd name="T29" fmla="*/ 24 h 100"/>
                <a:gd name="T30" fmla="*/ 26 w 87"/>
                <a:gd name="T31" fmla="*/ 0 h 100"/>
                <a:gd name="T32" fmla="*/ 0 w 87"/>
                <a:gd name="T33" fmla="*/ 0 h 100"/>
                <a:gd name="T34" fmla="*/ 28 w 87"/>
                <a:gd name="T35" fmla="*/ 53 h 100"/>
                <a:gd name="T36" fmla="*/ 14 w 87"/>
                <a:gd name="T37" fmla="*/ 53 h 100"/>
                <a:gd name="T38" fmla="*/ 14 w 87"/>
                <a:gd name="T39" fmla="*/ 64 h 100"/>
                <a:gd name="T40" fmla="*/ 32 w 87"/>
                <a:gd name="T41" fmla="*/ 64 h 100"/>
                <a:gd name="T42" fmla="*/ 32 w 87"/>
                <a:gd name="T43" fmla="*/ 70 h 100"/>
                <a:gd name="T44" fmla="*/ 14 w 87"/>
                <a:gd name="T45" fmla="*/ 70 h 100"/>
                <a:gd name="T46" fmla="*/ 14 w 87"/>
                <a:gd name="T47" fmla="*/ 81 h 100"/>
                <a:gd name="T48" fmla="*/ 32 w 87"/>
                <a:gd name="T49" fmla="*/ 81 h 100"/>
                <a:gd name="T50" fmla="*/ 32 w 87"/>
                <a:gd name="T51" fmla="*/ 100 h 100"/>
                <a:gd name="T52" fmla="*/ 54 w 87"/>
                <a:gd name="T5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" h="100">
                  <a:moveTo>
                    <a:pt x="54" y="100"/>
                  </a:moveTo>
                  <a:cubicBezTo>
                    <a:pt x="54" y="81"/>
                    <a:pt x="54" y="81"/>
                    <a:pt x="54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49" y="31"/>
                    <a:pt x="46" y="37"/>
                    <a:pt x="44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1" y="37"/>
                    <a:pt x="39" y="32"/>
                    <a:pt x="36" y="24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2" y="100"/>
                    <a:pt x="32" y="100"/>
                    <a:pt x="32" y="100"/>
                  </a:cubicBezTo>
                  <a:lnTo>
                    <a:pt x="54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Freeform 371"/>
            <p:cNvSpPr/>
            <p:nvPr/>
          </p:nvSpPr>
          <p:spPr bwMode="auto">
            <a:xfrm>
              <a:off x="8259294" y="1009598"/>
              <a:ext cx="605886" cy="300088"/>
            </a:xfrm>
            <a:custGeom>
              <a:avLst/>
              <a:gdLst>
                <a:gd name="T0" fmla="*/ 894 w 898"/>
                <a:gd name="T1" fmla="*/ 0 h 445"/>
                <a:gd name="T2" fmla="*/ 869 w 898"/>
                <a:gd name="T3" fmla="*/ 7 h 445"/>
                <a:gd name="T4" fmla="*/ 869 w 898"/>
                <a:gd name="T5" fmla="*/ 380 h 445"/>
                <a:gd name="T6" fmla="*/ 801 w 898"/>
                <a:gd name="T7" fmla="*/ 380 h 445"/>
                <a:gd name="T8" fmla="*/ 801 w 898"/>
                <a:gd name="T9" fmla="*/ 47 h 445"/>
                <a:gd name="T10" fmla="*/ 776 w 898"/>
                <a:gd name="T11" fmla="*/ 71 h 445"/>
                <a:gd name="T12" fmla="*/ 776 w 898"/>
                <a:gd name="T13" fmla="*/ 380 h 445"/>
                <a:gd name="T14" fmla="*/ 705 w 898"/>
                <a:gd name="T15" fmla="*/ 380 h 445"/>
                <a:gd name="T16" fmla="*/ 705 w 898"/>
                <a:gd name="T17" fmla="*/ 141 h 445"/>
                <a:gd name="T18" fmla="*/ 681 w 898"/>
                <a:gd name="T19" fmla="*/ 165 h 445"/>
                <a:gd name="T20" fmla="*/ 681 w 898"/>
                <a:gd name="T21" fmla="*/ 185 h 445"/>
                <a:gd name="T22" fmla="*/ 686 w 898"/>
                <a:gd name="T23" fmla="*/ 217 h 445"/>
                <a:gd name="T24" fmla="*/ 681 w 898"/>
                <a:gd name="T25" fmla="*/ 248 h 445"/>
                <a:gd name="T26" fmla="*/ 681 w 898"/>
                <a:gd name="T27" fmla="*/ 380 h 445"/>
                <a:gd name="T28" fmla="*/ 612 w 898"/>
                <a:gd name="T29" fmla="*/ 380 h 445"/>
                <a:gd name="T30" fmla="*/ 612 w 898"/>
                <a:gd name="T31" fmla="*/ 305 h 445"/>
                <a:gd name="T32" fmla="*/ 596 w 898"/>
                <a:gd name="T33" fmla="*/ 307 h 445"/>
                <a:gd name="T34" fmla="*/ 588 w 898"/>
                <a:gd name="T35" fmla="*/ 307 h 445"/>
                <a:gd name="T36" fmla="*/ 588 w 898"/>
                <a:gd name="T37" fmla="*/ 380 h 445"/>
                <a:gd name="T38" fmla="*/ 511 w 898"/>
                <a:gd name="T39" fmla="*/ 380 h 445"/>
                <a:gd name="T40" fmla="*/ 511 w 898"/>
                <a:gd name="T41" fmla="*/ 247 h 445"/>
                <a:gd name="T42" fmla="*/ 506 w 898"/>
                <a:gd name="T43" fmla="*/ 217 h 445"/>
                <a:gd name="T44" fmla="*/ 511 w 898"/>
                <a:gd name="T45" fmla="*/ 186 h 445"/>
                <a:gd name="T46" fmla="*/ 486 w 898"/>
                <a:gd name="T47" fmla="*/ 158 h 445"/>
                <a:gd name="T48" fmla="*/ 486 w 898"/>
                <a:gd name="T49" fmla="*/ 380 h 445"/>
                <a:gd name="T50" fmla="*/ 418 w 898"/>
                <a:gd name="T51" fmla="*/ 380 h 445"/>
                <a:gd name="T52" fmla="*/ 418 w 898"/>
                <a:gd name="T53" fmla="*/ 80 h 445"/>
                <a:gd name="T54" fmla="*/ 393 w 898"/>
                <a:gd name="T55" fmla="*/ 52 h 445"/>
                <a:gd name="T56" fmla="*/ 393 w 898"/>
                <a:gd name="T57" fmla="*/ 380 h 445"/>
                <a:gd name="T58" fmla="*/ 312 w 898"/>
                <a:gd name="T59" fmla="*/ 380 h 445"/>
                <a:gd name="T60" fmla="*/ 312 w 898"/>
                <a:gd name="T61" fmla="*/ 61 h 445"/>
                <a:gd name="T62" fmla="*/ 287 w 898"/>
                <a:gd name="T63" fmla="*/ 86 h 445"/>
                <a:gd name="T64" fmla="*/ 287 w 898"/>
                <a:gd name="T65" fmla="*/ 380 h 445"/>
                <a:gd name="T66" fmla="*/ 219 w 898"/>
                <a:gd name="T67" fmla="*/ 380 h 445"/>
                <a:gd name="T68" fmla="*/ 219 w 898"/>
                <a:gd name="T69" fmla="*/ 154 h 445"/>
                <a:gd name="T70" fmla="*/ 194 w 898"/>
                <a:gd name="T71" fmla="*/ 178 h 445"/>
                <a:gd name="T72" fmla="*/ 194 w 898"/>
                <a:gd name="T73" fmla="*/ 380 h 445"/>
                <a:gd name="T74" fmla="*/ 117 w 898"/>
                <a:gd name="T75" fmla="*/ 380 h 445"/>
                <a:gd name="T76" fmla="*/ 117 w 898"/>
                <a:gd name="T77" fmla="*/ 322 h 445"/>
                <a:gd name="T78" fmla="*/ 93 w 898"/>
                <a:gd name="T79" fmla="*/ 326 h 445"/>
                <a:gd name="T80" fmla="*/ 93 w 898"/>
                <a:gd name="T81" fmla="*/ 380 h 445"/>
                <a:gd name="T82" fmla="*/ 24 w 898"/>
                <a:gd name="T83" fmla="*/ 380 h 445"/>
                <a:gd name="T84" fmla="*/ 24 w 898"/>
                <a:gd name="T85" fmla="*/ 297 h 445"/>
                <a:gd name="T86" fmla="*/ 0 w 898"/>
                <a:gd name="T87" fmla="*/ 262 h 445"/>
                <a:gd name="T88" fmla="*/ 0 w 898"/>
                <a:gd name="T89" fmla="*/ 380 h 445"/>
                <a:gd name="T90" fmla="*/ 0 w 898"/>
                <a:gd name="T91" fmla="*/ 393 h 445"/>
                <a:gd name="T92" fmla="*/ 0 w 898"/>
                <a:gd name="T93" fmla="*/ 445 h 445"/>
                <a:gd name="T94" fmla="*/ 898 w 898"/>
                <a:gd name="T95" fmla="*/ 445 h 445"/>
                <a:gd name="T96" fmla="*/ 898 w 898"/>
                <a:gd name="T97" fmla="*/ 380 h 445"/>
                <a:gd name="T98" fmla="*/ 894 w 898"/>
                <a:gd name="T99" fmla="*/ 380 h 445"/>
                <a:gd name="T100" fmla="*/ 894 w 898"/>
                <a:gd name="T101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98" h="445">
                  <a:moveTo>
                    <a:pt x="894" y="0"/>
                  </a:moveTo>
                  <a:cubicBezTo>
                    <a:pt x="886" y="3"/>
                    <a:pt x="878" y="6"/>
                    <a:pt x="869" y="7"/>
                  </a:cubicBezTo>
                  <a:cubicBezTo>
                    <a:pt x="869" y="380"/>
                    <a:pt x="869" y="380"/>
                    <a:pt x="869" y="380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47"/>
                    <a:pt x="801" y="47"/>
                    <a:pt x="801" y="47"/>
                  </a:cubicBezTo>
                  <a:cubicBezTo>
                    <a:pt x="776" y="71"/>
                    <a:pt x="776" y="71"/>
                    <a:pt x="776" y="71"/>
                  </a:cubicBezTo>
                  <a:cubicBezTo>
                    <a:pt x="776" y="380"/>
                    <a:pt x="776" y="380"/>
                    <a:pt x="776" y="380"/>
                  </a:cubicBezTo>
                  <a:cubicBezTo>
                    <a:pt x="705" y="380"/>
                    <a:pt x="705" y="380"/>
                    <a:pt x="705" y="380"/>
                  </a:cubicBezTo>
                  <a:cubicBezTo>
                    <a:pt x="705" y="141"/>
                    <a:pt x="705" y="141"/>
                    <a:pt x="705" y="141"/>
                  </a:cubicBezTo>
                  <a:cubicBezTo>
                    <a:pt x="681" y="165"/>
                    <a:pt x="681" y="165"/>
                    <a:pt x="681" y="165"/>
                  </a:cubicBezTo>
                  <a:cubicBezTo>
                    <a:pt x="681" y="185"/>
                    <a:pt x="681" y="185"/>
                    <a:pt x="681" y="185"/>
                  </a:cubicBezTo>
                  <a:cubicBezTo>
                    <a:pt x="684" y="195"/>
                    <a:pt x="686" y="206"/>
                    <a:pt x="686" y="217"/>
                  </a:cubicBezTo>
                  <a:cubicBezTo>
                    <a:pt x="686" y="227"/>
                    <a:pt x="684" y="238"/>
                    <a:pt x="681" y="248"/>
                  </a:cubicBezTo>
                  <a:cubicBezTo>
                    <a:pt x="681" y="380"/>
                    <a:pt x="681" y="380"/>
                    <a:pt x="681" y="380"/>
                  </a:cubicBezTo>
                  <a:cubicBezTo>
                    <a:pt x="612" y="380"/>
                    <a:pt x="612" y="380"/>
                    <a:pt x="612" y="380"/>
                  </a:cubicBezTo>
                  <a:cubicBezTo>
                    <a:pt x="612" y="305"/>
                    <a:pt x="612" y="305"/>
                    <a:pt x="612" y="305"/>
                  </a:cubicBezTo>
                  <a:cubicBezTo>
                    <a:pt x="607" y="306"/>
                    <a:pt x="602" y="307"/>
                    <a:pt x="596" y="307"/>
                  </a:cubicBezTo>
                  <a:cubicBezTo>
                    <a:pt x="593" y="307"/>
                    <a:pt x="590" y="307"/>
                    <a:pt x="588" y="307"/>
                  </a:cubicBezTo>
                  <a:cubicBezTo>
                    <a:pt x="588" y="380"/>
                    <a:pt x="588" y="380"/>
                    <a:pt x="588" y="380"/>
                  </a:cubicBezTo>
                  <a:cubicBezTo>
                    <a:pt x="511" y="380"/>
                    <a:pt x="511" y="380"/>
                    <a:pt x="511" y="380"/>
                  </a:cubicBezTo>
                  <a:cubicBezTo>
                    <a:pt x="511" y="247"/>
                    <a:pt x="511" y="247"/>
                    <a:pt x="511" y="247"/>
                  </a:cubicBezTo>
                  <a:cubicBezTo>
                    <a:pt x="508" y="238"/>
                    <a:pt x="506" y="227"/>
                    <a:pt x="506" y="217"/>
                  </a:cubicBezTo>
                  <a:cubicBezTo>
                    <a:pt x="506" y="206"/>
                    <a:pt x="507" y="196"/>
                    <a:pt x="511" y="186"/>
                  </a:cubicBezTo>
                  <a:cubicBezTo>
                    <a:pt x="486" y="158"/>
                    <a:pt x="486" y="158"/>
                    <a:pt x="486" y="158"/>
                  </a:cubicBezTo>
                  <a:cubicBezTo>
                    <a:pt x="486" y="380"/>
                    <a:pt x="486" y="380"/>
                    <a:pt x="486" y="380"/>
                  </a:cubicBezTo>
                  <a:cubicBezTo>
                    <a:pt x="418" y="380"/>
                    <a:pt x="418" y="380"/>
                    <a:pt x="418" y="380"/>
                  </a:cubicBezTo>
                  <a:cubicBezTo>
                    <a:pt x="418" y="80"/>
                    <a:pt x="418" y="80"/>
                    <a:pt x="418" y="80"/>
                  </a:cubicBezTo>
                  <a:cubicBezTo>
                    <a:pt x="393" y="52"/>
                    <a:pt x="393" y="52"/>
                    <a:pt x="393" y="52"/>
                  </a:cubicBezTo>
                  <a:cubicBezTo>
                    <a:pt x="393" y="380"/>
                    <a:pt x="393" y="380"/>
                    <a:pt x="393" y="380"/>
                  </a:cubicBezTo>
                  <a:cubicBezTo>
                    <a:pt x="312" y="380"/>
                    <a:pt x="312" y="380"/>
                    <a:pt x="312" y="380"/>
                  </a:cubicBezTo>
                  <a:cubicBezTo>
                    <a:pt x="312" y="61"/>
                    <a:pt x="312" y="61"/>
                    <a:pt x="312" y="61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7" y="380"/>
                    <a:pt x="287" y="380"/>
                    <a:pt x="287" y="380"/>
                  </a:cubicBezTo>
                  <a:cubicBezTo>
                    <a:pt x="219" y="380"/>
                    <a:pt x="219" y="380"/>
                    <a:pt x="219" y="380"/>
                  </a:cubicBezTo>
                  <a:cubicBezTo>
                    <a:pt x="219" y="154"/>
                    <a:pt x="219" y="154"/>
                    <a:pt x="219" y="154"/>
                  </a:cubicBezTo>
                  <a:cubicBezTo>
                    <a:pt x="194" y="178"/>
                    <a:pt x="194" y="178"/>
                    <a:pt x="194" y="178"/>
                  </a:cubicBezTo>
                  <a:cubicBezTo>
                    <a:pt x="194" y="380"/>
                    <a:pt x="194" y="380"/>
                    <a:pt x="194" y="380"/>
                  </a:cubicBezTo>
                  <a:cubicBezTo>
                    <a:pt x="117" y="380"/>
                    <a:pt x="117" y="380"/>
                    <a:pt x="117" y="380"/>
                  </a:cubicBezTo>
                  <a:cubicBezTo>
                    <a:pt x="117" y="322"/>
                    <a:pt x="117" y="322"/>
                    <a:pt x="117" y="322"/>
                  </a:cubicBezTo>
                  <a:cubicBezTo>
                    <a:pt x="109" y="324"/>
                    <a:pt x="101" y="325"/>
                    <a:pt x="93" y="326"/>
                  </a:cubicBezTo>
                  <a:cubicBezTo>
                    <a:pt x="93" y="380"/>
                    <a:pt x="93" y="380"/>
                    <a:pt x="93" y="380"/>
                  </a:cubicBezTo>
                  <a:cubicBezTo>
                    <a:pt x="24" y="380"/>
                    <a:pt x="24" y="380"/>
                    <a:pt x="24" y="380"/>
                  </a:cubicBezTo>
                  <a:cubicBezTo>
                    <a:pt x="24" y="297"/>
                    <a:pt x="24" y="297"/>
                    <a:pt x="24" y="297"/>
                  </a:cubicBezTo>
                  <a:cubicBezTo>
                    <a:pt x="15" y="287"/>
                    <a:pt x="0" y="262"/>
                    <a:pt x="0" y="262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0" y="393"/>
                    <a:pt x="0" y="393"/>
                    <a:pt x="0" y="393"/>
                  </a:cubicBezTo>
                  <a:cubicBezTo>
                    <a:pt x="0" y="445"/>
                    <a:pt x="0" y="445"/>
                    <a:pt x="0" y="445"/>
                  </a:cubicBezTo>
                  <a:cubicBezTo>
                    <a:pt x="898" y="445"/>
                    <a:pt x="898" y="445"/>
                    <a:pt x="898" y="445"/>
                  </a:cubicBezTo>
                  <a:cubicBezTo>
                    <a:pt x="898" y="380"/>
                    <a:pt x="898" y="380"/>
                    <a:pt x="898" y="380"/>
                  </a:cubicBezTo>
                  <a:cubicBezTo>
                    <a:pt x="894" y="380"/>
                    <a:pt x="894" y="380"/>
                    <a:pt x="894" y="380"/>
                  </a:cubicBezTo>
                  <a:lnTo>
                    <a:pt x="8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7172366" y="3813964"/>
            <a:ext cx="614738" cy="612452"/>
            <a:chOff x="6932170" y="3118777"/>
            <a:chExt cx="614738" cy="612452"/>
          </a:xfrm>
          <a:solidFill>
            <a:schemeClr val="bg1"/>
          </a:solidFill>
        </p:grpSpPr>
        <p:sp>
          <p:nvSpPr>
            <p:cNvPr id="140" name="Freeform 374"/>
            <p:cNvSpPr>
              <a:spLocks noEditPoints="1"/>
            </p:cNvSpPr>
            <p:nvPr/>
          </p:nvSpPr>
          <p:spPr bwMode="auto">
            <a:xfrm>
              <a:off x="7265379" y="3119348"/>
              <a:ext cx="281529" cy="285526"/>
            </a:xfrm>
            <a:custGeom>
              <a:avLst/>
              <a:gdLst>
                <a:gd name="T0" fmla="*/ 0 w 417"/>
                <a:gd name="T1" fmla="*/ 0 h 423"/>
                <a:gd name="T2" fmla="*/ 0 w 417"/>
                <a:gd name="T3" fmla="*/ 423 h 423"/>
                <a:gd name="T4" fmla="*/ 417 w 417"/>
                <a:gd name="T5" fmla="*/ 423 h 423"/>
                <a:gd name="T6" fmla="*/ 0 w 417"/>
                <a:gd name="T7" fmla="*/ 0 h 423"/>
                <a:gd name="T8" fmla="*/ 19 w 417"/>
                <a:gd name="T9" fmla="*/ 22 h 423"/>
                <a:gd name="T10" fmla="*/ 273 w 417"/>
                <a:gd name="T11" fmla="*/ 148 h 423"/>
                <a:gd name="T12" fmla="*/ 396 w 417"/>
                <a:gd name="T13" fmla="*/ 403 h 423"/>
                <a:gd name="T14" fmla="*/ 19 w 417"/>
                <a:gd name="T15" fmla="*/ 403 h 423"/>
                <a:gd name="T16" fmla="*/ 19 w 417"/>
                <a:gd name="T17" fmla="*/ 22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7" h="423">
                  <a:moveTo>
                    <a:pt x="0" y="0"/>
                  </a:moveTo>
                  <a:cubicBezTo>
                    <a:pt x="0" y="423"/>
                    <a:pt x="0" y="423"/>
                    <a:pt x="0" y="423"/>
                  </a:cubicBezTo>
                  <a:cubicBezTo>
                    <a:pt x="417" y="423"/>
                    <a:pt x="417" y="423"/>
                    <a:pt x="417" y="423"/>
                  </a:cubicBezTo>
                  <a:cubicBezTo>
                    <a:pt x="402" y="198"/>
                    <a:pt x="224" y="19"/>
                    <a:pt x="0" y="0"/>
                  </a:cubicBezTo>
                  <a:close/>
                  <a:moveTo>
                    <a:pt x="19" y="22"/>
                  </a:moveTo>
                  <a:cubicBezTo>
                    <a:pt x="115" y="35"/>
                    <a:pt x="205" y="79"/>
                    <a:pt x="273" y="148"/>
                  </a:cubicBezTo>
                  <a:cubicBezTo>
                    <a:pt x="341" y="217"/>
                    <a:pt x="385" y="307"/>
                    <a:pt x="396" y="403"/>
                  </a:cubicBezTo>
                  <a:cubicBezTo>
                    <a:pt x="19" y="403"/>
                    <a:pt x="19" y="403"/>
                    <a:pt x="19" y="403"/>
                  </a:cubicBezTo>
                  <a:lnTo>
                    <a:pt x="1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375"/>
            <p:cNvSpPr>
              <a:spLocks noEditPoints="1"/>
            </p:cNvSpPr>
            <p:nvPr/>
          </p:nvSpPr>
          <p:spPr bwMode="auto">
            <a:xfrm>
              <a:off x="7365313" y="3533075"/>
              <a:ext cx="51395" cy="50538"/>
            </a:xfrm>
            <a:custGeom>
              <a:avLst/>
              <a:gdLst>
                <a:gd name="T0" fmla="*/ 38 w 76"/>
                <a:gd name="T1" fmla="*/ 0 h 75"/>
                <a:gd name="T2" fmla="*/ 0 w 76"/>
                <a:gd name="T3" fmla="*/ 38 h 75"/>
                <a:gd name="T4" fmla="*/ 38 w 76"/>
                <a:gd name="T5" fmla="*/ 75 h 75"/>
                <a:gd name="T6" fmla="*/ 76 w 76"/>
                <a:gd name="T7" fmla="*/ 38 h 75"/>
                <a:gd name="T8" fmla="*/ 38 w 76"/>
                <a:gd name="T9" fmla="*/ 0 h 75"/>
                <a:gd name="T10" fmla="*/ 38 w 76"/>
                <a:gd name="T11" fmla="*/ 57 h 75"/>
                <a:gd name="T12" fmla="*/ 18 w 76"/>
                <a:gd name="T13" fmla="*/ 38 h 75"/>
                <a:gd name="T14" fmla="*/ 38 w 76"/>
                <a:gd name="T15" fmla="*/ 18 h 75"/>
                <a:gd name="T16" fmla="*/ 58 w 76"/>
                <a:gd name="T17" fmla="*/ 38 h 75"/>
                <a:gd name="T18" fmla="*/ 38 w 76"/>
                <a:gd name="T19" fmla="*/ 5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5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8"/>
                    <a:pt x="17" y="75"/>
                    <a:pt x="38" y="75"/>
                  </a:cubicBezTo>
                  <a:cubicBezTo>
                    <a:pt x="59" y="75"/>
                    <a:pt x="76" y="58"/>
                    <a:pt x="76" y="38"/>
                  </a:cubicBezTo>
                  <a:cubicBezTo>
                    <a:pt x="76" y="17"/>
                    <a:pt x="59" y="0"/>
                    <a:pt x="38" y="0"/>
                  </a:cubicBezTo>
                  <a:close/>
                  <a:moveTo>
                    <a:pt x="38" y="57"/>
                  </a:moveTo>
                  <a:cubicBezTo>
                    <a:pt x="27" y="57"/>
                    <a:pt x="18" y="48"/>
                    <a:pt x="18" y="38"/>
                  </a:cubicBezTo>
                  <a:cubicBezTo>
                    <a:pt x="18" y="27"/>
                    <a:pt x="27" y="18"/>
                    <a:pt x="38" y="18"/>
                  </a:cubicBezTo>
                  <a:cubicBezTo>
                    <a:pt x="49" y="18"/>
                    <a:pt x="58" y="27"/>
                    <a:pt x="58" y="38"/>
                  </a:cubicBezTo>
                  <a:cubicBezTo>
                    <a:pt x="58" y="48"/>
                    <a:pt x="49" y="57"/>
                    <a:pt x="38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Freeform 376"/>
            <p:cNvSpPr>
              <a:spLocks noEditPoints="1"/>
            </p:cNvSpPr>
            <p:nvPr/>
          </p:nvSpPr>
          <p:spPr bwMode="auto">
            <a:xfrm>
              <a:off x="7341614" y="3508519"/>
              <a:ext cx="99934" cy="99363"/>
            </a:xfrm>
            <a:custGeom>
              <a:avLst/>
              <a:gdLst>
                <a:gd name="T0" fmla="*/ 74 w 148"/>
                <a:gd name="T1" fmla="*/ 0 h 147"/>
                <a:gd name="T2" fmla="*/ 0 w 148"/>
                <a:gd name="T3" fmla="*/ 74 h 147"/>
                <a:gd name="T4" fmla="*/ 74 w 148"/>
                <a:gd name="T5" fmla="*/ 147 h 147"/>
                <a:gd name="T6" fmla="*/ 148 w 148"/>
                <a:gd name="T7" fmla="*/ 74 h 147"/>
                <a:gd name="T8" fmla="*/ 74 w 148"/>
                <a:gd name="T9" fmla="*/ 0 h 147"/>
                <a:gd name="T10" fmla="*/ 73 w 148"/>
                <a:gd name="T11" fmla="*/ 129 h 147"/>
                <a:gd name="T12" fmla="*/ 17 w 148"/>
                <a:gd name="T13" fmla="*/ 74 h 147"/>
                <a:gd name="T14" fmla="*/ 73 w 148"/>
                <a:gd name="T15" fmla="*/ 18 h 147"/>
                <a:gd name="T16" fmla="*/ 129 w 148"/>
                <a:gd name="T17" fmla="*/ 74 h 147"/>
                <a:gd name="T18" fmla="*/ 73 w 148"/>
                <a:gd name="T19" fmla="*/ 12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147">
                  <a:moveTo>
                    <a:pt x="74" y="0"/>
                  </a:moveTo>
                  <a:cubicBezTo>
                    <a:pt x="33" y="0"/>
                    <a:pt x="0" y="33"/>
                    <a:pt x="0" y="74"/>
                  </a:cubicBezTo>
                  <a:cubicBezTo>
                    <a:pt x="0" y="114"/>
                    <a:pt x="33" y="147"/>
                    <a:pt x="74" y="147"/>
                  </a:cubicBezTo>
                  <a:cubicBezTo>
                    <a:pt x="115" y="147"/>
                    <a:pt x="148" y="114"/>
                    <a:pt x="148" y="74"/>
                  </a:cubicBezTo>
                  <a:cubicBezTo>
                    <a:pt x="148" y="33"/>
                    <a:pt x="115" y="0"/>
                    <a:pt x="74" y="0"/>
                  </a:cubicBezTo>
                  <a:close/>
                  <a:moveTo>
                    <a:pt x="73" y="129"/>
                  </a:moveTo>
                  <a:cubicBezTo>
                    <a:pt x="42" y="129"/>
                    <a:pt x="17" y="104"/>
                    <a:pt x="17" y="74"/>
                  </a:cubicBezTo>
                  <a:cubicBezTo>
                    <a:pt x="17" y="43"/>
                    <a:pt x="42" y="18"/>
                    <a:pt x="73" y="18"/>
                  </a:cubicBezTo>
                  <a:cubicBezTo>
                    <a:pt x="104" y="18"/>
                    <a:pt x="129" y="43"/>
                    <a:pt x="129" y="74"/>
                  </a:cubicBezTo>
                  <a:cubicBezTo>
                    <a:pt x="129" y="104"/>
                    <a:pt x="104" y="129"/>
                    <a:pt x="73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Freeform 377"/>
            <p:cNvSpPr>
              <a:spLocks noEditPoints="1"/>
            </p:cNvSpPr>
            <p:nvPr/>
          </p:nvSpPr>
          <p:spPr bwMode="auto">
            <a:xfrm>
              <a:off x="7265379" y="3445989"/>
              <a:ext cx="281529" cy="284669"/>
            </a:xfrm>
            <a:custGeom>
              <a:avLst/>
              <a:gdLst>
                <a:gd name="T0" fmla="*/ 0 w 417"/>
                <a:gd name="T1" fmla="*/ 0 h 422"/>
                <a:gd name="T2" fmla="*/ 0 w 417"/>
                <a:gd name="T3" fmla="*/ 422 h 422"/>
                <a:gd name="T4" fmla="*/ 417 w 417"/>
                <a:gd name="T5" fmla="*/ 0 h 422"/>
                <a:gd name="T6" fmla="*/ 0 w 417"/>
                <a:gd name="T7" fmla="*/ 0 h 422"/>
                <a:gd name="T8" fmla="*/ 288 w 417"/>
                <a:gd name="T9" fmla="*/ 189 h 422"/>
                <a:gd name="T10" fmla="*/ 273 w 417"/>
                <a:gd name="T11" fmla="*/ 224 h 422"/>
                <a:gd name="T12" fmla="*/ 286 w 417"/>
                <a:gd name="T13" fmla="*/ 237 h 422"/>
                <a:gd name="T14" fmla="*/ 256 w 417"/>
                <a:gd name="T15" fmla="*/ 267 h 422"/>
                <a:gd name="T16" fmla="*/ 243 w 417"/>
                <a:gd name="T17" fmla="*/ 254 h 422"/>
                <a:gd name="T18" fmla="*/ 207 w 417"/>
                <a:gd name="T19" fmla="*/ 268 h 422"/>
                <a:gd name="T20" fmla="*/ 207 w 417"/>
                <a:gd name="T21" fmla="*/ 285 h 422"/>
                <a:gd name="T22" fmla="*/ 164 w 417"/>
                <a:gd name="T23" fmla="*/ 285 h 422"/>
                <a:gd name="T24" fmla="*/ 164 w 417"/>
                <a:gd name="T25" fmla="*/ 268 h 422"/>
                <a:gd name="T26" fmla="*/ 130 w 417"/>
                <a:gd name="T27" fmla="*/ 253 h 422"/>
                <a:gd name="T28" fmla="*/ 116 w 417"/>
                <a:gd name="T29" fmla="*/ 267 h 422"/>
                <a:gd name="T30" fmla="*/ 86 w 417"/>
                <a:gd name="T31" fmla="*/ 237 h 422"/>
                <a:gd name="T32" fmla="*/ 100 w 417"/>
                <a:gd name="T33" fmla="*/ 223 h 422"/>
                <a:gd name="T34" fmla="*/ 85 w 417"/>
                <a:gd name="T35" fmla="*/ 189 h 422"/>
                <a:gd name="T36" fmla="*/ 65 w 417"/>
                <a:gd name="T37" fmla="*/ 189 h 422"/>
                <a:gd name="T38" fmla="*/ 65 w 417"/>
                <a:gd name="T39" fmla="*/ 146 h 422"/>
                <a:gd name="T40" fmla="*/ 85 w 417"/>
                <a:gd name="T41" fmla="*/ 146 h 422"/>
                <a:gd name="T42" fmla="*/ 99 w 417"/>
                <a:gd name="T43" fmla="*/ 110 h 422"/>
                <a:gd name="T44" fmla="*/ 85 w 417"/>
                <a:gd name="T45" fmla="*/ 96 h 422"/>
                <a:gd name="T46" fmla="*/ 115 w 417"/>
                <a:gd name="T47" fmla="*/ 66 h 422"/>
                <a:gd name="T48" fmla="*/ 130 w 417"/>
                <a:gd name="T49" fmla="*/ 80 h 422"/>
                <a:gd name="T50" fmla="*/ 164 w 417"/>
                <a:gd name="T51" fmla="*/ 66 h 422"/>
                <a:gd name="T52" fmla="*/ 164 w 417"/>
                <a:gd name="T53" fmla="*/ 49 h 422"/>
                <a:gd name="T54" fmla="*/ 207 w 417"/>
                <a:gd name="T55" fmla="*/ 49 h 422"/>
                <a:gd name="T56" fmla="*/ 207 w 417"/>
                <a:gd name="T57" fmla="*/ 65 h 422"/>
                <a:gd name="T58" fmla="*/ 243 w 417"/>
                <a:gd name="T59" fmla="*/ 80 h 422"/>
                <a:gd name="T60" fmla="*/ 257 w 417"/>
                <a:gd name="T61" fmla="*/ 66 h 422"/>
                <a:gd name="T62" fmla="*/ 287 w 417"/>
                <a:gd name="T63" fmla="*/ 96 h 422"/>
                <a:gd name="T64" fmla="*/ 274 w 417"/>
                <a:gd name="T65" fmla="*/ 110 h 422"/>
                <a:gd name="T66" fmla="*/ 289 w 417"/>
                <a:gd name="T67" fmla="*/ 146 h 422"/>
                <a:gd name="T68" fmla="*/ 307 w 417"/>
                <a:gd name="T69" fmla="*/ 146 h 422"/>
                <a:gd name="T70" fmla="*/ 307 w 417"/>
                <a:gd name="T71" fmla="*/ 189 h 422"/>
                <a:gd name="T72" fmla="*/ 288 w 417"/>
                <a:gd name="T73" fmla="*/ 189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7" h="422">
                  <a:moveTo>
                    <a:pt x="0" y="0"/>
                  </a:moveTo>
                  <a:cubicBezTo>
                    <a:pt x="0" y="422"/>
                    <a:pt x="0" y="422"/>
                    <a:pt x="0" y="422"/>
                  </a:cubicBezTo>
                  <a:cubicBezTo>
                    <a:pt x="224" y="404"/>
                    <a:pt x="402" y="224"/>
                    <a:pt x="417" y="0"/>
                  </a:cubicBezTo>
                  <a:lnTo>
                    <a:pt x="0" y="0"/>
                  </a:lnTo>
                  <a:close/>
                  <a:moveTo>
                    <a:pt x="288" y="189"/>
                  </a:moveTo>
                  <a:cubicBezTo>
                    <a:pt x="286" y="202"/>
                    <a:pt x="280" y="213"/>
                    <a:pt x="273" y="224"/>
                  </a:cubicBezTo>
                  <a:cubicBezTo>
                    <a:pt x="286" y="237"/>
                    <a:pt x="286" y="237"/>
                    <a:pt x="286" y="237"/>
                  </a:cubicBezTo>
                  <a:cubicBezTo>
                    <a:pt x="256" y="267"/>
                    <a:pt x="256" y="267"/>
                    <a:pt x="256" y="267"/>
                  </a:cubicBezTo>
                  <a:cubicBezTo>
                    <a:pt x="243" y="254"/>
                    <a:pt x="243" y="254"/>
                    <a:pt x="243" y="254"/>
                  </a:cubicBezTo>
                  <a:cubicBezTo>
                    <a:pt x="232" y="261"/>
                    <a:pt x="220" y="266"/>
                    <a:pt x="207" y="268"/>
                  </a:cubicBezTo>
                  <a:cubicBezTo>
                    <a:pt x="207" y="285"/>
                    <a:pt x="207" y="285"/>
                    <a:pt x="207" y="285"/>
                  </a:cubicBezTo>
                  <a:cubicBezTo>
                    <a:pt x="164" y="285"/>
                    <a:pt x="164" y="285"/>
                    <a:pt x="164" y="285"/>
                  </a:cubicBezTo>
                  <a:cubicBezTo>
                    <a:pt x="164" y="268"/>
                    <a:pt x="164" y="268"/>
                    <a:pt x="164" y="268"/>
                  </a:cubicBezTo>
                  <a:cubicBezTo>
                    <a:pt x="152" y="265"/>
                    <a:pt x="140" y="260"/>
                    <a:pt x="130" y="253"/>
                  </a:cubicBezTo>
                  <a:cubicBezTo>
                    <a:pt x="116" y="267"/>
                    <a:pt x="116" y="267"/>
                    <a:pt x="116" y="267"/>
                  </a:cubicBezTo>
                  <a:cubicBezTo>
                    <a:pt x="86" y="237"/>
                    <a:pt x="86" y="237"/>
                    <a:pt x="86" y="237"/>
                  </a:cubicBezTo>
                  <a:cubicBezTo>
                    <a:pt x="100" y="223"/>
                    <a:pt x="100" y="223"/>
                    <a:pt x="100" y="223"/>
                  </a:cubicBezTo>
                  <a:cubicBezTo>
                    <a:pt x="93" y="213"/>
                    <a:pt x="88" y="201"/>
                    <a:pt x="85" y="189"/>
                  </a:cubicBezTo>
                  <a:cubicBezTo>
                    <a:pt x="65" y="189"/>
                    <a:pt x="65" y="189"/>
                    <a:pt x="65" y="189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87" y="133"/>
                    <a:pt x="92" y="121"/>
                    <a:pt x="99" y="110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30" y="80"/>
                    <a:pt x="130" y="80"/>
                    <a:pt x="130" y="80"/>
                  </a:cubicBezTo>
                  <a:cubicBezTo>
                    <a:pt x="140" y="73"/>
                    <a:pt x="152" y="68"/>
                    <a:pt x="164" y="66"/>
                  </a:cubicBezTo>
                  <a:cubicBezTo>
                    <a:pt x="164" y="49"/>
                    <a:pt x="164" y="49"/>
                    <a:pt x="164" y="49"/>
                  </a:cubicBezTo>
                  <a:cubicBezTo>
                    <a:pt x="207" y="49"/>
                    <a:pt x="207" y="49"/>
                    <a:pt x="207" y="49"/>
                  </a:cubicBezTo>
                  <a:cubicBezTo>
                    <a:pt x="207" y="65"/>
                    <a:pt x="207" y="65"/>
                    <a:pt x="207" y="65"/>
                  </a:cubicBezTo>
                  <a:cubicBezTo>
                    <a:pt x="220" y="68"/>
                    <a:pt x="232" y="73"/>
                    <a:pt x="243" y="80"/>
                  </a:cubicBezTo>
                  <a:cubicBezTo>
                    <a:pt x="257" y="66"/>
                    <a:pt x="257" y="66"/>
                    <a:pt x="257" y="66"/>
                  </a:cubicBezTo>
                  <a:cubicBezTo>
                    <a:pt x="287" y="96"/>
                    <a:pt x="287" y="96"/>
                    <a:pt x="287" y="96"/>
                  </a:cubicBezTo>
                  <a:cubicBezTo>
                    <a:pt x="274" y="110"/>
                    <a:pt x="274" y="110"/>
                    <a:pt x="274" y="110"/>
                  </a:cubicBezTo>
                  <a:cubicBezTo>
                    <a:pt x="281" y="121"/>
                    <a:pt x="286" y="133"/>
                    <a:pt x="289" y="146"/>
                  </a:cubicBezTo>
                  <a:cubicBezTo>
                    <a:pt x="307" y="146"/>
                    <a:pt x="307" y="146"/>
                    <a:pt x="307" y="146"/>
                  </a:cubicBezTo>
                  <a:cubicBezTo>
                    <a:pt x="307" y="189"/>
                    <a:pt x="307" y="189"/>
                    <a:pt x="307" y="189"/>
                  </a:cubicBezTo>
                  <a:lnTo>
                    <a:pt x="288" y="1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Freeform 378"/>
            <p:cNvSpPr>
              <a:spLocks noEditPoints="1"/>
            </p:cNvSpPr>
            <p:nvPr/>
          </p:nvSpPr>
          <p:spPr bwMode="auto">
            <a:xfrm>
              <a:off x="6932170" y="3118777"/>
              <a:ext cx="292093" cy="286097"/>
            </a:xfrm>
            <a:custGeom>
              <a:avLst/>
              <a:gdLst>
                <a:gd name="T0" fmla="*/ 0 w 433"/>
                <a:gd name="T1" fmla="*/ 424 h 424"/>
                <a:gd name="T2" fmla="*/ 433 w 433"/>
                <a:gd name="T3" fmla="*/ 424 h 424"/>
                <a:gd name="T4" fmla="*/ 433 w 433"/>
                <a:gd name="T5" fmla="*/ 0 h 424"/>
                <a:gd name="T6" fmla="*/ 0 w 433"/>
                <a:gd name="T7" fmla="*/ 424 h 424"/>
                <a:gd name="T8" fmla="*/ 225 w 433"/>
                <a:gd name="T9" fmla="*/ 154 h 424"/>
                <a:gd name="T10" fmla="*/ 272 w 433"/>
                <a:gd name="T11" fmla="*/ 106 h 424"/>
                <a:gd name="T12" fmla="*/ 319 w 433"/>
                <a:gd name="T13" fmla="*/ 154 h 424"/>
                <a:gd name="T14" fmla="*/ 325 w 433"/>
                <a:gd name="T15" fmla="*/ 174 h 424"/>
                <a:gd name="T16" fmla="*/ 313 w 433"/>
                <a:gd name="T17" fmla="*/ 187 h 424"/>
                <a:gd name="T18" fmla="*/ 273 w 433"/>
                <a:gd name="T19" fmla="*/ 229 h 424"/>
                <a:gd name="T20" fmla="*/ 232 w 433"/>
                <a:gd name="T21" fmla="*/ 187 h 424"/>
                <a:gd name="T22" fmla="*/ 219 w 433"/>
                <a:gd name="T23" fmla="*/ 174 h 424"/>
                <a:gd name="T24" fmla="*/ 225 w 433"/>
                <a:gd name="T25" fmla="*/ 154 h 424"/>
                <a:gd name="T26" fmla="*/ 184 w 433"/>
                <a:gd name="T27" fmla="*/ 265 h 424"/>
                <a:gd name="T28" fmla="*/ 185 w 433"/>
                <a:gd name="T29" fmla="*/ 265 h 424"/>
                <a:gd name="T30" fmla="*/ 224 w 433"/>
                <a:gd name="T31" fmla="*/ 223 h 424"/>
                <a:gd name="T32" fmla="*/ 262 w 433"/>
                <a:gd name="T33" fmla="*/ 287 h 424"/>
                <a:gd name="T34" fmla="*/ 266 w 433"/>
                <a:gd name="T35" fmla="*/ 259 h 424"/>
                <a:gd name="T36" fmla="*/ 261 w 433"/>
                <a:gd name="T37" fmla="*/ 249 h 424"/>
                <a:gd name="T38" fmla="*/ 272 w 433"/>
                <a:gd name="T39" fmla="*/ 238 h 424"/>
                <a:gd name="T40" fmla="*/ 283 w 433"/>
                <a:gd name="T41" fmla="*/ 249 h 424"/>
                <a:gd name="T42" fmla="*/ 278 w 433"/>
                <a:gd name="T43" fmla="*/ 259 h 424"/>
                <a:gd name="T44" fmla="*/ 282 w 433"/>
                <a:gd name="T45" fmla="*/ 287 h 424"/>
                <a:gd name="T46" fmla="*/ 320 w 433"/>
                <a:gd name="T47" fmla="*/ 223 h 424"/>
                <a:gd name="T48" fmla="*/ 360 w 433"/>
                <a:gd name="T49" fmla="*/ 265 h 424"/>
                <a:gd name="T50" fmla="*/ 360 w 433"/>
                <a:gd name="T51" fmla="*/ 358 h 424"/>
                <a:gd name="T52" fmla="*/ 360 w 433"/>
                <a:gd name="T53" fmla="*/ 358 h 424"/>
                <a:gd name="T54" fmla="*/ 272 w 433"/>
                <a:gd name="T55" fmla="*/ 372 h 424"/>
                <a:gd name="T56" fmla="*/ 184 w 433"/>
                <a:gd name="T57" fmla="*/ 358 h 424"/>
                <a:gd name="T58" fmla="*/ 184 w 433"/>
                <a:gd name="T59" fmla="*/ 358 h 424"/>
                <a:gd name="T60" fmla="*/ 184 w 433"/>
                <a:gd name="T61" fmla="*/ 265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3" h="424">
                  <a:moveTo>
                    <a:pt x="0" y="424"/>
                  </a:moveTo>
                  <a:cubicBezTo>
                    <a:pt x="433" y="424"/>
                    <a:pt x="433" y="424"/>
                    <a:pt x="433" y="424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201" y="11"/>
                    <a:pt x="15" y="194"/>
                    <a:pt x="0" y="424"/>
                  </a:cubicBezTo>
                  <a:close/>
                  <a:moveTo>
                    <a:pt x="225" y="154"/>
                  </a:moveTo>
                  <a:cubicBezTo>
                    <a:pt x="227" y="127"/>
                    <a:pt x="247" y="106"/>
                    <a:pt x="272" y="106"/>
                  </a:cubicBezTo>
                  <a:cubicBezTo>
                    <a:pt x="297" y="106"/>
                    <a:pt x="317" y="127"/>
                    <a:pt x="319" y="154"/>
                  </a:cubicBezTo>
                  <a:cubicBezTo>
                    <a:pt x="325" y="156"/>
                    <a:pt x="328" y="165"/>
                    <a:pt x="325" y="174"/>
                  </a:cubicBezTo>
                  <a:cubicBezTo>
                    <a:pt x="323" y="182"/>
                    <a:pt x="318" y="187"/>
                    <a:pt x="313" y="187"/>
                  </a:cubicBezTo>
                  <a:cubicBezTo>
                    <a:pt x="305" y="209"/>
                    <a:pt x="291" y="229"/>
                    <a:pt x="273" y="229"/>
                  </a:cubicBezTo>
                  <a:cubicBezTo>
                    <a:pt x="256" y="229"/>
                    <a:pt x="240" y="209"/>
                    <a:pt x="232" y="187"/>
                  </a:cubicBezTo>
                  <a:cubicBezTo>
                    <a:pt x="226" y="187"/>
                    <a:pt x="221" y="182"/>
                    <a:pt x="219" y="174"/>
                  </a:cubicBezTo>
                  <a:cubicBezTo>
                    <a:pt x="216" y="165"/>
                    <a:pt x="219" y="156"/>
                    <a:pt x="225" y="154"/>
                  </a:cubicBezTo>
                  <a:close/>
                  <a:moveTo>
                    <a:pt x="184" y="265"/>
                  </a:moveTo>
                  <a:cubicBezTo>
                    <a:pt x="185" y="265"/>
                    <a:pt x="185" y="265"/>
                    <a:pt x="185" y="265"/>
                  </a:cubicBezTo>
                  <a:cubicBezTo>
                    <a:pt x="188" y="248"/>
                    <a:pt x="203" y="233"/>
                    <a:pt x="224" y="223"/>
                  </a:cubicBezTo>
                  <a:cubicBezTo>
                    <a:pt x="262" y="287"/>
                    <a:pt x="262" y="287"/>
                    <a:pt x="262" y="287"/>
                  </a:cubicBezTo>
                  <a:cubicBezTo>
                    <a:pt x="266" y="259"/>
                    <a:pt x="266" y="259"/>
                    <a:pt x="266" y="259"/>
                  </a:cubicBezTo>
                  <a:cubicBezTo>
                    <a:pt x="263" y="257"/>
                    <a:pt x="261" y="253"/>
                    <a:pt x="261" y="249"/>
                  </a:cubicBezTo>
                  <a:cubicBezTo>
                    <a:pt x="261" y="243"/>
                    <a:pt x="266" y="238"/>
                    <a:pt x="272" y="238"/>
                  </a:cubicBezTo>
                  <a:cubicBezTo>
                    <a:pt x="278" y="238"/>
                    <a:pt x="283" y="243"/>
                    <a:pt x="283" y="249"/>
                  </a:cubicBezTo>
                  <a:cubicBezTo>
                    <a:pt x="283" y="253"/>
                    <a:pt x="281" y="257"/>
                    <a:pt x="278" y="259"/>
                  </a:cubicBezTo>
                  <a:cubicBezTo>
                    <a:pt x="282" y="287"/>
                    <a:pt x="282" y="287"/>
                    <a:pt x="282" y="287"/>
                  </a:cubicBezTo>
                  <a:cubicBezTo>
                    <a:pt x="320" y="223"/>
                    <a:pt x="320" y="223"/>
                    <a:pt x="320" y="223"/>
                  </a:cubicBezTo>
                  <a:cubicBezTo>
                    <a:pt x="341" y="233"/>
                    <a:pt x="356" y="248"/>
                    <a:pt x="360" y="265"/>
                  </a:cubicBezTo>
                  <a:cubicBezTo>
                    <a:pt x="360" y="358"/>
                    <a:pt x="360" y="358"/>
                    <a:pt x="360" y="358"/>
                  </a:cubicBezTo>
                  <a:cubicBezTo>
                    <a:pt x="360" y="358"/>
                    <a:pt x="360" y="358"/>
                    <a:pt x="360" y="358"/>
                  </a:cubicBezTo>
                  <a:cubicBezTo>
                    <a:pt x="356" y="366"/>
                    <a:pt x="318" y="372"/>
                    <a:pt x="272" y="372"/>
                  </a:cubicBezTo>
                  <a:cubicBezTo>
                    <a:pt x="226" y="372"/>
                    <a:pt x="188" y="366"/>
                    <a:pt x="184" y="358"/>
                  </a:cubicBezTo>
                  <a:cubicBezTo>
                    <a:pt x="184" y="358"/>
                    <a:pt x="184" y="358"/>
                    <a:pt x="184" y="358"/>
                  </a:cubicBezTo>
                  <a:lnTo>
                    <a:pt x="184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Freeform 379"/>
            <p:cNvSpPr>
              <a:spLocks noEditPoints="1"/>
            </p:cNvSpPr>
            <p:nvPr/>
          </p:nvSpPr>
          <p:spPr bwMode="auto">
            <a:xfrm>
              <a:off x="6932170" y="3445989"/>
              <a:ext cx="292093" cy="285240"/>
            </a:xfrm>
            <a:custGeom>
              <a:avLst/>
              <a:gdLst>
                <a:gd name="T0" fmla="*/ 433 w 433"/>
                <a:gd name="T1" fmla="*/ 423 h 423"/>
                <a:gd name="T2" fmla="*/ 433 w 433"/>
                <a:gd name="T3" fmla="*/ 0 h 423"/>
                <a:gd name="T4" fmla="*/ 0 w 433"/>
                <a:gd name="T5" fmla="*/ 0 h 423"/>
                <a:gd name="T6" fmla="*/ 433 w 433"/>
                <a:gd name="T7" fmla="*/ 423 h 423"/>
                <a:gd name="T8" fmla="*/ 266 w 433"/>
                <a:gd name="T9" fmla="*/ 58 h 423"/>
                <a:gd name="T10" fmla="*/ 387 w 433"/>
                <a:gd name="T11" fmla="*/ 180 h 423"/>
                <a:gd name="T12" fmla="*/ 266 w 433"/>
                <a:gd name="T13" fmla="*/ 302 h 423"/>
                <a:gd name="T14" fmla="*/ 144 w 433"/>
                <a:gd name="T15" fmla="*/ 180 h 423"/>
                <a:gd name="T16" fmla="*/ 266 w 433"/>
                <a:gd name="T17" fmla="*/ 58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3" h="423">
                  <a:moveTo>
                    <a:pt x="433" y="423"/>
                  </a:moveTo>
                  <a:cubicBezTo>
                    <a:pt x="433" y="0"/>
                    <a:pt x="433" y="0"/>
                    <a:pt x="43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229"/>
                    <a:pt x="201" y="412"/>
                    <a:pt x="433" y="423"/>
                  </a:cubicBezTo>
                  <a:close/>
                  <a:moveTo>
                    <a:pt x="266" y="58"/>
                  </a:moveTo>
                  <a:cubicBezTo>
                    <a:pt x="332" y="58"/>
                    <a:pt x="387" y="112"/>
                    <a:pt x="387" y="180"/>
                  </a:cubicBezTo>
                  <a:cubicBezTo>
                    <a:pt x="387" y="247"/>
                    <a:pt x="332" y="302"/>
                    <a:pt x="266" y="302"/>
                  </a:cubicBezTo>
                  <a:cubicBezTo>
                    <a:pt x="199" y="302"/>
                    <a:pt x="144" y="247"/>
                    <a:pt x="144" y="180"/>
                  </a:cubicBezTo>
                  <a:cubicBezTo>
                    <a:pt x="144" y="112"/>
                    <a:pt x="199" y="58"/>
                    <a:pt x="26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Freeform 380"/>
            <p:cNvSpPr>
              <a:spLocks noEditPoints="1"/>
            </p:cNvSpPr>
            <p:nvPr/>
          </p:nvSpPr>
          <p:spPr bwMode="auto">
            <a:xfrm>
              <a:off x="7049521" y="3504522"/>
              <a:ext cx="124204" cy="125631"/>
            </a:xfrm>
            <a:custGeom>
              <a:avLst/>
              <a:gdLst>
                <a:gd name="T0" fmla="*/ 92 w 184"/>
                <a:gd name="T1" fmla="*/ 186 h 186"/>
                <a:gd name="T2" fmla="*/ 184 w 184"/>
                <a:gd name="T3" fmla="*/ 93 h 186"/>
                <a:gd name="T4" fmla="*/ 92 w 184"/>
                <a:gd name="T5" fmla="*/ 0 h 186"/>
                <a:gd name="T6" fmla="*/ 0 w 184"/>
                <a:gd name="T7" fmla="*/ 93 h 186"/>
                <a:gd name="T8" fmla="*/ 92 w 184"/>
                <a:gd name="T9" fmla="*/ 186 h 186"/>
                <a:gd name="T10" fmla="*/ 84 w 184"/>
                <a:gd name="T11" fmla="*/ 101 h 186"/>
                <a:gd name="T12" fmla="*/ 54 w 184"/>
                <a:gd name="T13" fmla="*/ 71 h 186"/>
                <a:gd name="T14" fmla="*/ 82 w 184"/>
                <a:gd name="T15" fmla="*/ 42 h 186"/>
                <a:gd name="T16" fmla="*/ 82 w 184"/>
                <a:gd name="T17" fmla="*/ 26 h 186"/>
                <a:gd name="T18" fmla="*/ 98 w 184"/>
                <a:gd name="T19" fmla="*/ 26 h 186"/>
                <a:gd name="T20" fmla="*/ 98 w 184"/>
                <a:gd name="T21" fmla="*/ 41 h 186"/>
                <a:gd name="T22" fmla="*/ 122 w 184"/>
                <a:gd name="T23" fmla="*/ 46 h 186"/>
                <a:gd name="T24" fmla="*/ 117 w 184"/>
                <a:gd name="T25" fmla="*/ 65 h 186"/>
                <a:gd name="T26" fmla="*/ 93 w 184"/>
                <a:gd name="T27" fmla="*/ 59 h 186"/>
                <a:gd name="T28" fmla="*/ 79 w 184"/>
                <a:gd name="T29" fmla="*/ 68 h 186"/>
                <a:gd name="T30" fmla="*/ 99 w 184"/>
                <a:gd name="T31" fmla="*/ 82 h 186"/>
                <a:gd name="T32" fmla="*/ 126 w 184"/>
                <a:gd name="T33" fmla="*/ 113 h 186"/>
                <a:gd name="T34" fmla="*/ 97 w 184"/>
                <a:gd name="T35" fmla="*/ 143 h 186"/>
                <a:gd name="T36" fmla="*/ 97 w 184"/>
                <a:gd name="T37" fmla="*/ 159 h 186"/>
                <a:gd name="T38" fmla="*/ 81 w 184"/>
                <a:gd name="T39" fmla="*/ 159 h 186"/>
                <a:gd name="T40" fmla="*/ 81 w 184"/>
                <a:gd name="T41" fmla="*/ 144 h 186"/>
                <a:gd name="T42" fmla="*/ 53 w 184"/>
                <a:gd name="T43" fmla="*/ 137 h 186"/>
                <a:gd name="T44" fmla="*/ 58 w 184"/>
                <a:gd name="T45" fmla="*/ 118 h 186"/>
                <a:gd name="T46" fmla="*/ 85 w 184"/>
                <a:gd name="T47" fmla="*/ 125 h 186"/>
                <a:gd name="T48" fmla="*/ 101 w 184"/>
                <a:gd name="T49" fmla="*/ 115 h 186"/>
                <a:gd name="T50" fmla="*/ 84 w 184"/>
                <a:gd name="T51" fmla="*/ 10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4" h="186">
                  <a:moveTo>
                    <a:pt x="92" y="186"/>
                  </a:moveTo>
                  <a:cubicBezTo>
                    <a:pt x="142" y="186"/>
                    <a:pt x="184" y="144"/>
                    <a:pt x="184" y="93"/>
                  </a:cubicBezTo>
                  <a:cubicBezTo>
                    <a:pt x="184" y="42"/>
                    <a:pt x="142" y="0"/>
                    <a:pt x="92" y="0"/>
                  </a:cubicBezTo>
                  <a:cubicBezTo>
                    <a:pt x="41" y="0"/>
                    <a:pt x="0" y="42"/>
                    <a:pt x="0" y="93"/>
                  </a:cubicBezTo>
                  <a:cubicBezTo>
                    <a:pt x="0" y="144"/>
                    <a:pt x="41" y="186"/>
                    <a:pt x="92" y="186"/>
                  </a:cubicBezTo>
                  <a:close/>
                  <a:moveTo>
                    <a:pt x="84" y="101"/>
                  </a:moveTo>
                  <a:cubicBezTo>
                    <a:pt x="66" y="95"/>
                    <a:pt x="54" y="87"/>
                    <a:pt x="54" y="71"/>
                  </a:cubicBezTo>
                  <a:cubicBezTo>
                    <a:pt x="54" y="56"/>
                    <a:pt x="65" y="45"/>
                    <a:pt x="82" y="4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109" y="41"/>
                    <a:pt x="116" y="43"/>
                    <a:pt x="122" y="46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3" y="63"/>
                    <a:pt x="105" y="59"/>
                    <a:pt x="93" y="59"/>
                  </a:cubicBezTo>
                  <a:cubicBezTo>
                    <a:pt x="83" y="59"/>
                    <a:pt x="79" y="64"/>
                    <a:pt x="79" y="68"/>
                  </a:cubicBezTo>
                  <a:cubicBezTo>
                    <a:pt x="79" y="73"/>
                    <a:pt x="85" y="77"/>
                    <a:pt x="99" y="82"/>
                  </a:cubicBezTo>
                  <a:cubicBezTo>
                    <a:pt x="119" y="89"/>
                    <a:pt x="126" y="98"/>
                    <a:pt x="126" y="113"/>
                  </a:cubicBezTo>
                  <a:cubicBezTo>
                    <a:pt x="126" y="127"/>
                    <a:pt x="116" y="139"/>
                    <a:pt x="97" y="143"/>
                  </a:cubicBezTo>
                  <a:cubicBezTo>
                    <a:pt x="97" y="159"/>
                    <a:pt x="97" y="159"/>
                    <a:pt x="97" y="159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70" y="143"/>
                    <a:pt x="60" y="140"/>
                    <a:pt x="53" y="137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65" y="122"/>
                    <a:pt x="75" y="125"/>
                    <a:pt x="85" y="125"/>
                  </a:cubicBezTo>
                  <a:cubicBezTo>
                    <a:pt x="95" y="125"/>
                    <a:pt x="101" y="121"/>
                    <a:pt x="101" y="115"/>
                  </a:cubicBezTo>
                  <a:cubicBezTo>
                    <a:pt x="101" y="109"/>
                    <a:pt x="96" y="105"/>
                    <a:pt x="8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Freeform 381"/>
            <p:cNvSpPr>
              <a:spLocks noEditPoints="1"/>
            </p:cNvSpPr>
            <p:nvPr/>
          </p:nvSpPr>
          <p:spPr bwMode="auto">
            <a:xfrm>
              <a:off x="7313918" y="3182735"/>
              <a:ext cx="120206" cy="150472"/>
            </a:xfrm>
            <a:custGeom>
              <a:avLst/>
              <a:gdLst>
                <a:gd name="T0" fmla="*/ 89 w 178"/>
                <a:gd name="T1" fmla="*/ 0 h 223"/>
                <a:gd name="T2" fmla="*/ 0 w 178"/>
                <a:gd name="T3" fmla="*/ 89 h 223"/>
                <a:gd name="T4" fmla="*/ 42 w 178"/>
                <a:gd name="T5" fmla="*/ 182 h 223"/>
                <a:gd name="T6" fmla="*/ 40 w 178"/>
                <a:gd name="T7" fmla="*/ 223 h 223"/>
                <a:gd name="T8" fmla="*/ 48 w 178"/>
                <a:gd name="T9" fmla="*/ 221 h 223"/>
                <a:gd name="T10" fmla="*/ 134 w 178"/>
                <a:gd name="T11" fmla="*/ 221 h 223"/>
                <a:gd name="T12" fmla="*/ 140 w 178"/>
                <a:gd name="T13" fmla="*/ 222 h 223"/>
                <a:gd name="T14" fmla="*/ 138 w 178"/>
                <a:gd name="T15" fmla="*/ 180 h 223"/>
                <a:gd name="T16" fmla="*/ 178 w 178"/>
                <a:gd name="T17" fmla="*/ 89 h 223"/>
                <a:gd name="T18" fmla="*/ 89 w 178"/>
                <a:gd name="T19" fmla="*/ 0 h 223"/>
                <a:gd name="T20" fmla="*/ 125 w 178"/>
                <a:gd name="T21" fmla="*/ 167 h 223"/>
                <a:gd name="T22" fmla="*/ 118 w 178"/>
                <a:gd name="T23" fmla="*/ 173 h 223"/>
                <a:gd name="T24" fmla="*/ 120 w 178"/>
                <a:gd name="T25" fmla="*/ 205 h 223"/>
                <a:gd name="T26" fmla="*/ 60 w 178"/>
                <a:gd name="T27" fmla="*/ 205 h 223"/>
                <a:gd name="T28" fmla="*/ 61 w 178"/>
                <a:gd name="T29" fmla="*/ 174 h 223"/>
                <a:gd name="T30" fmla="*/ 55 w 178"/>
                <a:gd name="T31" fmla="*/ 168 h 223"/>
                <a:gd name="T32" fmla="*/ 18 w 178"/>
                <a:gd name="T33" fmla="*/ 89 h 223"/>
                <a:gd name="T34" fmla="*/ 89 w 178"/>
                <a:gd name="T35" fmla="*/ 19 h 223"/>
                <a:gd name="T36" fmla="*/ 159 w 178"/>
                <a:gd name="T37" fmla="*/ 89 h 223"/>
                <a:gd name="T38" fmla="*/ 125 w 178"/>
                <a:gd name="T39" fmla="*/ 16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8" h="223">
                  <a:moveTo>
                    <a:pt x="89" y="0"/>
                  </a:moveTo>
                  <a:cubicBezTo>
                    <a:pt x="40" y="0"/>
                    <a:pt x="0" y="40"/>
                    <a:pt x="0" y="89"/>
                  </a:cubicBezTo>
                  <a:cubicBezTo>
                    <a:pt x="0" y="122"/>
                    <a:pt x="17" y="160"/>
                    <a:pt x="42" y="182"/>
                  </a:cubicBezTo>
                  <a:cubicBezTo>
                    <a:pt x="40" y="223"/>
                    <a:pt x="40" y="223"/>
                    <a:pt x="40" y="223"/>
                  </a:cubicBezTo>
                  <a:cubicBezTo>
                    <a:pt x="42" y="221"/>
                    <a:pt x="45" y="221"/>
                    <a:pt x="48" y="221"/>
                  </a:cubicBezTo>
                  <a:cubicBezTo>
                    <a:pt x="134" y="221"/>
                    <a:pt x="134" y="221"/>
                    <a:pt x="134" y="221"/>
                  </a:cubicBezTo>
                  <a:cubicBezTo>
                    <a:pt x="136" y="221"/>
                    <a:pt x="138" y="221"/>
                    <a:pt x="140" y="222"/>
                  </a:cubicBezTo>
                  <a:cubicBezTo>
                    <a:pt x="138" y="180"/>
                    <a:pt x="138" y="180"/>
                    <a:pt x="138" y="180"/>
                  </a:cubicBezTo>
                  <a:cubicBezTo>
                    <a:pt x="162" y="158"/>
                    <a:pt x="178" y="121"/>
                    <a:pt x="178" y="89"/>
                  </a:cubicBezTo>
                  <a:cubicBezTo>
                    <a:pt x="178" y="40"/>
                    <a:pt x="138" y="0"/>
                    <a:pt x="89" y="0"/>
                  </a:cubicBezTo>
                  <a:close/>
                  <a:moveTo>
                    <a:pt x="125" y="167"/>
                  </a:moveTo>
                  <a:cubicBezTo>
                    <a:pt x="118" y="173"/>
                    <a:pt x="118" y="173"/>
                    <a:pt x="118" y="173"/>
                  </a:cubicBezTo>
                  <a:cubicBezTo>
                    <a:pt x="120" y="205"/>
                    <a:pt x="120" y="205"/>
                    <a:pt x="12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1" y="174"/>
                    <a:pt x="61" y="174"/>
                    <a:pt x="61" y="174"/>
                  </a:cubicBezTo>
                  <a:cubicBezTo>
                    <a:pt x="55" y="168"/>
                    <a:pt x="55" y="168"/>
                    <a:pt x="55" y="168"/>
                  </a:cubicBezTo>
                  <a:cubicBezTo>
                    <a:pt x="33" y="149"/>
                    <a:pt x="18" y="117"/>
                    <a:pt x="18" y="89"/>
                  </a:cubicBezTo>
                  <a:cubicBezTo>
                    <a:pt x="18" y="50"/>
                    <a:pt x="50" y="19"/>
                    <a:pt x="89" y="19"/>
                  </a:cubicBezTo>
                  <a:cubicBezTo>
                    <a:pt x="128" y="19"/>
                    <a:pt x="159" y="50"/>
                    <a:pt x="159" y="89"/>
                  </a:cubicBezTo>
                  <a:cubicBezTo>
                    <a:pt x="159" y="116"/>
                    <a:pt x="145" y="148"/>
                    <a:pt x="125" y="1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Freeform 382"/>
            <p:cNvSpPr/>
            <p:nvPr/>
          </p:nvSpPr>
          <p:spPr bwMode="auto">
            <a:xfrm>
              <a:off x="7338188" y="3335205"/>
              <a:ext cx="73666" cy="14847"/>
            </a:xfrm>
            <a:custGeom>
              <a:avLst/>
              <a:gdLst>
                <a:gd name="T0" fmla="*/ 98 w 109"/>
                <a:gd name="T1" fmla="*/ 0 h 22"/>
                <a:gd name="T2" fmla="*/ 12 w 109"/>
                <a:gd name="T3" fmla="*/ 0 h 22"/>
                <a:gd name="T4" fmla="*/ 0 w 109"/>
                <a:gd name="T5" fmla="*/ 11 h 22"/>
                <a:gd name="T6" fmla="*/ 12 w 109"/>
                <a:gd name="T7" fmla="*/ 22 h 22"/>
                <a:gd name="T8" fmla="*/ 98 w 109"/>
                <a:gd name="T9" fmla="*/ 22 h 22"/>
                <a:gd name="T10" fmla="*/ 109 w 109"/>
                <a:gd name="T11" fmla="*/ 11 h 22"/>
                <a:gd name="T12" fmla="*/ 98 w 109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2">
                  <a:moveTo>
                    <a:pt x="98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2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104" y="22"/>
                    <a:pt x="109" y="17"/>
                    <a:pt x="109" y="11"/>
                  </a:cubicBezTo>
                  <a:cubicBezTo>
                    <a:pt x="109" y="5"/>
                    <a:pt x="104" y="0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Freeform 383"/>
            <p:cNvSpPr/>
            <p:nvPr/>
          </p:nvSpPr>
          <p:spPr bwMode="auto">
            <a:xfrm>
              <a:off x="7341043" y="3352908"/>
              <a:ext cx="67384" cy="14847"/>
            </a:xfrm>
            <a:custGeom>
              <a:avLst/>
              <a:gdLst>
                <a:gd name="T0" fmla="*/ 90 w 100"/>
                <a:gd name="T1" fmla="*/ 0 h 22"/>
                <a:gd name="T2" fmla="*/ 10 w 100"/>
                <a:gd name="T3" fmla="*/ 0 h 22"/>
                <a:gd name="T4" fmla="*/ 0 w 100"/>
                <a:gd name="T5" fmla="*/ 11 h 22"/>
                <a:gd name="T6" fmla="*/ 10 w 100"/>
                <a:gd name="T7" fmla="*/ 22 h 22"/>
                <a:gd name="T8" fmla="*/ 90 w 100"/>
                <a:gd name="T9" fmla="*/ 22 h 22"/>
                <a:gd name="T10" fmla="*/ 100 w 100"/>
                <a:gd name="T11" fmla="*/ 11 h 22"/>
                <a:gd name="T12" fmla="*/ 90 w 100"/>
                <a:gd name="T1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22">
                  <a:moveTo>
                    <a:pt x="9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0" y="22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5" y="22"/>
                    <a:pt x="100" y="17"/>
                    <a:pt x="100" y="11"/>
                  </a:cubicBezTo>
                  <a:cubicBezTo>
                    <a:pt x="100" y="5"/>
                    <a:pt x="95" y="0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Freeform 384"/>
            <p:cNvSpPr/>
            <p:nvPr/>
          </p:nvSpPr>
          <p:spPr bwMode="auto">
            <a:xfrm>
              <a:off x="7347039" y="3370325"/>
              <a:ext cx="55392" cy="15418"/>
            </a:xfrm>
            <a:custGeom>
              <a:avLst/>
              <a:gdLst>
                <a:gd name="T0" fmla="*/ 74 w 82"/>
                <a:gd name="T1" fmla="*/ 0 h 23"/>
                <a:gd name="T2" fmla="*/ 9 w 82"/>
                <a:gd name="T3" fmla="*/ 0 h 23"/>
                <a:gd name="T4" fmla="*/ 0 w 82"/>
                <a:gd name="T5" fmla="*/ 12 h 23"/>
                <a:gd name="T6" fmla="*/ 9 w 82"/>
                <a:gd name="T7" fmla="*/ 23 h 23"/>
                <a:gd name="T8" fmla="*/ 74 w 82"/>
                <a:gd name="T9" fmla="*/ 23 h 23"/>
                <a:gd name="T10" fmla="*/ 82 w 82"/>
                <a:gd name="T11" fmla="*/ 12 h 23"/>
                <a:gd name="T12" fmla="*/ 74 w 82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23">
                  <a:moveTo>
                    <a:pt x="7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2"/>
                  </a:cubicBezTo>
                  <a:cubicBezTo>
                    <a:pt x="0" y="18"/>
                    <a:pt x="4" y="23"/>
                    <a:pt x="9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9" y="23"/>
                    <a:pt x="82" y="18"/>
                    <a:pt x="82" y="12"/>
                  </a:cubicBezTo>
                  <a:cubicBezTo>
                    <a:pt x="82" y="5"/>
                    <a:pt x="79" y="0"/>
                    <a:pt x="7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Freeform 385"/>
            <p:cNvSpPr/>
            <p:nvPr/>
          </p:nvSpPr>
          <p:spPr bwMode="auto">
            <a:xfrm>
              <a:off x="7347039" y="3209003"/>
              <a:ext cx="64243" cy="60817"/>
            </a:xfrm>
            <a:custGeom>
              <a:avLst/>
              <a:gdLst>
                <a:gd name="T0" fmla="*/ 42 w 95"/>
                <a:gd name="T1" fmla="*/ 0 h 90"/>
                <a:gd name="T2" fmla="*/ 0 w 95"/>
                <a:gd name="T3" fmla="*/ 21 h 90"/>
                <a:gd name="T4" fmla="*/ 35 w 95"/>
                <a:gd name="T5" fmla="*/ 8 h 90"/>
                <a:gd name="T6" fmla="*/ 87 w 95"/>
                <a:gd name="T7" fmla="*/ 60 h 90"/>
                <a:gd name="T8" fmla="*/ 77 w 95"/>
                <a:gd name="T9" fmla="*/ 90 h 90"/>
                <a:gd name="T10" fmla="*/ 95 w 95"/>
                <a:gd name="T11" fmla="*/ 51 h 90"/>
                <a:gd name="T12" fmla="*/ 42 w 95"/>
                <a:gd name="T1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90">
                  <a:moveTo>
                    <a:pt x="42" y="0"/>
                  </a:moveTo>
                  <a:cubicBezTo>
                    <a:pt x="25" y="0"/>
                    <a:pt x="9" y="8"/>
                    <a:pt x="0" y="21"/>
                  </a:cubicBezTo>
                  <a:cubicBezTo>
                    <a:pt x="9" y="13"/>
                    <a:pt x="21" y="8"/>
                    <a:pt x="35" y="8"/>
                  </a:cubicBezTo>
                  <a:cubicBezTo>
                    <a:pt x="64" y="8"/>
                    <a:pt x="87" y="31"/>
                    <a:pt x="87" y="60"/>
                  </a:cubicBezTo>
                  <a:cubicBezTo>
                    <a:pt x="87" y="71"/>
                    <a:pt x="84" y="81"/>
                    <a:pt x="77" y="90"/>
                  </a:cubicBezTo>
                  <a:cubicBezTo>
                    <a:pt x="88" y="80"/>
                    <a:pt x="95" y="67"/>
                    <a:pt x="95" y="51"/>
                  </a:cubicBezTo>
                  <a:cubicBezTo>
                    <a:pt x="95" y="23"/>
                    <a:pt x="71" y="0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9852881" y="1495494"/>
            <a:ext cx="642719" cy="592465"/>
            <a:chOff x="8242894" y="6020786"/>
            <a:chExt cx="642719" cy="592465"/>
          </a:xfrm>
          <a:solidFill>
            <a:schemeClr val="bg1"/>
          </a:solidFill>
        </p:grpSpPr>
        <p:sp>
          <p:nvSpPr>
            <p:cNvPr id="153" name="Freeform 388"/>
            <p:cNvSpPr>
              <a:spLocks noEditPoints="1"/>
            </p:cNvSpPr>
            <p:nvPr/>
          </p:nvSpPr>
          <p:spPr bwMode="auto">
            <a:xfrm>
              <a:off x="8360245" y="6386544"/>
              <a:ext cx="123918" cy="125631"/>
            </a:xfrm>
            <a:custGeom>
              <a:avLst/>
              <a:gdLst>
                <a:gd name="T0" fmla="*/ 92 w 184"/>
                <a:gd name="T1" fmla="*/ 186 h 186"/>
                <a:gd name="T2" fmla="*/ 184 w 184"/>
                <a:gd name="T3" fmla="*/ 93 h 186"/>
                <a:gd name="T4" fmla="*/ 92 w 184"/>
                <a:gd name="T5" fmla="*/ 0 h 186"/>
                <a:gd name="T6" fmla="*/ 0 w 184"/>
                <a:gd name="T7" fmla="*/ 93 h 186"/>
                <a:gd name="T8" fmla="*/ 92 w 184"/>
                <a:gd name="T9" fmla="*/ 186 h 186"/>
                <a:gd name="T10" fmla="*/ 84 w 184"/>
                <a:gd name="T11" fmla="*/ 101 h 186"/>
                <a:gd name="T12" fmla="*/ 55 w 184"/>
                <a:gd name="T13" fmla="*/ 71 h 186"/>
                <a:gd name="T14" fmla="*/ 82 w 184"/>
                <a:gd name="T15" fmla="*/ 42 h 186"/>
                <a:gd name="T16" fmla="*/ 82 w 184"/>
                <a:gd name="T17" fmla="*/ 27 h 186"/>
                <a:gd name="T18" fmla="*/ 98 w 184"/>
                <a:gd name="T19" fmla="*/ 27 h 186"/>
                <a:gd name="T20" fmla="*/ 98 w 184"/>
                <a:gd name="T21" fmla="*/ 41 h 186"/>
                <a:gd name="T22" fmla="*/ 122 w 184"/>
                <a:gd name="T23" fmla="*/ 46 h 186"/>
                <a:gd name="T24" fmla="*/ 117 w 184"/>
                <a:gd name="T25" fmla="*/ 65 h 186"/>
                <a:gd name="T26" fmla="*/ 93 w 184"/>
                <a:gd name="T27" fmla="*/ 59 h 186"/>
                <a:gd name="T28" fmla="*/ 79 w 184"/>
                <a:gd name="T29" fmla="*/ 68 h 186"/>
                <a:gd name="T30" fmla="*/ 99 w 184"/>
                <a:gd name="T31" fmla="*/ 82 h 186"/>
                <a:gd name="T32" fmla="*/ 126 w 184"/>
                <a:gd name="T33" fmla="*/ 113 h 186"/>
                <a:gd name="T34" fmla="*/ 97 w 184"/>
                <a:gd name="T35" fmla="*/ 143 h 186"/>
                <a:gd name="T36" fmla="*/ 97 w 184"/>
                <a:gd name="T37" fmla="*/ 160 h 186"/>
                <a:gd name="T38" fmla="*/ 81 w 184"/>
                <a:gd name="T39" fmla="*/ 160 h 186"/>
                <a:gd name="T40" fmla="*/ 81 w 184"/>
                <a:gd name="T41" fmla="*/ 144 h 186"/>
                <a:gd name="T42" fmla="*/ 54 w 184"/>
                <a:gd name="T43" fmla="*/ 137 h 186"/>
                <a:gd name="T44" fmla="*/ 58 w 184"/>
                <a:gd name="T45" fmla="*/ 118 h 186"/>
                <a:gd name="T46" fmla="*/ 86 w 184"/>
                <a:gd name="T47" fmla="*/ 125 h 186"/>
                <a:gd name="T48" fmla="*/ 101 w 184"/>
                <a:gd name="T49" fmla="*/ 115 h 186"/>
                <a:gd name="T50" fmla="*/ 84 w 184"/>
                <a:gd name="T51" fmla="*/ 10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4" h="186">
                  <a:moveTo>
                    <a:pt x="92" y="186"/>
                  </a:moveTo>
                  <a:cubicBezTo>
                    <a:pt x="142" y="186"/>
                    <a:pt x="184" y="144"/>
                    <a:pt x="184" y="93"/>
                  </a:cubicBezTo>
                  <a:cubicBezTo>
                    <a:pt x="184" y="42"/>
                    <a:pt x="142" y="0"/>
                    <a:pt x="92" y="0"/>
                  </a:cubicBezTo>
                  <a:cubicBezTo>
                    <a:pt x="41" y="0"/>
                    <a:pt x="0" y="42"/>
                    <a:pt x="0" y="93"/>
                  </a:cubicBezTo>
                  <a:cubicBezTo>
                    <a:pt x="0" y="144"/>
                    <a:pt x="41" y="186"/>
                    <a:pt x="92" y="186"/>
                  </a:cubicBezTo>
                  <a:close/>
                  <a:moveTo>
                    <a:pt x="84" y="101"/>
                  </a:moveTo>
                  <a:cubicBezTo>
                    <a:pt x="66" y="95"/>
                    <a:pt x="55" y="87"/>
                    <a:pt x="55" y="71"/>
                  </a:cubicBezTo>
                  <a:cubicBezTo>
                    <a:pt x="55" y="57"/>
                    <a:pt x="65" y="46"/>
                    <a:pt x="82" y="42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109" y="41"/>
                    <a:pt x="116" y="44"/>
                    <a:pt x="122" y="46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3" y="63"/>
                    <a:pt x="105" y="59"/>
                    <a:pt x="93" y="59"/>
                  </a:cubicBezTo>
                  <a:cubicBezTo>
                    <a:pt x="83" y="59"/>
                    <a:pt x="79" y="64"/>
                    <a:pt x="79" y="68"/>
                  </a:cubicBezTo>
                  <a:cubicBezTo>
                    <a:pt x="79" y="74"/>
                    <a:pt x="85" y="77"/>
                    <a:pt x="99" y="82"/>
                  </a:cubicBezTo>
                  <a:cubicBezTo>
                    <a:pt x="119" y="89"/>
                    <a:pt x="126" y="98"/>
                    <a:pt x="126" y="113"/>
                  </a:cubicBezTo>
                  <a:cubicBezTo>
                    <a:pt x="126" y="128"/>
                    <a:pt x="116" y="140"/>
                    <a:pt x="97" y="143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70" y="144"/>
                    <a:pt x="60" y="141"/>
                    <a:pt x="54" y="137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65" y="122"/>
                    <a:pt x="75" y="125"/>
                    <a:pt x="86" y="125"/>
                  </a:cubicBezTo>
                  <a:cubicBezTo>
                    <a:pt x="95" y="125"/>
                    <a:pt x="101" y="122"/>
                    <a:pt x="101" y="115"/>
                  </a:cubicBezTo>
                  <a:cubicBezTo>
                    <a:pt x="101" y="109"/>
                    <a:pt x="96" y="105"/>
                    <a:pt x="84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Freeform 389"/>
            <p:cNvSpPr>
              <a:spLocks noEditPoints="1"/>
            </p:cNvSpPr>
            <p:nvPr/>
          </p:nvSpPr>
          <p:spPr bwMode="auto">
            <a:xfrm>
              <a:off x="8242894" y="6328011"/>
              <a:ext cx="292093" cy="285240"/>
            </a:xfrm>
            <a:custGeom>
              <a:avLst/>
              <a:gdLst>
                <a:gd name="T0" fmla="*/ 433 w 433"/>
                <a:gd name="T1" fmla="*/ 423 h 423"/>
                <a:gd name="T2" fmla="*/ 433 w 433"/>
                <a:gd name="T3" fmla="*/ 0 h 423"/>
                <a:gd name="T4" fmla="*/ 0 w 433"/>
                <a:gd name="T5" fmla="*/ 0 h 423"/>
                <a:gd name="T6" fmla="*/ 433 w 433"/>
                <a:gd name="T7" fmla="*/ 423 h 423"/>
                <a:gd name="T8" fmla="*/ 266 w 433"/>
                <a:gd name="T9" fmla="*/ 58 h 423"/>
                <a:gd name="T10" fmla="*/ 387 w 433"/>
                <a:gd name="T11" fmla="*/ 180 h 423"/>
                <a:gd name="T12" fmla="*/ 266 w 433"/>
                <a:gd name="T13" fmla="*/ 302 h 423"/>
                <a:gd name="T14" fmla="*/ 145 w 433"/>
                <a:gd name="T15" fmla="*/ 180 h 423"/>
                <a:gd name="T16" fmla="*/ 266 w 433"/>
                <a:gd name="T17" fmla="*/ 58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3" h="423">
                  <a:moveTo>
                    <a:pt x="433" y="423"/>
                  </a:moveTo>
                  <a:cubicBezTo>
                    <a:pt x="433" y="0"/>
                    <a:pt x="433" y="0"/>
                    <a:pt x="43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229"/>
                    <a:pt x="201" y="412"/>
                    <a:pt x="433" y="423"/>
                  </a:cubicBezTo>
                  <a:close/>
                  <a:moveTo>
                    <a:pt x="266" y="58"/>
                  </a:moveTo>
                  <a:cubicBezTo>
                    <a:pt x="332" y="58"/>
                    <a:pt x="387" y="113"/>
                    <a:pt x="387" y="180"/>
                  </a:cubicBezTo>
                  <a:cubicBezTo>
                    <a:pt x="387" y="247"/>
                    <a:pt x="332" y="302"/>
                    <a:pt x="266" y="302"/>
                  </a:cubicBezTo>
                  <a:cubicBezTo>
                    <a:pt x="199" y="302"/>
                    <a:pt x="145" y="247"/>
                    <a:pt x="145" y="180"/>
                  </a:cubicBezTo>
                  <a:cubicBezTo>
                    <a:pt x="145" y="113"/>
                    <a:pt x="199" y="58"/>
                    <a:pt x="266" y="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Freeform 390"/>
            <p:cNvSpPr/>
            <p:nvPr/>
          </p:nvSpPr>
          <p:spPr bwMode="auto">
            <a:xfrm>
              <a:off x="8696024" y="6020786"/>
              <a:ext cx="189589" cy="270107"/>
            </a:xfrm>
            <a:custGeom>
              <a:avLst/>
              <a:gdLst>
                <a:gd name="T0" fmla="*/ 166 w 664"/>
                <a:gd name="T1" fmla="*/ 946 h 946"/>
                <a:gd name="T2" fmla="*/ 501 w 664"/>
                <a:gd name="T3" fmla="*/ 946 h 946"/>
                <a:gd name="T4" fmla="*/ 501 w 664"/>
                <a:gd name="T5" fmla="*/ 438 h 946"/>
                <a:gd name="T6" fmla="*/ 664 w 664"/>
                <a:gd name="T7" fmla="*/ 438 h 946"/>
                <a:gd name="T8" fmla="*/ 338 w 664"/>
                <a:gd name="T9" fmla="*/ 0 h 946"/>
                <a:gd name="T10" fmla="*/ 0 w 664"/>
                <a:gd name="T11" fmla="*/ 438 h 946"/>
                <a:gd name="T12" fmla="*/ 166 w 664"/>
                <a:gd name="T13" fmla="*/ 438 h 946"/>
                <a:gd name="T14" fmla="*/ 166 w 664"/>
                <a:gd name="T15" fmla="*/ 946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946">
                  <a:moveTo>
                    <a:pt x="166" y="946"/>
                  </a:moveTo>
                  <a:lnTo>
                    <a:pt x="501" y="946"/>
                  </a:lnTo>
                  <a:lnTo>
                    <a:pt x="501" y="438"/>
                  </a:lnTo>
                  <a:lnTo>
                    <a:pt x="664" y="438"/>
                  </a:lnTo>
                  <a:lnTo>
                    <a:pt x="338" y="0"/>
                  </a:lnTo>
                  <a:lnTo>
                    <a:pt x="0" y="438"/>
                  </a:lnTo>
                  <a:lnTo>
                    <a:pt x="166" y="438"/>
                  </a:lnTo>
                  <a:lnTo>
                    <a:pt x="166" y="9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Freeform 391"/>
            <p:cNvSpPr/>
            <p:nvPr/>
          </p:nvSpPr>
          <p:spPr bwMode="auto">
            <a:xfrm>
              <a:off x="8525565" y="6088455"/>
              <a:ext cx="189589" cy="203580"/>
            </a:xfrm>
            <a:custGeom>
              <a:avLst/>
              <a:gdLst>
                <a:gd name="T0" fmla="*/ 498 w 664"/>
                <a:gd name="T1" fmla="*/ 713 h 713"/>
                <a:gd name="T2" fmla="*/ 498 w 664"/>
                <a:gd name="T3" fmla="*/ 437 h 713"/>
                <a:gd name="T4" fmla="*/ 664 w 664"/>
                <a:gd name="T5" fmla="*/ 437 h 713"/>
                <a:gd name="T6" fmla="*/ 338 w 664"/>
                <a:gd name="T7" fmla="*/ 0 h 713"/>
                <a:gd name="T8" fmla="*/ 0 w 664"/>
                <a:gd name="T9" fmla="*/ 437 h 713"/>
                <a:gd name="T10" fmla="*/ 165 w 664"/>
                <a:gd name="T11" fmla="*/ 437 h 713"/>
                <a:gd name="T12" fmla="*/ 165 w 664"/>
                <a:gd name="T13" fmla="*/ 713 h 713"/>
                <a:gd name="T14" fmla="*/ 498 w 664"/>
                <a:gd name="T15" fmla="*/ 71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713">
                  <a:moveTo>
                    <a:pt x="498" y="713"/>
                  </a:moveTo>
                  <a:lnTo>
                    <a:pt x="498" y="437"/>
                  </a:lnTo>
                  <a:lnTo>
                    <a:pt x="664" y="437"/>
                  </a:lnTo>
                  <a:lnTo>
                    <a:pt x="338" y="0"/>
                  </a:lnTo>
                  <a:lnTo>
                    <a:pt x="0" y="437"/>
                  </a:lnTo>
                  <a:lnTo>
                    <a:pt x="165" y="437"/>
                  </a:lnTo>
                  <a:lnTo>
                    <a:pt x="165" y="713"/>
                  </a:lnTo>
                  <a:lnTo>
                    <a:pt x="498" y="7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Freeform 392"/>
            <p:cNvSpPr/>
            <p:nvPr/>
          </p:nvSpPr>
          <p:spPr bwMode="auto">
            <a:xfrm>
              <a:off x="8337118" y="6147844"/>
              <a:ext cx="189589" cy="145047"/>
            </a:xfrm>
            <a:custGeom>
              <a:avLst/>
              <a:gdLst>
                <a:gd name="T0" fmla="*/ 166 w 664"/>
                <a:gd name="T1" fmla="*/ 508 h 508"/>
                <a:gd name="T2" fmla="*/ 501 w 664"/>
                <a:gd name="T3" fmla="*/ 508 h 508"/>
                <a:gd name="T4" fmla="*/ 501 w 664"/>
                <a:gd name="T5" fmla="*/ 437 h 508"/>
                <a:gd name="T6" fmla="*/ 664 w 664"/>
                <a:gd name="T7" fmla="*/ 437 h 508"/>
                <a:gd name="T8" fmla="*/ 338 w 664"/>
                <a:gd name="T9" fmla="*/ 0 h 508"/>
                <a:gd name="T10" fmla="*/ 0 w 664"/>
                <a:gd name="T11" fmla="*/ 437 h 508"/>
                <a:gd name="T12" fmla="*/ 166 w 664"/>
                <a:gd name="T13" fmla="*/ 437 h 508"/>
                <a:gd name="T14" fmla="*/ 166 w 664"/>
                <a:gd name="T15" fmla="*/ 5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508">
                  <a:moveTo>
                    <a:pt x="166" y="508"/>
                  </a:moveTo>
                  <a:lnTo>
                    <a:pt x="501" y="508"/>
                  </a:lnTo>
                  <a:lnTo>
                    <a:pt x="501" y="437"/>
                  </a:lnTo>
                  <a:lnTo>
                    <a:pt x="664" y="437"/>
                  </a:lnTo>
                  <a:lnTo>
                    <a:pt x="338" y="0"/>
                  </a:lnTo>
                  <a:lnTo>
                    <a:pt x="0" y="437"/>
                  </a:lnTo>
                  <a:lnTo>
                    <a:pt x="166" y="437"/>
                  </a:lnTo>
                  <a:lnTo>
                    <a:pt x="166" y="5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Freeform 393"/>
            <p:cNvSpPr>
              <a:spLocks noEditPoints="1"/>
            </p:cNvSpPr>
            <p:nvPr/>
          </p:nvSpPr>
          <p:spPr bwMode="auto">
            <a:xfrm>
              <a:off x="8721150" y="6403390"/>
              <a:ext cx="68241" cy="68812"/>
            </a:xfrm>
            <a:custGeom>
              <a:avLst/>
              <a:gdLst>
                <a:gd name="T0" fmla="*/ 50 w 101"/>
                <a:gd name="T1" fmla="*/ 102 h 102"/>
                <a:gd name="T2" fmla="*/ 101 w 101"/>
                <a:gd name="T3" fmla="*/ 51 h 102"/>
                <a:gd name="T4" fmla="*/ 50 w 101"/>
                <a:gd name="T5" fmla="*/ 0 h 102"/>
                <a:gd name="T6" fmla="*/ 0 w 101"/>
                <a:gd name="T7" fmla="*/ 51 h 102"/>
                <a:gd name="T8" fmla="*/ 50 w 101"/>
                <a:gd name="T9" fmla="*/ 102 h 102"/>
                <a:gd name="T10" fmla="*/ 46 w 101"/>
                <a:gd name="T11" fmla="*/ 55 h 102"/>
                <a:gd name="T12" fmla="*/ 30 w 101"/>
                <a:gd name="T13" fmla="*/ 39 h 102"/>
                <a:gd name="T14" fmla="*/ 45 w 101"/>
                <a:gd name="T15" fmla="*/ 23 h 102"/>
                <a:gd name="T16" fmla="*/ 45 w 101"/>
                <a:gd name="T17" fmla="*/ 14 h 102"/>
                <a:gd name="T18" fmla="*/ 54 w 101"/>
                <a:gd name="T19" fmla="*/ 14 h 102"/>
                <a:gd name="T20" fmla="*/ 54 w 101"/>
                <a:gd name="T21" fmla="*/ 22 h 102"/>
                <a:gd name="T22" fmla="*/ 67 w 101"/>
                <a:gd name="T23" fmla="*/ 25 h 102"/>
                <a:gd name="T24" fmla="*/ 64 w 101"/>
                <a:gd name="T25" fmla="*/ 35 h 102"/>
                <a:gd name="T26" fmla="*/ 51 w 101"/>
                <a:gd name="T27" fmla="*/ 32 h 102"/>
                <a:gd name="T28" fmla="*/ 44 w 101"/>
                <a:gd name="T29" fmla="*/ 37 h 102"/>
                <a:gd name="T30" fmla="*/ 55 w 101"/>
                <a:gd name="T31" fmla="*/ 45 h 102"/>
                <a:gd name="T32" fmla="*/ 69 w 101"/>
                <a:gd name="T33" fmla="*/ 62 h 102"/>
                <a:gd name="T34" fmla="*/ 54 w 101"/>
                <a:gd name="T35" fmla="*/ 78 h 102"/>
                <a:gd name="T36" fmla="*/ 54 w 101"/>
                <a:gd name="T37" fmla="*/ 87 h 102"/>
                <a:gd name="T38" fmla="*/ 45 w 101"/>
                <a:gd name="T39" fmla="*/ 87 h 102"/>
                <a:gd name="T40" fmla="*/ 45 w 101"/>
                <a:gd name="T41" fmla="*/ 79 h 102"/>
                <a:gd name="T42" fmla="*/ 29 w 101"/>
                <a:gd name="T43" fmla="*/ 75 h 102"/>
                <a:gd name="T44" fmla="*/ 32 w 101"/>
                <a:gd name="T45" fmla="*/ 64 h 102"/>
                <a:gd name="T46" fmla="*/ 47 w 101"/>
                <a:gd name="T47" fmla="*/ 68 h 102"/>
                <a:gd name="T48" fmla="*/ 56 w 101"/>
                <a:gd name="T49" fmla="*/ 63 h 102"/>
                <a:gd name="T50" fmla="*/ 46 w 101"/>
                <a:gd name="T51" fmla="*/ 5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1" h="102">
                  <a:moveTo>
                    <a:pt x="50" y="102"/>
                  </a:moveTo>
                  <a:cubicBezTo>
                    <a:pt x="78" y="102"/>
                    <a:pt x="101" y="79"/>
                    <a:pt x="101" y="51"/>
                  </a:cubicBezTo>
                  <a:cubicBezTo>
                    <a:pt x="101" y="23"/>
                    <a:pt x="78" y="0"/>
                    <a:pt x="50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79"/>
                    <a:pt x="23" y="102"/>
                    <a:pt x="50" y="102"/>
                  </a:cubicBezTo>
                  <a:close/>
                  <a:moveTo>
                    <a:pt x="46" y="55"/>
                  </a:moveTo>
                  <a:cubicBezTo>
                    <a:pt x="37" y="52"/>
                    <a:pt x="30" y="47"/>
                    <a:pt x="30" y="39"/>
                  </a:cubicBezTo>
                  <a:cubicBezTo>
                    <a:pt x="30" y="31"/>
                    <a:pt x="36" y="25"/>
                    <a:pt x="45" y="23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60" y="22"/>
                    <a:pt x="64" y="24"/>
                    <a:pt x="67" y="25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2" y="34"/>
                    <a:pt x="58" y="32"/>
                    <a:pt x="51" y="32"/>
                  </a:cubicBezTo>
                  <a:cubicBezTo>
                    <a:pt x="46" y="32"/>
                    <a:pt x="44" y="35"/>
                    <a:pt x="44" y="37"/>
                  </a:cubicBezTo>
                  <a:cubicBezTo>
                    <a:pt x="44" y="40"/>
                    <a:pt x="47" y="42"/>
                    <a:pt x="55" y="45"/>
                  </a:cubicBezTo>
                  <a:cubicBezTo>
                    <a:pt x="65" y="49"/>
                    <a:pt x="69" y="53"/>
                    <a:pt x="69" y="62"/>
                  </a:cubicBezTo>
                  <a:cubicBezTo>
                    <a:pt x="69" y="70"/>
                    <a:pt x="64" y="76"/>
                    <a:pt x="54" y="78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45" y="87"/>
                    <a:pt x="45" y="87"/>
                    <a:pt x="45" y="87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39" y="79"/>
                    <a:pt x="33" y="77"/>
                    <a:pt x="29" y="75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7"/>
                    <a:pt x="41" y="68"/>
                    <a:pt x="47" y="68"/>
                  </a:cubicBezTo>
                  <a:cubicBezTo>
                    <a:pt x="52" y="68"/>
                    <a:pt x="56" y="66"/>
                    <a:pt x="56" y="63"/>
                  </a:cubicBezTo>
                  <a:cubicBezTo>
                    <a:pt x="56" y="59"/>
                    <a:pt x="53" y="57"/>
                    <a:pt x="46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Freeform 394"/>
            <p:cNvSpPr>
              <a:spLocks noEditPoints="1"/>
            </p:cNvSpPr>
            <p:nvPr/>
          </p:nvSpPr>
          <p:spPr bwMode="auto">
            <a:xfrm>
              <a:off x="8613221" y="6346856"/>
              <a:ext cx="88228" cy="89084"/>
            </a:xfrm>
            <a:custGeom>
              <a:avLst/>
              <a:gdLst>
                <a:gd name="T0" fmla="*/ 65 w 131"/>
                <a:gd name="T1" fmla="*/ 132 h 132"/>
                <a:gd name="T2" fmla="*/ 131 w 131"/>
                <a:gd name="T3" fmla="*/ 66 h 132"/>
                <a:gd name="T4" fmla="*/ 65 w 131"/>
                <a:gd name="T5" fmla="*/ 0 h 132"/>
                <a:gd name="T6" fmla="*/ 0 w 131"/>
                <a:gd name="T7" fmla="*/ 66 h 132"/>
                <a:gd name="T8" fmla="*/ 65 w 131"/>
                <a:gd name="T9" fmla="*/ 132 h 132"/>
                <a:gd name="T10" fmla="*/ 60 w 131"/>
                <a:gd name="T11" fmla="*/ 72 h 132"/>
                <a:gd name="T12" fmla="*/ 39 w 131"/>
                <a:gd name="T13" fmla="*/ 51 h 132"/>
                <a:gd name="T14" fmla="*/ 59 w 131"/>
                <a:gd name="T15" fmla="*/ 30 h 132"/>
                <a:gd name="T16" fmla="*/ 59 w 131"/>
                <a:gd name="T17" fmla="*/ 19 h 132"/>
                <a:gd name="T18" fmla="*/ 70 w 131"/>
                <a:gd name="T19" fmla="*/ 19 h 132"/>
                <a:gd name="T20" fmla="*/ 70 w 131"/>
                <a:gd name="T21" fmla="*/ 29 h 132"/>
                <a:gd name="T22" fmla="*/ 87 w 131"/>
                <a:gd name="T23" fmla="*/ 33 h 132"/>
                <a:gd name="T24" fmla="*/ 83 w 131"/>
                <a:gd name="T25" fmla="*/ 46 h 132"/>
                <a:gd name="T26" fmla="*/ 67 w 131"/>
                <a:gd name="T27" fmla="*/ 42 h 132"/>
                <a:gd name="T28" fmla="*/ 57 w 131"/>
                <a:gd name="T29" fmla="*/ 49 h 132"/>
                <a:gd name="T30" fmla="*/ 71 w 131"/>
                <a:gd name="T31" fmla="*/ 59 h 132"/>
                <a:gd name="T32" fmla="*/ 90 w 131"/>
                <a:gd name="T33" fmla="*/ 80 h 132"/>
                <a:gd name="T34" fmla="*/ 69 w 131"/>
                <a:gd name="T35" fmla="*/ 102 h 132"/>
                <a:gd name="T36" fmla="*/ 69 w 131"/>
                <a:gd name="T37" fmla="*/ 114 h 132"/>
                <a:gd name="T38" fmla="*/ 58 w 131"/>
                <a:gd name="T39" fmla="*/ 114 h 132"/>
                <a:gd name="T40" fmla="*/ 58 w 131"/>
                <a:gd name="T41" fmla="*/ 103 h 132"/>
                <a:gd name="T42" fmla="*/ 38 w 131"/>
                <a:gd name="T43" fmla="*/ 98 h 132"/>
                <a:gd name="T44" fmla="*/ 42 w 131"/>
                <a:gd name="T45" fmla="*/ 84 h 132"/>
                <a:gd name="T46" fmla="*/ 61 w 131"/>
                <a:gd name="T47" fmla="*/ 89 h 132"/>
                <a:gd name="T48" fmla="*/ 72 w 131"/>
                <a:gd name="T49" fmla="*/ 82 h 132"/>
                <a:gd name="T50" fmla="*/ 60 w 131"/>
                <a:gd name="T51" fmla="*/ 7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1" h="132">
                  <a:moveTo>
                    <a:pt x="65" y="132"/>
                  </a:moveTo>
                  <a:cubicBezTo>
                    <a:pt x="101" y="132"/>
                    <a:pt x="131" y="103"/>
                    <a:pt x="131" y="66"/>
                  </a:cubicBezTo>
                  <a:cubicBezTo>
                    <a:pt x="131" y="30"/>
                    <a:pt x="101" y="0"/>
                    <a:pt x="65" y="0"/>
                  </a:cubicBezTo>
                  <a:cubicBezTo>
                    <a:pt x="29" y="0"/>
                    <a:pt x="0" y="30"/>
                    <a:pt x="0" y="66"/>
                  </a:cubicBezTo>
                  <a:cubicBezTo>
                    <a:pt x="0" y="103"/>
                    <a:pt x="29" y="132"/>
                    <a:pt x="65" y="132"/>
                  </a:cubicBezTo>
                  <a:close/>
                  <a:moveTo>
                    <a:pt x="60" y="72"/>
                  </a:moveTo>
                  <a:cubicBezTo>
                    <a:pt x="48" y="68"/>
                    <a:pt x="39" y="62"/>
                    <a:pt x="39" y="51"/>
                  </a:cubicBezTo>
                  <a:cubicBezTo>
                    <a:pt x="39" y="41"/>
                    <a:pt x="46" y="33"/>
                    <a:pt x="59" y="30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8" y="30"/>
                    <a:pt x="83" y="31"/>
                    <a:pt x="87" y="33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1" y="45"/>
                    <a:pt x="75" y="42"/>
                    <a:pt x="67" y="42"/>
                  </a:cubicBezTo>
                  <a:cubicBezTo>
                    <a:pt x="59" y="42"/>
                    <a:pt x="57" y="46"/>
                    <a:pt x="57" y="49"/>
                  </a:cubicBezTo>
                  <a:cubicBezTo>
                    <a:pt x="57" y="53"/>
                    <a:pt x="61" y="55"/>
                    <a:pt x="71" y="59"/>
                  </a:cubicBezTo>
                  <a:cubicBezTo>
                    <a:pt x="85" y="64"/>
                    <a:pt x="90" y="70"/>
                    <a:pt x="90" y="80"/>
                  </a:cubicBezTo>
                  <a:cubicBezTo>
                    <a:pt x="90" y="91"/>
                    <a:pt x="83" y="100"/>
                    <a:pt x="69" y="102"/>
                  </a:cubicBezTo>
                  <a:cubicBezTo>
                    <a:pt x="69" y="114"/>
                    <a:pt x="69" y="114"/>
                    <a:pt x="69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0" y="102"/>
                    <a:pt x="43" y="100"/>
                    <a:pt x="38" y="98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7" y="87"/>
                    <a:pt x="53" y="89"/>
                    <a:pt x="61" y="89"/>
                  </a:cubicBezTo>
                  <a:cubicBezTo>
                    <a:pt x="68" y="89"/>
                    <a:pt x="72" y="87"/>
                    <a:pt x="72" y="82"/>
                  </a:cubicBezTo>
                  <a:cubicBezTo>
                    <a:pt x="72" y="78"/>
                    <a:pt x="69" y="75"/>
                    <a:pt x="60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Freeform 395"/>
            <p:cNvSpPr>
              <a:spLocks noEditPoints="1"/>
            </p:cNvSpPr>
            <p:nvPr/>
          </p:nvSpPr>
          <p:spPr bwMode="auto">
            <a:xfrm>
              <a:off x="8617790" y="6475628"/>
              <a:ext cx="68241" cy="68812"/>
            </a:xfrm>
            <a:custGeom>
              <a:avLst/>
              <a:gdLst>
                <a:gd name="T0" fmla="*/ 51 w 101"/>
                <a:gd name="T1" fmla="*/ 0 h 102"/>
                <a:gd name="T2" fmla="*/ 0 w 101"/>
                <a:gd name="T3" fmla="*/ 51 h 102"/>
                <a:gd name="T4" fmla="*/ 51 w 101"/>
                <a:gd name="T5" fmla="*/ 102 h 102"/>
                <a:gd name="T6" fmla="*/ 101 w 101"/>
                <a:gd name="T7" fmla="*/ 51 h 102"/>
                <a:gd name="T8" fmla="*/ 51 w 101"/>
                <a:gd name="T9" fmla="*/ 0 h 102"/>
                <a:gd name="T10" fmla="*/ 54 w 101"/>
                <a:gd name="T11" fmla="*/ 78 h 102"/>
                <a:gd name="T12" fmla="*/ 54 w 101"/>
                <a:gd name="T13" fmla="*/ 87 h 102"/>
                <a:gd name="T14" fmla="*/ 45 w 101"/>
                <a:gd name="T15" fmla="*/ 87 h 102"/>
                <a:gd name="T16" fmla="*/ 45 w 101"/>
                <a:gd name="T17" fmla="*/ 79 h 102"/>
                <a:gd name="T18" fmla="*/ 30 w 101"/>
                <a:gd name="T19" fmla="*/ 75 h 102"/>
                <a:gd name="T20" fmla="*/ 33 w 101"/>
                <a:gd name="T21" fmla="*/ 64 h 102"/>
                <a:gd name="T22" fmla="*/ 47 w 101"/>
                <a:gd name="T23" fmla="*/ 68 h 102"/>
                <a:gd name="T24" fmla="*/ 56 w 101"/>
                <a:gd name="T25" fmla="*/ 63 h 102"/>
                <a:gd name="T26" fmla="*/ 47 w 101"/>
                <a:gd name="T27" fmla="*/ 55 h 102"/>
                <a:gd name="T28" fmla="*/ 30 w 101"/>
                <a:gd name="T29" fmla="*/ 39 h 102"/>
                <a:gd name="T30" fmla="*/ 46 w 101"/>
                <a:gd name="T31" fmla="*/ 23 h 102"/>
                <a:gd name="T32" fmla="*/ 46 w 101"/>
                <a:gd name="T33" fmla="*/ 14 h 102"/>
                <a:gd name="T34" fmla="*/ 54 w 101"/>
                <a:gd name="T35" fmla="*/ 14 h 102"/>
                <a:gd name="T36" fmla="*/ 54 w 101"/>
                <a:gd name="T37" fmla="*/ 22 h 102"/>
                <a:gd name="T38" fmla="*/ 67 w 101"/>
                <a:gd name="T39" fmla="*/ 25 h 102"/>
                <a:gd name="T40" fmla="*/ 65 w 101"/>
                <a:gd name="T41" fmla="*/ 35 h 102"/>
                <a:gd name="T42" fmla="*/ 52 w 101"/>
                <a:gd name="T43" fmla="*/ 32 h 102"/>
                <a:gd name="T44" fmla="*/ 44 w 101"/>
                <a:gd name="T45" fmla="*/ 37 h 102"/>
                <a:gd name="T46" fmla="*/ 55 w 101"/>
                <a:gd name="T47" fmla="*/ 45 h 102"/>
                <a:gd name="T48" fmla="*/ 70 w 101"/>
                <a:gd name="T49" fmla="*/ 61 h 102"/>
                <a:gd name="T50" fmla="*/ 54 w 101"/>
                <a:gd name="T51" fmla="*/ 7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1" h="102">
                  <a:moveTo>
                    <a:pt x="51" y="0"/>
                  </a:moveTo>
                  <a:cubicBezTo>
                    <a:pt x="23" y="0"/>
                    <a:pt x="0" y="22"/>
                    <a:pt x="0" y="51"/>
                  </a:cubicBezTo>
                  <a:cubicBezTo>
                    <a:pt x="0" y="79"/>
                    <a:pt x="23" y="102"/>
                    <a:pt x="51" y="102"/>
                  </a:cubicBezTo>
                  <a:cubicBezTo>
                    <a:pt x="79" y="102"/>
                    <a:pt x="101" y="79"/>
                    <a:pt x="101" y="51"/>
                  </a:cubicBezTo>
                  <a:cubicBezTo>
                    <a:pt x="101" y="22"/>
                    <a:pt x="79" y="0"/>
                    <a:pt x="51" y="0"/>
                  </a:cubicBezTo>
                  <a:close/>
                  <a:moveTo>
                    <a:pt x="54" y="78"/>
                  </a:moveTo>
                  <a:cubicBezTo>
                    <a:pt x="54" y="87"/>
                    <a:pt x="54" y="87"/>
                    <a:pt x="54" y="87"/>
                  </a:cubicBezTo>
                  <a:cubicBezTo>
                    <a:pt x="45" y="87"/>
                    <a:pt x="45" y="87"/>
                    <a:pt x="45" y="87"/>
                  </a:cubicBezTo>
                  <a:cubicBezTo>
                    <a:pt x="45" y="79"/>
                    <a:pt x="45" y="79"/>
                    <a:pt x="45" y="79"/>
                  </a:cubicBezTo>
                  <a:cubicBezTo>
                    <a:pt x="39" y="78"/>
                    <a:pt x="33" y="77"/>
                    <a:pt x="30" y="7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6" y="66"/>
                    <a:pt x="42" y="68"/>
                    <a:pt x="47" y="68"/>
                  </a:cubicBezTo>
                  <a:cubicBezTo>
                    <a:pt x="53" y="68"/>
                    <a:pt x="56" y="66"/>
                    <a:pt x="56" y="63"/>
                  </a:cubicBezTo>
                  <a:cubicBezTo>
                    <a:pt x="56" y="59"/>
                    <a:pt x="53" y="57"/>
                    <a:pt x="47" y="55"/>
                  </a:cubicBezTo>
                  <a:cubicBezTo>
                    <a:pt x="37" y="52"/>
                    <a:pt x="30" y="47"/>
                    <a:pt x="30" y="39"/>
                  </a:cubicBezTo>
                  <a:cubicBezTo>
                    <a:pt x="30" y="31"/>
                    <a:pt x="36" y="24"/>
                    <a:pt x="46" y="23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60" y="22"/>
                    <a:pt x="64" y="23"/>
                    <a:pt x="67" y="25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3" y="34"/>
                    <a:pt x="58" y="32"/>
                    <a:pt x="52" y="32"/>
                  </a:cubicBezTo>
                  <a:cubicBezTo>
                    <a:pt x="46" y="32"/>
                    <a:pt x="44" y="34"/>
                    <a:pt x="44" y="37"/>
                  </a:cubicBezTo>
                  <a:cubicBezTo>
                    <a:pt x="44" y="40"/>
                    <a:pt x="47" y="42"/>
                    <a:pt x="55" y="45"/>
                  </a:cubicBezTo>
                  <a:cubicBezTo>
                    <a:pt x="66" y="48"/>
                    <a:pt x="70" y="53"/>
                    <a:pt x="70" y="61"/>
                  </a:cubicBezTo>
                  <a:cubicBezTo>
                    <a:pt x="70" y="69"/>
                    <a:pt x="64" y="76"/>
                    <a:pt x="54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Freeform 396"/>
            <p:cNvSpPr>
              <a:spLocks noEditPoints="1"/>
            </p:cNvSpPr>
            <p:nvPr/>
          </p:nvSpPr>
          <p:spPr bwMode="auto">
            <a:xfrm>
              <a:off x="8576103" y="6328011"/>
              <a:ext cx="281243" cy="284669"/>
            </a:xfrm>
            <a:custGeom>
              <a:avLst/>
              <a:gdLst>
                <a:gd name="T0" fmla="*/ 0 w 417"/>
                <a:gd name="T1" fmla="*/ 422 h 422"/>
                <a:gd name="T2" fmla="*/ 417 w 417"/>
                <a:gd name="T3" fmla="*/ 0 h 422"/>
                <a:gd name="T4" fmla="*/ 0 w 417"/>
                <a:gd name="T5" fmla="*/ 0 h 422"/>
                <a:gd name="T6" fmla="*/ 0 w 417"/>
                <a:gd name="T7" fmla="*/ 422 h 422"/>
                <a:gd name="T8" fmla="*/ 113 w 417"/>
                <a:gd name="T9" fmla="*/ 337 h 422"/>
                <a:gd name="T10" fmla="*/ 46 w 417"/>
                <a:gd name="T11" fmla="*/ 270 h 422"/>
                <a:gd name="T12" fmla="*/ 113 w 417"/>
                <a:gd name="T13" fmla="*/ 203 h 422"/>
                <a:gd name="T14" fmla="*/ 179 w 417"/>
                <a:gd name="T15" fmla="*/ 270 h 422"/>
                <a:gd name="T16" fmla="*/ 113 w 417"/>
                <a:gd name="T17" fmla="*/ 337 h 422"/>
                <a:gd name="T18" fmla="*/ 265 w 417"/>
                <a:gd name="T19" fmla="*/ 96 h 422"/>
                <a:gd name="T20" fmla="*/ 332 w 417"/>
                <a:gd name="T21" fmla="*/ 163 h 422"/>
                <a:gd name="T22" fmla="*/ 265 w 417"/>
                <a:gd name="T23" fmla="*/ 230 h 422"/>
                <a:gd name="T24" fmla="*/ 199 w 417"/>
                <a:gd name="T25" fmla="*/ 163 h 422"/>
                <a:gd name="T26" fmla="*/ 265 w 417"/>
                <a:gd name="T27" fmla="*/ 96 h 422"/>
                <a:gd name="T28" fmla="*/ 120 w 417"/>
                <a:gd name="T29" fmla="*/ 8 h 422"/>
                <a:gd name="T30" fmla="*/ 206 w 417"/>
                <a:gd name="T31" fmla="*/ 94 h 422"/>
                <a:gd name="T32" fmla="*/ 120 w 417"/>
                <a:gd name="T33" fmla="*/ 181 h 422"/>
                <a:gd name="T34" fmla="*/ 34 w 417"/>
                <a:gd name="T35" fmla="*/ 94 h 422"/>
                <a:gd name="T36" fmla="*/ 120 w 417"/>
                <a:gd name="T37" fmla="*/ 8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7" h="422">
                  <a:moveTo>
                    <a:pt x="0" y="422"/>
                  </a:moveTo>
                  <a:cubicBezTo>
                    <a:pt x="224" y="404"/>
                    <a:pt x="402" y="224"/>
                    <a:pt x="41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22"/>
                  </a:lnTo>
                  <a:close/>
                  <a:moveTo>
                    <a:pt x="113" y="337"/>
                  </a:moveTo>
                  <a:cubicBezTo>
                    <a:pt x="76" y="337"/>
                    <a:pt x="46" y="307"/>
                    <a:pt x="46" y="270"/>
                  </a:cubicBezTo>
                  <a:cubicBezTo>
                    <a:pt x="46" y="233"/>
                    <a:pt x="76" y="203"/>
                    <a:pt x="113" y="203"/>
                  </a:cubicBezTo>
                  <a:cubicBezTo>
                    <a:pt x="150" y="203"/>
                    <a:pt x="179" y="233"/>
                    <a:pt x="179" y="270"/>
                  </a:cubicBezTo>
                  <a:cubicBezTo>
                    <a:pt x="179" y="307"/>
                    <a:pt x="150" y="337"/>
                    <a:pt x="113" y="337"/>
                  </a:cubicBezTo>
                  <a:close/>
                  <a:moveTo>
                    <a:pt x="265" y="96"/>
                  </a:moveTo>
                  <a:cubicBezTo>
                    <a:pt x="302" y="96"/>
                    <a:pt x="332" y="126"/>
                    <a:pt x="332" y="163"/>
                  </a:cubicBezTo>
                  <a:cubicBezTo>
                    <a:pt x="332" y="200"/>
                    <a:pt x="302" y="230"/>
                    <a:pt x="265" y="230"/>
                  </a:cubicBezTo>
                  <a:cubicBezTo>
                    <a:pt x="229" y="230"/>
                    <a:pt x="199" y="200"/>
                    <a:pt x="199" y="163"/>
                  </a:cubicBezTo>
                  <a:cubicBezTo>
                    <a:pt x="199" y="126"/>
                    <a:pt x="229" y="96"/>
                    <a:pt x="265" y="96"/>
                  </a:cubicBezTo>
                  <a:close/>
                  <a:moveTo>
                    <a:pt x="120" y="8"/>
                  </a:moveTo>
                  <a:cubicBezTo>
                    <a:pt x="168" y="8"/>
                    <a:pt x="206" y="47"/>
                    <a:pt x="206" y="94"/>
                  </a:cubicBezTo>
                  <a:cubicBezTo>
                    <a:pt x="206" y="142"/>
                    <a:pt x="168" y="181"/>
                    <a:pt x="120" y="181"/>
                  </a:cubicBezTo>
                  <a:cubicBezTo>
                    <a:pt x="73" y="181"/>
                    <a:pt x="34" y="142"/>
                    <a:pt x="34" y="94"/>
                  </a:cubicBezTo>
                  <a:cubicBezTo>
                    <a:pt x="34" y="47"/>
                    <a:pt x="73" y="8"/>
                    <a:pt x="12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4685436" y="5033159"/>
            <a:ext cx="599033" cy="623874"/>
            <a:chOff x="4445240" y="4337972"/>
            <a:chExt cx="599033" cy="623874"/>
          </a:xfrm>
          <a:solidFill>
            <a:schemeClr val="bg1"/>
          </a:solidFill>
        </p:grpSpPr>
        <p:sp>
          <p:nvSpPr>
            <p:cNvPr id="163" name="Freeform 399"/>
            <p:cNvSpPr/>
            <p:nvPr/>
          </p:nvSpPr>
          <p:spPr bwMode="auto">
            <a:xfrm>
              <a:off x="4445240" y="4357388"/>
              <a:ext cx="599033" cy="598462"/>
            </a:xfrm>
            <a:custGeom>
              <a:avLst/>
              <a:gdLst>
                <a:gd name="T0" fmla="*/ 1092 w 2098"/>
                <a:gd name="T1" fmla="*/ 1007 h 2096"/>
                <a:gd name="T2" fmla="*/ 1092 w 2098"/>
                <a:gd name="T3" fmla="*/ 0 h 2096"/>
                <a:gd name="T4" fmla="*/ 1007 w 2098"/>
                <a:gd name="T5" fmla="*/ 0 h 2096"/>
                <a:gd name="T6" fmla="*/ 1007 w 2098"/>
                <a:gd name="T7" fmla="*/ 1007 h 2096"/>
                <a:gd name="T8" fmla="*/ 0 w 2098"/>
                <a:gd name="T9" fmla="*/ 1007 h 2096"/>
                <a:gd name="T10" fmla="*/ 0 w 2098"/>
                <a:gd name="T11" fmla="*/ 1090 h 2096"/>
                <a:gd name="T12" fmla="*/ 1007 w 2098"/>
                <a:gd name="T13" fmla="*/ 1090 h 2096"/>
                <a:gd name="T14" fmla="*/ 1007 w 2098"/>
                <a:gd name="T15" fmla="*/ 2096 h 2096"/>
                <a:gd name="T16" fmla="*/ 1092 w 2098"/>
                <a:gd name="T17" fmla="*/ 2096 h 2096"/>
                <a:gd name="T18" fmla="*/ 1092 w 2098"/>
                <a:gd name="T19" fmla="*/ 1090 h 2096"/>
                <a:gd name="T20" fmla="*/ 2098 w 2098"/>
                <a:gd name="T21" fmla="*/ 1090 h 2096"/>
                <a:gd name="T22" fmla="*/ 2098 w 2098"/>
                <a:gd name="T23" fmla="*/ 1007 h 2096"/>
                <a:gd name="T24" fmla="*/ 1092 w 2098"/>
                <a:gd name="T25" fmla="*/ 1007 h 2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8" h="2096">
                  <a:moveTo>
                    <a:pt x="1092" y="1007"/>
                  </a:moveTo>
                  <a:lnTo>
                    <a:pt x="1092" y="0"/>
                  </a:lnTo>
                  <a:lnTo>
                    <a:pt x="1007" y="0"/>
                  </a:lnTo>
                  <a:lnTo>
                    <a:pt x="1007" y="1007"/>
                  </a:lnTo>
                  <a:lnTo>
                    <a:pt x="0" y="1007"/>
                  </a:lnTo>
                  <a:lnTo>
                    <a:pt x="0" y="1090"/>
                  </a:lnTo>
                  <a:lnTo>
                    <a:pt x="1007" y="1090"/>
                  </a:lnTo>
                  <a:lnTo>
                    <a:pt x="1007" y="2096"/>
                  </a:lnTo>
                  <a:lnTo>
                    <a:pt x="1092" y="2096"/>
                  </a:lnTo>
                  <a:lnTo>
                    <a:pt x="1092" y="1090"/>
                  </a:lnTo>
                  <a:lnTo>
                    <a:pt x="2098" y="1090"/>
                  </a:lnTo>
                  <a:lnTo>
                    <a:pt x="2098" y="1007"/>
                  </a:lnTo>
                  <a:lnTo>
                    <a:pt x="1092" y="10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Freeform 400"/>
            <p:cNvSpPr/>
            <p:nvPr/>
          </p:nvSpPr>
          <p:spPr bwMode="auto">
            <a:xfrm>
              <a:off x="4478932" y="4337972"/>
              <a:ext cx="189589" cy="269822"/>
            </a:xfrm>
            <a:custGeom>
              <a:avLst/>
              <a:gdLst>
                <a:gd name="T0" fmla="*/ 166 w 664"/>
                <a:gd name="T1" fmla="*/ 945 h 945"/>
                <a:gd name="T2" fmla="*/ 499 w 664"/>
                <a:gd name="T3" fmla="*/ 945 h 945"/>
                <a:gd name="T4" fmla="*/ 499 w 664"/>
                <a:gd name="T5" fmla="*/ 434 h 945"/>
                <a:gd name="T6" fmla="*/ 664 w 664"/>
                <a:gd name="T7" fmla="*/ 434 h 945"/>
                <a:gd name="T8" fmla="*/ 338 w 664"/>
                <a:gd name="T9" fmla="*/ 0 h 945"/>
                <a:gd name="T10" fmla="*/ 0 w 664"/>
                <a:gd name="T11" fmla="*/ 434 h 945"/>
                <a:gd name="T12" fmla="*/ 166 w 664"/>
                <a:gd name="T13" fmla="*/ 434 h 945"/>
                <a:gd name="T14" fmla="*/ 166 w 664"/>
                <a:gd name="T15" fmla="*/ 945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945">
                  <a:moveTo>
                    <a:pt x="166" y="945"/>
                  </a:moveTo>
                  <a:lnTo>
                    <a:pt x="499" y="945"/>
                  </a:lnTo>
                  <a:lnTo>
                    <a:pt x="499" y="434"/>
                  </a:lnTo>
                  <a:lnTo>
                    <a:pt x="664" y="434"/>
                  </a:lnTo>
                  <a:lnTo>
                    <a:pt x="338" y="0"/>
                  </a:lnTo>
                  <a:lnTo>
                    <a:pt x="0" y="434"/>
                  </a:lnTo>
                  <a:lnTo>
                    <a:pt x="166" y="434"/>
                  </a:lnTo>
                  <a:lnTo>
                    <a:pt x="166" y="9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Freeform 401"/>
            <p:cNvSpPr/>
            <p:nvPr/>
          </p:nvSpPr>
          <p:spPr bwMode="auto">
            <a:xfrm>
              <a:off x="4817565" y="4692024"/>
              <a:ext cx="189589" cy="269822"/>
            </a:xfrm>
            <a:custGeom>
              <a:avLst/>
              <a:gdLst>
                <a:gd name="T0" fmla="*/ 499 w 664"/>
                <a:gd name="T1" fmla="*/ 0 h 945"/>
                <a:gd name="T2" fmla="*/ 163 w 664"/>
                <a:gd name="T3" fmla="*/ 0 h 945"/>
                <a:gd name="T4" fmla="*/ 163 w 664"/>
                <a:gd name="T5" fmla="*/ 511 h 945"/>
                <a:gd name="T6" fmla="*/ 0 w 664"/>
                <a:gd name="T7" fmla="*/ 511 h 945"/>
                <a:gd name="T8" fmla="*/ 326 w 664"/>
                <a:gd name="T9" fmla="*/ 945 h 945"/>
                <a:gd name="T10" fmla="*/ 664 w 664"/>
                <a:gd name="T11" fmla="*/ 511 h 945"/>
                <a:gd name="T12" fmla="*/ 499 w 664"/>
                <a:gd name="T13" fmla="*/ 511 h 945"/>
                <a:gd name="T14" fmla="*/ 499 w 664"/>
                <a:gd name="T15" fmla="*/ 0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945">
                  <a:moveTo>
                    <a:pt x="499" y="0"/>
                  </a:moveTo>
                  <a:lnTo>
                    <a:pt x="163" y="0"/>
                  </a:lnTo>
                  <a:lnTo>
                    <a:pt x="163" y="511"/>
                  </a:lnTo>
                  <a:lnTo>
                    <a:pt x="0" y="511"/>
                  </a:lnTo>
                  <a:lnTo>
                    <a:pt x="326" y="945"/>
                  </a:lnTo>
                  <a:lnTo>
                    <a:pt x="664" y="511"/>
                  </a:lnTo>
                  <a:lnTo>
                    <a:pt x="499" y="511"/>
                  </a:lnTo>
                  <a:lnTo>
                    <a:pt x="49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Freeform 402"/>
            <p:cNvSpPr>
              <a:spLocks noEditPoints="1"/>
            </p:cNvSpPr>
            <p:nvPr/>
          </p:nvSpPr>
          <p:spPr bwMode="auto">
            <a:xfrm>
              <a:off x="4790726" y="4357388"/>
              <a:ext cx="242983" cy="236986"/>
            </a:xfrm>
            <a:custGeom>
              <a:avLst/>
              <a:gdLst>
                <a:gd name="T0" fmla="*/ 52 w 360"/>
                <a:gd name="T1" fmla="*/ 259 h 351"/>
                <a:gd name="T2" fmla="*/ 31 w 360"/>
                <a:gd name="T3" fmla="*/ 279 h 351"/>
                <a:gd name="T4" fmla="*/ 77 w 360"/>
                <a:gd name="T5" fmla="*/ 325 h 351"/>
                <a:gd name="T6" fmla="*/ 97 w 360"/>
                <a:gd name="T7" fmla="*/ 304 h 351"/>
                <a:gd name="T8" fmla="*/ 147 w 360"/>
                <a:gd name="T9" fmla="*/ 325 h 351"/>
                <a:gd name="T10" fmla="*/ 147 w 360"/>
                <a:gd name="T11" fmla="*/ 351 h 351"/>
                <a:gd name="T12" fmla="*/ 211 w 360"/>
                <a:gd name="T13" fmla="*/ 351 h 351"/>
                <a:gd name="T14" fmla="*/ 211 w 360"/>
                <a:gd name="T15" fmla="*/ 326 h 351"/>
                <a:gd name="T16" fmla="*/ 264 w 360"/>
                <a:gd name="T17" fmla="*/ 305 h 351"/>
                <a:gd name="T18" fmla="*/ 284 w 360"/>
                <a:gd name="T19" fmla="*/ 324 h 351"/>
                <a:gd name="T20" fmla="*/ 329 w 360"/>
                <a:gd name="T21" fmla="*/ 279 h 351"/>
                <a:gd name="T22" fmla="*/ 310 w 360"/>
                <a:gd name="T23" fmla="*/ 260 h 351"/>
                <a:gd name="T24" fmla="*/ 332 w 360"/>
                <a:gd name="T25" fmla="*/ 208 h 351"/>
                <a:gd name="T26" fmla="*/ 360 w 360"/>
                <a:gd name="T27" fmla="*/ 208 h 351"/>
                <a:gd name="T28" fmla="*/ 360 w 360"/>
                <a:gd name="T29" fmla="*/ 144 h 351"/>
                <a:gd name="T30" fmla="*/ 333 w 360"/>
                <a:gd name="T31" fmla="*/ 144 h 351"/>
                <a:gd name="T32" fmla="*/ 311 w 360"/>
                <a:gd name="T33" fmla="*/ 91 h 351"/>
                <a:gd name="T34" fmla="*/ 331 w 360"/>
                <a:gd name="T35" fmla="*/ 70 h 351"/>
                <a:gd name="T36" fmla="*/ 286 w 360"/>
                <a:gd name="T37" fmla="*/ 25 h 351"/>
                <a:gd name="T38" fmla="*/ 265 w 360"/>
                <a:gd name="T39" fmla="*/ 46 h 351"/>
                <a:gd name="T40" fmla="*/ 211 w 360"/>
                <a:gd name="T41" fmla="*/ 24 h 351"/>
                <a:gd name="T42" fmla="*/ 211 w 360"/>
                <a:gd name="T43" fmla="*/ 0 h 351"/>
                <a:gd name="T44" fmla="*/ 147 w 360"/>
                <a:gd name="T45" fmla="*/ 0 h 351"/>
                <a:gd name="T46" fmla="*/ 147 w 360"/>
                <a:gd name="T47" fmla="*/ 25 h 351"/>
                <a:gd name="T48" fmla="*/ 96 w 360"/>
                <a:gd name="T49" fmla="*/ 46 h 351"/>
                <a:gd name="T50" fmla="*/ 75 w 360"/>
                <a:gd name="T51" fmla="*/ 24 h 351"/>
                <a:gd name="T52" fmla="*/ 29 w 360"/>
                <a:gd name="T53" fmla="*/ 70 h 351"/>
                <a:gd name="T54" fmla="*/ 51 w 360"/>
                <a:gd name="T55" fmla="*/ 91 h 351"/>
                <a:gd name="T56" fmla="*/ 29 w 360"/>
                <a:gd name="T57" fmla="*/ 144 h 351"/>
                <a:gd name="T58" fmla="*/ 0 w 360"/>
                <a:gd name="T59" fmla="*/ 144 h 351"/>
                <a:gd name="T60" fmla="*/ 0 w 360"/>
                <a:gd name="T61" fmla="*/ 208 h 351"/>
                <a:gd name="T62" fmla="*/ 30 w 360"/>
                <a:gd name="T63" fmla="*/ 208 h 351"/>
                <a:gd name="T64" fmla="*/ 52 w 360"/>
                <a:gd name="T65" fmla="*/ 259 h 351"/>
                <a:gd name="T66" fmla="*/ 181 w 360"/>
                <a:gd name="T67" fmla="*/ 66 h 351"/>
                <a:gd name="T68" fmla="*/ 291 w 360"/>
                <a:gd name="T69" fmla="*/ 175 h 351"/>
                <a:gd name="T70" fmla="*/ 181 w 360"/>
                <a:gd name="T71" fmla="*/ 284 h 351"/>
                <a:gd name="T72" fmla="*/ 71 w 360"/>
                <a:gd name="T73" fmla="*/ 175 h 351"/>
                <a:gd name="T74" fmla="*/ 181 w 360"/>
                <a:gd name="T75" fmla="*/ 6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0" h="351">
                  <a:moveTo>
                    <a:pt x="52" y="259"/>
                  </a:moveTo>
                  <a:cubicBezTo>
                    <a:pt x="31" y="279"/>
                    <a:pt x="31" y="279"/>
                    <a:pt x="31" y="279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97" y="304"/>
                    <a:pt x="97" y="304"/>
                    <a:pt x="97" y="304"/>
                  </a:cubicBezTo>
                  <a:cubicBezTo>
                    <a:pt x="112" y="314"/>
                    <a:pt x="129" y="321"/>
                    <a:pt x="147" y="325"/>
                  </a:cubicBezTo>
                  <a:cubicBezTo>
                    <a:pt x="147" y="351"/>
                    <a:pt x="147" y="351"/>
                    <a:pt x="147" y="351"/>
                  </a:cubicBezTo>
                  <a:cubicBezTo>
                    <a:pt x="211" y="351"/>
                    <a:pt x="211" y="351"/>
                    <a:pt x="211" y="351"/>
                  </a:cubicBezTo>
                  <a:cubicBezTo>
                    <a:pt x="211" y="326"/>
                    <a:pt x="211" y="326"/>
                    <a:pt x="211" y="326"/>
                  </a:cubicBezTo>
                  <a:cubicBezTo>
                    <a:pt x="230" y="322"/>
                    <a:pt x="248" y="315"/>
                    <a:pt x="264" y="305"/>
                  </a:cubicBezTo>
                  <a:cubicBezTo>
                    <a:pt x="284" y="324"/>
                    <a:pt x="284" y="324"/>
                    <a:pt x="284" y="324"/>
                  </a:cubicBezTo>
                  <a:cubicBezTo>
                    <a:pt x="329" y="279"/>
                    <a:pt x="329" y="279"/>
                    <a:pt x="329" y="279"/>
                  </a:cubicBezTo>
                  <a:cubicBezTo>
                    <a:pt x="310" y="260"/>
                    <a:pt x="310" y="260"/>
                    <a:pt x="310" y="260"/>
                  </a:cubicBezTo>
                  <a:cubicBezTo>
                    <a:pt x="320" y="244"/>
                    <a:pt x="328" y="227"/>
                    <a:pt x="332" y="208"/>
                  </a:cubicBezTo>
                  <a:cubicBezTo>
                    <a:pt x="360" y="208"/>
                    <a:pt x="360" y="208"/>
                    <a:pt x="360" y="208"/>
                  </a:cubicBezTo>
                  <a:cubicBezTo>
                    <a:pt x="360" y="144"/>
                    <a:pt x="360" y="144"/>
                    <a:pt x="360" y="144"/>
                  </a:cubicBezTo>
                  <a:cubicBezTo>
                    <a:pt x="333" y="144"/>
                    <a:pt x="333" y="144"/>
                    <a:pt x="333" y="144"/>
                  </a:cubicBezTo>
                  <a:cubicBezTo>
                    <a:pt x="329" y="125"/>
                    <a:pt x="321" y="107"/>
                    <a:pt x="311" y="91"/>
                  </a:cubicBezTo>
                  <a:cubicBezTo>
                    <a:pt x="331" y="70"/>
                    <a:pt x="331" y="70"/>
                    <a:pt x="331" y="70"/>
                  </a:cubicBezTo>
                  <a:cubicBezTo>
                    <a:pt x="286" y="25"/>
                    <a:pt x="286" y="25"/>
                    <a:pt x="286" y="25"/>
                  </a:cubicBezTo>
                  <a:cubicBezTo>
                    <a:pt x="265" y="46"/>
                    <a:pt x="265" y="46"/>
                    <a:pt x="265" y="46"/>
                  </a:cubicBezTo>
                  <a:cubicBezTo>
                    <a:pt x="249" y="35"/>
                    <a:pt x="231" y="28"/>
                    <a:pt x="211" y="24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29" y="29"/>
                    <a:pt x="112" y="36"/>
                    <a:pt x="96" y="46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41" y="107"/>
                    <a:pt x="33" y="125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30" y="208"/>
                    <a:pt x="30" y="208"/>
                    <a:pt x="30" y="208"/>
                  </a:cubicBezTo>
                  <a:cubicBezTo>
                    <a:pt x="34" y="227"/>
                    <a:pt x="41" y="244"/>
                    <a:pt x="52" y="259"/>
                  </a:cubicBezTo>
                  <a:close/>
                  <a:moveTo>
                    <a:pt x="181" y="66"/>
                  </a:moveTo>
                  <a:cubicBezTo>
                    <a:pt x="242" y="66"/>
                    <a:pt x="291" y="115"/>
                    <a:pt x="291" y="175"/>
                  </a:cubicBezTo>
                  <a:cubicBezTo>
                    <a:pt x="291" y="235"/>
                    <a:pt x="242" y="284"/>
                    <a:pt x="181" y="284"/>
                  </a:cubicBezTo>
                  <a:cubicBezTo>
                    <a:pt x="120" y="284"/>
                    <a:pt x="71" y="235"/>
                    <a:pt x="71" y="175"/>
                  </a:cubicBezTo>
                  <a:cubicBezTo>
                    <a:pt x="71" y="115"/>
                    <a:pt x="120" y="66"/>
                    <a:pt x="18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Freeform 403"/>
            <p:cNvSpPr>
              <a:spLocks noEditPoints="1"/>
            </p:cNvSpPr>
            <p:nvPr/>
          </p:nvSpPr>
          <p:spPr bwMode="auto">
            <a:xfrm>
              <a:off x="4856111" y="4420203"/>
              <a:ext cx="112783" cy="111355"/>
            </a:xfrm>
            <a:custGeom>
              <a:avLst/>
              <a:gdLst>
                <a:gd name="T0" fmla="*/ 83 w 167"/>
                <a:gd name="T1" fmla="*/ 165 h 165"/>
                <a:gd name="T2" fmla="*/ 167 w 167"/>
                <a:gd name="T3" fmla="*/ 82 h 165"/>
                <a:gd name="T4" fmla="*/ 83 w 167"/>
                <a:gd name="T5" fmla="*/ 0 h 165"/>
                <a:gd name="T6" fmla="*/ 0 w 167"/>
                <a:gd name="T7" fmla="*/ 82 h 165"/>
                <a:gd name="T8" fmla="*/ 83 w 167"/>
                <a:gd name="T9" fmla="*/ 165 h 165"/>
                <a:gd name="T10" fmla="*/ 83 w 167"/>
                <a:gd name="T11" fmla="*/ 26 h 165"/>
                <a:gd name="T12" fmla="*/ 140 w 167"/>
                <a:gd name="T13" fmla="*/ 82 h 165"/>
                <a:gd name="T14" fmla="*/ 83 w 167"/>
                <a:gd name="T15" fmla="*/ 138 h 165"/>
                <a:gd name="T16" fmla="*/ 27 w 167"/>
                <a:gd name="T17" fmla="*/ 82 h 165"/>
                <a:gd name="T18" fmla="*/ 83 w 167"/>
                <a:gd name="T19" fmla="*/ 2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65">
                  <a:moveTo>
                    <a:pt x="83" y="165"/>
                  </a:moveTo>
                  <a:cubicBezTo>
                    <a:pt x="129" y="165"/>
                    <a:pt x="167" y="128"/>
                    <a:pt x="167" y="82"/>
                  </a:cubicBezTo>
                  <a:cubicBezTo>
                    <a:pt x="167" y="37"/>
                    <a:pt x="129" y="0"/>
                    <a:pt x="83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128"/>
                    <a:pt x="37" y="165"/>
                    <a:pt x="83" y="165"/>
                  </a:cubicBezTo>
                  <a:close/>
                  <a:moveTo>
                    <a:pt x="83" y="26"/>
                  </a:moveTo>
                  <a:cubicBezTo>
                    <a:pt x="114" y="26"/>
                    <a:pt x="140" y="51"/>
                    <a:pt x="140" y="82"/>
                  </a:cubicBezTo>
                  <a:cubicBezTo>
                    <a:pt x="140" y="113"/>
                    <a:pt x="114" y="138"/>
                    <a:pt x="83" y="138"/>
                  </a:cubicBezTo>
                  <a:cubicBezTo>
                    <a:pt x="52" y="138"/>
                    <a:pt x="27" y="113"/>
                    <a:pt x="27" y="82"/>
                  </a:cubicBezTo>
                  <a:cubicBezTo>
                    <a:pt x="27" y="51"/>
                    <a:pt x="52" y="26"/>
                    <a:pt x="8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Oval 404"/>
            <p:cNvSpPr>
              <a:spLocks noChangeArrowheads="1"/>
            </p:cNvSpPr>
            <p:nvPr/>
          </p:nvSpPr>
          <p:spPr bwMode="auto">
            <a:xfrm>
              <a:off x="4891802" y="4455894"/>
              <a:ext cx="40545" cy="391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Freeform 405"/>
            <p:cNvSpPr/>
            <p:nvPr/>
          </p:nvSpPr>
          <p:spPr bwMode="auto">
            <a:xfrm>
              <a:off x="4525472" y="4677177"/>
              <a:ext cx="107358" cy="117351"/>
            </a:xfrm>
            <a:custGeom>
              <a:avLst/>
              <a:gdLst>
                <a:gd name="T0" fmla="*/ 22 w 159"/>
                <a:gd name="T1" fmla="*/ 115 h 174"/>
                <a:gd name="T2" fmla="*/ 81 w 159"/>
                <a:gd name="T3" fmla="*/ 174 h 174"/>
                <a:gd name="T4" fmla="*/ 138 w 159"/>
                <a:gd name="T5" fmla="*/ 115 h 174"/>
                <a:gd name="T6" fmla="*/ 155 w 159"/>
                <a:gd name="T7" fmla="*/ 96 h 174"/>
                <a:gd name="T8" fmla="*/ 146 w 159"/>
                <a:gd name="T9" fmla="*/ 67 h 174"/>
                <a:gd name="T10" fmla="*/ 79 w 159"/>
                <a:gd name="T11" fmla="*/ 0 h 174"/>
                <a:gd name="T12" fmla="*/ 13 w 159"/>
                <a:gd name="T13" fmla="*/ 67 h 174"/>
                <a:gd name="T14" fmla="*/ 4 w 159"/>
                <a:gd name="T15" fmla="*/ 96 h 174"/>
                <a:gd name="T16" fmla="*/ 22 w 159"/>
                <a:gd name="T17" fmla="*/ 11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174">
                  <a:moveTo>
                    <a:pt x="22" y="115"/>
                  </a:moveTo>
                  <a:cubicBezTo>
                    <a:pt x="34" y="146"/>
                    <a:pt x="56" y="174"/>
                    <a:pt x="81" y="174"/>
                  </a:cubicBezTo>
                  <a:cubicBezTo>
                    <a:pt x="106" y="174"/>
                    <a:pt x="127" y="146"/>
                    <a:pt x="138" y="115"/>
                  </a:cubicBezTo>
                  <a:cubicBezTo>
                    <a:pt x="145" y="114"/>
                    <a:pt x="152" y="107"/>
                    <a:pt x="155" y="96"/>
                  </a:cubicBezTo>
                  <a:cubicBezTo>
                    <a:pt x="159" y="83"/>
                    <a:pt x="154" y="70"/>
                    <a:pt x="146" y="67"/>
                  </a:cubicBezTo>
                  <a:cubicBezTo>
                    <a:pt x="144" y="30"/>
                    <a:pt x="115" y="0"/>
                    <a:pt x="79" y="0"/>
                  </a:cubicBezTo>
                  <a:cubicBezTo>
                    <a:pt x="44" y="0"/>
                    <a:pt x="15" y="30"/>
                    <a:pt x="13" y="67"/>
                  </a:cubicBezTo>
                  <a:cubicBezTo>
                    <a:pt x="5" y="70"/>
                    <a:pt x="0" y="83"/>
                    <a:pt x="4" y="96"/>
                  </a:cubicBezTo>
                  <a:cubicBezTo>
                    <a:pt x="7" y="107"/>
                    <a:pt x="14" y="115"/>
                    <a:pt x="22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0" name="Freeform 407"/>
            <p:cNvSpPr/>
            <p:nvPr/>
          </p:nvSpPr>
          <p:spPr bwMode="auto">
            <a:xfrm>
              <a:off x="4494636" y="4789388"/>
              <a:ext cx="169317" cy="142192"/>
            </a:xfrm>
            <a:custGeom>
              <a:avLst/>
              <a:gdLst>
                <a:gd name="T0" fmla="*/ 194 w 251"/>
                <a:gd name="T1" fmla="*/ 0 h 211"/>
                <a:gd name="T2" fmla="*/ 140 w 251"/>
                <a:gd name="T3" fmla="*/ 91 h 211"/>
                <a:gd name="T4" fmla="*/ 133 w 251"/>
                <a:gd name="T5" fmla="*/ 50 h 211"/>
                <a:gd name="T6" fmla="*/ 141 w 251"/>
                <a:gd name="T7" fmla="*/ 37 h 211"/>
                <a:gd name="T8" fmla="*/ 125 w 251"/>
                <a:gd name="T9" fmla="*/ 21 h 211"/>
                <a:gd name="T10" fmla="*/ 110 w 251"/>
                <a:gd name="T11" fmla="*/ 37 h 211"/>
                <a:gd name="T12" fmla="*/ 117 w 251"/>
                <a:gd name="T13" fmla="*/ 50 h 211"/>
                <a:gd name="T14" fmla="*/ 111 w 251"/>
                <a:gd name="T15" fmla="*/ 90 h 211"/>
                <a:gd name="T16" fmla="*/ 57 w 251"/>
                <a:gd name="T17" fmla="*/ 0 h 211"/>
                <a:gd name="T18" fmla="*/ 1 w 251"/>
                <a:gd name="T19" fmla="*/ 60 h 211"/>
                <a:gd name="T20" fmla="*/ 0 w 251"/>
                <a:gd name="T21" fmla="*/ 60 h 211"/>
                <a:gd name="T22" fmla="*/ 0 w 251"/>
                <a:gd name="T23" fmla="*/ 191 h 211"/>
                <a:gd name="T24" fmla="*/ 1 w 251"/>
                <a:gd name="T25" fmla="*/ 191 h 211"/>
                <a:gd name="T26" fmla="*/ 125 w 251"/>
                <a:gd name="T27" fmla="*/ 211 h 211"/>
                <a:gd name="T28" fmla="*/ 250 w 251"/>
                <a:gd name="T29" fmla="*/ 191 h 211"/>
                <a:gd name="T30" fmla="*/ 251 w 251"/>
                <a:gd name="T31" fmla="*/ 191 h 211"/>
                <a:gd name="T32" fmla="*/ 250 w 251"/>
                <a:gd name="T33" fmla="*/ 60 h 211"/>
                <a:gd name="T34" fmla="*/ 194 w 251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1" h="211">
                  <a:moveTo>
                    <a:pt x="194" y="0"/>
                  </a:moveTo>
                  <a:cubicBezTo>
                    <a:pt x="140" y="91"/>
                    <a:pt x="140" y="91"/>
                    <a:pt x="140" y="91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8" y="47"/>
                    <a:pt x="141" y="42"/>
                    <a:pt x="141" y="37"/>
                  </a:cubicBezTo>
                  <a:cubicBezTo>
                    <a:pt x="141" y="28"/>
                    <a:pt x="134" y="21"/>
                    <a:pt x="125" y="21"/>
                  </a:cubicBezTo>
                  <a:cubicBezTo>
                    <a:pt x="117" y="21"/>
                    <a:pt x="110" y="28"/>
                    <a:pt x="110" y="37"/>
                  </a:cubicBezTo>
                  <a:cubicBezTo>
                    <a:pt x="110" y="42"/>
                    <a:pt x="113" y="47"/>
                    <a:pt x="117" y="50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7" y="13"/>
                    <a:pt x="6" y="35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1" y="191"/>
                    <a:pt x="1" y="191"/>
                    <a:pt x="1" y="191"/>
                  </a:cubicBezTo>
                  <a:cubicBezTo>
                    <a:pt x="7" y="202"/>
                    <a:pt x="60" y="211"/>
                    <a:pt x="125" y="211"/>
                  </a:cubicBezTo>
                  <a:cubicBezTo>
                    <a:pt x="191" y="211"/>
                    <a:pt x="244" y="202"/>
                    <a:pt x="250" y="191"/>
                  </a:cubicBezTo>
                  <a:cubicBezTo>
                    <a:pt x="251" y="191"/>
                    <a:pt x="251" y="191"/>
                    <a:pt x="251" y="191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45" y="35"/>
                    <a:pt x="224" y="13"/>
                    <a:pt x="19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1" name="组合 170"/>
          <p:cNvGrpSpPr/>
          <p:nvPr/>
        </p:nvGrpSpPr>
        <p:grpSpPr>
          <a:xfrm>
            <a:off x="4648888" y="1425255"/>
            <a:ext cx="599319" cy="624159"/>
            <a:chOff x="4370592" y="1199968"/>
            <a:chExt cx="599319" cy="624159"/>
          </a:xfrm>
          <a:solidFill>
            <a:schemeClr val="bg1"/>
          </a:solidFill>
        </p:grpSpPr>
        <p:sp>
          <p:nvSpPr>
            <p:cNvPr id="172" name="Freeform 410"/>
            <p:cNvSpPr/>
            <p:nvPr/>
          </p:nvSpPr>
          <p:spPr bwMode="auto">
            <a:xfrm>
              <a:off x="4370592" y="1219669"/>
              <a:ext cx="599319" cy="599033"/>
            </a:xfrm>
            <a:custGeom>
              <a:avLst/>
              <a:gdLst>
                <a:gd name="T0" fmla="*/ 1092 w 2099"/>
                <a:gd name="T1" fmla="*/ 1007 h 2098"/>
                <a:gd name="T2" fmla="*/ 1092 w 2099"/>
                <a:gd name="T3" fmla="*/ 0 h 2098"/>
                <a:gd name="T4" fmla="*/ 1007 w 2099"/>
                <a:gd name="T5" fmla="*/ 0 h 2098"/>
                <a:gd name="T6" fmla="*/ 1007 w 2099"/>
                <a:gd name="T7" fmla="*/ 1007 h 2098"/>
                <a:gd name="T8" fmla="*/ 0 w 2099"/>
                <a:gd name="T9" fmla="*/ 1007 h 2098"/>
                <a:gd name="T10" fmla="*/ 0 w 2099"/>
                <a:gd name="T11" fmla="*/ 1092 h 2098"/>
                <a:gd name="T12" fmla="*/ 1007 w 2099"/>
                <a:gd name="T13" fmla="*/ 1092 h 2098"/>
                <a:gd name="T14" fmla="*/ 1007 w 2099"/>
                <a:gd name="T15" fmla="*/ 2098 h 2098"/>
                <a:gd name="T16" fmla="*/ 1092 w 2099"/>
                <a:gd name="T17" fmla="*/ 2098 h 2098"/>
                <a:gd name="T18" fmla="*/ 1092 w 2099"/>
                <a:gd name="T19" fmla="*/ 1092 h 2098"/>
                <a:gd name="T20" fmla="*/ 2099 w 2099"/>
                <a:gd name="T21" fmla="*/ 1092 h 2098"/>
                <a:gd name="T22" fmla="*/ 2099 w 2099"/>
                <a:gd name="T23" fmla="*/ 1007 h 2098"/>
                <a:gd name="T24" fmla="*/ 1092 w 2099"/>
                <a:gd name="T25" fmla="*/ 1007 h 2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9" h="2098">
                  <a:moveTo>
                    <a:pt x="1092" y="1007"/>
                  </a:moveTo>
                  <a:lnTo>
                    <a:pt x="1092" y="0"/>
                  </a:lnTo>
                  <a:lnTo>
                    <a:pt x="1007" y="0"/>
                  </a:lnTo>
                  <a:lnTo>
                    <a:pt x="1007" y="1007"/>
                  </a:lnTo>
                  <a:lnTo>
                    <a:pt x="0" y="1007"/>
                  </a:lnTo>
                  <a:lnTo>
                    <a:pt x="0" y="1092"/>
                  </a:lnTo>
                  <a:lnTo>
                    <a:pt x="1007" y="1092"/>
                  </a:lnTo>
                  <a:lnTo>
                    <a:pt x="1007" y="2098"/>
                  </a:lnTo>
                  <a:lnTo>
                    <a:pt x="1092" y="2098"/>
                  </a:lnTo>
                  <a:lnTo>
                    <a:pt x="1092" y="1092"/>
                  </a:lnTo>
                  <a:lnTo>
                    <a:pt x="2099" y="1092"/>
                  </a:lnTo>
                  <a:lnTo>
                    <a:pt x="2099" y="1007"/>
                  </a:lnTo>
                  <a:lnTo>
                    <a:pt x="1092" y="10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Freeform 411"/>
            <p:cNvSpPr/>
            <p:nvPr/>
          </p:nvSpPr>
          <p:spPr bwMode="auto">
            <a:xfrm>
              <a:off x="4403713" y="1199968"/>
              <a:ext cx="189589" cy="270107"/>
            </a:xfrm>
            <a:custGeom>
              <a:avLst/>
              <a:gdLst>
                <a:gd name="T0" fmla="*/ 166 w 664"/>
                <a:gd name="T1" fmla="*/ 946 h 946"/>
                <a:gd name="T2" fmla="*/ 501 w 664"/>
                <a:gd name="T3" fmla="*/ 946 h 946"/>
                <a:gd name="T4" fmla="*/ 501 w 664"/>
                <a:gd name="T5" fmla="*/ 438 h 946"/>
                <a:gd name="T6" fmla="*/ 664 w 664"/>
                <a:gd name="T7" fmla="*/ 438 h 946"/>
                <a:gd name="T8" fmla="*/ 338 w 664"/>
                <a:gd name="T9" fmla="*/ 0 h 946"/>
                <a:gd name="T10" fmla="*/ 0 w 664"/>
                <a:gd name="T11" fmla="*/ 438 h 946"/>
                <a:gd name="T12" fmla="*/ 166 w 664"/>
                <a:gd name="T13" fmla="*/ 438 h 946"/>
                <a:gd name="T14" fmla="*/ 166 w 664"/>
                <a:gd name="T15" fmla="*/ 946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946">
                  <a:moveTo>
                    <a:pt x="166" y="946"/>
                  </a:moveTo>
                  <a:lnTo>
                    <a:pt x="501" y="946"/>
                  </a:lnTo>
                  <a:lnTo>
                    <a:pt x="501" y="438"/>
                  </a:lnTo>
                  <a:lnTo>
                    <a:pt x="664" y="438"/>
                  </a:lnTo>
                  <a:lnTo>
                    <a:pt x="338" y="0"/>
                  </a:lnTo>
                  <a:lnTo>
                    <a:pt x="0" y="438"/>
                  </a:lnTo>
                  <a:lnTo>
                    <a:pt x="166" y="438"/>
                  </a:lnTo>
                  <a:lnTo>
                    <a:pt x="166" y="9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Freeform 412"/>
            <p:cNvSpPr/>
            <p:nvPr/>
          </p:nvSpPr>
          <p:spPr bwMode="auto">
            <a:xfrm>
              <a:off x="4742347" y="1554876"/>
              <a:ext cx="189589" cy="269251"/>
            </a:xfrm>
            <a:custGeom>
              <a:avLst/>
              <a:gdLst>
                <a:gd name="T0" fmla="*/ 499 w 664"/>
                <a:gd name="T1" fmla="*/ 0 h 943"/>
                <a:gd name="T2" fmla="*/ 166 w 664"/>
                <a:gd name="T3" fmla="*/ 0 h 943"/>
                <a:gd name="T4" fmla="*/ 166 w 664"/>
                <a:gd name="T5" fmla="*/ 508 h 943"/>
                <a:gd name="T6" fmla="*/ 0 w 664"/>
                <a:gd name="T7" fmla="*/ 508 h 943"/>
                <a:gd name="T8" fmla="*/ 327 w 664"/>
                <a:gd name="T9" fmla="*/ 943 h 943"/>
                <a:gd name="T10" fmla="*/ 664 w 664"/>
                <a:gd name="T11" fmla="*/ 508 h 943"/>
                <a:gd name="T12" fmla="*/ 499 w 664"/>
                <a:gd name="T13" fmla="*/ 508 h 943"/>
                <a:gd name="T14" fmla="*/ 499 w 664"/>
                <a:gd name="T15" fmla="*/ 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4" h="943">
                  <a:moveTo>
                    <a:pt x="499" y="0"/>
                  </a:moveTo>
                  <a:lnTo>
                    <a:pt x="166" y="0"/>
                  </a:lnTo>
                  <a:lnTo>
                    <a:pt x="166" y="508"/>
                  </a:lnTo>
                  <a:lnTo>
                    <a:pt x="0" y="508"/>
                  </a:lnTo>
                  <a:lnTo>
                    <a:pt x="327" y="943"/>
                  </a:lnTo>
                  <a:lnTo>
                    <a:pt x="664" y="508"/>
                  </a:lnTo>
                  <a:lnTo>
                    <a:pt x="499" y="508"/>
                  </a:lnTo>
                  <a:lnTo>
                    <a:pt x="49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Freeform 413"/>
            <p:cNvSpPr/>
            <p:nvPr/>
          </p:nvSpPr>
          <p:spPr bwMode="auto">
            <a:xfrm>
              <a:off x="4451111" y="1539458"/>
              <a:ext cx="106501" cy="117351"/>
            </a:xfrm>
            <a:custGeom>
              <a:avLst/>
              <a:gdLst>
                <a:gd name="T0" fmla="*/ 22 w 158"/>
                <a:gd name="T1" fmla="*/ 115 h 174"/>
                <a:gd name="T2" fmla="*/ 81 w 158"/>
                <a:gd name="T3" fmla="*/ 174 h 174"/>
                <a:gd name="T4" fmla="*/ 137 w 158"/>
                <a:gd name="T5" fmla="*/ 115 h 174"/>
                <a:gd name="T6" fmla="*/ 155 w 158"/>
                <a:gd name="T7" fmla="*/ 96 h 174"/>
                <a:gd name="T8" fmla="*/ 146 w 158"/>
                <a:gd name="T9" fmla="*/ 67 h 174"/>
                <a:gd name="T10" fmla="*/ 79 w 158"/>
                <a:gd name="T11" fmla="*/ 0 h 174"/>
                <a:gd name="T12" fmla="*/ 13 w 158"/>
                <a:gd name="T13" fmla="*/ 67 h 174"/>
                <a:gd name="T14" fmla="*/ 3 w 158"/>
                <a:gd name="T15" fmla="*/ 96 h 174"/>
                <a:gd name="T16" fmla="*/ 22 w 158"/>
                <a:gd name="T17" fmla="*/ 11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174">
                  <a:moveTo>
                    <a:pt x="22" y="115"/>
                  </a:moveTo>
                  <a:cubicBezTo>
                    <a:pt x="34" y="146"/>
                    <a:pt x="56" y="174"/>
                    <a:pt x="81" y="174"/>
                  </a:cubicBezTo>
                  <a:cubicBezTo>
                    <a:pt x="105" y="174"/>
                    <a:pt x="126" y="146"/>
                    <a:pt x="137" y="115"/>
                  </a:cubicBezTo>
                  <a:cubicBezTo>
                    <a:pt x="145" y="115"/>
                    <a:pt x="152" y="107"/>
                    <a:pt x="155" y="96"/>
                  </a:cubicBezTo>
                  <a:cubicBezTo>
                    <a:pt x="158" y="83"/>
                    <a:pt x="154" y="71"/>
                    <a:pt x="146" y="67"/>
                  </a:cubicBezTo>
                  <a:cubicBezTo>
                    <a:pt x="143" y="30"/>
                    <a:pt x="114" y="0"/>
                    <a:pt x="79" y="0"/>
                  </a:cubicBezTo>
                  <a:cubicBezTo>
                    <a:pt x="44" y="0"/>
                    <a:pt x="15" y="30"/>
                    <a:pt x="13" y="67"/>
                  </a:cubicBezTo>
                  <a:cubicBezTo>
                    <a:pt x="4" y="71"/>
                    <a:pt x="0" y="83"/>
                    <a:pt x="3" y="96"/>
                  </a:cubicBezTo>
                  <a:cubicBezTo>
                    <a:pt x="6" y="107"/>
                    <a:pt x="14" y="115"/>
                    <a:pt x="22" y="1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Freeform 414"/>
            <p:cNvSpPr/>
            <p:nvPr/>
          </p:nvSpPr>
          <p:spPr bwMode="auto">
            <a:xfrm>
              <a:off x="4419988" y="1651384"/>
              <a:ext cx="168746" cy="142477"/>
            </a:xfrm>
            <a:custGeom>
              <a:avLst/>
              <a:gdLst>
                <a:gd name="T0" fmla="*/ 193 w 250"/>
                <a:gd name="T1" fmla="*/ 0 h 211"/>
                <a:gd name="T2" fmla="*/ 139 w 250"/>
                <a:gd name="T3" fmla="*/ 91 h 211"/>
                <a:gd name="T4" fmla="*/ 133 w 250"/>
                <a:gd name="T5" fmla="*/ 50 h 211"/>
                <a:gd name="T6" fmla="*/ 140 w 250"/>
                <a:gd name="T7" fmla="*/ 37 h 211"/>
                <a:gd name="T8" fmla="*/ 125 w 250"/>
                <a:gd name="T9" fmla="*/ 22 h 211"/>
                <a:gd name="T10" fmla="*/ 109 w 250"/>
                <a:gd name="T11" fmla="*/ 37 h 211"/>
                <a:gd name="T12" fmla="*/ 117 w 250"/>
                <a:gd name="T13" fmla="*/ 50 h 211"/>
                <a:gd name="T14" fmla="*/ 110 w 250"/>
                <a:gd name="T15" fmla="*/ 90 h 211"/>
                <a:gd name="T16" fmla="*/ 57 w 250"/>
                <a:gd name="T17" fmla="*/ 0 h 211"/>
                <a:gd name="T18" fmla="*/ 1 w 250"/>
                <a:gd name="T19" fmla="*/ 60 h 211"/>
                <a:gd name="T20" fmla="*/ 0 w 250"/>
                <a:gd name="T21" fmla="*/ 60 h 211"/>
                <a:gd name="T22" fmla="*/ 0 w 250"/>
                <a:gd name="T23" fmla="*/ 191 h 211"/>
                <a:gd name="T24" fmla="*/ 1 w 250"/>
                <a:gd name="T25" fmla="*/ 191 h 211"/>
                <a:gd name="T26" fmla="*/ 125 w 250"/>
                <a:gd name="T27" fmla="*/ 211 h 211"/>
                <a:gd name="T28" fmla="*/ 249 w 250"/>
                <a:gd name="T29" fmla="*/ 191 h 211"/>
                <a:gd name="T30" fmla="*/ 250 w 250"/>
                <a:gd name="T31" fmla="*/ 191 h 211"/>
                <a:gd name="T32" fmla="*/ 249 w 250"/>
                <a:gd name="T33" fmla="*/ 60 h 211"/>
                <a:gd name="T34" fmla="*/ 193 w 250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0" h="211">
                  <a:moveTo>
                    <a:pt x="193" y="0"/>
                  </a:moveTo>
                  <a:cubicBezTo>
                    <a:pt x="139" y="91"/>
                    <a:pt x="139" y="91"/>
                    <a:pt x="139" y="91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7" y="47"/>
                    <a:pt x="140" y="43"/>
                    <a:pt x="140" y="37"/>
                  </a:cubicBezTo>
                  <a:cubicBezTo>
                    <a:pt x="140" y="29"/>
                    <a:pt x="133" y="22"/>
                    <a:pt x="125" y="22"/>
                  </a:cubicBezTo>
                  <a:cubicBezTo>
                    <a:pt x="116" y="22"/>
                    <a:pt x="109" y="29"/>
                    <a:pt x="109" y="37"/>
                  </a:cubicBezTo>
                  <a:cubicBezTo>
                    <a:pt x="109" y="43"/>
                    <a:pt x="112" y="47"/>
                    <a:pt x="117" y="5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27" y="13"/>
                    <a:pt x="5" y="35"/>
                    <a:pt x="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1" y="191"/>
                    <a:pt x="1" y="191"/>
                    <a:pt x="1" y="191"/>
                  </a:cubicBezTo>
                  <a:cubicBezTo>
                    <a:pt x="6" y="202"/>
                    <a:pt x="60" y="211"/>
                    <a:pt x="125" y="211"/>
                  </a:cubicBezTo>
                  <a:cubicBezTo>
                    <a:pt x="190" y="211"/>
                    <a:pt x="244" y="202"/>
                    <a:pt x="249" y="191"/>
                  </a:cubicBezTo>
                  <a:cubicBezTo>
                    <a:pt x="250" y="191"/>
                    <a:pt x="250" y="191"/>
                    <a:pt x="250" y="191"/>
                  </a:cubicBezTo>
                  <a:cubicBezTo>
                    <a:pt x="249" y="60"/>
                    <a:pt x="249" y="60"/>
                    <a:pt x="249" y="60"/>
                  </a:cubicBezTo>
                  <a:cubicBezTo>
                    <a:pt x="244" y="35"/>
                    <a:pt x="223" y="13"/>
                    <a:pt x="19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Freeform 415"/>
            <p:cNvSpPr>
              <a:spLocks noEditPoints="1"/>
            </p:cNvSpPr>
            <p:nvPr/>
          </p:nvSpPr>
          <p:spPr bwMode="auto">
            <a:xfrm>
              <a:off x="4762619" y="1222239"/>
              <a:ext cx="149330" cy="186448"/>
            </a:xfrm>
            <a:custGeom>
              <a:avLst/>
              <a:gdLst>
                <a:gd name="T0" fmla="*/ 53 w 221"/>
                <a:gd name="T1" fmla="*/ 226 h 276"/>
                <a:gd name="T2" fmla="*/ 50 w 221"/>
                <a:gd name="T3" fmla="*/ 276 h 276"/>
                <a:gd name="T4" fmla="*/ 60 w 221"/>
                <a:gd name="T5" fmla="*/ 273 h 276"/>
                <a:gd name="T6" fmla="*/ 166 w 221"/>
                <a:gd name="T7" fmla="*/ 273 h 276"/>
                <a:gd name="T8" fmla="*/ 174 w 221"/>
                <a:gd name="T9" fmla="*/ 275 h 276"/>
                <a:gd name="T10" fmla="*/ 171 w 221"/>
                <a:gd name="T11" fmla="*/ 223 h 276"/>
                <a:gd name="T12" fmla="*/ 221 w 221"/>
                <a:gd name="T13" fmla="*/ 111 h 276"/>
                <a:gd name="T14" fmla="*/ 111 w 221"/>
                <a:gd name="T15" fmla="*/ 0 h 276"/>
                <a:gd name="T16" fmla="*/ 0 w 221"/>
                <a:gd name="T17" fmla="*/ 111 h 276"/>
                <a:gd name="T18" fmla="*/ 53 w 221"/>
                <a:gd name="T19" fmla="*/ 226 h 276"/>
                <a:gd name="T20" fmla="*/ 111 w 221"/>
                <a:gd name="T21" fmla="*/ 23 h 276"/>
                <a:gd name="T22" fmla="*/ 198 w 221"/>
                <a:gd name="T23" fmla="*/ 111 h 276"/>
                <a:gd name="T24" fmla="*/ 155 w 221"/>
                <a:gd name="T25" fmla="*/ 206 h 276"/>
                <a:gd name="T26" fmla="*/ 147 w 221"/>
                <a:gd name="T27" fmla="*/ 214 h 276"/>
                <a:gd name="T28" fmla="*/ 149 w 221"/>
                <a:gd name="T29" fmla="*/ 254 h 276"/>
                <a:gd name="T30" fmla="*/ 75 w 221"/>
                <a:gd name="T31" fmla="*/ 254 h 276"/>
                <a:gd name="T32" fmla="*/ 77 w 221"/>
                <a:gd name="T33" fmla="*/ 216 h 276"/>
                <a:gd name="T34" fmla="*/ 68 w 221"/>
                <a:gd name="T35" fmla="*/ 208 h 276"/>
                <a:gd name="T36" fmla="*/ 24 w 221"/>
                <a:gd name="T37" fmla="*/ 111 h 276"/>
                <a:gd name="T38" fmla="*/ 111 w 221"/>
                <a:gd name="T39" fmla="*/ 2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1" h="276">
                  <a:moveTo>
                    <a:pt x="53" y="226"/>
                  </a:moveTo>
                  <a:cubicBezTo>
                    <a:pt x="50" y="276"/>
                    <a:pt x="50" y="276"/>
                    <a:pt x="50" y="276"/>
                  </a:cubicBezTo>
                  <a:cubicBezTo>
                    <a:pt x="53" y="274"/>
                    <a:pt x="56" y="273"/>
                    <a:pt x="60" y="273"/>
                  </a:cubicBezTo>
                  <a:cubicBezTo>
                    <a:pt x="166" y="273"/>
                    <a:pt x="166" y="273"/>
                    <a:pt x="166" y="273"/>
                  </a:cubicBezTo>
                  <a:cubicBezTo>
                    <a:pt x="169" y="273"/>
                    <a:pt x="172" y="274"/>
                    <a:pt x="174" y="275"/>
                  </a:cubicBezTo>
                  <a:cubicBezTo>
                    <a:pt x="171" y="223"/>
                    <a:pt x="171" y="223"/>
                    <a:pt x="171" y="223"/>
                  </a:cubicBezTo>
                  <a:cubicBezTo>
                    <a:pt x="201" y="195"/>
                    <a:pt x="221" y="150"/>
                    <a:pt x="221" y="111"/>
                  </a:cubicBezTo>
                  <a:cubicBezTo>
                    <a:pt x="221" y="50"/>
                    <a:pt x="172" y="0"/>
                    <a:pt x="111" y="0"/>
                  </a:cubicBezTo>
                  <a:cubicBezTo>
                    <a:pt x="50" y="0"/>
                    <a:pt x="0" y="50"/>
                    <a:pt x="0" y="111"/>
                  </a:cubicBezTo>
                  <a:cubicBezTo>
                    <a:pt x="0" y="151"/>
                    <a:pt x="21" y="198"/>
                    <a:pt x="53" y="226"/>
                  </a:cubicBezTo>
                  <a:close/>
                  <a:moveTo>
                    <a:pt x="111" y="23"/>
                  </a:moveTo>
                  <a:cubicBezTo>
                    <a:pt x="159" y="23"/>
                    <a:pt x="198" y="63"/>
                    <a:pt x="198" y="111"/>
                  </a:cubicBezTo>
                  <a:cubicBezTo>
                    <a:pt x="198" y="144"/>
                    <a:pt x="180" y="183"/>
                    <a:pt x="155" y="206"/>
                  </a:cubicBezTo>
                  <a:cubicBezTo>
                    <a:pt x="147" y="214"/>
                    <a:pt x="147" y="214"/>
                    <a:pt x="147" y="214"/>
                  </a:cubicBezTo>
                  <a:cubicBezTo>
                    <a:pt x="149" y="254"/>
                    <a:pt x="149" y="254"/>
                    <a:pt x="149" y="254"/>
                  </a:cubicBezTo>
                  <a:cubicBezTo>
                    <a:pt x="75" y="254"/>
                    <a:pt x="75" y="254"/>
                    <a:pt x="75" y="254"/>
                  </a:cubicBezTo>
                  <a:cubicBezTo>
                    <a:pt x="77" y="216"/>
                    <a:pt x="77" y="216"/>
                    <a:pt x="77" y="216"/>
                  </a:cubicBezTo>
                  <a:cubicBezTo>
                    <a:pt x="68" y="208"/>
                    <a:pt x="68" y="208"/>
                    <a:pt x="68" y="208"/>
                  </a:cubicBezTo>
                  <a:cubicBezTo>
                    <a:pt x="42" y="185"/>
                    <a:pt x="24" y="145"/>
                    <a:pt x="24" y="111"/>
                  </a:cubicBezTo>
                  <a:cubicBezTo>
                    <a:pt x="24" y="63"/>
                    <a:pt x="63" y="23"/>
                    <a:pt x="111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Freeform 416"/>
            <p:cNvSpPr/>
            <p:nvPr/>
          </p:nvSpPr>
          <p:spPr bwMode="auto">
            <a:xfrm>
              <a:off x="4793742" y="1411257"/>
              <a:ext cx="90512" cy="18845"/>
            </a:xfrm>
            <a:custGeom>
              <a:avLst/>
              <a:gdLst>
                <a:gd name="T0" fmla="*/ 134 w 134"/>
                <a:gd name="T1" fmla="*/ 14 h 28"/>
                <a:gd name="T2" fmla="*/ 120 w 134"/>
                <a:gd name="T3" fmla="*/ 0 h 28"/>
                <a:gd name="T4" fmla="*/ 14 w 134"/>
                <a:gd name="T5" fmla="*/ 0 h 28"/>
                <a:gd name="T6" fmla="*/ 0 w 134"/>
                <a:gd name="T7" fmla="*/ 14 h 28"/>
                <a:gd name="T8" fmla="*/ 14 w 134"/>
                <a:gd name="T9" fmla="*/ 28 h 28"/>
                <a:gd name="T10" fmla="*/ 120 w 134"/>
                <a:gd name="T11" fmla="*/ 28 h 28"/>
                <a:gd name="T12" fmla="*/ 134 w 134"/>
                <a:gd name="T13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28">
                  <a:moveTo>
                    <a:pt x="134" y="14"/>
                  </a:moveTo>
                  <a:cubicBezTo>
                    <a:pt x="134" y="6"/>
                    <a:pt x="128" y="0"/>
                    <a:pt x="12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120" y="28"/>
                    <a:pt x="120" y="28"/>
                    <a:pt x="120" y="28"/>
                  </a:cubicBezTo>
                  <a:cubicBezTo>
                    <a:pt x="128" y="28"/>
                    <a:pt x="134" y="21"/>
                    <a:pt x="13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Freeform 417"/>
            <p:cNvSpPr/>
            <p:nvPr/>
          </p:nvSpPr>
          <p:spPr bwMode="auto">
            <a:xfrm>
              <a:off x="4796311" y="1432957"/>
              <a:ext cx="83659" cy="18845"/>
            </a:xfrm>
            <a:custGeom>
              <a:avLst/>
              <a:gdLst>
                <a:gd name="T0" fmla="*/ 124 w 124"/>
                <a:gd name="T1" fmla="*/ 14 h 28"/>
                <a:gd name="T2" fmla="*/ 111 w 124"/>
                <a:gd name="T3" fmla="*/ 0 h 28"/>
                <a:gd name="T4" fmla="*/ 13 w 124"/>
                <a:gd name="T5" fmla="*/ 0 h 28"/>
                <a:gd name="T6" fmla="*/ 0 w 124"/>
                <a:gd name="T7" fmla="*/ 14 h 28"/>
                <a:gd name="T8" fmla="*/ 13 w 124"/>
                <a:gd name="T9" fmla="*/ 28 h 28"/>
                <a:gd name="T10" fmla="*/ 111 w 124"/>
                <a:gd name="T11" fmla="*/ 28 h 28"/>
                <a:gd name="T12" fmla="*/ 124 w 124"/>
                <a:gd name="T13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28">
                  <a:moveTo>
                    <a:pt x="124" y="14"/>
                  </a:moveTo>
                  <a:cubicBezTo>
                    <a:pt x="124" y="6"/>
                    <a:pt x="118" y="0"/>
                    <a:pt x="1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18" y="28"/>
                    <a:pt x="124" y="22"/>
                    <a:pt x="12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0" name="Freeform 418"/>
            <p:cNvSpPr/>
            <p:nvPr/>
          </p:nvSpPr>
          <p:spPr bwMode="auto">
            <a:xfrm>
              <a:off x="4803735" y="1454371"/>
              <a:ext cx="68812" cy="19130"/>
            </a:xfrm>
            <a:custGeom>
              <a:avLst/>
              <a:gdLst>
                <a:gd name="T0" fmla="*/ 92 w 102"/>
                <a:gd name="T1" fmla="*/ 0 h 28"/>
                <a:gd name="T2" fmla="*/ 11 w 102"/>
                <a:gd name="T3" fmla="*/ 0 h 28"/>
                <a:gd name="T4" fmla="*/ 0 w 102"/>
                <a:gd name="T5" fmla="*/ 14 h 28"/>
                <a:gd name="T6" fmla="*/ 11 w 102"/>
                <a:gd name="T7" fmla="*/ 28 h 28"/>
                <a:gd name="T8" fmla="*/ 92 w 102"/>
                <a:gd name="T9" fmla="*/ 28 h 28"/>
                <a:gd name="T10" fmla="*/ 102 w 102"/>
                <a:gd name="T11" fmla="*/ 14 h 28"/>
                <a:gd name="T12" fmla="*/ 92 w 102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8">
                  <a:moveTo>
                    <a:pt x="9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7"/>
                    <a:pt x="0" y="14"/>
                  </a:cubicBezTo>
                  <a:cubicBezTo>
                    <a:pt x="0" y="22"/>
                    <a:pt x="5" y="28"/>
                    <a:pt x="11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8" y="28"/>
                    <a:pt x="102" y="22"/>
                    <a:pt x="102" y="14"/>
                  </a:cubicBezTo>
                  <a:cubicBezTo>
                    <a:pt x="102" y="7"/>
                    <a:pt x="98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Freeform 419"/>
            <p:cNvSpPr/>
            <p:nvPr/>
          </p:nvSpPr>
          <p:spPr bwMode="auto">
            <a:xfrm>
              <a:off x="4803735" y="1254789"/>
              <a:ext cx="79662" cy="75664"/>
            </a:xfrm>
            <a:custGeom>
              <a:avLst/>
              <a:gdLst>
                <a:gd name="T0" fmla="*/ 108 w 118"/>
                <a:gd name="T1" fmla="*/ 74 h 112"/>
                <a:gd name="T2" fmla="*/ 96 w 118"/>
                <a:gd name="T3" fmla="*/ 112 h 112"/>
                <a:gd name="T4" fmla="*/ 118 w 118"/>
                <a:gd name="T5" fmla="*/ 64 h 112"/>
                <a:gd name="T6" fmla="*/ 53 w 118"/>
                <a:gd name="T7" fmla="*/ 0 h 112"/>
                <a:gd name="T8" fmla="*/ 0 w 118"/>
                <a:gd name="T9" fmla="*/ 26 h 112"/>
                <a:gd name="T10" fmla="*/ 43 w 118"/>
                <a:gd name="T11" fmla="*/ 10 h 112"/>
                <a:gd name="T12" fmla="*/ 108 w 118"/>
                <a:gd name="T13" fmla="*/ 7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12">
                  <a:moveTo>
                    <a:pt x="108" y="74"/>
                  </a:moveTo>
                  <a:cubicBezTo>
                    <a:pt x="108" y="88"/>
                    <a:pt x="104" y="101"/>
                    <a:pt x="96" y="112"/>
                  </a:cubicBezTo>
                  <a:cubicBezTo>
                    <a:pt x="109" y="100"/>
                    <a:pt x="118" y="83"/>
                    <a:pt x="118" y="64"/>
                  </a:cubicBezTo>
                  <a:cubicBezTo>
                    <a:pt x="118" y="29"/>
                    <a:pt x="89" y="0"/>
                    <a:pt x="53" y="0"/>
                  </a:cubicBezTo>
                  <a:cubicBezTo>
                    <a:pt x="31" y="0"/>
                    <a:pt x="12" y="11"/>
                    <a:pt x="0" y="26"/>
                  </a:cubicBezTo>
                  <a:cubicBezTo>
                    <a:pt x="12" y="16"/>
                    <a:pt x="27" y="10"/>
                    <a:pt x="43" y="10"/>
                  </a:cubicBezTo>
                  <a:cubicBezTo>
                    <a:pt x="79" y="10"/>
                    <a:pt x="108" y="39"/>
                    <a:pt x="108" y="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5998284" y="4979194"/>
            <a:ext cx="495387" cy="673270"/>
            <a:chOff x="5758088" y="4284007"/>
            <a:chExt cx="495387" cy="673270"/>
          </a:xfrm>
          <a:solidFill>
            <a:schemeClr val="bg1"/>
          </a:solidFill>
        </p:grpSpPr>
        <p:sp>
          <p:nvSpPr>
            <p:cNvPr id="183" name="Freeform 422"/>
            <p:cNvSpPr/>
            <p:nvPr/>
          </p:nvSpPr>
          <p:spPr bwMode="auto">
            <a:xfrm>
              <a:off x="5822902" y="4284007"/>
              <a:ext cx="221283" cy="243554"/>
            </a:xfrm>
            <a:custGeom>
              <a:avLst/>
              <a:gdLst>
                <a:gd name="T0" fmla="*/ 45 w 328"/>
                <a:gd name="T1" fmla="*/ 239 h 361"/>
                <a:gd name="T2" fmla="*/ 167 w 328"/>
                <a:gd name="T3" fmla="*/ 361 h 361"/>
                <a:gd name="T4" fmla="*/ 285 w 328"/>
                <a:gd name="T5" fmla="*/ 239 h 361"/>
                <a:gd name="T6" fmla="*/ 321 w 328"/>
                <a:gd name="T7" fmla="*/ 199 h 361"/>
                <a:gd name="T8" fmla="*/ 302 w 328"/>
                <a:gd name="T9" fmla="*/ 140 h 361"/>
                <a:gd name="T10" fmla="*/ 164 w 328"/>
                <a:gd name="T11" fmla="*/ 0 h 361"/>
                <a:gd name="T12" fmla="*/ 26 w 328"/>
                <a:gd name="T13" fmla="*/ 140 h 361"/>
                <a:gd name="T14" fmla="*/ 7 w 328"/>
                <a:gd name="T15" fmla="*/ 199 h 361"/>
                <a:gd name="T16" fmla="*/ 45 w 328"/>
                <a:gd name="T17" fmla="*/ 239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8" h="361">
                  <a:moveTo>
                    <a:pt x="45" y="239"/>
                  </a:moveTo>
                  <a:cubicBezTo>
                    <a:pt x="70" y="303"/>
                    <a:pt x="116" y="361"/>
                    <a:pt x="167" y="361"/>
                  </a:cubicBezTo>
                  <a:cubicBezTo>
                    <a:pt x="219" y="361"/>
                    <a:pt x="262" y="303"/>
                    <a:pt x="285" y="239"/>
                  </a:cubicBezTo>
                  <a:cubicBezTo>
                    <a:pt x="300" y="238"/>
                    <a:pt x="315" y="222"/>
                    <a:pt x="321" y="199"/>
                  </a:cubicBezTo>
                  <a:cubicBezTo>
                    <a:pt x="328" y="173"/>
                    <a:pt x="319" y="146"/>
                    <a:pt x="302" y="140"/>
                  </a:cubicBezTo>
                  <a:cubicBezTo>
                    <a:pt x="297" y="62"/>
                    <a:pt x="237" y="0"/>
                    <a:pt x="164" y="0"/>
                  </a:cubicBezTo>
                  <a:cubicBezTo>
                    <a:pt x="90" y="0"/>
                    <a:pt x="30" y="62"/>
                    <a:pt x="26" y="140"/>
                  </a:cubicBezTo>
                  <a:cubicBezTo>
                    <a:pt x="8" y="146"/>
                    <a:pt x="0" y="173"/>
                    <a:pt x="7" y="199"/>
                  </a:cubicBezTo>
                  <a:cubicBezTo>
                    <a:pt x="13" y="223"/>
                    <a:pt x="29" y="239"/>
                    <a:pt x="45" y="2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4" name="Freeform 423"/>
            <p:cNvSpPr/>
            <p:nvPr/>
          </p:nvSpPr>
          <p:spPr bwMode="auto">
            <a:xfrm>
              <a:off x="6097007" y="4775683"/>
              <a:ext cx="1999" cy="1428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Freeform 424"/>
            <p:cNvSpPr/>
            <p:nvPr/>
          </p:nvSpPr>
          <p:spPr bwMode="auto">
            <a:xfrm>
              <a:off x="6066456" y="4582096"/>
              <a:ext cx="30551" cy="171315"/>
            </a:xfrm>
            <a:custGeom>
              <a:avLst/>
              <a:gdLst>
                <a:gd name="T0" fmla="*/ 0 w 45"/>
                <a:gd name="T1" fmla="*/ 0 h 254"/>
                <a:gd name="T2" fmla="*/ 21 w 45"/>
                <a:gd name="T3" fmla="*/ 254 h 254"/>
                <a:gd name="T4" fmla="*/ 45 w 45"/>
                <a:gd name="T5" fmla="*/ 241 h 254"/>
                <a:gd name="T6" fmla="*/ 29 w 45"/>
                <a:gd name="T7" fmla="*/ 0 h 254"/>
                <a:gd name="T8" fmla="*/ 0 w 45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54">
                  <a:moveTo>
                    <a:pt x="0" y="0"/>
                  </a:moveTo>
                  <a:cubicBezTo>
                    <a:pt x="21" y="254"/>
                    <a:pt x="21" y="254"/>
                    <a:pt x="21" y="254"/>
                  </a:cubicBezTo>
                  <a:cubicBezTo>
                    <a:pt x="29" y="249"/>
                    <a:pt x="37" y="245"/>
                    <a:pt x="45" y="241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6" name="Freeform 425"/>
            <p:cNvSpPr/>
            <p:nvPr/>
          </p:nvSpPr>
          <p:spPr bwMode="auto">
            <a:xfrm>
              <a:off x="6187233" y="4775683"/>
              <a:ext cx="1999" cy="1428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2 h 2"/>
                <a:gd name="T4" fmla="*/ 3 w 3"/>
                <a:gd name="T5" fmla="*/ 2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7" name="Freeform 426"/>
            <p:cNvSpPr/>
            <p:nvPr/>
          </p:nvSpPr>
          <p:spPr bwMode="auto">
            <a:xfrm>
              <a:off x="6189232" y="4582096"/>
              <a:ext cx="30551" cy="171315"/>
            </a:xfrm>
            <a:custGeom>
              <a:avLst/>
              <a:gdLst>
                <a:gd name="T0" fmla="*/ 45 w 45"/>
                <a:gd name="T1" fmla="*/ 0 h 254"/>
                <a:gd name="T2" fmla="*/ 16 w 45"/>
                <a:gd name="T3" fmla="*/ 0 h 254"/>
                <a:gd name="T4" fmla="*/ 0 w 45"/>
                <a:gd name="T5" fmla="*/ 241 h 254"/>
                <a:gd name="T6" fmla="*/ 24 w 45"/>
                <a:gd name="T7" fmla="*/ 254 h 254"/>
                <a:gd name="T8" fmla="*/ 45 w 45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54">
                  <a:moveTo>
                    <a:pt x="45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8" y="245"/>
                    <a:pt x="16" y="249"/>
                    <a:pt x="24" y="254"/>
                  </a:cubicBez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8" name="Freeform 427"/>
            <p:cNvSpPr>
              <a:spLocks noEditPoints="1"/>
            </p:cNvSpPr>
            <p:nvPr/>
          </p:nvSpPr>
          <p:spPr bwMode="auto">
            <a:xfrm>
              <a:off x="6032192" y="4740563"/>
              <a:ext cx="221283" cy="216714"/>
            </a:xfrm>
            <a:custGeom>
              <a:avLst/>
              <a:gdLst>
                <a:gd name="T0" fmla="*/ 164 w 328"/>
                <a:gd name="T1" fmla="*/ 0 h 321"/>
                <a:gd name="T2" fmla="*/ 0 w 328"/>
                <a:gd name="T3" fmla="*/ 161 h 321"/>
                <a:gd name="T4" fmla="*/ 164 w 328"/>
                <a:gd name="T5" fmla="*/ 321 h 321"/>
                <a:gd name="T6" fmla="*/ 328 w 328"/>
                <a:gd name="T7" fmla="*/ 161 h 321"/>
                <a:gd name="T8" fmla="*/ 164 w 328"/>
                <a:gd name="T9" fmla="*/ 0 h 321"/>
                <a:gd name="T10" fmla="*/ 164 w 328"/>
                <a:gd name="T11" fmla="*/ 294 h 321"/>
                <a:gd name="T12" fmla="*/ 27 w 328"/>
                <a:gd name="T13" fmla="*/ 161 h 321"/>
                <a:gd name="T14" fmla="*/ 164 w 328"/>
                <a:gd name="T15" fmla="*/ 27 h 321"/>
                <a:gd name="T16" fmla="*/ 302 w 328"/>
                <a:gd name="T17" fmla="*/ 161 h 321"/>
                <a:gd name="T18" fmla="*/ 164 w 328"/>
                <a:gd name="T19" fmla="*/ 294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8" h="321">
                  <a:moveTo>
                    <a:pt x="164" y="0"/>
                  </a:moveTo>
                  <a:cubicBezTo>
                    <a:pt x="74" y="0"/>
                    <a:pt x="0" y="72"/>
                    <a:pt x="0" y="161"/>
                  </a:cubicBezTo>
                  <a:cubicBezTo>
                    <a:pt x="0" y="249"/>
                    <a:pt x="74" y="321"/>
                    <a:pt x="164" y="321"/>
                  </a:cubicBezTo>
                  <a:cubicBezTo>
                    <a:pt x="255" y="321"/>
                    <a:pt x="328" y="249"/>
                    <a:pt x="328" y="161"/>
                  </a:cubicBezTo>
                  <a:cubicBezTo>
                    <a:pt x="328" y="72"/>
                    <a:pt x="255" y="0"/>
                    <a:pt x="164" y="0"/>
                  </a:cubicBezTo>
                  <a:close/>
                  <a:moveTo>
                    <a:pt x="164" y="294"/>
                  </a:moveTo>
                  <a:cubicBezTo>
                    <a:pt x="89" y="294"/>
                    <a:pt x="27" y="234"/>
                    <a:pt x="27" y="161"/>
                  </a:cubicBezTo>
                  <a:cubicBezTo>
                    <a:pt x="27" y="87"/>
                    <a:pt x="89" y="27"/>
                    <a:pt x="164" y="27"/>
                  </a:cubicBezTo>
                  <a:cubicBezTo>
                    <a:pt x="240" y="27"/>
                    <a:pt x="302" y="87"/>
                    <a:pt x="302" y="161"/>
                  </a:cubicBezTo>
                  <a:cubicBezTo>
                    <a:pt x="302" y="234"/>
                    <a:pt x="240" y="294"/>
                    <a:pt x="164" y="2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9" name="Freeform 428"/>
            <p:cNvSpPr/>
            <p:nvPr/>
          </p:nvSpPr>
          <p:spPr bwMode="auto">
            <a:xfrm>
              <a:off x="6105001" y="4571246"/>
              <a:ext cx="76235" cy="168175"/>
            </a:xfrm>
            <a:custGeom>
              <a:avLst/>
              <a:gdLst>
                <a:gd name="T0" fmla="*/ 56 w 113"/>
                <a:gd name="T1" fmla="*/ 243 h 249"/>
                <a:gd name="T2" fmla="*/ 100 w 113"/>
                <a:gd name="T3" fmla="*/ 249 h 249"/>
                <a:gd name="T4" fmla="*/ 113 w 113"/>
                <a:gd name="T5" fmla="*/ 0 h 249"/>
                <a:gd name="T6" fmla="*/ 0 w 113"/>
                <a:gd name="T7" fmla="*/ 0 h 249"/>
                <a:gd name="T8" fmla="*/ 13 w 113"/>
                <a:gd name="T9" fmla="*/ 249 h 249"/>
                <a:gd name="T10" fmla="*/ 56 w 113"/>
                <a:gd name="T11" fmla="*/ 24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249">
                  <a:moveTo>
                    <a:pt x="56" y="243"/>
                  </a:moveTo>
                  <a:cubicBezTo>
                    <a:pt x="71" y="243"/>
                    <a:pt x="86" y="245"/>
                    <a:pt x="100" y="249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249"/>
                    <a:pt x="13" y="249"/>
                    <a:pt x="13" y="249"/>
                  </a:cubicBezTo>
                  <a:cubicBezTo>
                    <a:pt x="27" y="245"/>
                    <a:pt x="42" y="243"/>
                    <a:pt x="56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0" name="Freeform 429"/>
            <p:cNvSpPr/>
            <p:nvPr/>
          </p:nvSpPr>
          <p:spPr bwMode="auto">
            <a:xfrm>
              <a:off x="5758088" y="4516711"/>
              <a:ext cx="334636" cy="294948"/>
            </a:xfrm>
            <a:custGeom>
              <a:avLst/>
              <a:gdLst>
                <a:gd name="T0" fmla="*/ 460 w 496"/>
                <a:gd name="T1" fmla="*/ 351 h 437"/>
                <a:gd name="T2" fmla="*/ 437 w 496"/>
                <a:gd name="T3" fmla="*/ 80 h 437"/>
                <a:gd name="T4" fmla="*/ 496 w 496"/>
                <a:gd name="T5" fmla="*/ 80 h 437"/>
                <a:gd name="T6" fmla="*/ 496 w 496"/>
                <a:gd name="T7" fmla="*/ 73 h 437"/>
                <a:gd name="T8" fmla="*/ 401 w 496"/>
                <a:gd name="T9" fmla="*/ 0 h 437"/>
                <a:gd name="T10" fmla="*/ 290 w 496"/>
                <a:gd name="T11" fmla="*/ 188 h 437"/>
                <a:gd name="T12" fmla="*/ 276 w 496"/>
                <a:gd name="T13" fmla="*/ 103 h 437"/>
                <a:gd name="T14" fmla="*/ 291 w 496"/>
                <a:gd name="T15" fmla="*/ 76 h 437"/>
                <a:gd name="T16" fmla="*/ 259 w 496"/>
                <a:gd name="T17" fmla="*/ 44 h 437"/>
                <a:gd name="T18" fmla="*/ 227 w 496"/>
                <a:gd name="T19" fmla="*/ 76 h 437"/>
                <a:gd name="T20" fmla="*/ 243 w 496"/>
                <a:gd name="T21" fmla="*/ 103 h 437"/>
                <a:gd name="T22" fmla="*/ 229 w 496"/>
                <a:gd name="T23" fmla="*/ 186 h 437"/>
                <a:gd name="T24" fmla="*/ 118 w 496"/>
                <a:gd name="T25" fmla="*/ 0 h 437"/>
                <a:gd name="T26" fmla="*/ 2 w 496"/>
                <a:gd name="T27" fmla="*/ 123 h 437"/>
                <a:gd name="T28" fmla="*/ 0 w 496"/>
                <a:gd name="T29" fmla="*/ 123 h 437"/>
                <a:gd name="T30" fmla="*/ 0 w 496"/>
                <a:gd name="T31" fmla="*/ 396 h 437"/>
                <a:gd name="T32" fmla="*/ 1 w 496"/>
                <a:gd name="T33" fmla="*/ 396 h 437"/>
                <a:gd name="T34" fmla="*/ 260 w 496"/>
                <a:gd name="T35" fmla="*/ 437 h 437"/>
                <a:gd name="T36" fmla="*/ 400 w 496"/>
                <a:gd name="T37" fmla="*/ 430 h 437"/>
                <a:gd name="T38" fmla="*/ 460 w 496"/>
                <a:gd name="T39" fmla="*/ 351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6" h="437">
                  <a:moveTo>
                    <a:pt x="460" y="351"/>
                  </a:moveTo>
                  <a:cubicBezTo>
                    <a:pt x="437" y="80"/>
                    <a:pt x="437" y="80"/>
                    <a:pt x="437" y="80"/>
                  </a:cubicBezTo>
                  <a:cubicBezTo>
                    <a:pt x="496" y="80"/>
                    <a:pt x="496" y="80"/>
                    <a:pt x="496" y="80"/>
                  </a:cubicBezTo>
                  <a:cubicBezTo>
                    <a:pt x="496" y="73"/>
                    <a:pt x="496" y="73"/>
                    <a:pt x="496" y="73"/>
                  </a:cubicBezTo>
                  <a:cubicBezTo>
                    <a:pt x="475" y="43"/>
                    <a:pt x="442" y="18"/>
                    <a:pt x="401" y="0"/>
                  </a:cubicBezTo>
                  <a:cubicBezTo>
                    <a:pt x="290" y="188"/>
                    <a:pt x="290" y="188"/>
                    <a:pt x="290" y="188"/>
                  </a:cubicBezTo>
                  <a:cubicBezTo>
                    <a:pt x="276" y="103"/>
                    <a:pt x="276" y="103"/>
                    <a:pt x="276" y="103"/>
                  </a:cubicBezTo>
                  <a:cubicBezTo>
                    <a:pt x="285" y="98"/>
                    <a:pt x="291" y="88"/>
                    <a:pt x="291" y="76"/>
                  </a:cubicBezTo>
                  <a:cubicBezTo>
                    <a:pt x="291" y="59"/>
                    <a:pt x="277" y="44"/>
                    <a:pt x="259" y="44"/>
                  </a:cubicBezTo>
                  <a:cubicBezTo>
                    <a:pt x="242" y="44"/>
                    <a:pt x="227" y="59"/>
                    <a:pt x="227" y="76"/>
                  </a:cubicBezTo>
                  <a:cubicBezTo>
                    <a:pt x="227" y="88"/>
                    <a:pt x="233" y="98"/>
                    <a:pt x="243" y="103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56" y="27"/>
                    <a:pt x="12" y="72"/>
                    <a:pt x="2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396"/>
                    <a:pt x="0" y="396"/>
                    <a:pt x="0" y="396"/>
                  </a:cubicBezTo>
                  <a:cubicBezTo>
                    <a:pt x="1" y="396"/>
                    <a:pt x="1" y="396"/>
                    <a:pt x="1" y="396"/>
                  </a:cubicBezTo>
                  <a:cubicBezTo>
                    <a:pt x="14" y="419"/>
                    <a:pt x="125" y="437"/>
                    <a:pt x="260" y="437"/>
                  </a:cubicBezTo>
                  <a:cubicBezTo>
                    <a:pt x="312" y="437"/>
                    <a:pt x="360" y="435"/>
                    <a:pt x="400" y="430"/>
                  </a:cubicBezTo>
                  <a:cubicBezTo>
                    <a:pt x="413" y="398"/>
                    <a:pt x="434" y="371"/>
                    <a:pt x="460" y="3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1" name="Freeform 430"/>
            <p:cNvSpPr>
              <a:spLocks noEditPoints="1"/>
            </p:cNvSpPr>
            <p:nvPr/>
          </p:nvSpPr>
          <p:spPr bwMode="auto">
            <a:xfrm>
              <a:off x="6068454" y="4777111"/>
              <a:ext cx="149330" cy="144476"/>
            </a:xfrm>
            <a:custGeom>
              <a:avLst/>
              <a:gdLst>
                <a:gd name="T0" fmla="*/ 110 w 221"/>
                <a:gd name="T1" fmla="*/ 0 h 214"/>
                <a:gd name="T2" fmla="*/ 0 w 221"/>
                <a:gd name="T3" fmla="*/ 107 h 214"/>
                <a:gd name="T4" fmla="*/ 110 w 221"/>
                <a:gd name="T5" fmla="*/ 214 h 214"/>
                <a:gd name="T6" fmla="*/ 221 w 221"/>
                <a:gd name="T7" fmla="*/ 107 h 214"/>
                <a:gd name="T8" fmla="*/ 110 w 221"/>
                <a:gd name="T9" fmla="*/ 0 h 214"/>
                <a:gd name="T10" fmla="*/ 134 w 221"/>
                <a:gd name="T11" fmla="*/ 188 h 214"/>
                <a:gd name="T12" fmla="*/ 99 w 221"/>
                <a:gd name="T13" fmla="*/ 188 h 214"/>
                <a:gd name="T14" fmla="*/ 99 w 221"/>
                <a:gd name="T15" fmla="*/ 66 h 214"/>
                <a:gd name="T16" fmla="*/ 99 w 221"/>
                <a:gd name="T17" fmla="*/ 66 h 214"/>
                <a:gd name="T18" fmla="*/ 70 w 221"/>
                <a:gd name="T19" fmla="*/ 80 h 214"/>
                <a:gd name="T20" fmla="*/ 64 w 221"/>
                <a:gd name="T21" fmla="*/ 53 h 214"/>
                <a:gd name="T22" fmla="*/ 105 w 221"/>
                <a:gd name="T23" fmla="*/ 34 h 214"/>
                <a:gd name="T24" fmla="*/ 134 w 221"/>
                <a:gd name="T25" fmla="*/ 34 h 214"/>
                <a:gd name="T26" fmla="*/ 134 w 221"/>
                <a:gd name="T27" fmla="*/ 188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1" h="214">
                  <a:moveTo>
                    <a:pt x="110" y="0"/>
                  </a:moveTo>
                  <a:cubicBezTo>
                    <a:pt x="50" y="0"/>
                    <a:pt x="0" y="48"/>
                    <a:pt x="0" y="107"/>
                  </a:cubicBezTo>
                  <a:cubicBezTo>
                    <a:pt x="0" y="166"/>
                    <a:pt x="50" y="214"/>
                    <a:pt x="110" y="214"/>
                  </a:cubicBezTo>
                  <a:cubicBezTo>
                    <a:pt x="171" y="214"/>
                    <a:pt x="221" y="166"/>
                    <a:pt x="221" y="107"/>
                  </a:cubicBezTo>
                  <a:cubicBezTo>
                    <a:pt x="221" y="48"/>
                    <a:pt x="171" y="0"/>
                    <a:pt x="110" y="0"/>
                  </a:cubicBezTo>
                  <a:close/>
                  <a:moveTo>
                    <a:pt x="134" y="188"/>
                  </a:moveTo>
                  <a:cubicBezTo>
                    <a:pt x="99" y="188"/>
                    <a:pt x="99" y="188"/>
                    <a:pt x="99" y="188"/>
                  </a:cubicBezTo>
                  <a:cubicBezTo>
                    <a:pt x="99" y="66"/>
                    <a:pt x="99" y="66"/>
                    <a:pt x="99" y="66"/>
                  </a:cubicBezTo>
                  <a:cubicBezTo>
                    <a:pt x="99" y="66"/>
                    <a:pt x="99" y="66"/>
                    <a:pt x="99" y="66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34" y="34"/>
                    <a:pt x="134" y="34"/>
                    <a:pt x="134" y="34"/>
                  </a:cubicBezTo>
                  <a:lnTo>
                    <a:pt x="134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3439972" y="1476078"/>
            <a:ext cx="470261" cy="527652"/>
            <a:chOff x="3199776" y="780891"/>
            <a:chExt cx="470261" cy="527652"/>
          </a:xfrm>
          <a:solidFill>
            <a:schemeClr val="bg1"/>
          </a:solidFill>
        </p:grpSpPr>
        <p:sp>
          <p:nvSpPr>
            <p:cNvPr id="193" name="Freeform 433"/>
            <p:cNvSpPr>
              <a:spLocks noEditPoints="1"/>
            </p:cNvSpPr>
            <p:nvPr/>
          </p:nvSpPr>
          <p:spPr bwMode="auto">
            <a:xfrm>
              <a:off x="3262591" y="927080"/>
              <a:ext cx="64814" cy="65671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close/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4" name="Freeform 434"/>
            <p:cNvSpPr>
              <a:spLocks noEditPoints="1"/>
            </p:cNvSpPr>
            <p:nvPr/>
          </p:nvSpPr>
          <p:spPr bwMode="auto">
            <a:xfrm>
              <a:off x="3367094" y="867120"/>
              <a:ext cx="140479" cy="141621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close/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5" name="Freeform 435"/>
            <p:cNvSpPr>
              <a:spLocks noEditPoints="1"/>
            </p:cNvSpPr>
            <p:nvPr/>
          </p:nvSpPr>
          <p:spPr bwMode="auto">
            <a:xfrm>
              <a:off x="3282007" y="1022446"/>
              <a:ext cx="89941" cy="9108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close/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6" name="Freeform 436"/>
            <p:cNvSpPr>
              <a:spLocks noEditPoints="1"/>
            </p:cNvSpPr>
            <p:nvPr/>
          </p:nvSpPr>
          <p:spPr bwMode="auto">
            <a:xfrm>
              <a:off x="3199776" y="780891"/>
              <a:ext cx="470261" cy="527652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close/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close/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close/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3326047" y="5113392"/>
            <a:ext cx="774347" cy="424290"/>
            <a:chOff x="3085851" y="4418205"/>
            <a:chExt cx="774347" cy="424290"/>
          </a:xfrm>
          <a:solidFill>
            <a:schemeClr val="bg1"/>
          </a:solidFill>
        </p:grpSpPr>
        <p:sp>
          <p:nvSpPr>
            <p:cNvPr id="198" name="Freeform 439"/>
            <p:cNvSpPr/>
            <p:nvPr/>
          </p:nvSpPr>
          <p:spPr bwMode="auto">
            <a:xfrm>
              <a:off x="3676890" y="4518139"/>
              <a:ext cx="183308" cy="97650"/>
            </a:xfrm>
            <a:custGeom>
              <a:avLst/>
              <a:gdLst>
                <a:gd name="T0" fmla="*/ 272 w 272"/>
                <a:gd name="T1" fmla="*/ 71 h 145"/>
                <a:gd name="T2" fmla="*/ 179 w 272"/>
                <a:gd name="T3" fmla="*/ 0 h 145"/>
                <a:gd name="T4" fmla="*/ 179 w 272"/>
                <a:gd name="T5" fmla="*/ 51 h 145"/>
                <a:gd name="T6" fmla="*/ 0 w 272"/>
                <a:gd name="T7" fmla="*/ 51 h 145"/>
                <a:gd name="T8" fmla="*/ 12 w 272"/>
                <a:gd name="T9" fmla="*/ 94 h 145"/>
                <a:gd name="T10" fmla="*/ 179 w 272"/>
                <a:gd name="T11" fmla="*/ 94 h 145"/>
                <a:gd name="T12" fmla="*/ 179 w 272"/>
                <a:gd name="T13" fmla="*/ 145 h 145"/>
                <a:gd name="T14" fmla="*/ 272 w 272"/>
                <a:gd name="T15" fmla="*/ 7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145">
                  <a:moveTo>
                    <a:pt x="272" y="71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5" y="65"/>
                    <a:pt x="9" y="79"/>
                    <a:pt x="12" y="94"/>
                  </a:cubicBezTo>
                  <a:cubicBezTo>
                    <a:pt x="179" y="94"/>
                    <a:pt x="179" y="94"/>
                    <a:pt x="179" y="94"/>
                  </a:cubicBezTo>
                  <a:cubicBezTo>
                    <a:pt x="179" y="145"/>
                    <a:pt x="179" y="145"/>
                    <a:pt x="179" y="145"/>
                  </a:cubicBezTo>
                  <a:lnTo>
                    <a:pt x="272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9" name="Freeform 440"/>
            <p:cNvSpPr>
              <a:spLocks noEditPoints="1"/>
            </p:cNvSpPr>
            <p:nvPr/>
          </p:nvSpPr>
          <p:spPr bwMode="auto">
            <a:xfrm>
              <a:off x="3286005" y="4423630"/>
              <a:ext cx="393455" cy="396024"/>
            </a:xfrm>
            <a:custGeom>
              <a:avLst/>
              <a:gdLst>
                <a:gd name="T0" fmla="*/ 291 w 583"/>
                <a:gd name="T1" fmla="*/ 0 h 587"/>
                <a:gd name="T2" fmla="*/ 0 w 583"/>
                <a:gd name="T3" fmla="*/ 294 h 587"/>
                <a:gd name="T4" fmla="*/ 291 w 583"/>
                <a:gd name="T5" fmla="*/ 587 h 587"/>
                <a:gd name="T6" fmla="*/ 583 w 583"/>
                <a:gd name="T7" fmla="*/ 294 h 587"/>
                <a:gd name="T8" fmla="*/ 291 w 583"/>
                <a:gd name="T9" fmla="*/ 0 h 587"/>
                <a:gd name="T10" fmla="*/ 291 w 583"/>
                <a:gd name="T11" fmla="*/ 517 h 587"/>
                <a:gd name="T12" fmla="*/ 70 w 583"/>
                <a:gd name="T13" fmla="*/ 294 h 587"/>
                <a:gd name="T14" fmla="*/ 291 w 583"/>
                <a:gd name="T15" fmla="*/ 70 h 587"/>
                <a:gd name="T16" fmla="*/ 513 w 583"/>
                <a:gd name="T17" fmla="*/ 294 h 587"/>
                <a:gd name="T18" fmla="*/ 291 w 583"/>
                <a:gd name="T19" fmla="*/ 517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3" h="587">
                  <a:moveTo>
                    <a:pt x="291" y="0"/>
                  </a:moveTo>
                  <a:cubicBezTo>
                    <a:pt x="130" y="0"/>
                    <a:pt x="0" y="132"/>
                    <a:pt x="0" y="294"/>
                  </a:cubicBezTo>
                  <a:cubicBezTo>
                    <a:pt x="0" y="456"/>
                    <a:pt x="130" y="587"/>
                    <a:pt x="291" y="587"/>
                  </a:cubicBezTo>
                  <a:cubicBezTo>
                    <a:pt x="452" y="587"/>
                    <a:pt x="583" y="456"/>
                    <a:pt x="583" y="294"/>
                  </a:cubicBezTo>
                  <a:cubicBezTo>
                    <a:pt x="583" y="132"/>
                    <a:pt x="452" y="0"/>
                    <a:pt x="291" y="0"/>
                  </a:cubicBezTo>
                  <a:close/>
                  <a:moveTo>
                    <a:pt x="291" y="517"/>
                  </a:moveTo>
                  <a:cubicBezTo>
                    <a:pt x="169" y="517"/>
                    <a:pt x="70" y="417"/>
                    <a:pt x="70" y="294"/>
                  </a:cubicBezTo>
                  <a:cubicBezTo>
                    <a:pt x="70" y="170"/>
                    <a:pt x="169" y="70"/>
                    <a:pt x="291" y="70"/>
                  </a:cubicBezTo>
                  <a:cubicBezTo>
                    <a:pt x="413" y="70"/>
                    <a:pt x="513" y="170"/>
                    <a:pt x="513" y="294"/>
                  </a:cubicBezTo>
                  <a:cubicBezTo>
                    <a:pt x="513" y="417"/>
                    <a:pt x="413" y="517"/>
                    <a:pt x="291" y="5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0" name="Freeform 441"/>
            <p:cNvSpPr/>
            <p:nvPr/>
          </p:nvSpPr>
          <p:spPr bwMode="auto">
            <a:xfrm>
              <a:off x="3367094" y="4553829"/>
              <a:ext cx="147046" cy="100505"/>
            </a:xfrm>
            <a:custGeom>
              <a:avLst/>
              <a:gdLst>
                <a:gd name="T0" fmla="*/ 185 w 218"/>
                <a:gd name="T1" fmla="*/ 54 h 149"/>
                <a:gd name="T2" fmla="*/ 185 w 218"/>
                <a:gd name="T3" fmla="*/ 14 h 149"/>
                <a:gd name="T4" fmla="*/ 171 w 218"/>
                <a:gd name="T5" fmla="*/ 0 h 149"/>
                <a:gd name="T6" fmla="*/ 157 w 218"/>
                <a:gd name="T7" fmla="*/ 14 h 149"/>
                <a:gd name="T8" fmla="*/ 157 w 218"/>
                <a:gd name="T9" fmla="*/ 54 h 149"/>
                <a:gd name="T10" fmla="*/ 126 w 218"/>
                <a:gd name="T11" fmla="*/ 91 h 149"/>
                <a:gd name="T12" fmla="*/ 10 w 218"/>
                <a:gd name="T13" fmla="*/ 102 h 149"/>
                <a:gd name="T14" fmla="*/ 1 w 218"/>
                <a:gd name="T15" fmla="*/ 114 h 149"/>
                <a:gd name="T16" fmla="*/ 12 w 218"/>
                <a:gd name="T17" fmla="*/ 123 h 149"/>
                <a:gd name="T18" fmla="*/ 126 w 218"/>
                <a:gd name="T19" fmla="*/ 112 h 149"/>
                <a:gd name="T20" fmla="*/ 171 w 218"/>
                <a:gd name="T21" fmla="*/ 149 h 149"/>
                <a:gd name="T22" fmla="*/ 218 w 218"/>
                <a:gd name="T23" fmla="*/ 101 h 149"/>
                <a:gd name="T24" fmla="*/ 185 w 218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8" h="149">
                  <a:moveTo>
                    <a:pt x="185" y="54"/>
                  </a:moveTo>
                  <a:cubicBezTo>
                    <a:pt x="185" y="14"/>
                    <a:pt x="185" y="14"/>
                    <a:pt x="185" y="14"/>
                  </a:cubicBezTo>
                  <a:cubicBezTo>
                    <a:pt x="185" y="6"/>
                    <a:pt x="179" y="0"/>
                    <a:pt x="171" y="0"/>
                  </a:cubicBezTo>
                  <a:cubicBezTo>
                    <a:pt x="163" y="0"/>
                    <a:pt x="157" y="6"/>
                    <a:pt x="157" y="14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41" y="60"/>
                    <a:pt x="129" y="74"/>
                    <a:pt x="126" y="91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5" y="103"/>
                    <a:pt x="0" y="108"/>
                    <a:pt x="1" y="114"/>
                  </a:cubicBezTo>
                  <a:cubicBezTo>
                    <a:pt x="1" y="120"/>
                    <a:pt x="7" y="124"/>
                    <a:pt x="12" y="123"/>
                  </a:cubicBezTo>
                  <a:cubicBezTo>
                    <a:pt x="126" y="112"/>
                    <a:pt x="126" y="112"/>
                    <a:pt x="126" y="112"/>
                  </a:cubicBezTo>
                  <a:cubicBezTo>
                    <a:pt x="131" y="133"/>
                    <a:pt x="149" y="149"/>
                    <a:pt x="171" y="149"/>
                  </a:cubicBezTo>
                  <a:cubicBezTo>
                    <a:pt x="197" y="149"/>
                    <a:pt x="218" y="127"/>
                    <a:pt x="218" y="101"/>
                  </a:cubicBezTo>
                  <a:cubicBezTo>
                    <a:pt x="218" y="79"/>
                    <a:pt x="204" y="61"/>
                    <a:pt x="18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1" name="Freeform 442"/>
            <p:cNvSpPr/>
            <p:nvPr/>
          </p:nvSpPr>
          <p:spPr bwMode="auto">
            <a:xfrm>
              <a:off x="3458748" y="4489015"/>
              <a:ext cx="13705" cy="39117"/>
            </a:xfrm>
            <a:custGeom>
              <a:avLst/>
              <a:gdLst>
                <a:gd name="T0" fmla="*/ 29 w 48"/>
                <a:gd name="T1" fmla="*/ 17 h 137"/>
                <a:gd name="T2" fmla="*/ 29 w 48"/>
                <a:gd name="T3" fmla="*/ 17 h 137"/>
                <a:gd name="T4" fmla="*/ 29 w 48"/>
                <a:gd name="T5" fmla="*/ 137 h 137"/>
                <a:gd name="T6" fmla="*/ 48 w 48"/>
                <a:gd name="T7" fmla="*/ 137 h 137"/>
                <a:gd name="T8" fmla="*/ 48 w 48"/>
                <a:gd name="T9" fmla="*/ 0 h 137"/>
                <a:gd name="T10" fmla="*/ 31 w 48"/>
                <a:gd name="T11" fmla="*/ 0 h 137"/>
                <a:gd name="T12" fmla="*/ 0 w 48"/>
                <a:gd name="T13" fmla="*/ 17 h 137"/>
                <a:gd name="T14" fmla="*/ 5 w 48"/>
                <a:gd name="T15" fmla="*/ 31 h 137"/>
                <a:gd name="T16" fmla="*/ 29 w 48"/>
                <a:gd name="T17" fmla="*/ 1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37">
                  <a:moveTo>
                    <a:pt x="29" y="17"/>
                  </a:moveTo>
                  <a:lnTo>
                    <a:pt x="29" y="17"/>
                  </a:lnTo>
                  <a:lnTo>
                    <a:pt x="29" y="137"/>
                  </a:lnTo>
                  <a:lnTo>
                    <a:pt x="48" y="137"/>
                  </a:lnTo>
                  <a:lnTo>
                    <a:pt x="48" y="0"/>
                  </a:lnTo>
                  <a:lnTo>
                    <a:pt x="31" y="0"/>
                  </a:lnTo>
                  <a:lnTo>
                    <a:pt x="0" y="17"/>
                  </a:lnTo>
                  <a:lnTo>
                    <a:pt x="5" y="31"/>
                  </a:lnTo>
                  <a:lnTo>
                    <a:pt x="2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2" name="Freeform 443"/>
            <p:cNvSpPr/>
            <p:nvPr/>
          </p:nvSpPr>
          <p:spPr bwMode="auto">
            <a:xfrm>
              <a:off x="3476450" y="4488444"/>
              <a:ext cx="24841" cy="39688"/>
            </a:xfrm>
            <a:custGeom>
              <a:avLst/>
              <a:gdLst>
                <a:gd name="T0" fmla="*/ 37 w 37"/>
                <a:gd name="T1" fmla="*/ 52 h 59"/>
                <a:gd name="T2" fmla="*/ 11 w 37"/>
                <a:gd name="T3" fmla="*/ 52 h 59"/>
                <a:gd name="T4" fmla="*/ 11 w 37"/>
                <a:gd name="T5" fmla="*/ 52 h 59"/>
                <a:gd name="T6" fmla="*/ 16 w 37"/>
                <a:gd name="T7" fmla="*/ 48 h 59"/>
                <a:gd name="T8" fmla="*/ 36 w 37"/>
                <a:gd name="T9" fmla="*/ 17 h 59"/>
                <a:gd name="T10" fmla="*/ 18 w 37"/>
                <a:gd name="T11" fmla="*/ 0 h 59"/>
                <a:gd name="T12" fmla="*/ 2 w 37"/>
                <a:gd name="T13" fmla="*/ 6 h 59"/>
                <a:gd name="T14" fmla="*/ 4 w 37"/>
                <a:gd name="T15" fmla="*/ 11 h 59"/>
                <a:gd name="T16" fmla="*/ 17 w 37"/>
                <a:gd name="T17" fmla="*/ 7 h 59"/>
                <a:gd name="T18" fmla="*/ 28 w 37"/>
                <a:gd name="T19" fmla="*/ 18 h 59"/>
                <a:gd name="T20" fmla="*/ 7 w 37"/>
                <a:gd name="T21" fmla="*/ 48 h 59"/>
                <a:gd name="T22" fmla="*/ 0 w 37"/>
                <a:gd name="T23" fmla="*/ 54 h 59"/>
                <a:gd name="T24" fmla="*/ 0 w 37"/>
                <a:gd name="T25" fmla="*/ 59 h 59"/>
                <a:gd name="T26" fmla="*/ 37 w 37"/>
                <a:gd name="T27" fmla="*/ 59 h 59"/>
                <a:gd name="T28" fmla="*/ 37 w 37"/>
                <a:gd name="T29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59">
                  <a:moveTo>
                    <a:pt x="37" y="52"/>
                  </a:move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8" y="36"/>
                    <a:pt x="36" y="27"/>
                    <a:pt x="36" y="17"/>
                  </a:cubicBezTo>
                  <a:cubicBezTo>
                    <a:pt x="36" y="9"/>
                    <a:pt x="31" y="0"/>
                    <a:pt x="18" y="0"/>
                  </a:cubicBezTo>
                  <a:cubicBezTo>
                    <a:pt x="12" y="0"/>
                    <a:pt x="6" y="3"/>
                    <a:pt x="2" y="6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7" y="9"/>
                    <a:pt x="11" y="7"/>
                    <a:pt x="17" y="7"/>
                  </a:cubicBezTo>
                  <a:cubicBezTo>
                    <a:pt x="25" y="7"/>
                    <a:pt x="28" y="12"/>
                    <a:pt x="28" y="18"/>
                  </a:cubicBezTo>
                  <a:cubicBezTo>
                    <a:pt x="28" y="26"/>
                    <a:pt x="21" y="34"/>
                    <a:pt x="7" y="4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37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3" name="Freeform 444"/>
            <p:cNvSpPr/>
            <p:nvPr/>
          </p:nvSpPr>
          <p:spPr bwMode="auto">
            <a:xfrm>
              <a:off x="3590375" y="4605795"/>
              <a:ext cx="24270" cy="39688"/>
            </a:xfrm>
            <a:custGeom>
              <a:avLst/>
              <a:gdLst>
                <a:gd name="T0" fmla="*/ 36 w 36"/>
                <a:gd name="T1" fmla="*/ 42 h 59"/>
                <a:gd name="T2" fmla="*/ 23 w 36"/>
                <a:gd name="T3" fmla="*/ 27 h 59"/>
                <a:gd name="T4" fmla="*/ 23 w 36"/>
                <a:gd name="T5" fmla="*/ 27 h 59"/>
                <a:gd name="T6" fmla="*/ 34 w 36"/>
                <a:gd name="T7" fmla="*/ 14 h 59"/>
                <a:gd name="T8" fmla="*/ 17 w 36"/>
                <a:gd name="T9" fmla="*/ 0 h 59"/>
                <a:gd name="T10" fmla="*/ 2 w 36"/>
                <a:gd name="T11" fmla="*/ 4 h 59"/>
                <a:gd name="T12" fmla="*/ 4 w 36"/>
                <a:gd name="T13" fmla="*/ 10 h 59"/>
                <a:gd name="T14" fmla="*/ 16 w 36"/>
                <a:gd name="T15" fmla="*/ 6 h 59"/>
                <a:gd name="T16" fmla="*/ 26 w 36"/>
                <a:gd name="T17" fmla="*/ 15 h 59"/>
                <a:gd name="T18" fmla="*/ 13 w 36"/>
                <a:gd name="T19" fmla="*/ 25 h 59"/>
                <a:gd name="T20" fmla="*/ 9 w 36"/>
                <a:gd name="T21" fmla="*/ 25 h 59"/>
                <a:gd name="T22" fmla="*/ 9 w 36"/>
                <a:gd name="T23" fmla="*/ 31 h 59"/>
                <a:gd name="T24" fmla="*/ 13 w 36"/>
                <a:gd name="T25" fmla="*/ 31 h 59"/>
                <a:gd name="T26" fmla="*/ 28 w 36"/>
                <a:gd name="T27" fmla="*/ 42 h 59"/>
                <a:gd name="T28" fmla="*/ 15 w 36"/>
                <a:gd name="T29" fmla="*/ 53 h 59"/>
                <a:gd name="T30" fmla="*/ 2 w 36"/>
                <a:gd name="T31" fmla="*/ 50 h 59"/>
                <a:gd name="T32" fmla="*/ 0 w 36"/>
                <a:gd name="T33" fmla="*/ 56 h 59"/>
                <a:gd name="T34" fmla="*/ 15 w 36"/>
                <a:gd name="T35" fmla="*/ 59 h 59"/>
                <a:gd name="T36" fmla="*/ 36 w 36"/>
                <a:gd name="T37" fmla="*/ 4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" h="59">
                  <a:moveTo>
                    <a:pt x="36" y="42"/>
                  </a:moveTo>
                  <a:cubicBezTo>
                    <a:pt x="36" y="34"/>
                    <a:pt x="30" y="29"/>
                    <a:pt x="23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0" y="25"/>
                    <a:pt x="34" y="20"/>
                    <a:pt x="34" y="14"/>
                  </a:cubicBezTo>
                  <a:cubicBezTo>
                    <a:pt x="34" y="7"/>
                    <a:pt x="29" y="0"/>
                    <a:pt x="17" y="0"/>
                  </a:cubicBezTo>
                  <a:cubicBezTo>
                    <a:pt x="11" y="0"/>
                    <a:pt x="5" y="2"/>
                    <a:pt x="2" y="4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7" y="8"/>
                    <a:pt x="11" y="6"/>
                    <a:pt x="16" y="6"/>
                  </a:cubicBezTo>
                  <a:cubicBezTo>
                    <a:pt x="23" y="6"/>
                    <a:pt x="26" y="10"/>
                    <a:pt x="26" y="15"/>
                  </a:cubicBezTo>
                  <a:cubicBezTo>
                    <a:pt x="26" y="22"/>
                    <a:pt x="19" y="25"/>
                    <a:pt x="13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8" y="34"/>
                    <a:pt x="28" y="42"/>
                  </a:cubicBezTo>
                  <a:cubicBezTo>
                    <a:pt x="28" y="47"/>
                    <a:pt x="25" y="53"/>
                    <a:pt x="15" y="53"/>
                  </a:cubicBezTo>
                  <a:cubicBezTo>
                    <a:pt x="10" y="53"/>
                    <a:pt x="5" y="51"/>
                    <a:pt x="2" y="5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3" y="57"/>
                    <a:pt x="9" y="59"/>
                    <a:pt x="15" y="59"/>
                  </a:cubicBezTo>
                  <a:cubicBezTo>
                    <a:pt x="29" y="59"/>
                    <a:pt x="36" y="51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4" name="Freeform 445"/>
            <p:cNvSpPr>
              <a:spLocks noEditPoints="1"/>
            </p:cNvSpPr>
            <p:nvPr/>
          </p:nvSpPr>
          <p:spPr bwMode="auto">
            <a:xfrm>
              <a:off x="3469027" y="4710869"/>
              <a:ext cx="26839" cy="40545"/>
            </a:xfrm>
            <a:custGeom>
              <a:avLst/>
              <a:gdLst>
                <a:gd name="T0" fmla="*/ 23 w 40"/>
                <a:gd name="T1" fmla="*/ 21 h 60"/>
                <a:gd name="T2" fmla="*/ 9 w 40"/>
                <a:gd name="T3" fmla="*/ 28 h 60"/>
                <a:gd name="T4" fmla="*/ 8 w 40"/>
                <a:gd name="T5" fmla="*/ 28 h 60"/>
                <a:gd name="T6" fmla="*/ 28 w 40"/>
                <a:gd name="T7" fmla="*/ 7 h 60"/>
                <a:gd name="T8" fmla="*/ 34 w 40"/>
                <a:gd name="T9" fmla="*/ 7 h 60"/>
                <a:gd name="T10" fmla="*/ 34 w 40"/>
                <a:gd name="T11" fmla="*/ 0 h 60"/>
                <a:gd name="T12" fmla="*/ 29 w 40"/>
                <a:gd name="T13" fmla="*/ 1 h 60"/>
                <a:gd name="T14" fmla="*/ 10 w 40"/>
                <a:gd name="T15" fmla="*/ 9 h 60"/>
                <a:gd name="T16" fmla="*/ 0 w 40"/>
                <a:gd name="T17" fmla="*/ 35 h 60"/>
                <a:gd name="T18" fmla="*/ 21 w 40"/>
                <a:gd name="T19" fmla="*/ 60 h 60"/>
                <a:gd name="T20" fmla="*/ 40 w 40"/>
                <a:gd name="T21" fmla="*/ 39 h 60"/>
                <a:gd name="T22" fmla="*/ 23 w 40"/>
                <a:gd name="T23" fmla="*/ 21 h 60"/>
                <a:gd name="T24" fmla="*/ 21 w 40"/>
                <a:gd name="T25" fmla="*/ 54 h 60"/>
                <a:gd name="T26" fmla="*/ 8 w 40"/>
                <a:gd name="T27" fmla="*/ 37 h 60"/>
                <a:gd name="T28" fmla="*/ 9 w 40"/>
                <a:gd name="T29" fmla="*/ 34 h 60"/>
                <a:gd name="T30" fmla="*/ 20 w 40"/>
                <a:gd name="T31" fmla="*/ 27 h 60"/>
                <a:gd name="T32" fmla="*/ 32 w 40"/>
                <a:gd name="T33" fmla="*/ 40 h 60"/>
                <a:gd name="T34" fmla="*/ 21 w 40"/>
                <a:gd name="T35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60">
                  <a:moveTo>
                    <a:pt x="23" y="21"/>
                  </a:moveTo>
                  <a:cubicBezTo>
                    <a:pt x="16" y="21"/>
                    <a:pt x="11" y="24"/>
                    <a:pt x="9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0" y="18"/>
                    <a:pt x="16" y="9"/>
                    <a:pt x="28" y="7"/>
                  </a:cubicBezTo>
                  <a:cubicBezTo>
                    <a:pt x="31" y="7"/>
                    <a:pt x="33" y="7"/>
                    <a:pt x="34" y="7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1" y="1"/>
                    <a:pt x="29" y="1"/>
                  </a:cubicBezTo>
                  <a:cubicBezTo>
                    <a:pt x="21" y="2"/>
                    <a:pt x="15" y="5"/>
                    <a:pt x="10" y="9"/>
                  </a:cubicBezTo>
                  <a:cubicBezTo>
                    <a:pt x="5" y="15"/>
                    <a:pt x="0" y="24"/>
                    <a:pt x="0" y="35"/>
                  </a:cubicBezTo>
                  <a:cubicBezTo>
                    <a:pt x="0" y="50"/>
                    <a:pt x="9" y="60"/>
                    <a:pt x="21" y="60"/>
                  </a:cubicBezTo>
                  <a:cubicBezTo>
                    <a:pt x="33" y="60"/>
                    <a:pt x="40" y="50"/>
                    <a:pt x="40" y="39"/>
                  </a:cubicBezTo>
                  <a:cubicBezTo>
                    <a:pt x="40" y="28"/>
                    <a:pt x="33" y="21"/>
                    <a:pt x="23" y="21"/>
                  </a:cubicBezTo>
                  <a:close/>
                  <a:moveTo>
                    <a:pt x="21" y="54"/>
                  </a:moveTo>
                  <a:cubicBezTo>
                    <a:pt x="13" y="54"/>
                    <a:pt x="8" y="47"/>
                    <a:pt x="8" y="37"/>
                  </a:cubicBezTo>
                  <a:cubicBezTo>
                    <a:pt x="8" y="36"/>
                    <a:pt x="9" y="35"/>
                    <a:pt x="9" y="34"/>
                  </a:cubicBezTo>
                  <a:cubicBezTo>
                    <a:pt x="11" y="30"/>
                    <a:pt x="15" y="27"/>
                    <a:pt x="20" y="27"/>
                  </a:cubicBezTo>
                  <a:cubicBezTo>
                    <a:pt x="27" y="27"/>
                    <a:pt x="32" y="32"/>
                    <a:pt x="32" y="40"/>
                  </a:cubicBezTo>
                  <a:cubicBezTo>
                    <a:pt x="32" y="48"/>
                    <a:pt x="28" y="54"/>
                    <a:pt x="2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5" name="Freeform 446"/>
            <p:cNvSpPr>
              <a:spLocks noEditPoints="1"/>
            </p:cNvSpPr>
            <p:nvPr/>
          </p:nvSpPr>
          <p:spPr bwMode="auto">
            <a:xfrm>
              <a:off x="3339398" y="4606366"/>
              <a:ext cx="25697" cy="39974"/>
            </a:xfrm>
            <a:custGeom>
              <a:avLst/>
              <a:gdLst>
                <a:gd name="T0" fmla="*/ 19 w 38"/>
                <a:gd name="T1" fmla="*/ 0 h 59"/>
                <a:gd name="T2" fmla="*/ 0 w 38"/>
                <a:gd name="T3" fmla="*/ 20 h 59"/>
                <a:gd name="T4" fmla="*/ 17 w 38"/>
                <a:gd name="T5" fmla="*/ 38 h 59"/>
                <a:gd name="T6" fmla="*/ 30 w 38"/>
                <a:gd name="T7" fmla="*/ 32 h 59"/>
                <a:gd name="T8" fmla="*/ 30 w 38"/>
                <a:gd name="T9" fmla="*/ 32 h 59"/>
                <a:gd name="T10" fmla="*/ 23 w 38"/>
                <a:gd name="T11" fmla="*/ 47 h 59"/>
                <a:gd name="T12" fmla="*/ 11 w 38"/>
                <a:gd name="T13" fmla="*/ 53 h 59"/>
                <a:gd name="T14" fmla="*/ 5 w 38"/>
                <a:gd name="T15" fmla="*/ 53 h 59"/>
                <a:gd name="T16" fmla="*/ 5 w 38"/>
                <a:gd name="T17" fmla="*/ 59 h 59"/>
                <a:gd name="T18" fmla="*/ 12 w 38"/>
                <a:gd name="T19" fmla="*/ 59 h 59"/>
                <a:gd name="T20" fmla="*/ 28 w 38"/>
                <a:gd name="T21" fmla="*/ 51 h 59"/>
                <a:gd name="T22" fmla="*/ 38 w 38"/>
                <a:gd name="T23" fmla="*/ 24 h 59"/>
                <a:gd name="T24" fmla="*/ 19 w 38"/>
                <a:gd name="T25" fmla="*/ 0 h 59"/>
                <a:gd name="T26" fmla="*/ 30 w 38"/>
                <a:gd name="T27" fmla="*/ 26 h 59"/>
                <a:gd name="T28" fmla="*/ 18 w 38"/>
                <a:gd name="T29" fmla="*/ 32 h 59"/>
                <a:gd name="T30" fmla="*/ 7 w 38"/>
                <a:gd name="T31" fmla="*/ 20 h 59"/>
                <a:gd name="T32" fmla="*/ 19 w 38"/>
                <a:gd name="T33" fmla="*/ 6 h 59"/>
                <a:gd name="T34" fmla="*/ 30 w 38"/>
                <a:gd name="T35" fmla="*/ 23 h 59"/>
                <a:gd name="T36" fmla="*/ 30 w 38"/>
                <a:gd name="T37" fmla="*/ 2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59">
                  <a:moveTo>
                    <a:pt x="19" y="0"/>
                  </a:moveTo>
                  <a:cubicBezTo>
                    <a:pt x="8" y="0"/>
                    <a:pt x="0" y="10"/>
                    <a:pt x="0" y="20"/>
                  </a:cubicBezTo>
                  <a:cubicBezTo>
                    <a:pt x="0" y="30"/>
                    <a:pt x="6" y="38"/>
                    <a:pt x="17" y="38"/>
                  </a:cubicBezTo>
                  <a:cubicBezTo>
                    <a:pt x="22" y="38"/>
                    <a:pt x="27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9"/>
                    <a:pt x="27" y="44"/>
                    <a:pt x="23" y="47"/>
                  </a:cubicBezTo>
                  <a:cubicBezTo>
                    <a:pt x="20" y="50"/>
                    <a:pt x="15" y="52"/>
                    <a:pt x="11" y="53"/>
                  </a:cubicBezTo>
                  <a:cubicBezTo>
                    <a:pt x="8" y="53"/>
                    <a:pt x="6" y="53"/>
                    <a:pt x="5" y="53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59"/>
                    <a:pt x="9" y="59"/>
                    <a:pt x="12" y="59"/>
                  </a:cubicBezTo>
                  <a:cubicBezTo>
                    <a:pt x="18" y="58"/>
                    <a:pt x="24" y="56"/>
                    <a:pt x="28" y="51"/>
                  </a:cubicBezTo>
                  <a:cubicBezTo>
                    <a:pt x="34" y="46"/>
                    <a:pt x="38" y="37"/>
                    <a:pt x="38" y="24"/>
                  </a:cubicBezTo>
                  <a:cubicBezTo>
                    <a:pt x="38" y="9"/>
                    <a:pt x="31" y="0"/>
                    <a:pt x="19" y="0"/>
                  </a:cubicBezTo>
                  <a:close/>
                  <a:moveTo>
                    <a:pt x="30" y="26"/>
                  </a:moveTo>
                  <a:cubicBezTo>
                    <a:pt x="28" y="30"/>
                    <a:pt x="24" y="32"/>
                    <a:pt x="18" y="32"/>
                  </a:cubicBezTo>
                  <a:cubicBezTo>
                    <a:pt x="12" y="32"/>
                    <a:pt x="7" y="27"/>
                    <a:pt x="7" y="20"/>
                  </a:cubicBezTo>
                  <a:cubicBezTo>
                    <a:pt x="7" y="12"/>
                    <a:pt x="12" y="6"/>
                    <a:pt x="19" y="6"/>
                  </a:cubicBezTo>
                  <a:cubicBezTo>
                    <a:pt x="27" y="6"/>
                    <a:pt x="30" y="13"/>
                    <a:pt x="30" y="23"/>
                  </a:cubicBezTo>
                  <a:cubicBezTo>
                    <a:pt x="30" y="25"/>
                    <a:pt x="30" y="25"/>
                    <a:pt x="3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6" name="Oval 447"/>
            <p:cNvSpPr>
              <a:spLocks noChangeArrowheads="1"/>
            </p:cNvSpPr>
            <p:nvPr/>
          </p:nvSpPr>
          <p:spPr bwMode="auto">
            <a:xfrm>
              <a:off x="3388794" y="4539553"/>
              <a:ext cx="18845" cy="1827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7" name="Oval 448"/>
            <p:cNvSpPr>
              <a:spLocks noChangeArrowheads="1"/>
            </p:cNvSpPr>
            <p:nvPr/>
          </p:nvSpPr>
          <p:spPr bwMode="auto">
            <a:xfrm>
              <a:off x="3552686" y="4539553"/>
              <a:ext cx="19416" cy="1827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8" name="Oval 449"/>
            <p:cNvSpPr>
              <a:spLocks noChangeArrowheads="1"/>
            </p:cNvSpPr>
            <p:nvPr/>
          </p:nvSpPr>
          <p:spPr bwMode="auto">
            <a:xfrm>
              <a:off x="3552686" y="4695450"/>
              <a:ext cx="19416" cy="177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9" name="Freeform 450"/>
            <p:cNvSpPr/>
            <p:nvPr/>
          </p:nvSpPr>
          <p:spPr bwMode="auto">
            <a:xfrm>
              <a:off x="3085851" y="4650337"/>
              <a:ext cx="211860" cy="97650"/>
            </a:xfrm>
            <a:custGeom>
              <a:avLst/>
              <a:gdLst>
                <a:gd name="T0" fmla="*/ 92 w 314"/>
                <a:gd name="T1" fmla="*/ 51 h 145"/>
                <a:gd name="T2" fmla="*/ 92 w 314"/>
                <a:gd name="T3" fmla="*/ 0 h 145"/>
                <a:gd name="T4" fmla="*/ 0 w 314"/>
                <a:gd name="T5" fmla="*/ 71 h 145"/>
                <a:gd name="T6" fmla="*/ 92 w 314"/>
                <a:gd name="T7" fmla="*/ 145 h 145"/>
                <a:gd name="T8" fmla="*/ 92 w 314"/>
                <a:gd name="T9" fmla="*/ 94 h 145"/>
                <a:gd name="T10" fmla="*/ 314 w 314"/>
                <a:gd name="T11" fmla="*/ 94 h 145"/>
                <a:gd name="T12" fmla="*/ 297 w 314"/>
                <a:gd name="T13" fmla="*/ 51 h 145"/>
                <a:gd name="T14" fmla="*/ 92 w 314"/>
                <a:gd name="T15" fmla="*/ 5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4" h="145">
                  <a:moveTo>
                    <a:pt x="92" y="51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92" y="145"/>
                    <a:pt x="92" y="145"/>
                    <a:pt x="92" y="145"/>
                  </a:cubicBezTo>
                  <a:cubicBezTo>
                    <a:pt x="92" y="94"/>
                    <a:pt x="92" y="94"/>
                    <a:pt x="92" y="94"/>
                  </a:cubicBezTo>
                  <a:cubicBezTo>
                    <a:pt x="314" y="94"/>
                    <a:pt x="314" y="94"/>
                    <a:pt x="314" y="94"/>
                  </a:cubicBezTo>
                  <a:cubicBezTo>
                    <a:pt x="308" y="80"/>
                    <a:pt x="302" y="66"/>
                    <a:pt x="297" y="51"/>
                  </a:cubicBezTo>
                  <a:lnTo>
                    <a:pt x="92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0" name="Oval 451"/>
            <p:cNvSpPr>
              <a:spLocks noChangeArrowheads="1"/>
            </p:cNvSpPr>
            <p:nvPr/>
          </p:nvSpPr>
          <p:spPr bwMode="auto">
            <a:xfrm>
              <a:off x="3388794" y="4696021"/>
              <a:ext cx="18845" cy="1770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1" name="Freeform 452"/>
            <p:cNvSpPr/>
            <p:nvPr/>
          </p:nvSpPr>
          <p:spPr bwMode="auto">
            <a:xfrm>
              <a:off x="3698304" y="4718292"/>
              <a:ext cx="35120" cy="60246"/>
            </a:xfrm>
            <a:custGeom>
              <a:avLst/>
              <a:gdLst>
                <a:gd name="T0" fmla="*/ 0 w 52"/>
                <a:gd name="T1" fmla="*/ 0 h 89"/>
                <a:gd name="T2" fmla="*/ 0 w 52"/>
                <a:gd name="T3" fmla="*/ 78 h 89"/>
                <a:gd name="T4" fmla="*/ 26 w 52"/>
                <a:gd name="T5" fmla="*/ 89 h 89"/>
                <a:gd name="T6" fmla="*/ 52 w 52"/>
                <a:gd name="T7" fmla="*/ 78 h 89"/>
                <a:gd name="T8" fmla="*/ 52 w 52"/>
                <a:gd name="T9" fmla="*/ 0 h 89"/>
                <a:gd name="T10" fmla="*/ 26 w 52"/>
                <a:gd name="T11" fmla="*/ 6 h 89"/>
                <a:gd name="T12" fmla="*/ 0 w 52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9">
                  <a:moveTo>
                    <a:pt x="0" y="0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84"/>
                    <a:pt x="11" y="89"/>
                    <a:pt x="26" y="89"/>
                  </a:cubicBezTo>
                  <a:cubicBezTo>
                    <a:pt x="40" y="89"/>
                    <a:pt x="52" y="84"/>
                    <a:pt x="52" y="78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6" y="4"/>
                    <a:pt x="35" y="6"/>
                    <a:pt x="26" y="6"/>
                  </a:cubicBezTo>
                  <a:cubicBezTo>
                    <a:pt x="16" y="6"/>
                    <a:pt x="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2" name="Oval 453"/>
            <p:cNvSpPr>
              <a:spLocks noChangeArrowheads="1"/>
            </p:cNvSpPr>
            <p:nvPr/>
          </p:nvSpPr>
          <p:spPr bwMode="auto">
            <a:xfrm>
              <a:off x="3698304" y="4704873"/>
              <a:ext cx="35120" cy="142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3" name="Freeform 454"/>
            <p:cNvSpPr/>
            <p:nvPr/>
          </p:nvSpPr>
          <p:spPr bwMode="auto">
            <a:xfrm>
              <a:off x="3748271" y="4695450"/>
              <a:ext cx="35120" cy="83088"/>
            </a:xfrm>
            <a:custGeom>
              <a:avLst/>
              <a:gdLst>
                <a:gd name="T0" fmla="*/ 0 w 52"/>
                <a:gd name="T1" fmla="*/ 0 h 123"/>
                <a:gd name="T2" fmla="*/ 0 w 52"/>
                <a:gd name="T3" fmla="*/ 110 h 123"/>
                <a:gd name="T4" fmla="*/ 0 w 52"/>
                <a:gd name="T5" fmla="*/ 112 h 123"/>
                <a:gd name="T6" fmla="*/ 26 w 52"/>
                <a:gd name="T7" fmla="*/ 123 h 123"/>
                <a:gd name="T8" fmla="*/ 52 w 52"/>
                <a:gd name="T9" fmla="*/ 112 h 123"/>
                <a:gd name="T10" fmla="*/ 52 w 52"/>
                <a:gd name="T11" fmla="*/ 112 h 123"/>
                <a:gd name="T12" fmla="*/ 52 w 52"/>
                <a:gd name="T13" fmla="*/ 0 h 123"/>
                <a:gd name="T14" fmla="*/ 26 w 52"/>
                <a:gd name="T15" fmla="*/ 6 h 123"/>
                <a:gd name="T16" fmla="*/ 0 w 52"/>
                <a:gd name="T1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123">
                  <a:moveTo>
                    <a:pt x="0" y="0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0" y="111"/>
                    <a:pt x="0" y="111"/>
                    <a:pt x="0" y="112"/>
                  </a:cubicBezTo>
                  <a:cubicBezTo>
                    <a:pt x="0" y="118"/>
                    <a:pt x="11" y="123"/>
                    <a:pt x="26" y="123"/>
                  </a:cubicBezTo>
                  <a:cubicBezTo>
                    <a:pt x="40" y="123"/>
                    <a:pt x="52" y="118"/>
                    <a:pt x="52" y="112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6" y="4"/>
                    <a:pt x="36" y="6"/>
                    <a:pt x="26" y="6"/>
                  </a:cubicBezTo>
                  <a:cubicBezTo>
                    <a:pt x="16" y="6"/>
                    <a:pt x="6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4" name="Oval 455"/>
            <p:cNvSpPr>
              <a:spLocks noChangeArrowheads="1"/>
            </p:cNvSpPr>
            <p:nvPr/>
          </p:nvSpPr>
          <p:spPr bwMode="auto">
            <a:xfrm>
              <a:off x="3748271" y="4682030"/>
              <a:ext cx="35120" cy="1399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5" name="Freeform 456"/>
            <p:cNvSpPr/>
            <p:nvPr/>
          </p:nvSpPr>
          <p:spPr bwMode="auto">
            <a:xfrm>
              <a:off x="3797667" y="4644912"/>
              <a:ext cx="35691" cy="133626"/>
            </a:xfrm>
            <a:custGeom>
              <a:avLst/>
              <a:gdLst>
                <a:gd name="T0" fmla="*/ 0 w 53"/>
                <a:gd name="T1" fmla="*/ 0 h 198"/>
                <a:gd name="T2" fmla="*/ 0 w 53"/>
                <a:gd name="T3" fmla="*/ 187 h 198"/>
                <a:gd name="T4" fmla="*/ 26 w 53"/>
                <a:gd name="T5" fmla="*/ 198 h 198"/>
                <a:gd name="T6" fmla="*/ 53 w 53"/>
                <a:gd name="T7" fmla="*/ 187 h 198"/>
                <a:gd name="T8" fmla="*/ 53 w 53"/>
                <a:gd name="T9" fmla="*/ 0 h 198"/>
                <a:gd name="T10" fmla="*/ 26 w 53"/>
                <a:gd name="T11" fmla="*/ 7 h 198"/>
                <a:gd name="T12" fmla="*/ 0 w 53"/>
                <a:gd name="T1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198">
                  <a:moveTo>
                    <a:pt x="0" y="0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0" y="193"/>
                    <a:pt x="12" y="198"/>
                    <a:pt x="26" y="198"/>
                  </a:cubicBezTo>
                  <a:cubicBezTo>
                    <a:pt x="41" y="198"/>
                    <a:pt x="53" y="193"/>
                    <a:pt x="53" y="187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47" y="5"/>
                    <a:pt x="36" y="7"/>
                    <a:pt x="26" y="7"/>
                  </a:cubicBezTo>
                  <a:cubicBezTo>
                    <a:pt x="17" y="7"/>
                    <a:pt x="6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6" name="Oval 457"/>
            <p:cNvSpPr>
              <a:spLocks noChangeArrowheads="1"/>
            </p:cNvSpPr>
            <p:nvPr/>
          </p:nvSpPr>
          <p:spPr bwMode="auto">
            <a:xfrm>
              <a:off x="3797667" y="4631492"/>
              <a:ext cx="35691" cy="148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7" name="Freeform 458"/>
            <p:cNvSpPr/>
            <p:nvPr/>
          </p:nvSpPr>
          <p:spPr bwMode="auto">
            <a:xfrm>
              <a:off x="3222047" y="4588093"/>
              <a:ext cx="35120" cy="60246"/>
            </a:xfrm>
            <a:custGeom>
              <a:avLst/>
              <a:gdLst>
                <a:gd name="T0" fmla="*/ 26 w 52"/>
                <a:gd name="T1" fmla="*/ 89 h 89"/>
                <a:gd name="T2" fmla="*/ 52 w 52"/>
                <a:gd name="T3" fmla="*/ 78 h 89"/>
                <a:gd name="T4" fmla="*/ 52 w 52"/>
                <a:gd name="T5" fmla="*/ 0 h 89"/>
                <a:gd name="T6" fmla="*/ 26 w 52"/>
                <a:gd name="T7" fmla="*/ 6 h 89"/>
                <a:gd name="T8" fmla="*/ 0 w 52"/>
                <a:gd name="T9" fmla="*/ 0 h 89"/>
                <a:gd name="T10" fmla="*/ 0 w 52"/>
                <a:gd name="T11" fmla="*/ 78 h 89"/>
                <a:gd name="T12" fmla="*/ 26 w 52"/>
                <a:gd name="T13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9">
                  <a:moveTo>
                    <a:pt x="26" y="89"/>
                  </a:moveTo>
                  <a:cubicBezTo>
                    <a:pt x="40" y="89"/>
                    <a:pt x="52" y="84"/>
                    <a:pt x="52" y="78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6" y="4"/>
                    <a:pt x="36" y="6"/>
                    <a:pt x="26" y="6"/>
                  </a:cubicBezTo>
                  <a:cubicBezTo>
                    <a:pt x="16" y="6"/>
                    <a:pt x="6" y="4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4"/>
                    <a:pt x="11" y="89"/>
                    <a:pt x="26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8" name="Oval 459"/>
            <p:cNvSpPr>
              <a:spLocks noChangeArrowheads="1"/>
            </p:cNvSpPr>
            <p:nvPr/>
          </p:nvSpPr>
          <p:spPr bwMode="auto">
            <a:xfrm>
              <a:off x="3222047" y="4574673"/>
              <a:ext cx="35120" cy="142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9" name="Freeform 460"/>
            <p:cNvSpPr/>
            <p:nvPr/>
          </p:nvSpPr>
          <p:spPr bwMode="auto">
            <a:xfrm>
              <a:off x="3171509" y="4565250"/>
              <a:ext cx="35691" cy="83088"/>
            </a:xfrm>
            <a:custGeom>
              <a:avLst/>
              <a:gdLst>
                <a:gd name="T0" fmla="*/ 26 w 53"/>
                <a:gd name="T1" fmla="*/ 123 h 123"/>
                <a:gd name="T2" fmla="*/ 53 w 53"/>
                <a:gd name="T3" fmla="*/ 112 h 123"/>
                <a:gd name="T4" fmla="*/ 52 w 53"/>
                <a:gd name="T5" fmla="*/ 110 h 123"/>
                <a:gd name="T6" fmla="*/ 52 w 53"/>
                <a:gd name="T7" fmla="*/ 0 h 123"/>
                <a:gd name="T8" fmla="*/ 26 w 53"/>
                <a:gd name="T9" fmla="*/ 6 h 123"/>
                <a:gd name="T10" fmla="*/ 0 w 53"/>
                <a:gd name="T11" fmla="*/ 0 h 123"/>
                <a:gd name="T12" fmla="*/ 0 w 53"/>
                <a:gd name="T13" fmla="*/ 112 h 123"/>
                <a:gd name="T14" fmla="*/ 0 w 53"/>
                <a:gd name="T15" fmla="*/ 112 h 123"/>
                <a:gd name="T16" fmla="*/ 26 w 53"/>
                <a:gd name="T1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23">
                  <a:moveTo>
                    <a:pt x="26" y="123"/>
                  </a:moveTo>
                  <a:cubicBezTo>
                    <a:pt x="41" y="123"/>
                    <a:pt x="53" y="118"/>
                    <a:pt x="53" y="112"/>
                  </a:cubicBezTo>
                  <a:cubicBezTo>
                    <a:pt x="53" y="111"/>
                    <a:pt x="52" y="111"/>
                    <a:pt x="52" y="11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6" y="4"/>
                    <a:pt x="36" y="6"/>
                    <a:pt x="26" y="6"/>
                  </a:cubicBezTo>
                  <a:cubicBezTo>
                    <a:pt x="16" y="6"/>
                    <a:pt x="6" y="4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8"/>
                    <a:pt x="12" y="123"/>
                    <a:pt x="26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0" name="Oval 461"/>
            <p:cNvSpPr>
              <a:spLocks noChangeArrowheads="1"/>
            </p:cNvSpPr>
            <p:nvPr/>
          </p:nvSpPr>
          <p:spPr bwMode="auto">
            <a:xfrm>
              <a:off x="3171509" y="4551831"/>
              <a:ext cx="35120" cy="1399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1" name="Freeform 462"/>
            <p:cNvSpPr/>
            <p:nvPr/>
          </p:nvSpPr>
          <p:spPr bwMode="auto">
            <a:xfrm>
              <a:off x="3122113" y="4514712"/>
              <a:ext cx="35120" cy="133626"/>
            </a:xfrm>
            <a:custGeom>
              <a:avLst/>
              <a:gdLst>
                <a:gd name="T0" fmla="*/ 26 w 52"/>
                <a:gd name="T1" fmla="*/ 198 h 198"/>
                <a:gd name="T2" fmla="*/ 52 w 52"/>
                <a:gd name="T3" fmla="*/ 187 h 198"/>
                <a:gd name="T4" fmla="*/ 52 w 52"/>
                <a:gd name="T5" fmla="*/ 0 h 198"/>
                <a:gd name="T6" fmla="*/ 26 w 52"/>
                <a:gd name="T7" fmla="*/ 7 h 198"/>
                <a:gd name="T8" fmla="*/ 0 w 52"/>
                <a:gd name="T9" fmla="*/ 0 h 198"/>
                <a:gd name="T10" fmla="*/ 0 w 52"/>
                <a:gd name="T11" fmla="*/ 187 h 198"/>
                <a:gd name="T12" fmla="*/ 26 w 52"/>
                <a:gd name="T13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98">
                  <a:moveTo>
                    <a:pt x="26" y="198"/>
                  </a:moveTo>
                  <a:cubicBezTo>
                    <a:pt x="40" y="198"/>
                    <a:pt x="52" y="193"/>
                    <a:pt x="52" y="187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6" y="5"/>
                    <a:pt x="36" y="7"/>
                    <a:pt x="26" y="7"/>
                  </a:cubicBezTo>
                  <a:cubicBezTo>
                    <a:pt x="16" y="7"/>
                    <a:pt x="6" y="5"/>
                    <a:pt x="0" y="0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93"/>
                    <a:pt x="11" y="198"/>
                    <a:pt x="26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2" name="Oval 463"/>
            <p:cNvSpPr>
              <a:spLocks noChangeArrowheads="1"/>
            </p:cNvSpPr>
            <p:nvPr/>
          </p:nvSpPr>
          <p:spPr bwMode="auto">
            <a:xfrm>
              <a:off x="3122113" y="4501293"/>
              <a:ext cx="35120" cy="1484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3" name="Freeform 464"/>
            <p:cNvSpPr>
              <a:spLocks noEditPoints="1"/>
            </p:cNvSpPr>
            <p:nvPr/>
          </p:nvSpPr>
          <p:spPr bwMode="auto">
            <a:xfrm>
              <a:off x="3156661" y="4726572"/>
              <a:ext cx="115352" cy="115923"/>
            </a:xfrm>
            <a:custGeom>
              <a:avLst/>
              <a:gdLst>
                <a:gd name="T0" fmla="*/ 85 w 171"/>
                <a:gd name="T1" fmla="*/ 0 h 172"/>
                <a:gd name="T2" fmla="*/ 0 w 171"/>
                <a:gd name="T3" fmla="*/ 86 h 172"/>
                <a:gd name="T4" fmla="*/ 85 w 171"/>
                <a:gd name="T5" fmla="*/ 172 h 172"/>
                <a:gd name="T6" fmla="*/ 171 w 171"/>
                <a:gd name="T7" fmla="*/ 86 h 172"/>
                <a:gd name="T8" fmla="*/ 85 w 171"/>
                <a:gd name="T9" fmla="*/ 0 h 172"/>
                <a:gd name="T10" fmla="*/ 85 w 171"/>
                <a:gd name="T11" fmla="*/ 151 h 172"/>
                <a:gd name="T12" fmla="*/ 21 w 171"/>
                <a:gd name="T13" fmla="*/ 86 h 172"/>
                <a:gd name="T14" fmla="*/ 85 w 171"/>
                <a:gd name="T15" fmla="*/ 21 h 172"/>
                <a:gd name="T16" fmla="*/ 150 w 171"/>
                <a:gd name="T17" fmla="*/ 86 h 172"/>
                <a:gd name="T18" fmla="*/ 85 w 171"/>
                <a:gd name="T19" fmla="*/ 15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72">
                  <a:moveTo>
                    <a:pt x="85" y="0"/>
                  </a:moveTo>
                  <a:cubicBezTo>
                    <a:pt x="38" y="0"/>
                    <a:pt x="0" y="39"/>
                    <a:pt x="0" y="86"/>
                  </a:cubicBezTo>
                  <a:cubicBezTo>
                    <a:pt x="0" y="133"/>
                    <a:pt x="38" y="172"/>
                    <a:pt x="85" y="172"/>
                  </a:cubicBezTo>
                  <a:cubicBezTo>
                    <a:pt x="132" y="172"/>
                    <a:pt x="171" y="133"/>
                    <a:pt x="171" y="86"/>
                  </a:cubicBezTo>
                  <a:cubicBezTo>
                    <a:pt x="171" y="39"/>
                    <a:pt x="132" y="0"/>
                    <a:pt x="85" y="0"/>
                  </a:cubicBezTo>
                  <a:close/>
                  <a:moveTo>
                    <a:pt x="85" y="151"/>
                  </a:move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5" y="21"/>
                  </a:cubicBezTo>
                  <a:cubicBezTo>
                    <a:pt x="121" y="21"/>
                    <a:pt x="150" y="50"/>
                    <a:pt x="150" y="86"/>
                  </a:cubicBezTo>
                  <a:cubicBezTo>
                    <a:pt x="150" y="122"/>
                    <a:pt x="121" y="151"/>
                    <a:pt x="85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4" name="Freeform 465"/>
            <p:cNvSpPr/>
            <p:nvPr/>
          </p:nvSpPr>
          <p:spPr bwMode="auto">
            <a:xfrm>
              <a:off x="3196349" y="4752841"/>
              <a:ext cx="34549" cy="63387"/>
            </a:xfrm>
            <a:custGeom>
              <a:avLst/>
              <a:gdLst>
                <a:gd name="T0" fmla="*/ 32 w 51"/>
                <a:gd name="T1" fmla="*/ 39 h 94"/>
                <a:gd name="T2" fmla="*/ 18 w 51"/>
                <a:gd name="T3" fmla="*/ 30 h 94"/>
                <a:gd name="T4" fmla="*/ 28 w 51"/>
                <a:gd name="T5" fmla="*/ 23 h 94"/>
                <a:gd name="T6" fmla="*/ 44 w 51"/>
                <a:gd name="T7" fmla="*/ 27 h 94"/>
                <a:gd name="T8" fmla="*/ 48 w 51"/>
                <a:gd name="T9" fmla="*/ 14 h 94"/>
                <a:gd name="T10" fmla="*/ 31 w 51"/>
                <a:gd name="T11" fmla="*/ 10 h 94"/>
                <a:gd name="T12" fmla="*/ 31 w 51"/>
                <a:gd name="T13" fmla="*/ 0 h 94"/>
                <a:gd name="T14" fmla="*/ 20 w 51"/>
                <a:gd name="T15" fmla="*/ 0 h 94"/>
                <a:gd name="T16" fmla="*/ 20 w 51"/>
                <a:gd name="T17" fmla="*/ 11 h 94"/>
                <a:gd name="T18" fmla="*/ 0 w 51"/>
                <a:gd name="T19" fmla="*/ 32 h 94"/>
                <a:gd name="T20" fmla="*/ 21 w 51"/>
                <a:gd name="T21" fmla="*/ 53 h 94"/>
                <a:gd name="T22" fmla="*/ 33 w 51"/>
                <a:gd name="T23" fmla="*/ 62 h 94"/>
                <a:gd name="T24" fmla="*/ 22 w 51"/>
                <a:gd name="T25" fmla="*/ 70 h 94"/>
                <a:gd name="T26" fmla="*/ 3 w 51"/>
                <a:gd name="T27" fmla="*/ 65 h 94"/>
                <a:gd name="T28" fmla="*/ 0 w 51"/>
                <a:gd name="T29" fmla="*/ 78 h 94"/>
                <a:gd name="T30" fmla="*/ 19 w 51"/>
                <a:gd name="T31" fmla="*/ 83 h 94"/>
                <a:gd name="T32" fmla="*/ 19 w 51"/>
                <a:gd name="T33" fmla="*/ 94 h 94"/>
                <a:gd name="T34" fmla="*/ 30 w 51"/>
                <a:gd name="T35" fmla="*/ 94 h 94"/>
                <a:gd name="T36" fmla="*/ 30 w 51"/>
                <a:gd name="T37" fmla="*/ 82 h 94"/>
                <a:gd name="T38" fmla="*/ 51 w 51"/>
                <a:gd name="T39" fmla="*/ 61 h 94"/>
                <a:gd name="T40" fmla="*/ 32 w 51"/>
                <a:gd name="T41" fmla="*/ 3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94">
                  <a:moveTo>
                    <a:pt x="32" y="39"/>
                  </a:moveTo>
                  <a:cubicBezTo>
                    <a:pt x="22" y="36"/>
                    <a:pt x="18" y="33"/>
                    <a:pt x="18" y="30"/>
                  </a:cubicBezTo>
                  <a:cubicBezTo>
                    <a:pt x="18" y="26"/>
                    <a:pt x="20" y="23"/>
                    <a:pt x="28" y="23"/>
                  </a:cubicBezTo>
                  <a:cubicBezTo>
                    <a:pt x="36" y="23"/>
                    <a:pt x="41" y="26"/>
                    <a:pt x="44" y="27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4" y="12"/>
                    <a:pt x="38" y="11"/>
                    <a:pt x="31" y="1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7" y="13"/>
                    <a:pt x="0" y="21"/>
                    <a:pt x="0" y="32"/>
                  </a:cubicBezTo>
                  <a:cubicBezTo>
                    <a:pt x="0" y="43"/>
                    <a:pt x="9" y="48"/>
                    <a:pt x="21" y="53"/>
                  </a:cubicBezTo>
                  <a:cubicBezTo>
                    <a:pt x="30" y="55"/>
                    <a:pt x="33" y="58"/>
                    <a:pt x="33" y="62"/>
                  </a:cubicBezTo>
                  <a:cubicBezTo>
                    <a:pt x="33" y="67"/>
                    <a:pt x="29" y="70"/>
                    <a:pt x="22" y="70"/>
                  </a:cubicBezTo>
                  <a:cubicBezTo>
                    <a:pt x="15" y="70"/>
                    <a:pt x="8" y="67"/>
                    <a:pt x="3" y="65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4" y="80"/>
                    <a:pt x="11" y="83"/>
                    <a:pt x="19" y="83"/>
                  </a:cubicBezTo>
                  <a:cubicBezTo>
                    <a:pt x="19" y="94"/>
                    <a:pt x="19" y="94"/>
                    <a:pt x="19" y="94"/>
                  </a:cubicBezTo>
                  <a:cubicBezTo>
                    <a:pt x="30" y="94"/>
                    <a:pt x="30" y="94"/>
                    <a:pt x="30" y="94"/>
                  </a:cubicBezTo>
                  <a:cubicBezTo>
                    <a:pt x="30" y="82"/>
                    <a:pt x="30" y="82"/>
                    <a:pt x="30" y="82"/>
                  </a:cubicBezTo>
                  <a:cubicBezTo>
                    <a:pt x="44" y="80"/>
                    <a:pt x="51" y="71"/>
                    <a:pt x="51" y="61"/>
                  </a:cubicBezTo>
                  <a:cubicBezTo>
                    <a:pt x="51" y="50"/>
                    <a:pt x="45" y="44"/>
                    <a:pt x="3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5" name="Freeform 466"/>
            <p:cNvSpPr>
              <a:spLocks noEditPoints="1"/>
            </p:cNvSpPr>
            <p:nvPr/>
          </p:nvSpPr>
          <p:spPr bwMode="auto">
            <a:xfrm>
              <a:off x="3679459" y="4418205"/>
              <a:ext cx="115352" cy="115352"/>
            </a:xfrm>
            <a:custGeom>
              <a:avLst/>
              <a:gdLst>
                <a:gd name="T0" fmla="*/ 85 w 171"/>
                <a:gd name="T1" fmla="*/ 171 h 171"/>
                <a:gd name="T2" fmla="*/ 171 w 171"/>
                <a:gd name="T3" fmla="*/ 85 h 171"/>
                <a:gd name="T4" fmla="*/ 85 w 171"/>
                <a:gd name="T5" fmla="*/ 0 h 171"/>
                <a:gd name="T6" fmla="*/ 0 w 171"/>
                <a:gd name="T7" fmla="*/ 85 h 171"/>
                <a:gd name="T8" fmla="*/ 85 w 171"/>
                <a:gd name="T9" fmla="*/ 171 h 171"/>
                <a:gd name="T10" fmla="*/ 85 w 171"/>
                <a:gd name="T11" fmla="*/ 20 h 171"/>
                <a:gd name="T12" fmla="*/ 150 w 171"/>
                <a:gd name="T13" fmla="*/ 85 h 171"/>
                <a:gd name="T14" fmla="*/ 85 w 171"/>
                <a:gd name="T15" fmla="*/ 151 h 171"/>
                <a:gd name="T16" fmla="*/ 21 w 171"/>
                <a:gd name="T17" fmla="*/ 85 h 171"/>
                <a:gd name="T18" fmla="*/ 85 w 171"/>
                <a:gd name="T19" fmla="*/ 2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171">
                  <a:moveTo>
                    <a:pt x="85" y="171"/>
                  </a:moveTo>
                  <a:cubicBezTo>
                    <a:pt x="132" y="171"/>
                    <a:pt x="171" y="133"/>
                    <a:pt x="171" y="85"/>
                  </a:cubicBezTo>
                  <a:cubicBezTo>
                    <a:pt x="171" y="38"/>
                    <a:pt x="132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33"/>
                    <a:pt x="38" y="171"/>
                    <a:pt x="85" y="171"/>
                  </a:cubicBezTo>
                  <a:close/>
                  <a:moveTo>
                    <a:pt x="85" y="20"/>
                  </a:moveTo>
                  <a:cubicBezTo>
                    <a:pt x="121" y="20"/>
                    <a:pt x="150" y="49"/>
                    <a:pt x="150" y="85"/>
                  </a:cubicBezTo>
                  <a:cubicBezTo>
                    <a:pt x="150" y="121"/>
                    <a:pt x="121" y="151"/>
                    <a:pt x="85" y="151"/>
                  </a:cubicBezTo>
                  <a:cubicBezTo>
                    <a:pt x="50" y="151"/>
                    <a:pt x="21" y="121"/>
                    <a:pt x="21" y="85"/>
                  </a:cubicBezTo>
                  <a:cubicBezTo>
                    <a:pt x="21" y="49"/>
                    <a:pt x="50" y="20"/>
                    <a:pt x="85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6" name="Freeform 467"/>
            <p:cNvSpPr/>
            <p:nvPr/>
          </p:nvSpPr>
          <p:spPr bwMode="auto">
            <a:xfrm>
              <a:off x="3711153" y="4447043"/>
              <a:ext cx="41116" cy="58247"/>
            </a:xfrm>
            <a:custGeom>
              <a:avLst/>
              <a:gdLst>
                <a:gd name="T0" fmla="*/ 50 w 61"/>
                <a:gd name="T1" fmla="*/ 86 h 86"/>
                <a:gd name="T2" fmla="*/ 59 w 61"/>
                <a:gd name="T3" fmla="*/ 85 h 86"/>
                <a:gd name="T4" fmla="*/ 61 w 61"/>
                <a:gd name="T5" fmla="*/ 85 h 86"/>
                <a:gd name="T6" fmla="*/ 61 w 61"/>
                <a:gd name="T7" fmla="*/ 68 h 86"/>
                <a:gd name="T8" fmla="*/ 57 w 61"/>
                <a:gd name="T9" fmla="*/ 69 h 86"/>
                <a:gd name="T10" fmla="*/ 50 w 61"/>
                <a:gd name="T11" fmla="*/ 70 h 86"/>
                <a:gd name="T12" fmla="*/ 26 w 61"/>
                <a:gd name="T13" fmla="*/ 56 h 86"/>
                <a:gd name="T14" fmla="*/ 37 w 61"/>
                <a:gd name="T15" fmla="*/ 56 h 86"/>
                <a:gd name="T16" fmla="*/ 37 w 61"/>
                <a:gd name="T17" fmla="*/ 46 h 86"/>
                <a:gd name="T18" fmla="*/ 23 w 61"/>
                <a:gd name="T19" fmla="*/ 46 h 86"/>
                <a:gd name="T20" fmla="*/ 23 w 61"/>
                <a:gd name="T21" fmla="*/ 43 h 86"/>
                <a:gd name="T22" fmla="*/ 23 w 61"/>
                <a:gd name="T23" fmla="*/ 42 h 86"/>
                <a:gd name="T24" fmla="*/ 37 w 61"/>
                <a:gd name="T25" fmla="*/ 42 h 86"/>
                <a:gd name="T26" fmla="*/ 37 w 61"/>
                <a:gd name="T27" fmla="*/ 33 h 86"/>
                <a:gd name="T28" fmla="*/ 25 w 61"/>
                <a:gd name="T29" fmla="*/ 33 h 86"/>
                <a:gd name="T30" fmla="*/ 50 w 61"/>
                <a:gd name="T31" fmla="*/ 16 h 86"/>
                <a:gd name="T32" fmla="*/ 57 w 61"/>
                <a:gd name="T33" fmla="*/ 17 h 86"/>
                <a:gd name="T34" fmla="*/ 61 w 61"/>
                <a:gd name="T35" fmla="*/ 18 h 86"/>
                <a:gd name="T36" fmla="*/ 61 w 61"/>
                <a:gd name="T37" fmla="*/ 1 h 86"/>
                <a:gd name="T38" fmla="*/ 59 w 61"/>
                <a:gd name="T39" fmla="*/ 1 h 86"/>
                <a:gd name="T40" fmla="*/ 50 w 61"/>
                <a:gd name="T41" fmla="*/ 0 h 86"/>
                <a:gd name="T42" fmla="*/ 8 w 61"/>
                <a:gd name="T43" fmla="*/ 33 h 86"/>
                <a:gd name="T44" fmla="*/ 0 w 61"/>
                <a:gd name="T45" fmla="*/ 33 h 86"/>
                <a:gd name="T46" fmla="*/ 0 w 61"/>
                <a:gd name="T47" fmla="*/ 42 h 86"/>
                <a:gd name="T48" fmla="*/ 6 w 61"/>
                <a:gd name="T49" fmla="*/ 42 h 86"/>
                <a:gd name="T50" fmla="*/ 6 w 61"/>
                <a:gd name="T51" fmla="*/ 43 h 86"/>
                <a:gd name="T52" fmla="*/ 6 w 61"/>
                <a:gd name="T53" fmla="*/ 46 h 86"/>
                <a:gd name="T54" fmla="*/ 0 w 61"/>
                <a:gd name="T55" fmla="*/ 46 h 86"/>
                <a:gd name="T56" fmla="*/ 0 w 61"/>
                <a:gd name="T57" fmla="*/ 56 h 86"/>
                <a:gd name="T58" fmla="*/ 8 w 61"/>
                <a:gd name="T59" fmla="*/ 56 h 86"/>
                <a:gd name="T60" fmla="*/ 50 w 61"/>
                <a:gd name="T6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1" h="86">
                  <a:moveTo>
                    <a:pt x="50" y="86"/>
                  </a:moveTo>
                  <a:cubicBezTo>
                    <a:pt x="53" y="86"/>
                    <a:pt x="56" y="86"/>
                    <a:pt x="59" y="85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7" y="69"/>
                    <a:pt x="57" y="69"/>
                    <a:pt x="57" y="69"/>
                  </a:cubicBezTo>
                  <a:cubicBezTo>
                    <a:pt x="55" y="69"/>
                    <a:pt x="52" y="70"/>
                    <a:pt x="50" y="70"/>
                  </a:cubicBezTo>
                  <a:cubicBezTo>
                    <a:pt x="40" y="70"/>
                    <a:pt x="31" y="64"/>
                    <a:pt x="26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3" y="44"/>
                    <a:pt x="23" y="43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9" y="23"/>
                    <a:pt x="39" y="16"/>
                    <a:pt x="50" y="16"/>
                  </a:cubicBezTo>
                  <a:cubicBezTo>
                    <a:pt x="52" y="16"/>
                    <a:pt x="55" y="16"/>
                    <a:pt x="57" y="17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6" y="0"/>
                    <a:pt x="53" y="0"/>
                    <a:pt x="50" y="0"/>
                  </a:cubicBezTo>
                  <a:cubicBezTo>
                    <a:pt x="29" y="0"/>
                    <a:pt x="12" y="14"/>
                    <a:pt x="8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4"/>
                    <a:pt x="6" y="45"/>
                    <a:pt x="6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14" y="73"/>
                    <a:pt x="30" y="86"/>
                    <a:pt x="50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27" name="组合 226"/>
          <p:cNvGrpSpPr/>
          <p:nvPr/>
        </p:nvGrpSpPr>
        <p:grpSpPr>
          <a:xfrm>
            <a:off x="7259451" y="1378143"/>
            <a:ext cx="427719" cy="628728"/>
            <a:chOff x="6981155" y="1152856"/>
            <a:chExt cx="427719" cy="628728"/>
          </a:xfrm>
          <a:solidFill>
            <a:schemeClr val="bg1"/>
          </a:solidFill>
        </p:grpSpPr>
        <p:sp>
          <p:nvSpPr>
            <p:cNvPr id="228" name="Freeform 470"/>
            <p:cNvSpPr/>
            <p:nvPr/>
          </p:nvSpPr>
          <p:spPr bwMode="auto">
            <a:xfrm>
              <a:off x="6981155" y="1590853"/>
              <a:ext cx="111355" cy="190731"/>
            </a:xfrm>
            <a:custGeom>
              <a:avLst/>
              <a:gdLst>
                <a:gd name="T0" fmla="*/ 0 w 165"/>
                <a:gd name="T1" fmla="*/ 0 h 283"/>
                <a:gd name="T2" fmla="*/ 0 w 165"/>
                <a:gd name="T3" fmla="*/ 249 h 283"/>
                <a:gd name="T4" fmla="*/ 82 w 165"/>
                <a:gd name="T5" fmla="*/ 283 h 283"/>
                <a:gd name="T6" fmla="*/ 165 w 165"/>
                <a:gd name="T7" fmla="*/ 249 h 283"/>
                <a:gd name="T8" fmla="*/ 165 w 165"/>
                <a:gd name="T9" fmla="*/ 0 h 283"/>
                <a:gd name="T10" fmla="*/ 82 w 165"/>
                <a:gd name="T11" fmla="*/ 21 h 283"/>
                <a:gd name="T12" fmla="*/ 0 w 165"/>
                <a:gd name="T13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283">
                  <a:moveTo>
                    <a:pt x="0" y="0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68"/>
                    <a:pt x="37" y="283"/>
                    <a:pt x="82" y="283"/>
                  </a:cubicBezTo>
                  <a:cubicBezTo>
                    <a:pt x="128" y="283"/>
                    <a:pt x="165" y="268"/>
                    <a:pt x="165" y="249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46" y="15"/>
                    <a:pt x="113" y="21"/>
                    <a:pt x="82" y="21"/>
                  </a:cubicBezTo>
                  <a:cubicBezTo>
                    <a:pt x="51" y="21"/>
                    <a:pt x="19" y="1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9" name="Freeform 471"/>
            <p:cNvSpPr/>
            <p:nvPr/>
          </p:nvSpPr>
          <p:spPr bwMode="auto">
            <a:xfrm>
              <a:off x="6981155" y="1377565"/>
              <a:ext cx="111355" cy="216429"/>
            </a:xfrm>
            <a:custGeom>
              <a:avLst/>
              <a:gdLst>
                <a:gd name="T0" fmla="*/ 97 w 165"/>
                <a:gd name="T1" fmla="*/ 254 h 321"/>
                <a:gd name="T2" fmla="*/ 97 w 165"/>
                <a:gd name="T3" fmla="*/ 228 h 321"/>
                <a:gd name="T4" fmla="*/ 153 w 165"/>
                <a:gd name="T5" fmla="*/ 169 h 321"/>
                <a:gd name="T6" fmla="*/ 100 w 165"/>
                <a:gd name="T7" fmla="*/ 109 h 321"/>
                <a:gd name="T8" fmla="*/ 62 w 165"/>
                <a:gd name="T9" fmla="*/ 82 h 321"/>
                <a:gd name="T10" fmla="*/ 89 w 165"/>
                <a:gd name="T11" fmla="*/ 64 h 321"/>
                <a:gd name="T12" fmla="*/ 135 w 165"/>
                <a:gd name="T13" fmla="*/ 75 h 321"/>
                <a:gd name="T14" fmla="*/ 145 w 165"/>
                <a:gd name="T15" fmla="*/ 39 h 321"/>
                <a:gd name="T16" fmla="*/ 98 w 165"/>
                <a:gd name="T17" fmla="*/ 28 h 321"/>
                <a:gd name="T18" fmla="*/ 98 w 165"/>
                <a:gd name="T19" fmla="*/ 0 h 321"/>
                <a:gd name="T20" fmla="*/ 67 w 165"/>
                <a:gd name="T21" fmla="*/ 0 h 321"/>
                <a:gd name="T22" fmla="*/ 67 w 165"/>
                <a:gd name="T23" fmla="*/ 30 h 321"/>
                <a:gd name="T24" fmla="*/ 13 w 165"/>
                <a:gd name="T25" fmla="*/ 87 h 321"/>
                <a:gd name="T26" fmla="*/ 70 w 165"/>
                <a:gd name="T27" fmla="*/ 146 h 321"/>
                <a:gd name="T28" fmla="*/ 105 w 165"/>
                <a:gd name="T29" fmla="*/ 174 h 321"/>
                <a:gd name="T30" fmla="*/ 74 w 165"/>
                <a:gd name="T31" fmla="*/ 193 h 321"/>
                <a:gd name="T32" fmla="*/ 20 w 165"/>
                <a:gd name="T33" fmla="*/ 179 h 321"/>
                <a:gd name="T34" fmla="*/ 11 w 165"/>
                <a:gd name="T35" fmla="*/ 217 h 321"/>
                <a:gd name="T36" fmla="*/ 65 w 165"/>
                <a:gd name="T37" fmla="*/ 230 h 321"/>
                <a:gd name="T38" fmla="*/ 65 w 165"/>
                <a:gd name="T39" fmla="*/ 254 h 321"/>
                <a:gd name="T40" fmla="*/ 0 w 165"/>
                <a:gd name="T41" fmla="*/ 287 h 321"/>
                <a:gd name="T42" fmla="*/ 82 w 165"/>
                <a:gd name="T43" fmla="*/ 321 h 321"/>
                <a:gd name="T44" fmla="*/ 165 w 165"/>
                <a:gd name="T45" fmla="*/ 287 h 321"/>
                <a:gd name="T46" fmla="*/ 97 w 165"/>
                <a:gd name="T47" fmla="*/ 254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5" h="321">
                  <a:moveTo>
                    <a:pt x="97" y="254"/>
                  </a:moveTo>
                  <a:cubicBezTo>
                    <a:pt x="97" y="228"/>
                    <a:pt x="97" y="228"/>
                    <a:pt x="97" y="228"/>
                  </a:cubicBezTo>
                  <a:cubicBezTo>
                    <a:pt x="134" y="222"/>
                    <a:pt x="153" y="198"/>
                    <a:pt x="153" y="169"/>
                  </a:cubicBezTo>
                  <a:cubicBezTo>
                    <a:pt x="153" y="140"/>
                    <a:pt x="138" y="122"/>
                    <a:pt x="100" y="109"/>
                  </a:cubicBezTo>
                  <a:cubicBezTo>
                    <a:pt x="73" y="99"/>
                    <a:pt x="62" y="92"/>
                    <a:pt x="62" y="82"/>
                  </a:cubicBezTo>
                  <a:cubicBezTo>
                    <a:pt x="62" y="73"/>
                    <a:pt x="68" y="64"/>
                    <a:pt x="89" y="64"/>
                  </a:cubicBezTo>
                  <a:cubicBezTo>
                    <a:pt x="112" y="64"/>
                    <a:pt x="127" y="71"/>
                    <a:pt x="135" y="75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34" y="33"/>
                    <a:pt x="119" y="29"/>
                    <a:pt x="98" y="28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33" y="37"/>
                    <a:pt x="13" y="59"/>
                    <a:pt x="13" y="87"/>
                  </a:cubicBezTo>
                  <a:cubicBezTo>
                    <a:pt x="13" y="118"/>
                    <a:pt x="36" y="134"/>
                    <a:pt x="70" y="146"/>
                  </a:cubicBezTo>
                  <a:cubicBezTo>
                    <a:pt x="94" y="154"/>
                    <a:pt x="105" y="161"/>
                    <a:pt x="105" y="174"/>
                  </a:cubicBezTo>
                  <a:cubicBezTo>
                    <a:pt x="105" y="186"/>
                    <a:pt x="92" y="193"/>
                    <a:pt x="74" y="193"/>
                  </a:cubicBezTo>
                  <a:cubicBezTo>
                    <a:pt x="53" y="193"/>
                    <a:pt x="34" y="187"/>
                    <a:pt x="20" y="179"/>
                  </a:cubicBezTo>
                  <a:cubicBezTo>
                    <a:pt x="11" y="217"/>
                    <a:pt x="11" y="217"/>
                    <a:pt x="11" y="217"/>
                  </a:cubicBezTo>
                  <a:cubicBezTo>
                    <a:pt x="23" y="223"/>
                    <a:pt x="44" y="230"/>
                    <a:pt x="65" y="230"/>
                  </a:cubicBezTo>
                  <a:cubicBezTo>
                    <a:pt x="65" y="254"/>
                    <a:pt x="65" y="254"/>
                    <a:pt x="65" y="254"/>
                  </a:cubicBezTo>
                  <a:cubicBezTo>
                    <a:pt x="28" y="257"/>
                    <a:pt x="0" y="271"/>
                    <a:pt x="0" y="287"/>
                  </a:cubicBezTo>
                  <a:cubicBezTo>
                    <a:pt x="0" y="306"/>
                    <a:pt x="37" y="321"/>
                    <a:pt x="82" y="321"/>
                  </a:cubicBezTo>
                  <a:cubicBezTo>
                    <a:pt x="128" y="321"/>
                    <a:pt x="165" y="306"/>
                    <a:pt x="165" y="287"/>
                  </a:cubicBezTo>
                  <a:cubicBezTo>
                    <a:pt x="165" y="271"/>
                    <a:pt x="135" y="257"/>
                    <a:pt x="97" y="2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0" name="Freeform 472"/>
            <p:cNvSpPr/>
            <p:nvPr/>
          </p:nvSpPr>
          <p:spPr bwMode="auto">
            <a:xfrm>
              <a:off x="7139622" y="1518614"/>
              <a:ext cx="112783" cy="262969"/>
            </a:xfrm>
            <a:custGeom>
              <a:avLst/>
              <a:gdLst>
                <a:gd name="T0" fmla="*/ 1 w 167"/>
                <a:gd name="T1" fmla="*/ 0 h 390"/>
                <a:gd name="T2" fmla="*/ 1 w 167"/>
                <a:gd name="T3" fmla="*/ 350 h 390"/>
                <a:gd name="T4" fmla="*/ 0 w 167"/>
                <a:gd name="T5" fmla="*/ 356 h 390"/>
                <a:gd name="T6" fmla="*/ 83 w 167"/>
                <a:gd name="T7" fmla="*/ 390 h 390"/>
                <a:gd name="T8" fmla="*/ 165 w 167"/>
                <a:gd name="T9" fmla="*/ 356 h 390"/>
                <a:gd name="T10" fmla="*/ 167 w 167"/>
                <a:gd name="T11" fmla="*/ 356 h 390"/>
                <a:gd name="T12" fmla="*/ 167 w 167"/>
                <a:gd name="T13" fmla="*/ 0 h 390"/>
                <a:gd name="T14" fmla="*/ 84 w 167"/>
                <a:gd name="T15" fmla="*/ 21 h 390"/>
                <a:gd name="T16" fmla="*/ 1 w 167"/>
                <a:gd name="T17" fmla="*/ 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390">
                  <a:moveTo>
                    <a:pt x="1" y="0"/>
                  </a:moveTo>
                  <a:cubicBezTo>
                    <a:pt x="1" y="350"/>
                    <a:pt x="1" y="350"/>
                    <a:pt x="1" y="350"/>
                  </a:cubicBezTo>
                  <a:cubicBezTo>
                    <a:pt x="1" y="352"/>
                    <a:pt x="0" y="354"/>
                    <a:pt x="0" y="356"/>
                  </a:cubicBezTo>
                  <a:cubicBezTo>
                    <a:pt x="0" y="375"/>
                    <a:pt x="37" y="390"/>
                    <a:pt x="83" y="390"/>
                  </a:cubicBezTo>
                  <a:cubicBezTo>
                    <a:pt x="128" y="390"/>
                    <a:pt x="165" y="375"/>
                    <a:pt x="165" y="356"/>
                  </a:cubicBezTo>
                  <a:cubicBezTo>
                    <a:pt x="167" y="356"/>
                    <a:pt x="167" y="356"/>
                    <a:pt x="167" y="356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48" y="14"/>
                    <a:pt x="115" y="21"/>
                    <a:pt x="84" y="21"/>
                  </a:cubicBezTo>
                  <a:cubicBezTo>
                    <a:pt x="53" y="21"/>
                    <a:pt x="20" y="14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1" name="Freeform 473"/>
            <p:cNvSpPr/>
            <p:nvPr/>
          </p:nvSpPr>
          <p:spPr bwMode="auto">
            <a:xfrm>
              <a:off x="7140193" y="1362146"/>
              <a:ext cx="112212" cy="159894"/>
            </a:xfrm>
            <a:custGeom>
              <a:avLst/>
              <a:gdLst>
                <a:gd name="T0" fmla="*/ 102 w 166"/>
                <a:gd name="T1" fmla="*/ 170 h 237"/>
                <a:gd name="T2" fmla="*/ 102 w 166"/>
                <a:gd name="T3" fmla="*/ 145 h 237"/>
                <a:gd name="T4" fmla="*/ 128 w 166"/>
                <a:gd name="T5" fmla="*/ 145 h 237"/>
                <a:gd name="T6" fmla="*/ 128 w 166"/>
                <a:gd name="T7" fmla="*/ 125 h 237"/>
                <a:gd name="T8" fmla="*/ 102 w 166"/>
                <a:gd name="T9" fmla="*/ 125 h 237"/>
                <a:gd name="T10" fmla="*/ 102 w 166"/>
                <a:gd name="T11" fmla="*/ 115 h 237"/>
                <a:gd name="T12" fmla="*/ 128 w 166"/>
                <a:gd name="T13" fmla="*/ 115 h 237"/>
                <a:gd name="T14" fmla="*/ 128 w 166"/>
                <a:gd name="T15" fmla="*/ 95 h 237"/>
                <a:gd name="T16" fmla="*/ 108 w 166"/>
                <a:gd name="T17" fmla="*/ 95 h 237"/>
                <a:gd name="T18" fmla="*/ 161 w 166"/>
                <a:gd name="T19" fmla="*/ 0 h 237"/>
                <a:gd name="T20" fmla="*/ 116 w 166"/>
                <a:gd name="T21" fmla="*/ 0 h 237"/>
                <a:gd name="T22" fmla="*/ 97 w 166"/>
                <a:gd name="T23" fmla="*/ 43 h 237"/>
                <a:gd name="T24" fmla="*/ 84 w 166"/>
                <a:gd name="T25" fmla="*/ 78 h 237"/>
                <a:gd name="T26" fmla="*/ 83 w 166"/>
                <a:gd name="T27" fmla="*/ 78 h 237"/>
                <a:gd name="T28" fmla="*/ 70 w 166"/>
                <a:gd name="T29" fmla="*/ 43 h 237"/>
                <a:gd name="T30" fmla="*/ 51 w 166"/>
                <a:gd name="T31" fmla="*/ 0 h 237"/>
                <a:gd name="T32" fmla="*/ 5 w 166"/>
                <a:gd name="T33" fmla="*/ 0 h 237"/>
                <a:gd name="T34" fmla="*/ 55 w 166"/>
                <a:gd name="T35" fmla="*/ 95 h 237"/>
                <a:gd name="T36" fmla="*/ 29 w 166"/>
                <a:gd name="T37" fmla="*/ 95 h 237"/>
                <a:gd name="T38" fmla="*/ 29 w 166"/>
                <a:gd name="T39" fmla="*/ 115 h 237"/>
                <a:gd name="T40" fmla="*/ 62 w 166"/>
                <a:gd name="T41" fmla="*/ 115 h 237"/>
                <a:gd name="T42" fmla="*/ 62 w 166"/>
                <a:gd name="T43" fmla="*/ 125 h 237"/>
                <a:gd name="T44" fmla="*/ 29 w 166"/>
                <a:gd name="T45" fmla="*/ 125 h 237"/>
                <a:gd name="T46" fmla="*/ 29 w 166"/>
                <a:gd name="T47" fmla="*/ 145 h 237"/>
                <a:gd name="T48" fmla="*/ 62 w 166"/>
                <a:gd name="T49" fmla="*/ 145 h 237"/>
                <a:gd name="T50" fmla="*/ 62 w 166"/>
                <a:gd name="T51" fmla="*/ 170 h 237"/>
                <a:gd name="T52" fmla="*/ 0 w 166"/>
                <a:gd name="T53" fmla="*/ 203 h 237"/>
                <a:gd name="T54" fmla="*/ 83 w 166"/>
                <a:gd name="T55" fmla="*/ 237 h 237"/>
                <a:gd name="T56" fmla="*/ 166 w 166"/>
                <a:gd name="T57" fmla="*/ 203 h 237"/>
                <a:gd name="T58" fmla="*/ 102 w 166"/>
                <a:gd name="T59" fmla="*/ 17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37">
                  <a:moveTo>
                    <a:pt x="102" y="170"/>
                  </a:moveTo>
                  <a:cubicBezTo>
                    <a:pt x="102" y="145"/>
                    <a:pt x="102" y="145"/>
                    <a:pt x="102" y="145"/>
                  </a:cubicBezTo>
                  <a:cubicBezTo>
                    <a:pt x="128" y="145"/>
                    <a:pt x="128" y="145"/>
                    <a:pt x="128" y="14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08" y="95"/>
                    <a:pt x="108" y="95"/>
                    <a:pt x="108" y="95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2" y="56"/>
                    <a:pt x="88" y="67"/>
                    <a:pt x="84" y="78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79" y="66"/>
                    <a:pt x="75" y="56"/>
                    <a:pt x="70" y="4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62" y="145"/>
                    <a:pt x="62" y="145"/>
                    <a:pt x="62" y="145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26" y="174"/>
                    <a:pt x="0" y="187"/>
                    <a:pt x="0" y="203"/>
                  </a:cubicBezTo>
                  <a:cubicBezTo>
                    <a:pt x="0" y="222"/>
                    <a:pt x="37" y="237"/>
                    <a:pt x="83" y="237"/>
                  </a:cubicBezTo>
                  <a:cubicBezTo>
                    <a:pt x="129" y="237"/>
                    <a:pt x="166" y="222"/>
                    <a:pt x="166" y="203"/>
                  </a:cubicBezTo>
                  <a:cubicBezTo>
                    <a:pt x="166" y="187"/>
                    <a:pt x="138" y="174"/>
                    <a:pt x="102" y="1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2" name="Freeform 474"/>
            <p:cNvSpPr/>
            <p:nvPr/>
          </p:nvSpPr>
          <p:spPr bwMode="auto">
            <a:xfrm>
              <a:off x="7297518" y="1355294"/>
              <a:ext cx="111355" cy="422293"/>
            </a:xfrm>
            <a:custGeom>
              <a:avLst/>
              <a:gdLst>
                <a:gd name="T0" fmla="*/ 0 w 165"/>
                <a:gd name="T1" fmla="*/ 0 h 626"/>
                <a:gd name="T2" fmla="*/ 0 w 165"/>
                <a:gd name="T3" fmla="*/ 593 h 626"/>
                <a:gd name="T4" fmla="*/ 82 w 165"/>
                <a:gd name="T5" fmla="*/ 626 h 626"/>
                <a:gd name="T6" fmla="*/ 165 w 165"/>
                <a:gd name="T7" fmla="*/ 593 h 626"/>
                <a:gd name="T8" fmla="*/ 165 w 165"/>
                <a:gd name="T9" fmla="*/ 0 h 626"/>
                <a:gd name="T10" fmla="*/ 82 w 165"/>
                <a:gd name="T11" fmla="*/ 21 h 626"/>
                <a:gd name="T12" fmla="*/ 0 w 165"/>
                <a:gd name="T13" fmla="*/ 0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5" h="626">
                  <a:moveTo>
                    <a:pt x="0" y="0"/>
                  </a:moveTo>
                  <a:cubicBezTo>
                    <a:pt x="0" y="593"/>
                    <a:pt x="0" y="593"/>
                    <a:pt x="0" y="593"/>
                  </a:cubicBezTo>
                  <a:cubicBezTo>
                    <a:pt x="0" y="611"/>
                    <a:pt x="36" y="626"/>
                    <a:pt x="82" y="626"/>
                  </a:cubicBezTo>
                  <a:cubicBezTo>
                    <a:pt x="128" y="626"/>
                    <a:pt x="165" y="611"/>
                    <a:pt x="165" y="593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46" y="14"/>
                    <a:pt x="113" y="21"/>
                    <a:pt x="82" y="21"/>
                  </a:cubicBezTo>
                  <a:cubicBezTo>
                    <a:pt x="51" y="21"/>
                    <a:pt x="18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3" name="Freeform 475"/>
            <p:cNvSpPr/>
            <p:nvPr/>
          </p:nvSpPr>
          <p:spPr bwMode="auto">
            <a:xfrm>
              <a:off x="7277246" y="1152856"/>
              <a:ext cx="131628" cy="205864"/>
            </a:xfrm>
            <a:custGeom>
              <a:avLst/>
              <a:gdLst>
                <a:gd name="T0" fmla="*/ 111 w 195"/>
                <a:gd name="T1" fmla="*/ 237 h 305"/>
                <a:gd name="T2" fmla="*/ 30 w 195"/>
                <a:gd name="T3" fmla="*/ 271 h 305"/>
                <a:gd name="T4" fmla="*/ 112 w 195"/>
                <a:gd name="T5" fmla="*/ 305 h 305"/>
                <a:gd name="T6" fmla="*/ 195 w 195"/>
                <a:gd name="T7" fmla="*/ 271 h 305"/>
                <a:gd name="T8" fmla="*/ 146 w 195"/>
                <a:gd name="T9" fmla="*/ 240 h 305"/>
                <a:gd name="T10" fmla="*/ 164 w 195"/>
                <a:gd name="T11" fmla="*/ 238 h 305"/>
                <a:gd name="T12" fmla="*/ 171 w 195"/>
                <a:gd name="T13" fmla="*/ 237 h 305"/>
                <a:gd name="T14" fmla="*/ 171 w 195"/>
                <a:gd name="T15" fmla="*/ 190 h 305"/>
                <a:gd name="T16" fmla="*/ 160 w 195"/>
                <a:gd name="T17" fmla="*/ 193 h 305"/>
                <a:gd name="T18" fmla="*/ 140 w 195"/>
                <a:gd name="T19" fmla="*/ 195 h 305"/>
                <a:gd name="T20" fmla="*/ 73 w 195"/>
                <a:gd name="T21" fmla="*/ 156 h 305"/>
                <a:gd name="T22" fmla="*/ 103 w 195"/>
                <a:gd name="T23" fmla="*/ 156 h 305"/>
                <a:gd name="T24" fmla="*/ 103 w 195"/>
                <a:gd name="T25" fmla="*/ 130 h 305"/>
                <a:gd name="T26" fmla="*/ 65 w 195"/>
                <a:gd name="T27" fmla="*/ 130 h 305"/>
                <a:gd name="T28" fmla="*/ 64 w 195"/>
                <a:gd name="T29" fmla="*/ 120 h 305"/>
                <a:gd name="T30" fmla="*/ 64 w 195"/>
                <a:gd name="T31" fmla="*/ 118 h 305"/>
                <a:gd name="T32" fmla="*/ 103 w 195"/>
                <a:gd name="T33" fmla="*/ 118 h 305"/>
                <a:gd name="T34" fmla="*/ 103 w 195"/>
                <a:gd name="T35" fmla="*/ 92 h 305"/>
                <a:gd name="T36" fmla="*/ 69 w 195"/>
                <a:gd name="T37" fmla="*/ 92 h 305"/>
                <a:gd name="T38" fmla="*/ 140 w 195"/>
                <a:gd name="T39" fmla="*/ 45 h 305"/>
                <a:gd name="T40" fmla="*/ 160 w 195"/>
                <a:gd name="T41" fmla="*/ 48 h 305"/>
                <a:gd name="T42" fmla="*/ 171 w 195"/>
                <a:gd name="T43" fmla="*/ 51 h 305"/>
                <a:gd name="T44" fmla="*/ 171 w 195"/>
                <a:gd name="T45" fmla="*/ 4 h 305"/>
                <a:gd name="T46" fmla="*/ 164 w 195"/>
                <a:gd name="T47" fmla="*/ 2 h 305"/>
                <a:gd name="T48" fmla="*/ 140 w 195"/>
                <a:gd name="T49" fmla="*/ 0 h 305"/>
                <a:gd name="T50" fmla="*/ 22 w 195"/>
                <a:gd name="T51" fmla="*/ 92 h 305"/>
                <a:gd name="T52" fmla="*/ 0 w 195"/>
                <a:gd name="T53" fmla="*/ 92 h 305"/>
                <a:gd name="T54" fmla="*/ 0 w 195"/>
                <a:gd name="T55" fmla="*/ 118 h 305"/>
                <a:gd name="T56" fmla="*/ 18 w 195"/>
                <a:gd name="T57" fmla="*/ 118 h 305"/>
                <a:gd name="T58" fmla="*/ 18 w 195"/>
                <a:gd name="T59" fmla="*/ 120 h 305"/>
                <a:gd name="T60" fmla="*/ 19 w 195"/>
                <a:gd name="T61" fmla="*/ 130 h 305"/>
                <a:gd name="T62" fmla="*/ 0 w 195"/>
                <a:gd name="T63" fmla="*/ 130 h 305"/>
                <a:gd name="T64" fmla="*/ 0 w 195"/>
                <a:gd name="T65" fmla="*/ 156 h 305"/>
                <a:gd name="T66" fmla="*/ 24 w 195"/>
                <a:gd name="T67" fmla="*/ 156 h 305"/>
                <a:gd name="T68" fmla="*/ 111 w 195"/>
                <a:gd name="T69" fmla="*/ 237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5" h="305">
                  <a:moveTo>
                    <a:pt x="111" y="237"/>
                  </a:moveTo>
                  <a:cubicBezTo>
                    <a:pt x="66" y="237"/>
                    <a:pt x="30" y="253"/>
                    <a:pt x="30" y="271"/>
                  </a:cubicBezTo>
                  <a:cubicBezTo>
                    <a:pt x="30" y="290"/>
                    <a:pt x="66" y="305"/>
                    <a:pt x="112" y="305"/>
                  </a:cubicBezTo>
                  <a:cubicBezTo>
                    <a:pt x="158" y="305"/>
                    <a:pt x="195" y="290"/>
                    <a:pt x="195" y="271"/>
                  </a:cubicBezTo>
                  <a:cubicBezTo>
                    <a:pt x="195" y="257"/>
                    <a:pt x="175" y="246"/>
                    <a:pt x="146" y="240"/>
                  </a:cubicBezTo>
                  <a:cubicBezTo>
                    <a:pt x="152" y="240"/>
                    <a:pt x="158" y="240"/>
                    <a:pt x="164" y="238"/>
                  </a:cubicBezTo>
                  <a:cubicBezTo>
                    <a:pt x="171" y="237"/>
                    <a:pt x="171" y="237"/>
                    <a:pt x="171" y="237"/>
                  </a:cubicBezTo>
                  <a:cubicBezTo>
                    <a:pt x="171" y="190"/>
                    <a:pt x="171" y="190"/>
                    <a:pt x="171" y="190"/>
                  </a:cubicBezTo>
                  <a:cubicBezTo>
                    <a:pt x="160" y="193"/>
                    <a:pt x="160" y="193"/>
                    <a:pt x="160" y="193"/>
                  </a:cubicBezTo>
                  <a:cubicBezTo>
                    <a:pt x="154" y="194"/>
                    <a:pt x="147" y="195"/>
                    <a:pt x="140" y="195"/>
                  </a:cubicBezTo>
                  <a:cubicBezTo>
                    <a:pt x="111" y="195"/>
                    <a:pt x="86" y="180"/>
                    <a:pt x="7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65" y="130"/>
                    <a:pt x="65" y="130"/>
                    <a:pt x="65" y="130"/>
                  </a:cubicBezTo>
                  <a:cubicBezTo>
                    <a:pt x="64" y="127"/>
                    <a:pt x="64" y="124"/>
                    <a:pt x="64" y="120"/>
                  </a:cubicBezTo>
                  <a:cubicBezTo>
                    <a:pt x="64" y="120"/>
                    <a:pt x="64" y="119"/>
                    <a:pt x="64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81" y="65"/>
                    <a:pt x="108" y="45"/>
                    <a:pt x="140" y="45"/>
                  </a:cubicBezTo>
                  <a:cubicBezTo>
                    <a:pt x="147" y="45"/>
                    <a:pt x="154" y="46"/>
                    <a:pt x="160" y="48"/>
                  </a:cubicBezTo>
                  <a:cubicBezTo>
                    <a:pt x="171" y="51"/>
                    <a:pt x="171" y="51"/>
                    <a:pt x="171" y="51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56" y="1"/>
                    <a:pt x="148" y="0"/>
                    <a:pt x="140" y="0"/>
                  </a:cubicBezTo>
                  <a:cubicBezTo>
                    <a:pt x="83" y="0"/>
                    <a:pt x="35" y="39"/>
                    <a:pt x="22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18" y="118"/>
                    <a:pt x="18" y="118"/>
                    <a:pt x="18" y="118"/>
                  </a:cubicBezTo>
                  <a:cubicBezTo>
                    <a:pt x="18" y="119"/>
                    <a:pt x="18" y="120"/>
                    <a:pt x="18" y="120"/>
                  </a:cubicBezTo>
                  <a:cubicBezTo>
                    <a:pt x="18" y="124"/>
                    <a:pt x="19" y="127"/>
                    <a:pt x="19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37" y="196"/>
                    <a:pt x="70" y="227"/>
                    <a:pt x="111" y="2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1440</Words>
  <Application>WPS 演示</Application>
  <PresentationFormat>宽屏</PresentationFormat>
  <Paragraphs>246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0" baseType="lpstr">
      <vt:lpstr>Arial</vt:lpstr>
      <vt:lpstr>宋体</vt:lpstr>
      <vt:lpstr>Wingdings</vt:lpstr>
      <vt:lpstr>造字工房悦黑体验版细体</vt:lpstr>
      <vt:lpstr>造字工房悦圆演示版常规体</vt:lpstr>
      <vt:lpstr>方正兰亭超细黑简体</vt:lpstr>
      <vt:lpstr>造字工房悦黑体验版纤细体</vt:lpstr>
      <vt:lpstr>Broadway</vt:lpstr>
      <vt:lpstr>Century Gothic</vt:lpstr>
      <vt:lpstr>Lucida Grande</vt:lpstr>
      <vt:lpstr>微软雅黑 Light</vt:lpstr>
      <vt:lpstr>黑体</vt:lpstr>
      <vt:lpstr>微软雅黑</vt:lpstr>
      <vt:lpstr>Arial Unicode MS</vt:lpstr>
      <vt:lpstr>Calibri Light</vt:lpstr>
      <vt:lpstr>Calibri</vt:lpstr>
      <vt:lpstr>等线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13</cp:revision>
  <dcterms:created xsi:type="dcterms:W3CDTF">2015-05-05T08:02:00Z</dcterms:created>
  <dcterms:modified xsi:type="dcterms:W3CDTF">2018-02-08T07:30:02Z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