
<file path=[Content_Types].xml><?xml version="1.0" encoding="utf-8"?>
<Types xmlns="http://schemas.openxmlformats.org/package/2006/content-types">
  <Default Extension="bin" ContentType="application/vnd.openxmlformats-officedocument.oleObject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theme/themeOverride1.xml" ContentType="application/vnd.openxmlformats-officedocument.themeOverrid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ppt/theme/themeOverride2.xml" ContentType="application/vnd.openxmlformats-officedocument.themeOverride+xml"/>
  <Override PartName="/ppt/charts/chart3.xml" ContentType="application/vnd.openxmlformats-officedocument.drawingml.chart+xml"/>
  <Override PartName="/ppt/theme/themeOverride3.xml" ContentType="application/vnd.openxmlformats-officedocument.themeOverride+xml"/>
  <Override PartName="/ppt/charts/chart4.xml" ContentType="application/vnd.openxmlformats-officedocument.drawingml.chart+xml"/>
  <Override PartName="/ppt/charts/style3.xml" ContentType="application/vnd.ms-office.chartstyle+xml"/>
  <Override PartName="/ppt/charts/colors3.xml" ContentType="application/vnd.ms-office.chartcolorstyle+xml"/>
  <Override PartName="/ppt/theme/themeOverride4.xml" ContentType="application/vnd.openxmlformats-officedocument.themeOverr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 saveSubsetFonts="1">
  <p:sldMasterIdLst>
    <p:sldMasterId id="2147483648" r:id="rId1"/>
  </p:sldMasterIdLst>
  <p:notesMasterIdLst>
    <p:notesMasterId r:id="rId18"/>
  </p:notesMasterIdLst>
  <p:sldIdLst>
    <p:sldId id="256" r:id="rId2"/>
    <p:sldId id="257" r:id="rId3"/>
    <p:sldId id="259" r:id="rId4"/>
    <p:sldId id="258" r:id="rId5"/>
    <p:sldId id="260" r:id="rId6"/>
    <p:sldId id="261" r:id="rId7"/>
    <p:sldId id="270" r:id="rId8"/>
    <p:sldId id="262" r:id="rId9"/>
    <p:sldId id="263" r:id="rId10"/>
    <p:sldId id="264" r:id="rId11"/>
    <p:sldId id="266" r:id="rId12"/>
    <p:sldId id="271" r:id="rId13"/>
    <p:sldId id="265" r:id="rId14"/>
    <p:sldId id="267" r:id="rId15"/>
    <p:sldId id="268" r:id="rId16"/>
    <p:sldId id="269" r:id="rId17"/>
  </p:sldIdLst>
  <p:sldSz cx="12192000" cy="6858000"/>
  <p:notesSz cx="6858000" cy="9144000"/>
  <p:embeddedFontLst>
    <p:embeddedFont>
      <p:font typeface="微软雅黑" panose="020B0503020204020204" pitchFamily="34" charset="-122"/>
      <p:regular r:id="rId19"/>
      <p:bold r:id="rId20"/>
    </p:embeddedFont>
    <p:embeddedFont>
      <p:font typeface="Calibri Light" panose="020F0302020204030204" pitchFamily="34" charset="0"/>
      <p:regular r:id="rId21"/>
      <p:italic r:id="rId22"/>
    </p:embeddedFont>
    <p:embeddedFont>
      <p:font typeface="微软雅黑 Light" panose="020B0502040204020203" pitchFamily="34" charset="-122"/>
      <p:regular r:id="rId23"/>
    </p:embeddedFont>
    <p:embeddedFont>
      <p:font typeface="Calibri" panose="020F0502020204030204" pitchFamily="34" charset="0"/>
      <p:regular r:id="rId24"/>
      <p:bold r:id="rId25"/>
      <p:italic r:id="rId26"/>
      <p:boldItalic r:id="rId27"/>
    </p:embeddedFont>
  </p:embeddedFontLst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500" userDrawn="1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121920"/>
    <a:srgbClr val="2C3E50"/>
    <a:srgbClr val="426836"/>
    <a:srgbClr val="FFCD4D"/>
    <a:srgbClr val="7EB46E"/>
    <a:srgbClr val="FF2A25"/>
    <a:srgbClr val="F20600"/>
    <a:srgbClr val="FFE7AB"/>
    <a:srgbClr val="578947"/>
    <a:srgbClr val="FFC021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15000" autoAdjust="0"/>
    <p:restoredTop sz="95494" autoAdjust="0"/>
  </p:normalViewPr>
  <p:slideViewPr>
    <p:cSldViewPr snapToGrid="0" showGuides="1">
      <p:cViewPr varScale="1">
        <p:scale>
          <a:sx n="90" d="100"/>
          <a:sy n="90" d="100"/>
        </p:scale>
        <p:origin x="66" y="78"/>
      </p:cViewPr>
      <p:guideLst>
        <p:guide orient="horz" pos="250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notesMaster" Target="notesMasters/notesMaster1.xml"/><Relationship Id="rId26" Type="http://schemas.openxmlformats.org/officeDocument/2006/relationships/font" Target="fonts/font8.fntdata"/><Relationship Id="rId3" Type="http://schemas.openxmlformats.org/officeDocument/2006/relationships/slide" Target="slides/slide2.xml"/><Relationship Id="rId21" Type="http://schemas.openxmlformats.org/officeDocument/2006/relationships/font" Target="fonts/font3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font" Target="fonts/font7.fntdata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font" Target="fonts/font2.fntdata"/><Relationship Id="rId29" Type="http://schemas.openxmlformats.org/officeDocument/2006/relationships/viewProps" Target="view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font" Target="fonts/font6.fntdata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font" Target="fonts/font5.fntdata"/><Relationship Id="rId28" Type="http://schemas.openxmlformats.org/officeDocument/2006/relationships/presProps" Target="presProps.xml"/><Relationship Id="rId10" Type="http://schemas.openxmlformats.org/officeDocument/2006/relationships/slide" Target="slides/slide9.xml"/><Relationship Id="rId19" Type="http://schemas.openxmlformats.org/officeDocument/2006/relationships/font" Target="fonts/font1.fntdata"/><Relationship Id="rId31" Type="http://schemas.openxmlformats.org/officeDocument/2006/relationships/tableStyles" Target="tableStyle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font" Target="fonts/font4.fntdata"/><Relationship Id="rId27" Type="http://schemas.openxmlformats.org/officeDocument/2006/relationships/font" Target="fonts/font9.fntdata"/><Relationship Id="rId30" Type="http://schemas.openxmlformats.org/officeDocument/2006/relationships/theme" Target="theme/theme1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themeOverride" Target="../theme/themeOverride1.xml"/><Relationship Id="rId2" Type="http://schemas.microsoft.com/office/2011/relationships/chartColorStyle" Target="colors1.xml"/><Relationship Id="rId1" Type="http://schemas.microsoft.com/office/2011/relationships/chartStyle" Target="style1.xml"/><Relationship Id="rId4" Type="http://schemas.openxmlformats.org/officeDocument/2006/relationships/oleObject" Target="../embeddings/oleObject1.bin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themeOverride" Target="../theme/themeOverride2.xml"/><Relationship Id="rId2" Type="http://schemas.microsoft.com/office/2011/relationships/chartColorStyle" Target="colors2.xml"/><Relationship Id="rId1" Type="http://schemas.microsoft.com/office/2011/relationships/chartStyle" Target="style2.xml"/><Relationship Id="rId4" Type="http://schemas.openxmlformats.org/officeDocument/2006/relationships/oleObject" Target="../embeddings/oleObject2.bin"/></Relationships>
</file>

<file path=ppt/charts/_rels/chart3.xml.rels><?xml version="1.0" encoding="UTF-8" standalone="yes"?>
<Relationships xmlns="http://schemas.openxmlformats.org/package/2006/relationships"><Relationship Id="rId2" Type="http://schemas.openxmlformats.org/officeDocument/2006/relationships/oleObject" Target="../embeddings/oleObject3.bin"/><Relationship Id="rId1" Type="http://schemas.openxmlformats.org/officeDocument/2006/relationships/themeOverride" Target="../theme/themeOverride3.xml"/></Relationships>
</file>

<file path=ppt/charts/_rels/chart4.xml.rels><?xml version="1.0" encoding="UTF-8" standalone="yes"?>
<Relationships xmlns="http://schemas.openxmlformats.org/package/2006/relationships"><Relationship Id="rId3" Type="http://schemas.openxmlformats.org/officeDocument/2006/relationships/themeOverride" Target="../theme/themeOverride4.xml"/><Relationship Id="rId2" Type="http://schemas.microsoft.com/office/2011/relationships/chartColorStyle" Target="colors3.xml"/><Relationship Id="rId1" Type="http://schemas.microsoft.com/office/2011/relationships/chartStyle" Target="style3.xml"/><Relationship Id="rId4" Type="http://schemas.openxmlformats.org/officeDocument/2006/relationships/oleObject" Target="../embeddings/oleObject4.bin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lrMapOvr bg1="lt1" tx1="dk1" bg2="lt2" tx2="dk2" accent1="accent1" accent2="accent2" accent3="accent3" accent4="accent4" accent5="accent5" accent6="accent6" hlink="hlink" folHlink="folHlink"/>
  <c:chart>
    <c:autoTitleDeleted val="1"/>
    <c:plotArea>
      <c:layout/>
      <c:barChart>
        <c:barDir val="col"/>
        <c:grouping val="percentStacked"/>
        <c:varyColors val="0"/>
        <c:ser>
          <c:idx val="0"/>
          <c:order val="0"/>
          <c:tx>
            <c:strRef>
              <c:f>Sheet1!$A$2</c:f>
              <c:strCache>
                <c:ptCount val="1"/>
                <c:pt idx="0">
                  <c:v>文本1</c:v>
                </c:pt>
              </c:strCache>
            </c:strRef>
          </c:tx>
          <c:spPr>
            <a:solidFill>
              <a:srgbClr val="7EB46E"/>
            </a:solidFill>
            <a:ln>
              <a:noFill/>
            </a:ln>
            <a:effectLst/>
          </c:spPr>
          <c:invertIfNegative val="0"/>
          <c:cat>
            <c:strRef>
              <c:f>Sheet1!$B$1:$E$1</c:f>
              <c:strCache>
                <c:ptCount val="4"/>
                <c:pt idx="0">
                  <c:v>模块1</c:v>
                </c:pt>
                <c:pt idx="1">
                  <c:v>模块2</c:v>
                </c:pt>
                <c:pt idx="2">
                  <c:v>模块3</c:v>
                </c:pt>
                <c:pt idx="3">
                  <c:v>模块4</c:v>
                </c:pt>
              </c:strCache>
            </c:strRef>
          </c:cat>
          <c:val>
            <c:numRef>
              <c:f>Sheet1!$B$2:$E$2</c:f>
              <c:numCache>
                <c:formatCode>General</c:formatCode>
                <c:ptCount val="4"/>
                <c:pt idx="0">
                  <c:v>10</c:v>
                </c:pt>
                <c:pt idx="1">
                  <c:v>10</c:v>
                </c:pt>
                <c:pt idx="2">
                  <c:v>18</c:v>
                </c:pt>
                <c:pt idx="3">
                  <c:v>10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0-9472-46F3-9CE6-F01EBE43AEB8}"/>
            </c:ext>
          </c:extLst>
        </c:ser>
        <c:ser>
          <c:idx val="1"/>
          <c:order val="1"/>
          <c:tx>
            <c:strRef>
              <c:f>Sheet1!$A$3</c:f>
              <c:strCache>
                <c:ptCount val="1"/>
                <c:pt idx="0">
                  <c:v>文本2</c:v>
                </c:pt>
              </c:strCache>
            </c:strRef>
          </c:tx>
          <c:spPr>
            <a:solidFill>
              <a:srgbClr val="FFCD4D"/>
            </a:solidFill>
            <a:ln>
              <a:noFill/>
            </a:ln>
            <a:effectLst/>
          </c:spPr>
          <c:invertIfNegative val="0"/>
          <c:cat>
            <c:strRef>
              <c:f>Sheet1!$B$1:$E$1</c:f>
              <c:strCache>
                <c:ptCount val="4"/>
                <c:pt idx="0">
                  <c:v>模块1</c:v>
                </c:pt>
                <c:pt idx="1">
                  <c:v>模块2</c:v>
                </c:pt>
                <c:pt idx="2">
                  <c:v>模块3</c:v>
                </c:pt>
                <c:pt idx="3">
                  <c:v>模块4</c:v>
                </c:pt>
              </c:strCache>
            </c:strRef>
          </c:cat>
          <c:val>
            <c:numRef>
              <c:f>Sheet1!$B$3:$E$3</c:f>
              <c:numCache>
                <c:formatCode>General</c:formatCode>
                <c:ptCount val="4"/>
                <c:pt idx="0">
                  <c:v>15</c:v>
                </c:pt>
                <c:pt idx="1">
                  <c:v>19</c:v>
                </c:pt>
                <c:pt idx="2">
                  <c:v>15</c:v>
                </c:pt>
                <c:pt idx="3">
                  <c:v>15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1-9472-46F3-9CE6-F01EBE43AEB8}"/>
            </c:ext>
          </c:extLst>
        </c:ser>
        <c:ser>
          <c:idx val="2"/>
          <c:order val="2"/>
          <c:tx>
            <c:strRef>
              <c:f>Sheet1!$A$4</c:f>
              <c:strCache>
                <c:ptCount val="1"/>
                <c:pt idx="0">
                  <c:v>文本3</c:v>
                </c:pt>
              </c:strCache>
            </c:strRef>
          </c:tx>
          <c:spPr>
            <a:solidFill>
              <a:srgbClr val="CBCBCB"/>
            </a:solidFill>
            <a:ln>
              <a:noFill/>
            </a:ln>
            <a:effectLst/>
          </c:spPr>
          <c:invertIfNegative val="0"/>
          <c:cat>
            <c:strRef>
              <c:f>Sheet1!$B$1:$E$1</c:f>
              <c:strCache>
                <c:ptCount val="4"/>
                <c:pt idx="0">
                  <c:v>模块1</c:v>
                </c:pt>
                <c:pt idx="1">
                  <c:v>模块2</c:v>
                </c:pt>
                <c:pt idx="2">
                  <c:v>模块3</c:v>
                </c:pt>
                <c:pt idx="3">
                  <c:v>模块4</c:v>
                </c:pt>
              </c:strCache>
            </c:strRef>
          </c:cat>
          <c:val>
            <c:numRef>
              <c:f>Sheet1!$B$4:$E$4</c:f>
              <c:numCache>
                <c:formatCode>General</c:formatCode>
                <c:ptCount val="4"/>
                <c:pt idx="0">
                  <c:v>13</c:v>
                </c:pt>
                <c:pt idx="1">
                  <c:v>10</c:v>
                </c:pt>
                <c:pt idx="2">
                  <c:v>13</c:v>
                </c:pt>
                <c:pt idx="3">
                  <c:v>23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2-9472-46F3-9CE6-F01EBE43AEB8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50"/>
        <c:overlap val="100"/>
        <c:axId val="328348304"/>
        <c:axId val="328347760"/>
      </c:barChart>
      <c:catAx>
        <c:axId val="328348304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900" b="0" i="0" u="none" strike="noStrike" kern="1200" baseline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  <a:cs typeface="+mn-cs"/>
              </a:defRPr>
            </a:pPr>
            <a:endParaRPr lang="zh-CN"/>
          </a:p>
        </c:txPr>
        <c:crossAx val="328347760"/>
        <c:crosses val="autoZero"/>
        <c:auto val="1"/>
        <c:lblAlgn val="ctr"/>
        <c:lblOffset val="100"/>
        <c:noMultiLvlLbl val="0"/>
      </c:catAx>
      <c:valAx>
        <c:axId val="328347760"/>
        <c:scaling>
          <c:orientation val="minMax"/>
        </c:scaling>
        <c:delete val="1"/>
        <c:axPos val="l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0%" sourceLinked="1"/>
        <c:majorTickMark val="none"/>
        <c:minorTickMark val="none"/>
        <c:tickLblPos val="nextTo"/>
        <c:crossAx val="328348304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zh-CN"/>
    </a:p>
  </c:txPr>
  <c:externalData r:id="rId4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lrMapOvr bg1="lt1" tx1="dk1" bg2="lt2" tx2="dk2" accent1="accent1" accent2="accent2" accent3="accent3" accent4="accent4" accent5="accent5" accent6="accent6" hlink="hlink" folHlink="folHlink"/>
  <c:chart>
    <c:autoTitleDeleted val="1"/>
    <c:plotArea>
      <c:layout/>
      <c:barChart>
        <c:barDir val="bar"/>
        <c:grouping val="clustered"/>
        <c:varyColors val="0"/>
        <c:ser>
          <c:idx val="0"/>
          <c:order val="0"/>
          <c:tx>
            <c:strRef>
              <c:f>Sheet1!$A$2</c:f>
              <c:strCache>
                <c:ptCount val="1"/>
                <c:pt idx="0">
                  <c:v>word1</c:v>
                </c:pt>
              </c:strCache>
            </c:strRef>
          </c:tx>
          <c:spPr>
            <a:solidFill>
              <a:sysClr val="windowText" lastClr="000000">
                <a:lumMod val="85000"/>
                <a:lumOff val="15000"/>
              </a:sysClr>
            </a:solidFill>
            <a:ln>
              <a:noFill/>
            </a:ln>
            <a:effectLst/>
          </c:spPr>
          <c:invertIfNegative val="0"/>
          <c:cat>
            <c:strRef>
              <c:f>Sheet1!$B$1:$E$1</c:f>
              <c:strCache>
                <c:ptCount val="4"/>
                <c:pt idx="0">
                  <c:v>part1</c:v>
                </c:pt>
                <c:pt idx="1">
                  <c:v>part2</c:v>
                </c:pt>
                <c:pt idx="2">
                  <c:v>part3</c:v>
                </c:pt>
                <c:pt idx="3">
                  <c:v>part4</c:v>
                </c:pt>
              </c:strCache>
            </c:strRef>
          </c:cat>
          <c:val>
            <c:numRef>
              <c:f>Sheet1!$B$2:$E$2</c:f>
              <c:numCache>
                <c:formatCode>General</c:formatCode>
                <c:ptCount val="4"/>
                <c:pt idx="0">
                  <c:v>10</c:v>
                </c:pt>
                <c:pt idx="1">
                  <c:v>10</c:v>
                </c:pt>
                <c:pt idx="2">
                  <c:v>10</c:v>
                </c:pt>
                <c:pt idx="3">
                  <c:v>10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0-5015-46DF-BDA2-9C390702BB77}"/>
            </c:ext>
          </c:extLst>
        </c:ser>
        <c:ser>
          <c:idx val="1"/>
          <c:order val="1"/>
          <c:tx>
            <c:strRef>
              <c:f>Sheet1!$A$3</c:f>
              <c:strCache>
                <c:ptCount val="1"/>
                <c:pt idx="0">
                  <c:v>word2</c:v>
                </c:pt>
              </c:strCache>
            </c:strRef>
          </c:tx>
          <c:spPr>
            <a:solidFill>
              <a:srgbClr val="FFCD4D"/>
            </a:solidFill>
            <a:ln>
              <a:noFill/>
            </a:ln>
            <a:effectLst/>
          </c:spPr>
          <c:invertIfNegative val="0"/>
          <c:cat>
            <c:strRef>
              <c:f>Sheet1!$B$1:$E$1</c:f>
              <c:strCache>
                <c:ptCount val="4"/>
                <c:pt idx="0">
                  <c:v>part1</c:v>
                </c:pt>
                <c:pt idx="1">
                  <c:v>part2</c:v>
                </c:pt>
                <c:pt idx="2">
                  <c:v>part3</c:v>
                </c:pt>
                <c:pt idx="3">
                  <c:v>part4</c:v>
                </c:pt>
              </c:strCache>
            </c:strRef>
          </c:cat>
          <c:val>
            <c:numRef>
              <c:f>Sheet1!$B$3:$E$3</c:f>
              <c:numCache>
                <c:formatCode>General</c:formatCode>
                <c:ptCount val="4"/>
                <c:pt idx="0">
                  <c:v>15</c:v>
                </c:pt>
                <c:pt idx="1">
                  <c:v>15</c:v>
                </c:pt>
                <c:pt idx="2">
                  <c:v>15</c:v>
                </c:pt>
                <c:pt idx="3">
                  <c:v>15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1-5015-46DF-BDA2-9C390702BB77}"/>
            </c:ext>
          </c:extLst>
        </c:ser>
        <c:ser>
          <c:idx val="2"/>
          <c:order val="2"/>
          <c:tx>
            <c:strRef>
              <c:f>Sheet1!$A$4</c:f>
              <c:strCache>
                <c:ptCount val="1"/>
                <c:pt idx="0">
                  <c:v>word3</c:v>
                </c:pt>
              </c:strCache>
            </c:strRef>
          </c:tx>
          <c:spPr>
            <a:solidFill>
              <a:sysClr val="window" lastClr="FFFFFF">
                <a:lumMod val="65000"/>
              </a:sysClr>
            </a:solidFill>
            <a:ln>
              <a:noFill/>
            </a:ln>
            <a:effectLst/>
          </c:spPr>
          <c:invertIfNegative val="0"/>
          <c:cat>
            <c:strRef>
              <c:f>Sheet1!$B$1:$E$1</c:f>
              <c:strCache>
                <c:ptCount val="4"/>
                <c:pt idx="0">
                  <c:v>part1</c:v>
                </c:pt>
                <c:pt idx="1">
                  <c:v>part2</c:v>
                </c:pt>
                <c:pt idx="2">
                  <c:v>part3</c:v>
                </c:pt>
                <c:pt idx="3">
                  <c:v>part4</c:v>
                </c:pt>
              </c:strCache>
            </c:strRef>
          </c:cat>
          <c:val>
            <c:numRef>
              <c:f>Sheet1!$B$4:$E$4</c:f>
              <c:numCache>
                <c:formatCode>General</c:formatCode>
                <c:ptCount val="4"/>
                <c:pt idx="0">
                  <c:v>13</c:v>
                </c:pt>
                <c:pt idx="1">
                  <c:v>13</c:v>
                </c:pt>
                <c:pt idx="2">
                  <c:v>13</c:v>
                </c:pt>
                <c:pt idx="3">
                  <c:v>13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2-5015-46DF-BDA2-9C390702BB77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82"/>
        <c:axId val="2108350816"/>
        <c:axId val="2108347552"/>
      </c:barChart>
      <c:catAx>
        <c:axId val="2108350816"/>
        <c:scaling>
          <c:orientation val="minMax"/>
        </c:scaling>
        <c:delete val="0"/>
        <c:axPos val="l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400" b="0" i="0" u="none" strike="noStrike" kern="1200" baseline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  <a:cs typeface="+mn-cs"/>
              </a:defRPr>
            </a:pPr>
            <a:endParaRPr lang="zh-CN"/>
          </a:p>
        </c:txPr>
        <c:crossAx val="2108347552"/>
        <c:crosses val="autoZero"/>
        <c:auto val="1"/>
        <c:lblAlgn val="ctr"/>
        <c:lblOffset val="100"/>
        <c:noMultiLvlLbl val="0"/>
      </c:catAx>
      <c:valAx>
        <c:axId val="2108347552"/>
        <c:scaling>
          <c:orientation val="minMax"/>
        </c:scaling>
        <c:delete val="0"/>
        <c:axPos val="b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900" b="0" i="0" u="none" strike="noStrike" kern="1200" baseline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  <a:cs typeface="+mn-cs"/>
              </a:defRPr>
            </a:pPr>
            <a:endParaRPr lang="zh-CN"/>
          </a:p>
        </c:txPr>
        <c:crossAx val="210835081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zh-CN"/>
    </a:p>
  </c:txPr>
  <c:externalData r:id="rId4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lrMapOvr bg1="lt1" tx1="dk1" bg2="lt2" tx2="dk2" accent1="accent1" accent2="accent2" accent3="accent3" accent4="accent4" accent5="accent5" accent6="accent6" hlink="hlink" folHlink="folHlink"/>
  <c:chart>
    <c:autoTitleDeleted val="1"/>
    <c:plotArea>
      <c:layout/>
      <c:doughnutChart>
        <c:varyColors val="1"/>
        <c:ser>
          <c:idx val="0"/>
          <c:order val="0"/>
          <c:tx>
            <c:strRef>
              <c:f>Sheet1!$A$2</c:f>
              <c:strCache>
                <c:ptCount val="1"/>
                <c:pt idx="0">
                  <c:v>2012</c:v>
                </c:pt>
              </c:strCache>
            </c:strRef>
          </c:tx>
          <c:spPr>
            <a:ln>
              <a:solidFill>
                <a:srgbClr val="578947"/>
              </a:solidFill>
            </a:ln>
          </c:spPr>
          <c:dPt>
            <c:idx val="0"/>
            <c:bubble3D val="0"/>
            <c:spPr>
              <a:solidFill>
                <a:srgbClr val="36373C"/>
              </a:solidFill>
              <a:ln w="19050">
                <a:solidFill>
                  <a:srgbClr val="578947"/>
                </a:solidFill>
              </a:ln>
              <a:effectLst/>
            </c:spPr>
            <c:extLst xmlns:c16r2="http://schemas.microsoft.com/office/drawing/2015/06/chart">
              <c:ext xmlns:c16="http://schemas.microsoft.com/office/drawing/2014/chart" uri="{C3380CC4-5D6E-409C-BE32-E72D297353CC}">
                <c16:uniqueId val="{00000001-2E4C-4FCB-AF93-28818F42FAEE}"/>
              </c:ext>
            </c:extLst>
          </c:dPt>
          <c:dPt>
            <c:idx val="1"/>
            <c:bubble3D val="0"/>
            <c:spPr>
              <a:solidFill>
                <a:srgbClr val="FFCD4D"/>
              </a:solidFill>
              <a:ln w="19050">
                <a:solidFill>
                  <a:srgbClr val="578947"/>
                </a:solidFill>
              </a:ln>
              <a:effectLst/>
            </c:spPr>
            <c:extLst xmlns:c16r2="http://schemas.microsoft.com/office/drawing/2015/06/chart">
              <c:ext xmlns:c16="http://schemas.microsoft.com/office/drawing/2014/chart" uri="{C3380CC4-5D6E-409C-BE32-E72D297353CC}">
                <c16:uniqueId val="{00000003-2E4C-4FCB-AF93-28818F42FAEE}"/>
              </c:ext>
            </c:extLst>
          </c:dPt>
          <c:cat>
            <c:strRef>
              <c:f>Sheet1!$B$1:$C$1</c:f>
              <c:strCache>
                <c:ptCount val="2"/>
                <c:pt idx="0">
                  <c:v>数据1</c:v>
                </c:pt>
                <c:pt idx="1">
                  <c:v>数据2</c:v>
                </c:pt>
              </c:strCache>
            </c:strRef>
          </c:cat>
          <c:val>
            <c:numRef>
              <c:f>Sheet1!$B$2:$C$2</c:f>
              <c:numCache>
                <c:formatCode>General</c:formatCode>
                <c:ptCount val="2"/>
                <c:pt idx="0">
                  <c:v>13</c:v>
                </c:pt>
                <c:pt idx="1">
                  <c:v>10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4-2E4C-4FCB-AF93-28818F42FAEE}"/>
            </c:ext>
          </c:extLst>
        </c:ser>
        <c:ser>
          <c:idx val="1"/>
          <c:order val="1"/>
          <c:tx>
            <c:strRef>
              <c:f>Sheet1!$A$3</c:f>
              <c:strCache>
                <c:ptCount val="1"/>
                <c:pt idx="0">
                  <c:v>2013</c:v>
                </c:pt>
              </c:strCache>
            </c:strRef>
          </c:tx>
          <c:spPr>
            <a:ln>
              <a:solidFill>
                <a:srgbClr val="578947"/>
              </a:solidFill>
            </a:ln>
          </c:spPr>
          <c:dPt>
            <c:idx val="0"/>
            <c:bubble3D val="0"/>
            <c:spPr>
              <a:solidFill>
                <a:srgbClr val="36373C"/>
              </a:solidFill>
              <a:ln w="19050">
                <a:solidFill>
                  <a:srgbClr val="578947"/>
                </a:solidFill>
              </a:ln>
              <a:effectLst/>
            </c:spPr>
            <c:extLst xmlns:c16r2="http://schemas.microsoft.com/office/drawing/2015/06/chart">
              <c:ext xmlns:c16="http://schemas.microsoft.com/office/drawing/2014/chart" uri="{C3380CC4-5D6E-409C-BE32-E72D297353CC}">
                <c16:uniqueId val="{00000006-2E4C-4FCB-AF93-28818F42FAEE}"/>
              </c:ext>
            </c:extLst>
          </c:dPt>
          <c:dPt>
            <c:idx val="1"/>
            <c:bubble3D val="0"/>
            <c:spPr>
              <a:solidFill>
                <a:srgbClr val="FFCD4D"/>
              </a:solidFill>
              <a:ln w="19050">
                <a:solidFill>
                  <a:srgbClr val="578947"/>
                </a:solidFill>
              </a:ln>
              <a:effectLst/>
            </c:spPr>
            <c:extLst xmlns:c16r2="http://schemas.microsoft.com/office/drawing/2015/06/chart">
              <c:ext xmlns:c16="http://schemas.microsoft.com/office/drawing/2014/chart" uri="{C3380CC4-5D6E-409C-BE32-E72D297353CC}">
                <c16:uniqueId val="{00000008-2E4C-4FCB-AF93-28818F42FAEE}"/>
              </c:ext>
            </c:extLst>
          </c:dPt>
          <c:cat>
            <c:strRef>
              <c:f>Sheet1!$B$1:$C$1</c:f>
              <c:strCache>
                <c:ptCount val="2"/>
                <c:pt idx="0">
                  <c:v>数据1</c:v>
                </c:pt>
                <c:pt idx="1">
                  <c:v>数据2</c:v>
                </c:pt>
              </c:strCache>
            </c:strRef>
          </c:cat>
          <c:val>
            <c:numRef>
              <c:f>Sheet1!$B$3:$C$3</c:f>
              <c:numCache>
                <c:formatCode>General</c:formatCode>
                <c:ptCount val="2"/>
                <c:pt idx="0">
                  <c:v>15</c:v>
                </c:pt>
                <c:pt idx="1">
                  <c:v>8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9-2E4C-4FCB-AF93-28818F42FAEE}"/>
            </c:ext>
          </c:extLst>
        </c:ser>
        <c:ser>
          <c:idx val="2"/>
          <c:order val="2"/>
          <c:tx>
            <c:strRef>
              <c:f>Sheet1!$A$4</c:f>
              <c:strCache>
                <c:ptCount val="1"/>
                <c:pt idx="0">
                  <c:v>2014</c:v>
                </c:pt>
              </c:strCache>
            </c:strRef>
          </c:tx>
          <c:spPr>
            <a:ln>
              <a:solidFill>
                <a:srgbClr val="578947"/>
              </a:solidFill>
            </a:ln>
          </c:spPr>
          <c:dPt>
            <c:idx val="0"/>
            <c:bubble3D val="0"/>
            <c:spPr>
              <a:solidFill>
                <a:srgbClr val="36373C"/>
              </a:solidFill>
              <a:ln w="19050">
                <a:solidFill>
                  <a:srgbClr val="578947"/>
                </a:solidFill>
              </a:ln>
              <a:effectLst/>
            </c:spPr>
            <c:extLst xmlns:c16r2="http://schemas.microsoft.com/office/drawing/2015/06/chart">
              <c:ext xmlns:c16="http://schemas.microsoft.com/office/drawing/2014/chart" uri="{C3380CC4-5D6E-409C-BE32-E72D297353CC}">
                <c16:uniqueId val="{0000000B-2E4C-4FCB-AF93-28818F42FAEE}"/>
              </c:ext>
            </c:extLst>
          </c:dPt>
          <c:dPt>
            <c:idx val="1"/>
            <c:bubble3D val="0"/>
            <c:spPr>
              <a:solidFill>
                <a:srgbClr val="FFCD4D"/>
              </a:solidFill>
              <a:ln w="19050">
                <a:solidFill>
                  <a:srgbClr val="578947"/>
                </a:solidFill>
              </a:ln>
              <a:effectLst/>
            </c:spPr>
            <c:extLst xmlns:c16r2="http://schemas.microsoft.com/office/drawing/2015/06/chart">
              <c:ext xmlns:c16="http://schemas.microsoft.com/office/drawing/2014/chart" uri="{C3380CC4-5D6E-409C-BE32-E72D297353CC}">
                <c16:uniqueId val="{0000000D-2E4C-4FCB-AF93-28818F42FAEE}"/>
              </c:ext>
            </c:extLst>
          </c:dPt>
          <c:cat>
            <c:strRef>
              <c:f>Sheet1!$B$1:$C$1</c:f>
              <c:strCache>
                <c:ptCount val="2"/>
                <c:pt idx="0">
                  <c:v>数据1</c:v>
                </c:pt>
                <c:pt idx="1">
                  <c:v>数据2</c:v>
                </c:pt>
              </c:strCache>
            </c:strRef>
          </c:cat>
          <c:val>
            <c:numRef>
              <c:f>Sheet1!$B$4:$C$4</c:f>
              <c:numCache>
                <c:formatCode>General</c:formatCode>
                <c:ptCount val="2"/>
                <c:pt idx="0">
                  <c:v>17</c:v>
                </c:pt>
                <c:pt idx="1">
                  <c:v>5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E-2E4C-4FCB-AF93-28818F42FAEE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90"/>
        <c:holeSize val="70"/>
      </c:doughnutChart>
      <c:spPr>
        <a:noFill/>
        <a:ln>
          <a:noFill/>
        </a:ln>
        <a:effectLst/>
      </c:spPr>
    </c:plotArea>
    <c:plotVisOnly val="1"/>
    <c:dispBlanksAs val="zero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zh-CN"/>
    </a:p>
  </c:txPr>
  <c:externalData r:id="rId2">
    <c:autoUpdate val="0"/>
  </c:externalData>
</c:chartSpace>
</file>

<file path=ppt/charts/chart4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lrMapOvr bg1="lt1" tx1="dk1" bg2="lt2" tx2="dk2" accent1="accent1" accent2="accent2" accent3="accent3" accent4="accent4" accent5="accent5" accent6="accent6" hlink="hlink" folHlink="folHlink"/>
  <c:chart>
    <c:autoTitleDeleted val="1"/>
    <c:plotArea>
      <c:layout/>
      <c:lineChart>
        <c:grouping val="standar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数据1</c:v>
                </c:pt>
              </c:strCache>
            </c:strRef>
          </c:tx>
          <c:spPr>
            <a:ln w="41275" cap="rnd">
              <a:solidFill>
                <a:srgbClr val="FFCD4D"/>
              </a:solidFill>
              <a:round/>
            </a:ln>
            <a:effectLst/>
          </c:spPr>
          <c:marker>
            <c:symbol val="circle"/>
            <c:size val="5"/>
            <c:spPr>
              <a:solidFill>
                <a:srgbClr val="FFCD4D"/>
              </a:solidFill>
              <a:ln w="28575" cap="rnd">
                <a:solidFill>
                  <a:srgbClr val="FFCD4D"/>
                </a:solidFill>
              </a:ln>
              <a:effectLst/>
            </c:spPr>
          </c:marker>
          <c:cat>
            <c:numRef>
              <c:f>Sheet1!$A$2:$A$6</c:f>
              <c:numCache>
                <c:formatCode>General</c:formatCode>
                <c:ptCount val="5"/>
                <c:pt idx="0">
                  <c:v>2010</c:v>
                </c:pt>
                <c:pt idx="1">
                  <c:v>2011</c:v>
                </c:pt>
                <c:pt idx="2">
                  <c:v>2012</c:v>
                </c:pt>
                <c:pt idx="3">
                  <c:v>2013</c:v>
                </c:pt>
                <c:pt idx="4">
                  <c:v>2014</c:v>
                </c:pt>
              </c:numCache>
            </c:numRef>
          </c:cat>
          <c:val>
            <c:numRef>
              <c:f>Sheet1!$B$2:$B$6</c:f>
              <c:numCache>
                <c:formatCode>General</c:formatCode>
                <c:ptCount val="5"/>
                <c:pt idx="0">
                  <c:v>12</c:v>
                </c:pt>
                <c:pt idx="1">
                  <c:v>15</c:v>
                </c:pt>
                <c:pt idx="2">
                  <c:v>16</c:v>
                </c:pt>
                <c:pt idx="3">
                  <c:v>14</c:v>
                </c:pt>
                <c:pt idx="4">
                  <c:v>19</c:v>
                </c:pt>
              </c:numCache>
            </c:numRef>
          </c:val>
          <c:smooth val="0"/>
          <c:extLst xmlns:c16r2="http://schemas.microsoft.com/office/drawing/2015/06/chart">
            <c:ext xmlns:c16="http://schemas.microsoft.com/office/drawing/2014/chart" uri="{C3380CC4-5D6E-409C-BE32-E72D297353CC}">
              <c16:uniqueId val="{00000000-B140-4166-9F26-868CE1DC82D4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数据2</c:v>
                </c:pt>
              </c:strCache>
            </c:strRef>
          </c:tx>
          <c:spPr>
            <a:ln w="34925" cap="rnd">
              <a:solidFill>
                <a:srgbClr val="36373C"/>
              </a:solidFill>
              <a:round/>
            </a:ln>
            <a:effectLst/>
          </c:spPr>
          <c:marker>
            <c:symbol val="circle"/>
            <c:size val="5"/>
            <c:spPr>
              <a:solidFill>
                <a:srgbClr val="36373C"/>
              </a:solidFill>
              <a:ln w="28575">
                <a:solidFill>
                  <a:srgbClr val="36373C"/>
                </a:solidFill>
              </a:ln>
              <a:effectLst/>
            </c:spPr>
          </c:marker>
          <c:cat>
            <c:numRef>
              <c:f>Sheet1!$A$2:$A$6</c:f>
              <c:numCache>
                <c:formatCode>General</c:formatCode>
                <c:ptCount val="5"/>
                <c:pt idx="0">
                  <c:v>2010</c:v>
                </c:pt>
                <c:pt idx="1">
                  <c:v>2011</c:v>
                </c:pt>
                <c:pt idx="2">
                  <c:v>2012</c:v>
                </c:pt>
                <c:pt idx="3">
                  <c:v>2013</c:v>
                </c:pt>
                <c:pt idx="4">
                  <c:v>2014</c:v>
                </c:pt>
              </c:numCache>
            </c:numRef>
          </c:cat>
          <c:val>
            <c:numRef>
              <c:f>Sheet1!$C$2:$C$6</c:f>
              <c:numCache>
                <c:formatCode>General</c:formatCode>
                <c:ptCount val="5"/>
                <c:pt idx="0">
                  <c:v>10</c:v>
                </c:pt>
                <c:pt idx="1">
                  <c:v>11</c:v>
                </c:pt>
                <c:pt idx="2">
                  <c:v>18</c:v>
                </c:pt>
                <c:pt idx="3">
                  <c:v>19</c:v>
                </c:pt>
                <c:pt idx="4">
                  <c:v>21</c:v>
                </c:pt>
              </c:numCache>
            </c:numRef>
          </c:val>
          <c:smooth val="0"/>
          <c:extLst xmlns:c16r2="http://schemas.microsoft.com/office/drawing/2015/06/chart">
            <c:ext xmlns:c16="http://schemas.microsoft.com/office/drawing/2014/chart" uri="{C3380CC4-5D6E-409C-BE32-E72D297353CC}">
              <c16:uniqueId val="{00000001-B140-4166-9F26-868CE1DC82D4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marker val="1"/>
        <c:smooth val="0"/>
        <c:axId val="328352656"/>
        <c:axId val="328348848"/>
      </c:lineChart>
      <c:catAx>
        <c:axId val="328352656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900" b="0" i="0" u="none" strike="noStrike" kern="1200" baseline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  <a:cs typeface="+mn-cs"/>
              </a:defRPr>
            </a:pPr>
            <a:endParaRPr lang="zh-CN"/>
          </a:p>
        </c:txPr>
        <c:crossAx val="328348848"/>
        <c:crosses val="autoZero"/>
        <c:auto val="1"/>
        <c:lblAlgn val="ctr"/>
        <c:lblOffset val="100"/>
        <c:noMultiLvlLbl val="0"/>
      </c:catAx>
      <c:valAx>
        <c:axId val="328348848"/>
        <c:scaling>
          <c:orientation val="minMax"/>
        </c:scaling>
        <c:delete val="1"/>
        <c:axPos val="l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crossAx val="32835265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zh-CN"/>
    </a:p>
  </c:txPr>
  <c:externalData r:id="rId4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97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00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900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00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900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900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900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900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900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400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900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900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16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00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900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00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900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900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900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900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900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400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900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900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3.xml><?xml version="1.0" encoding="utf-8"?>
<cs:chartStyle xmlns:cs="http://schemas.microsoft.com/office/drawing/2012/chartStyle" xmlns:a="http://schemas.openxmlformats.org/drawingml/2006/main" id="332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00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900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00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900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900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900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900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900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400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900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900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97BEF6F4-601D-4FA5-8A9A-30783589CE1C}" type="datetimeFigureOut">
              <a:rPr lang="zh-CN" altLang="en-US" smtClean="0"/>
              <a:pPr/>
              <a:t>2018/6/6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9FE66C50-8FB8-4F78-942F-F0414D143D32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89906368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zh-CN" altLang="en-US" dirty="0" smtClean="0"/>
              <a:t>本页为目录页，你也看到了。本页中的字符和底板形成了一种口袋效果。</a:t>
            </a:r>
            <a:endParaRPr lang="en-US" altLang="zh-CN" dirty="0" smtClean="0"/>
          </a:p>
          <a:p>
            <a:r>
              <a:rPr lang="zh-CN" altLang="en-US" dirty="0" smtClean="0"/>
              <a:t>我为你准备了多一份的口袋字符，就在舞台的右侧。通过将这个“取消组合”，我想你能知道它是怎么做出来的了。</a:t>
            </a:r>
            <a:endParaRPr lang="en-US" altLang="zh-CN" dirty="0" smtClean="0"/>
          </a:p>
          <a:p>
            <a:r>
              <a:rPr lang="en-US" altLang="zh-CN" dirty="0" smtClean="0"/>
              <a:t>PS</a:t>
            </a:r>
            <a:r>
              <a:rPr lang="zh-CN" altLang="en-US" dirty="0" smtClean="0"/>
              <a:t>：注意图层的排列顺序。</a:t>
            </a:r>
            <a:endParaRPr lang="en-US" altLang="zh-CN" dirty="0" smtClean="0"/>
          </a:p>
          <a:p>
            <a:r>
              <a:rPr lang="zh-CN" altLang="en-US" dirty="0" smtClean="0"/>
              <a:t>动画方面的建议是：</a:t>
            </a:r>
            <a:endParaRPr lang="en-US" altLang="zh-CN" dirty="0" smtClean="0"/>
          </a:p>
          <a:p>
            <a:r>
              <a:rPr lang="zh-CN" altLang="en-US" dirty="0" smtClean="0"/>
              <a:t>可以将“口袋”设置成淡出效果，文字设置成浮入效果，可以有一种文字从口袋里钻出的感觉。</a:t>
            </a:r>
            <a:endParaRPr lang="en-US" altLang="zh-CN" dirty="0" smtClean="0"/>
          </a:p>
          <a:p>
            <a:r>
              <a:rPr lang="en-US" altLang="zh-CN" dirty="0" smtClean="0"/>
              <a:t>PS</a:t>
            </a:r>
            <a:r>
              <a:rPr lang="zh-CN" altLang="en-US" dirty="0" smtClean="0"/>
              <a:t>：注意动画的先后顺序</a:t>
            </a:r>
            <a:r>
              <a:rPr lang="en-US" altLang="zh-CN" dirty="0" smtClean="0"/>
              <a:t>——</a:t>
            </a:r>
            <a:r>
              <a:rPr lang="zh-CN" altLang="en-US" dirty="0" smtClean="0"/>
              <a:t>先淡出，后浮入</a:t>
            </a:r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FE66C50-8FB8-4F78-942F-F0414D143D32}" type="slidenum">
              <a:rPr lang="zh-CN" altLang="en-US" smtClean="0"/>
              <a:pPr/>
              <a:t>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128541934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zh-CN" altLang="en-US" dirty="0" smtClean="0"/>
              <a:t>本页是小标题页（第</a:t>
            </a:r>
            <a:r>
              <a:rPr lang="en-US" altLang="zh-CN" dirty="0" smtClean="0"/>
              <a:t>8</a:t>
            </a:r>
            <a:r>
              <a:rPr lang="zh-CN" altLang="en-US" dirty="0" smtClean="0"/>
              <a:t>，第</a:t>
            </a:r>
            <a:r>
              <a:rPr lang="en-US" altLang="zh-CN" dirty="0" smtClean="0"/>
              <a:t>13</a:t>
            </a:r>
            <a:r>
              <a:rPr lang="zh-CN" altLang="en-US" dirty="0" smtClean="0"/>
              <a:t>同此）</a:t>
            </a:r>
            <a:endParaRPr lang="en-US" altLang="zh-CN" dirty="0" smtClean="0"/>
          </a:p>
          <a:p>
            <a:r>
              <a:rPr lang="zh-CN" altLang="en-US" dirty="0" smtClean="0"/>
              <a:t>你可以在本页中输入本节的内容摘要，或是只列标题。注意内容的简洁性，勿使内容太多。</a:t>
            </a:r>
            <a:endParaRPr lang="en-US" altLang="zh-CN" dirty="0" smtClean="0"/>
          </a:p>
          <a:p>
            <a:r>
              <a:rPr lang="en-US" altLang="zh-CN" dirty="0" smtClean="0"/>
              <a:t>PS</a:t>
            </a:r>
            <a:r>
              <a:rPr lang="zh-CN" altLang="en-US" smtClean="0"/>
              <a:t>：你可以通过旋转小圆圈来改变箭头方向。</a:t>
            </a:r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FE66C50-8FB8-4F78-942F-F0414D143D32}" type="slidenum">
              <a:rPr lang="zh-CN" altLang="en-US" smtClean="0"/>
              <a:pPr/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266704285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altLang="zh-CN" dirty="0" smtClean="0"/>
              <a:t>【</a:t>
            </a:r>
            <a:r>
              <a:rPr lang="zh-CN" altLang="en-US" dirty="0" smtClean="0"/>
              <a:t>引用图片地址</a:t>
            </a:r>
            <a:r>
              <a:rPr lang="en-US" altLang="zh-CN" dirty="0" smtClean="0"/>
              <a:t>】</a:t>
            </a:r>
          </a:p>
          <a:p>
            <a:r>
              <a:rPr lang="en-US" altLang="zh-CN" dirty="0" smtClean="0"/>
              <a:t>https://unsplash.imgix.net/photo-1416424312427-baefa7707d85?q=75&amp;fm=jpg&amp;s=b2ec9ff1f29da95d081f2c1155020fcc</a:t>
            </a:r>
          </a:p>
          <a:p>
            <a:r>
              <a:rPr lang="en-US" altLang="zh-CN" dirty="0" smtClean="0"/>
              <a:t>https://ununsplash.imgix.net/uploads/1413399939678471ea070/2c0343f7?q=75&amp;fm=jpg&amp;s=4eafb1c66a6e52aede9e0419a0513010</a:t>
            </a:r>
          </a:p>
          <a:p>
            <a:endParaRPr lang="en-US" altLang="zh-CN" dirty="0" smtClean="0"/>
          </a:p>
          <a:p>
            <a:r>
              <a:rPr lang="zh-CN" altLang="en-US" dirty="0" smtClean="0"/>
              <a:t>圆形图片裁剪方法：</a:t>
            </a:r>
            <a:endParaRPr lang="en-US" altLang="zh-CN" dirty="0" smtClean="0"/>
          </a:p>
          <a:p>
            <a:r>
              <a:rPr lang="zh-CN" altLang="en-US" dirty="0" smtClean="0"/>
              <a:t>如你所见，在舞台右侧你能看到一个黑边的圆框。将图片置于圆框下，让需要被剪出的图片处于圆中，之后选定两者。在“合并形状”中点“相交”即可。</a:t>
            </a:r>
            <a:endParaRPr lang="en-US" altLang="zh-CN" dirty="0" smtClean="0"/>
          </a:p>
          <a:p>
            <a:r>
              <a:rPr lang="zh-CN" altLang="en-US" dirty="0" smtClean="0"/>
              <a:t>你可以为图片设置边框，阴影来达到需要的效果。</a:t>
            </a:r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FE66C50-8FB8-4F78-942F-F0414D143D32}" type="slidenum">
              <a:rPr lang="zh-CN" altLang="en-US" smtClean="0"/>
              <a:pPr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25775014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FE66C50-8FB8-4F78-942F-F0414D143D32}" type="slidenum">
              <a:rPr lang="zh-CN" altLang="en-US" smtClean="0"/>
              <a:pPr/>
              <a:t>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55874843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zh-CN" altLang="en-US" dirty="0" smtClean="0"/>
              <a:t>这是一个展现时间轴的界面，你可以在上面写下公司的发展历程。</a:t>
            </a:r>
            <a:endParaRPr lang="en-US" altLang="zh-CN" dirty="0" smtClean="0"/>
          </a:p>
          <a:p>
            <a:r>
              <a:rPr lang="en-US" altLang="zh-CN" dirty="0" smtClean="0"/>
              <a:t>PS</a:t>
            </a:r>
            <a:r>
              <a:rPr lang="zh-CN" altLang="en-US" dirty="0" smtClean="0"/>
              <a:t>：推荐将切换动画设为“推进”以达到最佳效果。</a:t>
            </a:r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FE66C50-8FB8-4F78-942F-F0414D143D32}" type="slidenum">
              <a:rPr lang="zh-CN" altLang="en-US" smtClean="0"/>
              <a:pPr/>
              <a:t>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761592637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zh-CN" altLang="en-US" dirty="0" smtClean="0"/>
              <a:t>裁剪方法：将圆放在图片下层，定好位之后选定两者，之后选择“剪除”即可。图片边框粗细为</a:t>
            </a:r>
            <a:r>
              <a:rPr lang="en-US" altLang="zh-CN" dirty="0" smtClean="0"/>
              <a:t>6</a:t>
            </a:r>
            <a:r>
              <a:rPr lang="zh-CN" altLang="en-US" dirty="0" smtClean="0"/>
              <a:t>磅。</a:t>
            </a:r>
            <a:endParaRPr lang="en-US" altLang="zh-CN" dirty="0" smtClean="0"/>
          </a:p>
          <a:p>
            <a:r>
              <a:rPr lang="zh-CN" altLang="en-US" dirty="0" smtClean="0"/>
              <a:t>遮罩方法：将圆设置成无边框，填充颜色与底色相同，直接遮在图片上即可。</a:t>
            </a:r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9FE66C50-8FB8-4F78-942F-F0414D143D32}" type="slidenum">
              <a:rPr lang="zh-CN" altLang="en-US" smtClean="0"/>
              <a:pPr/>
              <a:t>13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71292098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zh-CN" altLang="en-US" smtClean="0"/>
              <a:t>单击此处编辑母版副标题样式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9F6F661-5FA5-4E87-B2E0-457F1452AB79}" type="datetimeFigureOut">
              <a:rPr lang="zh-CN" altLang="en-US" smtClean="0"/>
              <a:pPr/>
              <a:t>2018/6/6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1592DC9-FD33-45B8-A01F-51FD7F65E4C0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105640238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9F6F661-5FA5-4E87-B2E0-457F1452AB79}" type="datetimeFigureOut">
              <a:rPr lang="zh-CN" altLang="en-US" smtClean="0"/>
              <a:pPr/>
              <a:t>2018/6/6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1592DC9-FD33-45B8-A01F-51FD7F65E4C0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39792745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9F6F661-5FA5-4E87-B2E0-457F1452AB79}" type="datetimeFigureOut">
              <a:rPr lang="zh-CN" altLang="en-US" smtClean="0"/>
              <a:pPr/>
              <a:t>2018/6/6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1592DC9-FD33-45B8-A01F-51FD7F65E4C0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25817631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9F6F661-5FA5-4E87-B2E0-457F1452AB79}" type="datetimeFigureOut">
              <a:rPr lang="zh-CN" altLang="en-US" smtClean="0"/>
              <a:pPr/>
              <a:t>2018/6/6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1592DC9-FD33-45B8-A01F-51FD7F65E4C0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25938645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6" name="内容占位符 5"/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9F6F661-5FA5-4E87-B2E0-457F1452AB79}" type="datetimeFigureOut">
              <a:rPr lang="zh-CN" altLang="en-US" smtClean="0"/>
              <a:pPr/>
              <a:t>2018/6/6</a:t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1592DC9-FD33-45B8-A01F-51FD7F65E4C0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30038542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9F6F661-5FA5-4E87-B2E0-457F1452AB79}" type="datetimeFigureOut">
              <a:rPr lang="zh-CN" altLang="en-US" smtClean="0"/>
              <a:pPr/>
              <a:t>2018/6/6</a:t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1592DC9-FD33-45B8-A01F-51FD7F65E4C0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987422516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9F6F661-5FA5-4E87-B2E0-457F1452AB79}" type="datetimeFigureOut">
              <a:rPr lang="zh-CN" altLang="en-US" smtClean="0"/>
              <a:pPr/>
              <a:t>2018/6/6</a:t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1592DC9-FD33-45B8-A01F-51FD7F65E4C0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9235396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9F6F661-5FA5-4E87-B2E0-457F1452AB79}" type="datetimeFigureOut">
              <a:rPr lang="zh-CN" altLang="en-US" smtClean="0"/>
              <a:pPr/>
              <a:t>2018/6/6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1592DC9-FD33-45B8-A01F-51FD7F65E4C0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747268998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9F6F661-5FA5-4E87-B2E0-457F1452AB79}" type="datetimeFigureOut">
              <a:rPr lang="zh-CN" altLang="en-US" smtClean="0"/>
              <a:pPr/>
              <a:t>2018/6/6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1592DC9-FD33-45B8-A01F-51FD7F65E4C0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510929527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9F6F661-5FA5-4E87-B2E0-457F1452AB79}" type="datetimeFigureOut">
              <a:rPr lang="zh-CN" altLang="en-US" smtClean="0"/>
              <a:pPr/>
              <a:t>2018/6/6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1592DC9-FD33-45B8-A01F-51FD7F65E4C0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868589588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垂直排列标题与&#10;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</p:spPr>
        <p:txBody>
          <a:bodyPr vert="eaVert"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838200" y="365125"/>
            <a:ext cx="7734300" cy="5811838"/>
          </a:xfrm>
        </p:spPr>
        <p:txBody>
          <a:bodyPr vert="eaVert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59F6F661-5FA5-4E87-B2E0-457F1452AB79}" type="datetimeFigureOut">
              <a:rPr lang="zh-CN" altLang="en-US" smtClean="0"/>
              <a:pPr/>
              <a:t>2018/6/6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1592DC9-FD33-45B8-A01F-51FD7F65E4C0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109957409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2C3E50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59F6F661-5FA5-4E87-B2E0-457F1452AB79}" type="datetimeFigureOut">
              <a:rPr lang="zh-CN" altLang="en-US" smtClean="0"/>
              <a:pPr/>
              <a:t>2018/6/6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71592DC9-FD33-45B8-A01F-51FD7F65E4C0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051194331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e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2.xml"/><Relationship Id="rId4" Type="http://schemas.openxmlformats.org/officeDocument/2006/relationships/image" Target="../media/image2.jpeg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2.xml"/><Relationship Id="rId4" Type="http://schemas.openxmlformats.org/officeDocument/2006/relationships/image" Target="../media/image4.jpeg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eg"/><Relationship Id="rId1" Type="http://schemas.openxmlformats.org/officeDocument/2006/relationships/slideLayout" Target="../slideLayouts/slideLayout2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2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jpeg"/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2.xml"/><Relationship Id="rId4" Type="http://schemas.openxmlformats.org/officeDocument/2006/relationships/chart" Target="../charts/chart1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chart" Target="../charts/chart3.xml"/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2.xml"/><Relationship Id="rId4" Type="http://schemas.openxmlformats.org/officeDocument/2006/relationships/chart" Target="../charts/chart4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文本框 14"/>
          <p:cNvSpPr txBox="1"/>
          <p:nvPr/>
        </p:nvSpPr>
        <p:spPr>
          <a:xfrm>
            <a:off x="1071994" y="2029968"/>
            <a:ext cx="10048009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8000" dirty="0">
                <a:solidFill>
                  <a:schemeClr val="bg1">
                    <a:lumMod val="8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实用学校教学</a:t>
            </a:r>
            <a:r>
              <a:rPr lang="en-US" altLang="zh-CN" sz="8000" dirty="0" err="1">
                <a:solidFill>
                  <a:schemeClr val="bg1">
                    <a:lumMod val="8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ppt</a:t>
            </a:r>
            <a:r>
              <a:rPr lang="zh-CN" altLang="en-US" sz="8000" dirty="0">
                <a:solidFill>
                  <a:schemeClr val="bg1">
                    <a:lumMod val="8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模板</a:t>
            </a:r>
            <a:endParaRPr lang="zh-CN" altLang="en-US" sz="8000" dirty="0">
              <a:solidFill>
                <a:schemeClr val="bg1">
                  <a:lumMod val="85000"/>
                </a:schemeClr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grpSp>
        <p:nvGrpSpPr>
          <p:cNvPr id="22" name="组合 21"/>
          <p:cNvGrpSpPr/>
          <p:nvPr/>
        </p:nvGrpSpPr>
        <p:grpSpPr>
          <a:xfrm rot="5400000">
            <a:off x="5495176" y="5121583"/>
            <a:ext cx="1201647" cy="937503"/>
            <a:chOff x="1219385" y="3800399"/>
            <a:chExt cx="712429" cy="555824"/>
          </a:xfrm>
        </p:grpSpPr>
        <p:sp>
          <p:nvSpPr>
            <p:cNvPr id="24" name="椭圆 23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5" name="等腰三角形 24"/>
            <p:cNvSpPr/>
            <p:nvPr/>
          </p:nvSpPr>
          <p:spPr>
            <a:xfrm rot="5409176">
              <a:off x="1808667" y="3997799"/>
              <a:ext cx="92347" cy="153947"/>
            </a:xfrm>
            <a:prstGeom prst="triangle">
              <a:avLst/>
            </a:prstGeom>
            <a:solidFill>
              <a:srgbClr val="7EB46E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1666711147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椭圆 3"/>
          <p:cNvSpPr/>
          <p:nvPr/>
        </p:nvSpPr>
        <p:spPr>
          <a:xfrm>
            <a:off x="-1879941" y="2268643"/>
            <a:ext cx="3429000" cy="3429000"/>
          </a:xfrm>
          <a:prstGeom prst="ellipse">
            <a:avLst/>
          </a:prstGeom>
          <a:noFill/>
          <a:ln w="19050">
            <a:solidFill>
              <a:schemeClr val="tx1">
                <a:lumMod val="50000"/>
                <a:lumOff val="50000"/>
              </a:schemeClr>
            </a:solidFill>
            <a:prstDash val="sysDot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5" name="椭圆 4"/>
          <p:cNvSpPr/>
          <p:nvPr/>
        </p:nvSpPr>
        <p:spPr>
          <a:xfrm>
            <a:off x="11438150" y="4329137"/>
            <a:ext cx="253219" cy="253219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" name="椭圆 5"/>
          <p:cNvSpPr/>
          <p:nvPr/>
        </p:nvSpPr>
        <p:spPr>
          <a:xfrm>
            <a:off x="11438150" y="4695312"/>
            <a:ext cx="253219" cy="253219"/>
          </a:xfrm>
          <a:prstGeom prst="ellipse">
            <a:avLst/>
          </a:prstGeom>
          <a:solidFill>
            <a:srgbClr val="FFCD4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7" name="椭圆 6"/>
          <p:cNvSpPr/>
          <p:nvPr/>
        </p:nvSpPr>
        <p:spPr>
          <a:xfrm>
            <a:off x="11438150" y="5061487"/>
            <a:ext cx="253219" cy="253219"/>
          </a:xfrm>
          <a:prstGeom prst="ellipse">
            <a:avLst/>
          </a:prstGeom>
          <a:solidFill>
            <a:srgbClr val="7EB46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8" name="椭圆 7"/>
          <p:cNvSpPr/>
          <p:nvPr/>
        </p:nvSpPr>
        <p:spPr>
          <a:xfrm>
            <a:off x="11438150" y="5427662"/>
            <a:ext cx="253219" cy="253219"/>
          </a:xfrm>
          <a:prstGeom prst="ellipse">
            <a:avLst/>
          </a:prstGeom>
          <a:solidFill>
            <a:srgbClr val="8C72D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9" name="椭圆 8"/>
          <p:cNvSpPr/>
          <p:nvPr/>
        </p:nvSpPr>
        <p:spPr>
          <a:xfrm>
            <a:off x="11438150" y="5793837"/>
            <a:ext cx="253219" cy="253219"/>
          </a:xfrm>
          <a:prstGeom prst="ellipse">
            <a:avLst/>
          </a:prstGeom>
          <a:solidFill>
            <a:srgbClr val="3791D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1" name="椭圆 10"/>
          <p:cNvSpPr/>
          <p:nvPr/>
        </p:nvSpPr>
        <p:spPr>
          <a:xfrm>
            <a:off x="2405503" y="3900241"/>
            <a:ext cx="327540" cy="327540"/>
          </a:xfrm>
          <a:prstGeom prst="ellipse">
            <a:avLst/>
          </a:prstGeom>
          <a:gradFill>
            <a:gsLst>
              <a:gs pos="50000">
                <a:srgbClr val="7EB46E"/>
              </a:gs>
              <a:gs pos="50000">
                <a:srgbClr val="FFCD4D"/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3" name="组合 2"/>
          <p:cNvGrpSpPr/>
          <p:nvPr/>
        </p:nvGrpSpPr>
        <p:grpSpPr>
          <a:xfrm>
            <a:off x="3031825" y="1881414"/>
            <a:ext cx="6339769" cy="4479112"/>
            <a:chOff x="3216275" y="1196169"/>
            <a:chExt cx="5832475" cy="4904497"/>
          </a:xfrm>
        </p:grpSpPr>
        <p:sp>
          <p:nvSpPr>
            <p:cNvPr id="16" name="圆角矩形 15"/>
            <p:cNvSpPr/>
            <p:nvPr/>
          </p:nvSpPr>
          <p:spPr>
            <a:xfrm>
              <a:off x="3216275" y="1196169"/>
              <a:ext cx="5832475" cy="4838871"/>
            </a:xfrm>
            <a:prstGeom prst="roundRect">
              <a:avLst>
                <a:gd name="adj" fmla="val 6782"/>
              </a:avLst>
            </a:prstGeom>
            <a:solidFill>
              <a:srgbClr val="FFCD4D"/>
            </a:solidFill>
            <a:ln>
              <a:noFill/>
            </a:ln>
            <a:effectLst>
              <a:outerShdw blurRad="25400" dist="38100" dir="3600000" sx="102000" sy="102000" algn="tl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9" name="任意多边形 18"/>
            <p:cNvSpPr/>
            <p:nvPr/>
          </p:nvSpPr>
          <p:spPr>
            <a:xfrm>
              <a:off x="7645903" y="4402310"/>
              <a:ext cx="1402847" cy="1698356"/>
            </a:xfrm>
            <a:custGeom>
              <a:avLst/>
              <a:gdLst>
                <a:gd name="connsiteX0" fmla="*/ 1402847 w 1402847"/>
                <a:gd name="connsiteY0" fmla="*/ 0 h 1632730"/>
                <a:gd name="connsiteX1" fmla="*/ 1402847 w 1402847"/>
                <a:gd name="connsiteY1" fmla="*/ 1304558 h 1632730"/>
                <a:gd name="connsiteX2" fmla="*/ 1074675 w 1402847"/>
                <a:gd name="connsiteY2" fmla="*/ 1632730 h 1632730"/>
                <a:gd name="connsiteX3" fmla="*/ 0 w 1402847"/>
                <a:gd name="connsiteY3" fmla="*/ 1632730 h 1632730"/>
                <a:gd name="connsiteX4" fmla="*/ 298558 w 1402847"/>
                <a:gd name="connsiteY4" fmla="*/ 1417321 h 1632730"/>
                <a:gd name="connsiteX5" fmla="*/ 1337140 w 1402847"/>
                <a:gd name="connsiteY5" fmla="*/ 140230 h 16327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02847" h="1632730">
                  <a:moveTo>
                    <a:pt x="1402847" y="0"/>
                  </a:moveTo>
                  <a:lnTo>
                    <a:pt x="1402847" y="1304558"/>
                  </a:lnTo>
                  <a:cubicBezTo>
                    <a:pt x="1402847" y="1485802"/>
                    <a:pt x="1255919" y="1632730"/>
                    <a:pt x="1074675" y="1632730"/>
                  </a:cubicBezTo>
                  <a:lnTo>
                    <a:pt x="0" y="1632730"/>
                  </a:lnTo>
                  <a:lnTo>
                    <a:pt x="298558" y="1417321"/>
                  </a:lnTo>
                  <a:cubicBezTo>
                    <a:pt x="733585" y="1070926"/>
                    <a:pt x="1089741" y="635618"/>
                    <a:pt x="1337140" y="140230"/>
                  </a:cubicBezTo>
                  <a:close/>
                </a:path>
              </a:pathLst>
            </a:custGeom>
            <a:solidFill>
              <a:schemeClr val="tx1">
                <a:lumMod val="85000"/>
                <a:lumOff val="15000"/>
                <a:alpha val="40000"/>
              </a:schemeClr>
            </a:solidFill>
            <a:ln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2" name="组合 1"/>
          <p:cNvGrpSpPr/>
          <p:nvPr/>
        </p:nvGrpSpPr>
        <p:grpSpPr>
          <a:xfrm>
            <a:off x="8444757" y="2125588"/>
            <a:ext cx="617545" cy="678833"/>
            <a:chOff x="7860518" y="1562343"/>
            <a:chExt cx="617545" cy="678833"/>
          </a:xfrm>
        </p:grpSpPr>
        <p:sp>
          <p:nvSpPr>
            <p:cNvPr id="14" name="椭圆 13"/>
            <p:cNvSpPr/>
            <p:nvPr/>
          </p:nvSpPr>
          <p:spPr>
            <a:xfrm>
              <a:off x="7860518" y="1562343"/>
              <a:ext cx="253220" cy="253220"/>
            </a:xfrm>
            <a:prstGeom prst="ellipse">
              <a:avLst/>
            </a:prstGeom>
            <a:solidFill>
              <a:srgbClr val="FAB3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7" name="椭圆 16"/>
            <p:cNvSpPr/>
            <p:nvPr/>
          </p:nvSpPr>
          <p:spPr>
            <a:xfrm>
              <a:off x="8201414" y="1675299"/>
              <a:ext cx="193286" cy="193286"/>
            </a:xfrm>
            <a:prstGeom prst="ellipse">
              <a:avLst/>
            </a:prstGeom>
            <a:solidFill>
              <a:srgbClr val="FAB3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8" name="椭圆 17"/>
            <p:cNvSpPr/>
            <p:nvPr/>
          </p:nvSpPr>
          <p:spPr>
            <a:xfrm>
              <a:off x="8319469" y="1928519"/>
              <a:ext cx="155166" cy="155166"/>
            </a:xfrm>
            <a:prstGeom prst="ellipse">
              <a:avLst/>
            </a:prstGeom>
            <a:solidFill>
              <a:srgbClr val="FAB3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0" name="椭圆 19"/>
            <p:cNvSpPr/>
            <p:nvPr/>
          </p:nvSpPr>
          <p:spPr>
            <a:xfrm>
              <a:off x="8380506" y="2143619"/>
              <a:ext cx="97557" cy="97557"/>
            </a:xfrm>
            <a:prstGeom prst="ellipse">
              <a:avLst/>
            </a:prstGeom>
            <a:solidFill>
              <a:srgbClr val="FAB3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29" name="文本框 28"/>
          <p:cNvSpPr txBox="1"/>
          <p:nvPr/>
        </p:nvSpPr>
        <p:spPr>
          <a:xfrm>
            <a:off x="4731337" y="2635144"/>
            <a:ext cx="3114989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1600" b="1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请在这里键入你的目录</a:t>
            </a:r>
            <a:r>
              <a:rPr lang="zh-CN" altLang="en-US" sz="1600" b="1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内容</a:t>
            </a:r>
          </a:p>
        </p:txBody>
      </p:sp>
      <p:grpSp>
        <p:nvGrpSpPr>
          <p:cNvPr id="28" name="组合 27"/>
          <p:cNvGrpSpPr/>
          <p:nvPr/>
        </p:nvGrpSpPr>
        <p:grpSpPr>
          <a:xfrm>
            <a:off x="4055081" y="2852959"/>
            <a:ext cx="4049485" cy="504546"/>
            <a:chOff x="3989196" y="2547913"/>
            <a:chExt cx="4049485" cy="504546"/>
          </a:xfrm>
        </p:grpSpPr>
        <p:cxnSp>
          <p:nvCxnSpPr>
            <p:cNvPr id="26" name="直接连接符 25"/>
            <p:cNvCxnSpPr/>
            <p:nvPr/>
          </p:nvCxnSpPr>
          <p:spPr>
            <a:xfrm>
              <a:off x="3989196" y="2547913"/>
              <a:ext cx="4049485" cy="0"/>
            </a:xfrm>
            <a:prstGeom prst="line">
              <a:avLst/>
            </a:prstGeom>
            <a:ln w="28575">
              <a:solidFill>
                <a:srgbClr val="FFCD4D"/>
              </a:solidFill>
            </a:ln>
            <a:effectLst>
              <a:outerShdw blurRad="38100" dist="25400" dir="16200000" sx="97000" sy="97000" algn="ctr" rotWithShape="0">
                <a:srgbClr val="000000">
                  <a:alpha val="46000"/>
                </a:srgbClr>
              </a:outerShdw>
            </a:effectLst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7" name="矩形 26"/>
            <p:cNvSpPr/>
            <p:nvPr/>
          </p:nvSpPr>
          <p:spPr>
            <a:xfrm>
              <a:off x="4054509" y="2555721"/>
              <a:ext cx="3918857" cy="496738"/>
            </a:xfrm>
            <a:prstGeom prst="rect">
              <a:avLst/>
            </a:prstGeom>
            <a:solidFill>
              <a:srgbClr val="FFCD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30" name="文本框 29"/>
          <p:cNvSpPr txBox="1"/>
          <p:nvPr/>
        </p:nvSpPr>
        <p:spPr>
          <a:xfrm>
            <a:off x="4731337" y="3236766"/>
            <a:ext cx="3114989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>
              <a:defRPr sz="1600" b="1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</a:lstStyle>
          <a:p>
            <a:r>
              <a:rPr lang="zh-CN" altLang="en-US" dirty="0"/>
              <a:t>请在这里键入你的目录内容</a:t>
            </a:r>
          </a:p>
        </p:txBody>
      </p:sp>
      <p:grpSp>
        <p:nvGrpSpPr>
          <p:cNvPr id="31" name="组合 30"/>
          <p:cNvGrpSpPr/>
          <p:nvPr/>
        </p:nvGrpSpPr>
        <p:grpSpPr>
          <a:xfrm>
            <a:off x="4055081" y="3454581"/>
            <a:ext cx="4049485" cy="504546"/>
            <a:chOff x="3989196" y="2547913"/>
            <a:chExt cx="4049485" cy="504546"/>
          </a:xfrm>
        </p:grpSpPr>
        <p:cxnSp>
          <p:nvCxnSpPr>
            <p:cNvPr id="32" name="直接连接符 31"/>
            <p:cNvCxnSpPr/>
            <p:nvPr/>
          </p:nvCxnSpPr>
          <p:spPr>
            <a:xfrm>
              <a:off x="3989196" y="2547913"/>
              <a:ext cx="4049485" cy="0"/>
            </a:xfrm>
            <a:prstGeom prst="line">
              <a:avLst/>
            </a:prstGeom>
            <a:ln w="28575">
              <a:solidFill>
                <a:srgbClr val="FFCD4D"/>
              </a:solidFill>
            </a:ln>
            <a:effectLst>
              <a:outerShdw blurRad="38100" dist="25400" dir="16200000" sx="97000" sy="97000" algn="ctr" rotWithShape="0">
                <a:srgbClr val="000000">
                  <a:alpha val="46000"/>
                </a:srgbClr>
              </a:outerShdw>
            </a:effectLst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3" name="矩形 32"/>
            <p:cNvSpPr/>
            <p:nvPr/>
          </p:nvSpPr>
          <p:spPr>
            <a:xfrm>
              <a:off x="4054509" y="2555721"/>
              <a:ext cx="3918857" cy="496738"/>
            </a:xfrm>
            <a:prstGeom prst="rect">
              <a:avLst/>
            </a:prstGeom>
            <a:solidFill>
              <a:srgbClr val="FFCD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34" name="文本框 33"/>
          <p:cNvSpPr txBox="1"/>
          <p:nvPr/>
        </p:nvSpPr>
        <p:spPr>
          <a:xfrm>
            <a:off x="4731337" y="3838388"/>
            <a:ext cx="3114989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>
              <a:defRPr sz="1600" b="1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</a:lstStyle>
          <a:p>
            <a:r>
              <a:rPr lang="zh-CN" altLang="en-US" dirty="0"/>
              <a:t>请在这里键入你的目录内容</a:t>
            </a:r>
          </a:p>
        </p:txBody>
      </p:sp>
      <p:grpSp>
        <p:nvGrpSpPr>
          <p:cNvPr id="35" name="组合 34"/>
          <p:cNvGrpSpPr/>
          <p:nvPr/>
        </p:nvGrpSpPr>
        <p:grpSpPr>
          <a:xfrm>
            <a:off x="4055081" y="4056203"/>
            <a:ext cx="4049485" cy="504546"/>
            <a:chOff x="3989196" y="2547913"/>
            <a:chExt cx="4049485" cy="504546"/>
          </a:xfrm>
        </p:grpSpPr>
        <p:cxnSp>
          <p:nvCxnSpPr>
            <p:cNvPr id="36" name="直接连接符 35"/>
            <p:cNvCxnSpPr/>
            <p:nvPr/>
          </p:nvCxnSpPr>
          <p:spPr>
            <a:xfrm>
              <a:off x="3989196" y="2547913"/>
              <a:ext cx="4049485" cy="0"/>
            </a:xfrm>
            <a:prstGeom prst="line">
              <a:avLst/>
            </a:prstGeom>
            <a:ln w="28575">
              <a:solidFill>
                <a:srgbClr val="FFCD4D"/>
              </a:solidFill>
            </a:ln>
            <a:effectLst>
              <a:outerShdw blurRad="38100" dist="25400" dir="16200000" sx="97000" sy="97000" algn="ctr" rotWithShape="0">
                <a:srgbClr val="000000">
                  <a:alpha val="46000"/>
                </a:srgbClr>
              </a:outerShdw>
            </a:effectLst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7" name="矩形 36"/>
            <p:cNvSpPr/>
            <p:nvPr/>
          </p:nvSpPr>
          <p:spPr>
            <a:xfrm>
              <a:off x="4054509" y="2555721"/>
              <a:ext cx="3918857" cy="496738"/>
            </a:xfrm>
            <a:prstGeom prst="rect">
              <a:avLst/>
            </a:prstGeom>
            <a:solidFill>
              <a:srgbClr val="FFCD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38" name="文本框 37"/>
          <p:cNvSpPr txBox="1"/>
          <p:nvPr/>
        </p:nvSpPr>
        <p:spPr>
          <a:xfrm>
            <a:off x="4731337" y="4440010"/>
            <a:ext cx="3114989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>
              <a:defRPr sz="1600" b="1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</a:lstStyle>
          <a:p>
            <a:r>
              <a:rPr lang="zh-CN" altLang="en-US" dirty="0"/>
              <a:t>请在这里键入你的目录内容</a:t>
            </a:r>
          </a:p>
        </p:txBody>
      </p:sp>
      <p:grpSp>
        <p:nvGrpSpPr>
          <p:cNvPr id="39" name="组合 38"/>
          <p:cNvGrpSpPr/>
          <p:nvPr/>
        </p:nvGrpSpPr>
        <p:grpSpPr>
          <a:xfrm>
            <a:off x="4055081" y="4657825"/>
            <a:ext cx="4049485" cy="504546"/>
            <a:chOff x="3989196" y="2547913"/>
            <a:chExt cx="4049485" cy="504546"/>
          </a:xfrm>
        </p:grpSpPr>
        <p:cxnSp>
          <p:nvCxnSpPr>
            <p:cNvPr id="40" name="直接连接符 39"/>
            <p:cNvCxnSpPr/>
            <p:nvPr/>
          </p:nvCxnSpPr>
          <p:spPr>
            <a:xfrm>
              <a:off x="3989196" y="2547913"/>
              <a:ext cx="4049485" cy="0"/>
            </a:xfrm>
            <a:prstGeom prst="line">
              <a:avLst/>
            </a:prstGeom>
            <a:ln w="28575">
              <a:solidFill>
                <a:srgbClr val="FFCD4D"/>
              </a:solidFill>
            </a:ln>
            <a:effectLst>
              <a:outerShdw blurRad="38100" dist="25400" dir="16200000" sx="97000" sy="97000" algn="ctr" rotWithShape="0">
                <a:srgbClr val="000000">
                  <a:alpha val="46000"/>
                </a:srgbClr>
              </a:outerShdw>
            </a:effectLst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41" name="矩形 40"/>
            <p:cNvSpPr/>
            <p:nvPr/>
          </p:nvSpPr>
          <p:spPr>
            <a:xfrm>
              <a:off x="4054509" y="2555721"/>
              <a:ext cx="3918857" cy="496738"/>
            </a:xfrm>
            <a:prstGeom prst="rect">
              <a:avLst/>
            </a:prstGeom>
            <a:solidFill>
              <a:srgbClr val="FFCD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42" name="文本框 41"/>
          <p:cNvSpPr txBox="1"/>
          <p:nvPr/>
        </p:nvSpPr>
        <p:spPr>
          <a:xfrm>
            <a:off x="4731337" y="5041632"/>
            <a:ext cx="3114989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>
              <a:defRPr sz="1600" b="1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</a:lstStyle>
          <a:p>
            <a:r>
              <a:rPr lang="zh-CN" altLang="en-US" dirty="0"/>
              <a:t>请在这里键入你的目录内容</a:t>
            </a:r>
          </a:p>
        </p:txBody>
      </p:sp>
      <p:grpSp>
        <p:nvGrpSpPr>
          <p:cNvPr id="43" name="组合 42"/>
          <p:cNvGrpSpPr/>
          <p:nvPr/>
        </p:nvGrpSpPr>
        <p:grpSpPr>
          <a:xfrm>
            <a:off x="4055081" y="5259447"/>
            <a:ext cx="4049485" cy="504546"/>
            <a:chOff x="3989196" y="2547913"/>
            <a:chExt cx="4049485" cy="504546"/>
          </a:xfrm>
        </p:grpSpPr>
        <p:cxnSp>
          <p:nvCxnSpPr>
            <p:cNvPr id="44" name="直接连接符 43"/>
            <p:cNvCxnSpPr/>
            <p:nvPr/>
          </p:nvCxnSpPr>
          <p:spPr>
            <a:xfrm>
              <a:off x="3989196" y="2547913"/>
              <a:ext cx="4049485" cy="0"/>
            </a:xfrm>
            <a:prstGeom prst="line">
              <a:avLst/>
            </a:prstGeom>
            <a:ln w="28575">
              <a:solidFill>
                <a:srgbClr val="FFCD4D"/>
              </a:solidFill>
            </a:ln>
            <a:effectLst>
              <a:outerShdw blurRad="38100" dist="25400" dir="16200000" sx="97000" sy="97000" algn="ctr" rotWithShape="0">
                <a:srgbClr val="000000">
                  <a:alpha val="46000"/>
                </a:srgbClr>
              </a:outerShdw>
            </a:effectLst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45" name="矩形 44"/>
            <p:cNvSpPr/>
            <p:nvPr/>
          </p:nvSpPr>
          <p:spPr>
            <a:xfrm>
              <a:off x="4054509" y="2555721"/>
              <a:ext cx="3918857" cy="496738"/>
            </a:xfrm>
            <a:prstGeom prst="rect">
              <a:avLst/>
            </a:prstGeom>
            <a:solidFill>
              <a:srgbClr val="FFCD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46" name="文本框 45"/>
          <p:cNvSpPr txBox="1"/>
          <p:nvPr/>
        </p:nvSpPr>
        <p:spPr>
          <a:xfrm>
            <a:off x="13092760" y="2439042"/>
            <a:ext cx="3114989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1600" b="1" dirty="0" smtClean="0">
                <a:latin typeface="微软雅黑" panose="020B0503020204020204" pitchFamily="34" charset="-122"/>
                <a:ea typeface="微软雅黑" panose="020B0503020204020204" pitchFamily="34" charset="-122"/>
              </a:rPr>
              <a:t>请在这里键入你的目录</a:t>
            </a:r>
            <a:r>
              <a:rPr lang="zh-CN" altLang="en-US" sz="16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内容</a:t>
            </a:r>
          </a:p>
        </p:txBody>
      </p:sp>
      <p:grpSp>
        <p:nvGrpSpPr>
          <p:cNvPr id="47" name="组合 46"/>
          <p:cNvGrpSpPr/>
          <p:nvPr/>
        </p:nvGrpSpPr>
        <p:grpSpPr>
          <a:xfrm>
            <a:off x="12379434" y="2681658"/>
            <a:ext cx="4049485" cy="504546"/>
            <a:chOff x="3989196" y="2547913"/>
            <a:chExt cx="4049485" cy="504546"/>
          </a:xfrm>
        </p:grpSpPr>
        <p:cxnSp>
          <p:nvCxnSpPr>
            <p:cNvPr id="48" name="直接连接符 47"/>
            <p:cNvCxnSpPr/>
            <p:nvPr/>
          </p:nvCxnSpPr>
          <p:spPr>
            <a:xfrm>
              <a:off x="3989196" y="2547913"/>
              <a:ext cx="4049485" cy="0"/>
            </a:xfrm>
            <a:prstGeom prst="line">
              <a:avLst/>
            </a:prstGeom>
            <a:ln w="28575">
              <a:solidFill>
                <a:srgbClr val="FFCD4D"/>
              </a:solidFill>
            </a:ln>
            <a:effectLst>
              <a:outerShdw blurRad="38100" dist="25400" dir="16200000" sx="97000" sy="97000" algn="ctr" rotWithShape="0">
                <a:srgbClr val="000000">
                  <a:alpha val="46000"/>
                </a:srgbClr>
              </a:outerShdw>
            </a:effectLst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49" name="矩形 48"/>
            <p:cNvSpPr/>
            <p:nvPr/>
          </p:nvSpPr>
          <p:spPr>
            <a:xfrm>
              <a:off x="4054509" y="2555721"/>
              <a:ext cx="3918857" cy="496738"/>
            </a:xfrm>
            <a:prstGeom prst="rect">
              <a:avLst/>
            </a:prstGeom>
            <a:solidFill>
              <a:srgbClr val="FFCD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50" name="文本框 49"/>
          <p:cNvSpPr txBox="1"/>
          <p:nvPr/>
        </p:nvSpPr>
        <p:spPr>
          <a:xfrm>
            <a:off x="3007669" y="560110"/>
            <a:ext cx="240753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b="1" dirty="0" smtClean="0">
                <a:solidFill>
                  <a:schemeClr val="bg1">
                    <a:lumMod val="8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目录</a:t>
            </a:r>
            <a:r>
              <a:rPr lang="en-US" altLang="zh-CN" sz="2800" b="1" dirty="0" smtClean="0">
                <a:solidFill>
                  <a:schemeClr val="bg1">
                    <a:lumMod val="8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/</a:t>
            </a:r>
            <a:r>
              <a:rPr lang="zh-CN" altLang="en-US" sz="2800" b="1" dirty="0" smtClean="0">
                <a:solidFill>
                  <a:schemeClr val="bg1">
                    <a:lumMod val="8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流程</a:t>
            </a:r>
            <a:endParaRPr lang="zh-CN" altLang="en-US" sz="2800" b="1" dirty="0">
              <a:solidFill>
                <a:schemeClr val="bg1">
                  <a:lumMod val="8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56" name="组合 55"/>
          <p:cNvGrpSpPr/>
          <p:nvPr/>
        </p:nvGrpSpPr>
        <p:grpSpPr>
          <a:xfrm>
            <a:off x="10309197" y="189279"/>
            <a:ext cx="1591826" cy="1749806"/>
            <a:chOff x="7860518" y="1562343"/>
            <a:chExt cx="617545" cy="678833"/>
          </a:xfrm>
          <a:solidFill>
            <a:srgbClr val="1B2631"/>
          </a:solidFill>
        </p:grpSpPr>
        <p:sp>
          <p:nvSpPr>
            <p:cNvPr id="57" name="椭圆 56"/>
            <p:cNvSpPr/>
            <p:nvPr/>
          </p:nvSpPr>
          <p:spPr>
            <a:xfrm>
              <a:off x="7860518" y="1562343"/>
              <a:ext cx="253220" cy="25322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58" name="椭圆 57"/>
            <p:cNvSpPr/>
            <p:nvPr/>
          </p:nvSpPr>
          <p:spPr>
            <a:xfrm>
              <a:off x="8201414" y="1675299"/>
              <a:ext cx="193286" cy="19328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59" name="椭圆 58"/>
            <p:cNvSpPr/>
            <p:nvPr/>
          </p:nvSpPr>
          <p:spPr>
            <a:xfrm>
              <a:off x="8319469" y="1928519"/>
              <a:ext cx="155166" cy="15516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60" name="椭圆 59"/>
            <p:cNvSpPr/>
            <p:nvPr/>
          </p:nvSpPr>
          <p:spPr>
            <a:xfrm>
              <a:off x="8380506" y="2143619"/>
              <a:ext cx="97557" cy="9755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23" name="组合 22"/>
          <p:cNvGrpSpPr/>
          <p:nvPr/>
        </p:nvGrpSpPr>
        <p:grpSpPr>
          <a:xfrm>
            <a:off x="1219385" y="3800399"/>
            <a:ext cx="722837" cy="555824"/>
            <a:chOff x="1219385" y="3800399"/>
            <a:chExt cx="722837" cy="555824"/>
          </a:xfrm>
        </p:grpSpPr>
        <p:sp>
          <p:nvSpPr>
            <p:cNvPr id="53" name="椭圆 52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2" name="等腰三角形 11"/>
            <p:cNvSpPr/>
            <p:nvPr/>
          </p:nvSpPr>
          <p:spPr>
            <a:xfrm rot="5409176">
              <a:off x="1819075" y="3971434"/>
              <a:ext cx="92347" cy="153947"/>
            </a:xfrm>
            <a:prstGeom prst="triangle">
              <a:avLst/>
            </a:prstGeom>
            <a:solidFill>
              <a:srgbClr val="7EB46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61" name="文本框 60"/>
          <p:cNvSpPr txBox="1"/>
          <p:nvPr/>
        </p:nvSpPr>
        <p:spPr>
          <a:xfrm>
            <a:off x="3034563" y="1076046"/>
            <a:ext cx="2407531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dirty="0" smtClean="0">
                <a:solidFill>
                  <a:schemeClr val="bg1">
                    <a:lumMod val="8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请输入小标题</a:t>
            </a:r>
            <a:endParaRPr lang="zh-CN" altLang="en-US" dirty="0">
              <a:solidFill>
                <a:schemeClr val="bg1">
                  <a:lumMod val="8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3433668657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椭圆 3"/>
          <p:cNvSpPr/>
          <p:nvPr/>
        </p:nvSpPr>
        <p:spPr>
          <a:xfrm>
            <a:off x="-3946558" y="-873861"/>
            <a:ext cx="8724900" cy="8724900"/>
          </a:xfrm>
          <a:prstGeom prst="ellipse">
            <a:avLst/>
          </a:prstGeom>
          <a:noFill/>
          <a:ln w="2857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5" name="组合 4"/>
          <p:cNvGrpSpPr/>
          <p:nvPr/>
        </p:nvGrpSpPr>
        <p:grpSpPr>
          <a:xfrm>
            <a:off x="8569374" y="269489"/>
            <a:ext cx="3155186" cy="3468321"/>
            <a:chOff x="7860518" y="1562343"/>
            <a:chExt cx="617545" cy="678833"/>
          </a:xfrm>
          <a:solidFill>
            <a:srgbClr val="1B2631"/>
          </a:solidFill>
        </p:grpSpPr>
        <p:sp>
          <p:nvSpPr>
            <p:cNvPr id="6" name="椭圆 5"/>
            <p:cNvSpPr/>
            <p:nvPr/>
          </p:nvSpPr>
          <p:spPr>
            <a:xfrm>
              <a:off x="7860518" y="1562343"/>
              <a:ext cx="253220" cy="25322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7" name="椭圆 6"/>
            <p:cNvSpPr/>
            <p:nvPr/>
          </p:nvSpPr>
          <p:spPr>
            <a:xfrm>
              <a:off x="8201414" y="1675299"/>
              <a:ext cx="193286" cy="19328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8" name="椭圆 7"/>
            <p:cNvSpPr/>
            <p:nvPr/>
          </p:nvSpPr>
          <p:spPr>
            <a:xfrm>
              <a:off x="8319469" y="1928519"/>
              <a:ext cx="155166" cy="15516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9" name="椭圆 8"/>
            <p:cNvSpPr/>
            <p:nvPr/>
          </p:nvSpPr>
          <p:spPr>
            <a:xfrm>
              <a:off x="8380506" y="2143619"/>
              <a:ext cx="97557" cy="9755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10" name="组合 9"/>
          <p:cNvGrpSpPr/>
          <p:nvPr/>
        </p:nvGrpSpPr>
        <p:grpSpPr>
          <a:xfrm rot="11621189">
            <a:off x="231036" y="2860791"/>
            <a:ext cx="3155186" cy="3468321"/>
            <a:chOff x="7860518" y="1562343"/>
            <a:chExt cx="617545" cy="678833"/>
          </a:xfrm>
          <a:solidFill>
            <a:srgbClr val="4C6B8A"/>
          </a:solidFill>
        </p:grpSpPr>
        <p:sp>
          <p:nvSpPr>
            <p:cNvPr id="11" name="椭圆 10"/>
            <p:cNvSpPr/>
            <p:nvPr/>
          </p:nvSpPr>
          <p:spPr>
            <a:xfrm>
              <a:off x="7860518" y="1562343"/>
              <a:ext cx="253220" cy="25322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2" name="椭圆 11"/>
            <p:cNvSpPr/>
            <p:nvPr/>
          </p:nvSpPr>
          <p:spPr>
            <a:xfrm>
              <a:off x="8201414" y="1675299"/>
              <a:ext cx="193286" cy="19328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3" name="椭圆 12"/>
            <p:cNvSpPr/>
            <p:nvPr/>
          </p:nvSpPr>
          <p:spPr>
            <a:xfrm>
              <a:off x="8319469" y="1928519"/>
              <a:ext cx="155166" cy="15516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4" name="椭圆 13"/>
            <p:cNvSpPr/>
            <p:nvPr/>
          </p:nvSpPr>
          <p:spPr>
            <a:xfrm>
              <a:off x="8380506" y="2143619"/>
              <a:ext cx="97557" cy="9755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15" name="组合 14"/>
          <p:cNvGrpSpPr/>
          <p:nvPr/>
        </p:nvGrpSpPr>
        <p:grpSpPr>
          <a:xfrm rot="2655890">
            <a:off x="3637046" y="1127308"/>
            <a:ext cx="1811998" cy="1413688"/>
            <a:chOff x="1219385" y="3800399"/>
            <a:chExt cx="712429" cy="555824"/>
          </a:xfrm>
        </p:grpSpPr>
        <p:sp>
          <p:nvSpPr>
            <p:cNvPr id="16" name="椭圆 15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7" name="等腰三角形 16"/>
            <p:cNvSpPr/>
            <p:nvPr/>
          </p:nvSpPr>
          <p:spPr>
            <a:xfrm rot="5409176">
              <a:off x="1808667" y="3978366"/>
              <a:ext cx="92347" cy="153947"/>
            </a:xfrm>
            <a:prstGeom prst="triangle">
              <a:avLst/>
            </a:prstGeom>
            <a:solidFill>
              <a:srgbClr val="7EB46E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18" name="文本框 17"/>
          <p:cNvSpPr txBox="1"/>
          <p:nvPr/>
        </p:nvSpPr>
        <p:spPr>
          <a:xfrm>
            <a:off x="5727032" y="2662989"/>
            <a:ext cx="316029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4400" b="1" dirty="0" smtClean="0">
                <a:solidFill>
                  <a:srgbClr val="7EB46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请输入标题</a:t>
            </a:r>
            <a:endParaRPr lang="zh-CN" altLang="en-US" sz="4400" b="1" dirty="0">
              <a:solidFill>
                <a:srgbClr val="7EB46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9" name="文本框 18"/>
          <p:cNvSpPr txBox="1"/>
          <p:nvPr/>
        </p:nvSpPr>
        <p:spPr>
          <a:xfrm>
            <a:off x="5727032" y="3620139"/>
            <a:ext cx="4700336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请输入内容请输入内容请输入内容</a:t>
            </a:r>
          </a:p>
        </p:txBody>
      </p:sp>
      <p:sp>
        <p:nvSpPr>
          <p:cNvPr id="20" name="文本框 19"/>
          <p:cNvSpPr txBox="1"/>
          <p:nvPr/>
        </p:nvSpPr>
        <p:spPr>
          <a:xfrm>
            <a:off x="4075057" y="1187312"/>
            <a:ext cx="703285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6000" dirty="0" smtClean="0">
                <a:solidFill>
                  <a:srgbClr val="E66914"/>
                </a:solidFill>
                <a:latin typeface="MStiffHeiHK-UltraBold" panose="00000900000000000000" pitchFamily="50" charset="-120"/>
                <a:ea typeface="MStiffHeiHK-UltraBold" panose="00000900000000000000" pitchFamily="50" charset="-120"/>
              </a:rPr>
              <a:t>1</a:t>
            </a:r>
            <a:endParaRPr lang="zh-CN" altLang="en-US" sz="6000" dirty="0">
              <a:solidFill>
                <a:srgbClr val="E66914"/>
              </a:solidFill>
              <a:latin typeface="MStiffHeiHK-UltraBold" panose="00000900000000000000" pitchFamily="50" charset="-120"/>
              <a:ea typeface="MStiffHeiHK-UltraBold" panose="00000900000000000000" pitchFamily="50" charset="-120"/>
            </a:endParaRPr>
          </a:p>
        </p:txBody>
      </p:sp>
    </p:spTree>
    <p:extLst>
      <p:ext uri="{BB962C8B-B14F-4D97-AF65-F5344CB8AC3E}">
        <p14:creationId xmlns:p14="http://schemas.microsoft.com/office/powerpoint/2010/main" val="1694794361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圆角矩形 1"/>
          <p:cNvSpPr/>
          <p:nvPr/>
        </p:nvSpPr>
        <p:spPr>
          <a:xfrm>
            <a:off x="2250141" y="2212340"/>
            <a:ext cx="7691718" cy="1987800"/>
          </a:xfrm>
          <a:prstGeom prst="roundRect">
            <a:avLst>
              <a:gd name="adj" fmla="val 50000"/>
            </a:avLst>
          </a:prstGeom>
          <a:solidFill>
            <a:srgbClr val="FFCD4D"/>
          </a:solidFill>
          <a:ln>
            <a:noFill/>
          </a:ln>
          <a:effectLst>
            <a:outerShdw blurRad="25400" dist="38100" dir="6600000" sx="101000" sy="101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9" name="圆角矩形 8"/>
          <p:cNvSpPr/>
          <p:nvPr/>
        </p:nvSpPr>
        <p:spPr>
          <a:xfrm>
            <a:off x="2250141" y="4200140"/>
            <a:ext cx="7691718" cy="2000097"/>
          </a:xfrm>
          <a:prstGeom prst="roundRect">
            <a:avLst>
              <a:gd name="adj" fmla="val 50000"/>
            </a:avLst>
          </a:prstGeom>
          <a:solidFill>
            <a:srgbClr val="7EB46E"/>
          </a:solidFill>
          <a:ln>
            <a:noFill/>
          </a:ln>
          <a:effectLst>
            <a:outerShdw blurRad="25400" dist="38100" dir="6600000" sx="101000" sy="101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15" name="图片 14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0236" t="29441" r="45178" b="18738"/>
          <a:stretch>
            <a:fillRect/>
          </a:stretch>
        </p:blipFill>
        <p:spPr>
          <a:xfrm>
            <a:off x="7954059" y="4200140"/>
            <a:ext cx="1987800" cy="1987800"/>
          </a:xfrm>
          <a:custGeom>
            <a:avLst/>
            <a:gdLst>
              <a:gd name="connsiteX0" fmla="*/ 993900 w 1987800"/>
              <a:gd name="connsiteY0" fmla="*/ 0 h 1987800"/>
              <a:gd name="connsiteX1" fmla="*/ 1987800 w 1987800"/>
              <a:gd name="connsiteY1" fmla="*/ 993900 h 1987800"/>
              <a:gd name="connsiteX2" fmla="*/ 993900 w 1987800"/>
              <a:gd name="connsiteY2" fmla="*/ 1987800 h 1987800"/>
              <a:gd name="connsiteX3" fmla="*/ 0 w 1987800"/>
              <a:gd name="connsiteY3" fmla="*/ 993900 h 1987800"/>
              <a:gd name="connsiteX4" fmla="*/ 993900 w 1987800"/>
              <a:gd name="connsiteY4" fmla="*/ 0 h 1987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987800" h="1987800">
                <a:moveTo>
                  <a:pt x="993900" y="0"/>
                </a:moveTo>
                <a:cubicBezTo>
                  <a:pt x="1542816" y="0"/>
                  <a:pt x="1987800" y="444984"/>
                  <a:pt x="1987800" y="993900"/>
                </a:cubicBezTo>
                <a:cubicBezTo>
                  <a:pt x="1987800" y="1542816"/>
                  <a:pt x="1542816" y="1987800"/>
                  <a:pt x="993900" y="1987800"/>
                </a:cubicBezTo>
                <a:cubicBezTo>
                  <a:pt x="444984" y="1987800"/>
                  <a:pt x="0" y="1542816"/>
                  <a:pt x="0" y="993900"/>
                </a:cubicBezTo>
                <a:cubicBezTo>
                  <a:pt x="0" y="444984"/>
                  <a:pt x="444984" y="0"/>
                  <a:pt x="993900" y="0"/>
                </a:cubicBezTo>
                <a:close/>
              </a:path>
            </a:pathLst>
          </a:custGeom>
          <a:ln w="76200">
            <a:solidFill>
              <a:srgbClr val="FFCD4D"/>
            </a:solidFill>
          </a:ln>
          <a:effectLst>
            <a:innerShdw blurRad="63500" dist="50800" dir="16200000">
              <a:prstClr val="black">
                <a:alpha val="50000"/>
              </a:prstClr>
            </a:innerShdw>
          </a:effectLst>
        </p:spPr>
      </p:pic>
      <p:pic>
        <p:nvPicPr>
          <p:cNvPr id="12" name="图片 11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5970" t="10139" r="10094" b="4613"/>
          <a:stretch>
            <a:fillRect/>
          </a:stretch>
        </p:blipFill>
        <p:spPr>
          <a:xfrm>
            <a:off x="2229590" y="2212340"/>
            <a:ext cx="1987800" cy="1987800"/>
          </a:xfrm>
          <a:custGeom>
            <a:avLst/>
            <a:gdLst>
              <a:gd name="connsiteX0" fmla="*/ 993900 w 1987800"/>
              <a:gd name="connsiteY0" fmla="*/ 0 h 1987800"/>
              <a:gd name="connsiteX1" fmla="*/ 1987800 w 1987800"/>
              <a:gd name="connsiteY1" fmla="*/ 993900 h 1987800"/>
              <a:gd name="connsiteX2" fmla="*/ 993900 w 1987800"/>
              <a:gd name="connsiteY2" fmla="*/ 1987800 h 1987800"/>
              <a:gd name="connsiteX3" fmla="*/ 0 w 1987800"/>
              <a:gd name="connsiteY3" fmla="*/ 993900 h 1987800"/>
              <a:gd name="connsiteX4" fmla="*/ 993900 w 1987800"/>
              <a:gd name="connsiteY4" fmla="*/ 0 h 1987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987800" h="1987800">
                <a:moveTo>
                  <a:pt x="993900" y="0"/>
                </a:moveTo>
                <a:cubicBezTo>
                  <a:pt x="1542816" y="0"/>
                  <a:pt x="1987800" y="444984"/>
                  <a:pt x="1987800" y="993900"/>
                </a:cubicBezTo>
                <a:cubicBezTo>
                  <a:pt x="1987800" y="1542816"/>
                  <a:pt x="1542816" y="1987800"/>
                  <a:pt x="993900" y="1987800"/>
                </a:cubicBezTo>
                <a:cubicBezTo>
                  <a:pt x="444984" y="1987800"/>
                  <a:pt x="0" y="1542816"/>
                  <a:pt x="0" y="993900"/>
                </a:cubicBezTo>
                <a:cubicBezTo>
                  <a:pt x="0" y="444984"/>
                  <a:pt x="444984" y="0"/>
                  <a:pt x="993900" y="0"/>
                </a:cubicBezTo>
                <a:close/>
              </a:path>
            </a:pathLst>
          </a:custGeom>
          <a:ln w="76200">
            <a:solidFill>
              <a:srgbClr val="7EB46E"/>
            </a:solidFill>
          </a:ln>
          <a:effectLst>
            <a:innerShdw blurRad="63500" dist="50800" dir="16200000">
              <a:prstClr val="black">
                <a:alpha val="50000"/>
              </a:prstClr>
            </a:innerShdw>
          </a:effectLst>
        </p:spPr>
      </p:pic>
      <p:sp>
        <p:nvSpPr>
          <p:cNvPr id="17" name="文本框 16"/>
          <p:cNvSpPr txBox="1"/>
          <p:nvPr/>
        </p:nvSpPr>
        <p:spPr>
          <a:xfrm>
            <a:off x="512482" y="666675"/>
            <a:ext cx="501201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3600" dirty="0">
                <a:solidFill>
                  <a:schemeClr val="bg1">
                    <a:lumMod val="8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</a:t>
            </a:r>
            <a:r>
              <a:rPr lang="zh-CN" altLang="en-US" sz="3600" dirty="0" smtClean="0">
                <a:solidFill>
                  <a:schemeClr val="bg1">
                    <a:lumMod val="8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在这里输入你的标题</a:t>
            </a:r>
            <a:endParaRPr lang="zh-CN" altLang="en-US" sz="3600" dirty="0">
              <a:solidFill>
                <a:schemeClr val="bg1">
                  <a:lumMod val="85000"/>
                </a:schemeClr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18" name="文本框 17"/>
          <p:cNvSpPr txBox="1"/>
          <p:nvPr/>
        </p:nvSpPr>
        <p:spPr>
          <a:xfrm>
            <a:off x="514723" y="1313006"/>
            <a:ext cx="226881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>
                    <a:lumMod val="8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在这里输入内容</a:t>
            </a:r>
            <a:endParaRPr lang="zh-CN" altLang="en-US" sz="2000" dirty="0">
              <a:solidFill>
                <a:schemeClr val="bg1">
                  <a:lumMod val="85000"/>
                </a:schemeClr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19" name="文本框 18"/>
          <p:cNvSpPr txBox="1"/>
          <p:nvPr/>
        </p:nvSpPr>
        <p:spPr>
          <a:xfrm>
            <a:off x="4354232" y="2200317"/>
            <a:ext cx="160020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7200" dirty="0" smtClean="0">
                <a:solidFill>
                  <a:srgbClr val="E66914"/>
                </a:solidFill>
                <a:latin typeface="MStiffHeiHK-UltraBold" panose="00000900000000000000" pitchFamily="50" charset="-120"/>
                <a:ea typeface="MStiffHeiHK-UltraBold" panose="00000900000000000000" pitchFamily="50" charset="-120"/>
              </a:rPr>
              <a:t>01</a:t>
            </a:r>
            <a:endParaRPr lang="zh-CN" altLang="en-US" sz="7200" dirty="0">
              <a:solidFill>
                <a:srgbClr val="E66914"/>
              </a:solidFill>
              <a:latin typeface="MStiffHeiHK-UltraBold" panose="00000900000000000000" pitchFamily="50" charset="-120"/>
              <a:ea typeface="MStiffHeiHK-UltraBold" panose="00000900000000000000" pitchFamily="50" charset="-120"/>
            </a:endParaRPr>
          </a:p>
        </p:txBody>
      </p:sp>
      <p:sp>
        <p:nvSpPr>
          <p:cNvPr id="20" name="文本框 19"/>
          <p:cNvSpPr txBox="1"/>
          <p:nvPr/>
        </p:nvSpPr>
        <p:spPr>
          <a:xfrm>
            <a:off x="5668682" y="2463100"/>
            <a:ext cx="338006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3200" dirty="0" smtClean="0">
                <a:solidFill>
                  <a:srgbClr val="E66914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输入你的标题</a:t>
            </a:r>
            <a:endParaRPr lang="zh-CN" altLang="en-US" sz="3200" dirty="0">
              <a:solidFill>
                <a:srgbClr val="E66914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grpSp>
        <p:nvGrpSpPr>
          <p:cNvPr id="21" name="组合 20"/>
          <p:cNvGrpSpPr/>
          <p:nvPr/>
        </p:nvGrpSpPr>
        <p:grpSpPr>
          <a:xfrm>
            <a:off x="10309197" y="189279"/>
            <a:ext cx="1591826" cy="1749806"/>
            <a:chOff x="7860518" y="1562343"/>
            <a:chExt cx="617545" cy="678833"/>
          </a:xfrm>
          <a:solidFill>
            <a:srgbClr val="1B2631"/>
          </a:solidFill>
        </p:grpSpPr>
        <p:sp>
          <p:nvSpPr>
            <p:cNvPr id="22" name="椭圆 21"/>
            <p:cNvSpPr/>
            <p:nvPr/>
          </p:nvSpPr>
          <p:spPr>
            <a:xfrm>
              <a:off x="7860518" y="1562343"/>
              <a:ext cx="253220" cy="25322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3" name="椭圆 22"/>
            <p:cNvSpPr/>
            <p:nvPr/>
          </p:nvSpPr>
          <p:spPr>
            <a:xfrm>
              <a:off x="8201414" y="1675299"/>
              <a:ext cx="193286" cy="19328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4" name="椭圆 23"/>
            <p:cNvSpPr/>
            <p:nvPr/>
          </p:nvSpPr>
          <p:spPr>
            <a:xfrm>
              <a:off x="8319469" y="1928519"/>
              <a:ext cx="155166" cy="15516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5" name="椭圆 24"/>
            <p:cNvSpPr/>
            <p:nvPr/>
          </p:nvSpPr>
          <p:spPr>
            <a:xfrm>
              <a:off x="8380506" y="2143619"/>
              <a:ext cx="97557" cy="9755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26" name="文本框 25"/>
          <p:cNvSpPr txBox="1"/>
          <p:nvPr/>
        </p:nvSpPr>
        <p:spPr>
          <a:xfrm>
            <a:off x="5647391" y="3103828"/>
            <a:ext cx="389441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1600" dirty="0" smtClean="0">
                <a:solidFill>
                  <a:srgbClr val="E66914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在这里，你可以输入对图片的描述性文段，也可以输入其他，总而言之，在这里写文字就对了。</a:t>
            </a:r>
            <a:endParaRPr lang="zh-CN" altLang="en-US" sz="1600" dirty="0">
              <a:solidFill>
                <a:srgbClr val="E66914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27" name="文本框 26"/>
          <p:cNvSpPr txBox="1"/>
          <p:nvPr/>
        </p:nvSpPr>
        <p:spPr>
          <a:xfrm>
            <a:off x="6457768" y="4256093"/>
            <a:ext cx="160020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7200" dirty="0" smtClean="0">
                <a:solidFill>
                  <a:schemeClr val="bg1"/>
                </a:solidFill>
                <a:latin typeface="MStiffHeiHK-UltraBold" panose="00000900000000000000" pitchFamily="50" charset="-120"/>
                <a:ea typeface="MStiffHeiHK-UltraBold" panose="00000900000000000000" pitchFamily="50" charset="-120"/>
              </a:rPr>
              <a:t>02</a:t>
            </a:r>
            <a:endParaRPr lang="zh-CN" altLang="en-US" sz="7200" dirty="0">
              <a:solidFill>
                <a:schemeClr val="bg1"/>
              </a:solidFill>
              <a:latin typeface="MStiffHeiHK-UltraBold" panose="00000900000000000000" pitchFamily="50" charset="-120"/>
              <a:ea typeface="MStiffHeiHK-UltraBold" panose="00000900000000000000" pitchFamily="50" charset="-120"/>
            </a:endParaRPr>
          </a:p>
        </p:txBody>
      </p:sp>
      <p:sp>
        <p:nvSpPr>
          <p:cNvPr id="28" name="文本框 27"/>
          <p:cNvSpPr txBox="1"/>
          <p:nvPr/>
        </p:nvSpPr>
        <p:spPr>
          <a:xfrm>
            <a:off x="3077700" y="4529533"/>
            <a:ext cx="338006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zh-CN" altLang="en-US" sz="32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输入你的标题</a:t>
            </a:r>
            <a:endParaRPr lang="zh-CN" altLang="en-US" sz="3200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29" name="文本框 28"/>
          <p:cNvSpPr txBox="1"/>
          <p:nvPr/>
        </p:nvSpPr>
        <p:spPr>
          <a:xfrm>
            <a:off x="2618230" y="5120804"/>
            <a:ext cx="389441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zh-CN" altLang="en-US" sz="16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在这里，你可以输入对图片的描述性文段，也可以输入其他，总而言之，在这里写文字就对了。</a:t>
            </a:r>
            <a:endParaRPr lang="zh-CN" altLang="en-US" sz="1600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13" name="椭圆 12"/>
          <p:cNvSpPr/>
          <p:nvPr/>
        </p:nvSpPr>
        <p:spPr>
          <a:xfrm>
            <a:off x="13246495" y="2053975"/>
            <a:ext cx="1987800" cy="1987800"/>
          </a:xfrm>
          <a:prstGeom prst="ellipse">
            <a:avLst/>
          </a:prstGeom>
          <a:noFill/>
          <a:ln>
            <a:solidFill>
              <a:schemeClr val="tx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849806265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文本框 3"/>
          <p:cNvSpPr txBox="1"/>
          <p:nvPr/>
        </p:nvSpPr>
        <p:spPr>
          <a:xfrm>
            <a:off x="4602683" y="679947"/>
            <a:ext cx="298663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4400" b="1" dirty="0" smtClean="0">
                <a:solidFill>
                  <a:srgbClr val="7EB46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请输入标题</a:t>
            </a:r>
            <a:endParaRPr lang="zh-CN" altLang="en-US" sz="4400" b="1" dirty="0">
              <a:solidFill>
                <a:srgbClr val="7EB46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5" name="矩形 4"/>
          <p:cNvSpPr/>
          <p:nvPr/>
        </p:nvSpPr>
        <p:spPr>
          <a:xfrm>
            <a:off x="5670885" y="1847548"/>
            <a:ext cx="850231" cy="69387"/>
          </a:xfrm>
          <a:prstGeom prst="rect">
            <a:avLst/>
          </a:prstGeom>
          <a:solidFill>
            <a:srgbClr val="7EB46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6" name="组合 5"/>
          <p:cNvGrpSpPr/>
          <p:nvPr/>
        </p:nvGrpSpPr>
        <p:grpSpPr>
          <a:xfrm>
            <a:off x="5328308" y="3106757"/>
            <a:ext cx="1535384" cy="935018"/>
            <a:chOff x="1027296" y="3800399"/>
            <a:chExt cx="912713" cy="555824"/>
          </a:xfrm>
        </p:grpSpPr>
        <p:sp>
          <p:nvSpPr>
            <p:cNvPr id="7" name="椭圆 6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8" name="等腰三角形 7"/>
            <p:cNvSpPr/>
            <p:nvPr/>
          </p:nvSpPr>
          <p:spPr>
            <a:xfrm rot="5409176">
              <a:off x="1816862" y="4001337"/>
              <a:ext cx="92347" cy="153947"/>
            </a:xfrm>
            <a:prstGeom prst="triangle">
              <a:avLst/>
            </a:prstGeom>
            <a:solidFill>
              <a:srgbClr val="7EB46E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9" name="等腰三角形 8"/>
            <p:cNvSpPr/>
            <p:nvPr/>
          </p:nvSpPr>
          <p:spPr>
            <a:xfrm rot="16200000">
              <a:off x="1058096" y="4001337"/>
              <a:ext cx="92347" cy="153947"/>
            </a:xfrm>
            <a:prstGeom prst="triangle">
              <a:avLst/>
            </a:prstGeom>
            <a:solidFill>
              <a:srgbClr val="7EB46E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10" name="椭圆 9"/>
          <p:cNvSpPr/>
          <p:nvPr/>
        </p:nvSpPr>
        <p:spPr>
          <a:xfrm rot="10800000">
            <a:off x="4390695" y="3410495"/>
            <a:ext cx="327540" cy="327540"/>
          </a:xfrm>
          <a:prstGeom prst="ellipse">
            <a:avLst/>
          </a:prstGeom>
          <a:gradFill>
            <a:gsLst>
              <a:gs pos="50000">
                <a:srgbClr val="7EB46E"/>
              </a:gs>
              <a:gs pos="50000">
                <a:srgbClr val="FFCD4D"/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1" name="圆角矩形 10"/>
          <p:cNvSpPr/>
          <p:nvPr/>
        </p:nvSpPr>
        <p:spPr>
          <a:xfrm>
            <a:off x="809710" y="2140332"/>
            <a:ext cx="3065929" cy="4405334"/>
          </a:xfrm>
          <a:prstGeom prst="roundRect">
            <a:avLst/>
          </a:prstGeom>
          <a:solidFill>
            <a:srgbClr val="FFCD4D"/>
          </a:solidFill>
          <a:ln>
            <a:noFill/>
          </a:ln>
          <a:effectLst>
            <a:outerShdw blurRad="25400" dist="38100" dir="4800000" sx="101000" sy="101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2" name="圆角矩形 11"/>
          <p:cNvSpPr/>
          <p:nvPr/>
        </p:nvSpPr>
        <p:spPr>
          <a:xfrm>
            <a:off x="8362263" y="2140332"/>
            <a:ext cx="3065929" cy="4405334"/>
          </a:xfrm>
          <a:prstGeom prst="roundRect">
            <a:avLst/>
          </a:prstGeom>
          <a:solidFill>
            <a:srgbClr val="FFCD4D"/>
          </a:solidFill>
          <a:ln>
            <a:noFill/>
          </a:ln>
          <a:effectLst>
            <a:outerShdw blurRad="25400" dist="38100" dir="4800000" sx="101000" sy="101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3" name="椭圆 12"/>
          <p:cNvSpPr/>
          <p:nvPr/>
        </p:nvSpPr>
        <p:spPr>
          <a:xfrm>
            <a:off x="7519667" y="3410495"/>
            <a:ext cx="327540" cy="327540"/>
          </a:xfrm>
          <a:prstGeom prst="ellipse">
            <a:avLst/>
          </a:prstGeom>
          <a:gradFill>
            <a:gsLst>
              <a:gs pos="50000">
                <a:srgbClr val="7EB46E"/>
              </a:gs>
              <a:gs pos="50000">
                <a:srgbClr val="FFCD4D"/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4" name="任意多边形 13"/>
          <p:cNvSpPr/>
          <p:nvPr/>
        </p:nvSpPr>
        <p:spPr>
          <a:xfrm>
            <a:off x="2796988" y="5217459"/>
            <a:ext cx="1083996" cy="1328207"/>
          </a:xfrm>
          <a:custGeom>
            <a:avLst/>
            <a:gdLst>
              <a:gd name="connsiteX0" fmla="*/ 1402847 w 1402847"/>
              <a:gd name="connsiteY0" fmla="*/ 0 h 1632730"/>
              <a:gd name="connsiteX1" fmla="*/ 1402847 w 1402847"/>
              <a:gd name="connsiteY1" fmla="*/ 1304558 h 1632730"/>
              <a:gd name="connsiteX2" fmla="*/ 1074675 w 1402847"/>
              <a:gd name="connsiteY2" fmla="*/ 1632730 h 1632730"/>
              <a:gd name="connsiteX3" fmla="*/ 0 w 1402847"/>
              <a:gd name="connsiteY3" fmla="*/ 1632730 h 1632730"/>
              <a:gd name="connsiteX4" fmla="*/ 298558 w 1402847"/>
              <a:gd name="connsiteY4" fmla="*/ 1417321 h 1632730"/>
              <a:gd name="connsiteX5" fmla="*/ 1337140 w 1402847"/>
              <a:gd name="connsiteY5" fmla="*/ 140230 h 16327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402847" h="1632730">
                <a:moveTo>
                  <a:pt x="1402847" y="0"/>
                </a:moveTo>
                <a:lnTo>
                  <a:pt x="1402847" y="1304558"/>
                </a:lnTo>
                <a:cubicBezTo>
                  <a:pt x="1402847" y="1485802"/>
                  <a:pt x="1255919" y="1632730"/>
                  <a:pt x="1074675" y="1632730"/>
                </a:cubicBezTo>
                <a:lnTo>
                  <a:pt x="0" y="1632730"/>
                </a:lnTo>
                <a:lnTo>
                  <a:pt x="298558" y="1417321"/>
                </a:lnTo>
                <a:cubicBezTo>
                  <a:pt x="733585" y="1070926"/>
                  <a:pt x="1089741" y="635618"/>
                  <a:pt x="1337140" y="140230"/>
                </a:cubicBezTo>
                <a:close/>
              </a:path>
            </a:pathLst>
          </a:custGeom>
          <a:solidFill>
            <a:schemeClr val="tx1">
              <a:lumMod val="85000"/>
              <a:lumOff val="15000"/>
              <a:alpha val="40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6" name="任意多边形 15"/>
          <p:cNvSpPr/>
          <p:nvPr/>
        </p:nvSpPr>
        <p:spPr>
          <a:xfrm>
            <a:off x="10357643" y="5217459"/>
            <a:ext cx="1083996" cy="1328207"/>
          </a:xfrm>
          <a:custGeom>
            <a:avLst/>
            <a:gdLst>
              <a:gd name="connsiteX0" fmla="*/ 1402847 w 1402847"/>
              <a:gd name="connsiteY0" fmla="*/ 0 h 1632730"/>
              <a:gd name="connsiteX1" fmla="*/ 1402847 w 1402847"/>
              <a:gd name="connsiteY1" fmla="*/ 1304558 h 1632730"/>
              <a:gd name="connsiteX2" fmla="*/ 1074675 w 1402847"/>
              <a:gd name="connsiteY2" fmla="*/ 1632730 h 1632730"/>
              <a:gd name="connsiteX3" fmla="*/ 0 w 1402847"/>
              <a:gd name="connsiteY3" fmla="*/ 1632730 h 1632730"/>
              <a:gd name="connsiteX4" fmla="*/ 298558 w 1402847"/>
              <a:gd name="connsiteY4" fmla="*/ 1417321 h 1632730"/>
              <a:gd name="connsiteX5" fmla="*/ 1337140 w 1402847"/>
              <a:gd name="connsiteY5" fmla="*/ 140230 h 16327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402847" h="1632730">
                <a:moveTo>
                  <a:pt x="1402847" y="0"/>
                </a:moveTo>
                <a:lnTo>
                  <a:pt x="1402847" y="1304558"/>
                </a:lnTo>
                <a:cubicBezTo>
                  <a:pt x="1402847" y="1485802"/>
                  <a:pt x="1255919" y="1632730"/>
                  <a:pt x="1074675" y="1632730"/>
                </a:cubicBezTo>
                <a:lnTo>
                  <a:pt x="0" y="1632730"/>
                </a:lnTo>
                <a:lnTo>
                  <a:pt x="298558" y="1417321"/>
                </a:lnTo>
                <a:cubicBezTo>
                  <a:pt x="733585" y="1070926"/>
                  <a:pt x="1089741" y="635618"/>
                  <a:pt x="1337140" y="140230"/>
                </a:cubicBezTo>
                <a:close/>
              </a:path>
            </a:pathLst>
          </a:custGeom>
          <a:solidFill>
            <a:schemeClr val="tx1">
              <a:lumMod val="85000"/>
              <a:lumOff val="15000"/>
              <a:alpha val="40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17" name="图片 16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5970" t="10139" r="10094" b="4613"/>
          <a:stretch>
            <a:fillRect/>
          </a:stretch>
        </p:blipFill>
        <p:spPr>
          <a:xfrm>
            <a:off x="1732863" y="2432319"/>
            <a:ext cx="1219621" cy="1219621"/>
          </a:xfrm>
          <a:custGeom>
            <a:avLst/>
            <a:gdLst>
              <a:gd name="connsiteX0" fmla="*/ 993900 w 1987800"/>
              <a:gd name="connsiteY0" fmla="*/ 0 h 1987800"/>
              <a:gd name="connsiteX1" fmla="*/ 1987800 w 1987800"/>
              <a:gd name="connsiteY1" fmla="*/ 993900 h 1987800"/>
              <a:gd name="connsiteX2" fmla="*/ 993900 w 1987800"/>
              <a:gd name="connsiteY2" fmla="*/ 1987800 h 1987800"/>
              <a:gd name="connsiteX3" fmla="*/ 0 w 1987800"/>
              <a:gd name="connsiteY3" fmla="*/ 993900 h 1987800"/>
              <a:gd name="connsiteX4" fmla="*/ 993900 w 1987800"/>
              <a:gd name="connsiteY4" fmla="*/ 0 h 1987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987800" h="1987800">
                <a:moveTo>
                  <a:pt x="993900" y="0"/>
                </a:moveTo>
                <a:cubicBezTo>
                  <a:pt x="1542816" y="0"/>
                  <a:pt x="1987800" y="444984"/>
                  <a:pt x="1987800" y="993900"/>
                </a:cubicBezTo>
                <a:cubicBezTo>
                  <a:pt x="1987800" y="1542816"/>
                  <a:pt x="1542816" y="1987800"/>
                  <a:pt x="993900" y="1987800"/>
                </a:cubicBezTo>
                <a:cubicBezTo>
                  <a:pt x="444984" y="1987800"/>
                  <a:pt x="0" y="1542816"/>
                  <a:pt x="0" y="993900"/>
                </a:cubicBezTo>
                <a:cubicBezTo>
                  <a:pt x="0" y="444984"/>
                  <a:pt x="444984" y="0"/>
                  <a:pt x="993900" y="0"/>
                </a:cubicBezTo>
                <a:close/>
              </a:path>
            </a:pathLst>
          </a:custGeom>
          <a:ln w="76200">
            <a:solidFill>
              <a:srgbClr val="7EB46E"/>
            </a:solidFill>
          </a:ln>
          <a:effectLst>
            <a:innerShdw blurRad="63500" dist="50800" dir="16200000">
              <a:prstClr val="black">
                <a:alpha val="50000"/>
              </a:prstClr>
            </a:innerShdw>
          </a:effectLst>
        </p:spPr>
      </p:pic>
      <p:pic>
        <p:nvPicPr>
          <p:cNvPr id="19" name="图片 18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0236" t="29441" r="45178" b="18738"/>
          <a:stretch>
            <a:fillRect/>
          </a:stretch>
        </p:blipFill>
        <p:spPr>
          <a:xfrm>
            <a:off x="9285416" y="2432319"/>
            <a:ext cx="1219621" cy="1219621"/>
          </a:xfrm>
          <a:custGeom>
            <a:avLst/>
            <a:gdLst>
              <a:gd name="connsiteX0" fmla="*/ 993900 w 1987800"/>
              <a:gd name="connsiteY0" fmla="*/ 0 h 1987800"/>
              <a:gd name="connsiteX1" fmla="*/ 1987800 w 1987800"/>
              <a:gd name="connsiteY1" fmla="*/ 993900 h 1987800"/>
              <a:gd name="connsiteX2" fmla="*/ 993900 w 1987800"/>
              <a:gd name="connsiteY2" fmla="*/ 1987800 h 1987800"/>
              <a:gd name="connsiteX3" fmla="*/ 0 w 1987800"/>
              <a:gd name="connsiteY3" fmla="*/ 993900 h 1987800"/>
              <a:gd name="connsiteX4" fmla="*/ 993900 w 1987800"/>
              <a:gd name="connsiteY4" fmla="*/ 0 h 1987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987800" h="1987800">
                <a:moveTo>
                  <a:pt x="993900" y="0"/>
                </a:moveTo>
                <a:cubicBezTo>
                  <a:pt x="1542816" y="0"/>
                  <a:pt x="1987800" y="444984"/>
                  <a:pt x="1987800" y="993900"/>
                </a:cubicBezTo>
                <a:cubicBezTo>
                  <a:pt x="1987800" y="1542816"/>
                  <a:pt x="1542816" y="1987800"/>
                  <a:pt x="993900" y="1987800"/>
                </a:cubicBezTo>
                <a:cubicBezTo>
                  <a:pt x="444984" y="1987800"/>
                  <a:pt x="0" y="1542816"/>
                  <a:pt x="0" y="993900"/>
                </a:cubicBezTo>
                <a:cubicBezTo>
                  <a:pt x="0" y="444984"/>
                  <a:pt x="444984" y="0"/>
                  <a:pt x="993900" y="0"/>
                </a:cubicBezTo>
                <a:close/>
              </a:path>
            </a:pathLst>
          </a:custGeom>
          <a:ln w="76200">
            <a:solidFill>
              <a:srgbClr val="7EB46E"/>
            </a:solidFill>
          </a:ln>
          <a:effectLst>
            <a:innerShdw blurRad="63500" dist="50800" dir="16200000">
              <a:prstClr val="black">
                <a:alpha val="50000"/>
              </a:prstClr>
            </a:innerShdw>
          </a:effectLst>
        </p:spPr>
      </p:pic>
      <p:grpSp>
        <p:nvGrpSpPr>
          <p:cNvPr id="20" name="组合 19"/>
          <p:cNvGrpSpPr/>
          <p:nvPr/>
        </p:nvGrpSpPr>
        <p:grpSpPr>
          <a:xfrm>
            <a:off x="10309197" y="189279"/>
            <a:ext cx="1591826" cy="1749806"/>
            <a:chOff x="7860518" y="1562343"/>
            <a:chExt cx="617545" cy="678833"/>
          </a:xfrm>
          <a:solidFill>
            <a:srgbClr val="1B2631"/>
          </a:solidFill>
        </p:grpSpPr>
        <p:sp>
          <p:nvSpPr>
            <p:cNvPr id="21" name="椭圆 20"/>
            <p:cNvSpPr/>
            <p:nvPr/>
          </p:nvSpPr>
          <p:spPr>
            <a:xfrm>
              <a:off x="7860518" y="1562343"/>
              <a:ext cx="253220" cy="25322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2" name="椭圆 21"/>
            <p:cNvSpPr/>
            <p:nvPr/>
          </p:nvSpPr>
          <p:spPr>
            <a:xfrm>
              <a:off x="8201414" y="1675299"/>
              <a:ext cx="193286" cy="19328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3" name="椭圆 22"/>
            <p:cNvSpPr/>
            <p:nvPr/>
          </p:nvSpPr>
          <p:spPr>
            <a:xfrm>
              <a:off x="8319469" y="1928519"/>
              <a:ext cx="155166" cy="15516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4" name="椭圆 23"/>
            <p:cNvSpPr/>
            <p:nvPr/>
          </p:nvSpPr>
          <p:spPr>
            <a:xfrm>
              <a:off x="8380506" y="2143619"/>
              <a:ext cx="97557" cy="9755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25" name="组合 24"/>
          <p:cNvGrpSpPr/>
          <p:nvPr/>
        </p:nvGrpSpPr>
        <p:grpSpPr>
          <a:xfrm rot="5148976">
            <a:off x="2685608" y="3156829"/>
            <a:ext cx="617545" cy="678833"/>
            <a:chOff x="7860518" y="1562343"/>
            <a:chExt cx="617545" cy="678833"/>
          </a:xfrm>
        </p:grpSpPr>
        <p:sp>
          <p:nvSpPr>
            <p:cNvPr id="26" name="椭圆 25"/>
            <p:cNvSpPr/>
            <p:nvPr/>
          </p:nvSpPr>
          <p:spPr>
            <a:xfrm>
              <a:off x="7860518" y="1562343"/>
              <a:ext cx="253220" cy="253220"/>
            </a:xfrm>
            <a:prstGeom prst="ellipse">
              <a:avLst/>
            </a:prstGeom>
            <a:solidFill>
              <a:srgbClr val="FAB3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7" name="椭圆 26"/>
            <p:cNvSpPr/>
            <p:nvPr/>
          </p:nvSpPr>
          <p:spPr>
            <a:xfrm>
              <a:off x="8201414" y="1675299"/>
              <a:ext cx="193286" cy="193286"/>
            </a:xfrm>
            <a:prstGeom prst="ellipse">
              <a:avLst/>
            </a:prstGeom>
            <a:solidFill>
              <a:srgbClr val="FAB3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8" name="椭圆 27"/>
            <p:cNvSpPr/>
            <p:nvPr/>
          </p:nvSpPr>
          <p:spPr>
            <a:xfrm>
              <a:off x="8319469" y="1928519"/>
              <a:ext cx="155166" cy="155166"/>
            </a:xfrm>
            <a:prstGeom prst="ellipse">
              <a:avLst/>
            </a:prstGeom>
            <a:solidFill>
              <a:srgbClr val="FAB3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9" name="椭圆 28"/>
            <p:cNvSpPr/>
            <p:nvPr/>
          </p:nvSpPr>
          <p:spPr>
            <a:xfrm>
              <a:off x="8380506" y="2143619"/>
              <a:ext cx="97557" cy="97557"/>
            </a:xfrm>
            <a:prstGeom prst="ellipse">
              <a:avLst/>
            </a:prstGeom>
            <a:solidFill>
              <a:srgbClr val="FAB3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30" name="组合 29"/>
          <p:cNvGrpSpPr/>
          <p:nvPr/>
        </p:nvGrpSpPr>
        <p:grpSpPr>
          <a:xfrm rot="5148976">
            <a:off x="10229831" y="3156830"/>
            <a:ext cx="617545" cy="678833"/>
            <a:chOff x="7860518" y="1562343"/>
            <a:chExt cx="617545" cy="678833"/>
          </a:xfrm>
        </p:grpSpPr>
        <p:sp>
          <p:nvSpPr>
            <p:cNvPr id="31" name="椭圆 30"/>
            <p:cNvSpPr/>
            <p:nvPr/>
          </p:nvSpPr>
          <p:spPr>
            <a:xfrm>
              <a:off x="7860518" y="1562343"/>
              <a:ext cx="253220" cy="253220"/>
            </a:xfrm>
            <a:prstGeom prst="ellipse">
              <a:avLst/>
            </a:prstGeom>
            <a:solidFill>
              <a:srgbClr val="FAB3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32" name="椭圆 31"/>
            <p:cNvSpPr/>
            <p:nvPr/>
          </p:nvSpPr>
          <p:spPr>
            <a:xfrm>
              <a:off x="8201414" y="1675299"/>
              <a:ext cx="193286" cy="193286"/>
            </a:xfrm>
            <a:prstGeom prst="ellipse">
              <a:avLst/>
            </a:prstGeom>
            <a:solidFill>
              <a:srgbClr val="FAB3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33" name="椭圆 32"/>
            <p:cNvSpPr/>
            <p:nvPr/>
          </p:nvSpPr>
          <p:spPr>
            <a:xfrm>
              <a:off x="8319469" y="1928519"/>
              <a:ext cx="155166" cy="155166"/>
            </a:xfrm>
            <a:prstGeom prst="ellipse">
              <a:avLst/>
            </a:prstGeom>
            <a:solidFill>
              <a:srgbClr val="FAB3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34" name="椭圆 33"/>
            <p:cNvSpPr/>
            <p:nvPr/>
          </p:nvSpPr>
          <p:spPr>
            <a:xfrm>
              <a:off x="8380506" y="2143619"/>
              <a:ext cx="97557" cy="97557"/>
            </a:xfrm>
            <a:prstGeom prst="ellipse">
              <a:avLst/>
            </a:prstGeom>
            <a:solidFill>
              <a:srgbClr val="FAB3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35" name="文本框 34"/>
          <p:cNvSpPr txBox="1"/>
          <p:nvPr/>
        </p:nvSpPr>
        <p:spPr>
          <a:xfrm>
            <a:off x="1918766" y="3902677"/>
            <a:ext cx="84902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400" b="1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名字</a:t>
            </a:r>
          </a:p>
        </p:txBody>
      </p:sp>
      <p:sp>
        <p:nvSpPr>
          <p:cNvPr id="36" name="矩形 35"/>
          <p:cNvSpPr/>
          <p:nvPr/>
        </p:nvSpPr>
        <p:spPr>
          <a:xfrm>
            <a:off x="1917557" y="4400006"/>
            <a:ext cx="850231" cy="69387"/>
          </a:xfrm>
          <a:prstGeom prst="rect">
            <a:avLst/>
          </a:prstGeom>
          <a:solidFill>
            <a:srgbClr val="7EB46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8" name="文本框 37"/>
          <p:cNvSpPr txBox="1"/>
          <p:nvPr/>
        </p:nvSpPr>
        <p:spPr>
          <a:xfrm>
            <a:off x="9511805" y="3938341"/>
            <a:ext cx="84902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400" b="1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名字</a:t>
            </a:r>
          </a:p>
        </p:txBody>
      </p:sp>
      <p:sp>
        <p:nvSpPr>
          <p:cNvPr id="39" name="矩形 38"/>
          <p:cNvSpPr/>
          <p:nvPr/>
        </p:nvSpPr>
        <p:spPr>
          <a:xfrm>
            <a:off x="9507412" y="4413584"/>
            <a:ext cx="850231" cy="55809"/>
          </a:xfrm>
          <a:prstGeom prst="rect">
            <a:avLst/>
          </a:prstGeom>
          <a:solidFill>
            <a:srgbClr val="7EB46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40" name="组合 39"/>
          <p:cNvGrpSpPr/>
          <p:nvPr/>
        </p:nvGrpSpPr>
        <p:grpSpPr>
          <a:xfrm>
            <a:off x="1430311" y="5780608"/>
            <a:ext cx="214354" cy="261578"/>
            <a:chOff x="3181082" y="2596794"/>
            <a:chExt cx="474920" cy="579549"/>
          </a:xfrm>
        </p:grpSpPr>
        <p:sp>
          <p:nvSpPr>
            <p:cNvPr id="41" name="任意多边形 40"/>
            <p:cNvSpPr/>
            <p:nvPr/>
          </p:nvSpPr>
          <p:spPr>
            <a:xfrm>
              <a:off x="3181082" y="2640169"/>
              <a:ext cx="218941" cy="502276"/>
            </a:xfrm>
            <a:custGeom>
              <a:avLst/>
              <a:gdLst>
                <a:gd name="connsiteX0" fmla="*/ 218941 w 218941"/>
                <a:gd name="connsiteY0" fmla="*/ 0 h 502276"/>
                <a:gd name="connsiteX1" fmla="*/ 0 w 218941"/>
                <a:gd name="connsiteY1" fmla="*/ 502276 h 502276"/>
                <a:gd name="connsiteX2" fmla="*/ 206062 w 218941"/>
                <a:gd name="connsiteY2" fmla="*/ 437882 h 502276"/>
                <a:gd name="connsiteX3" fmla="*/ 218941 w 218941"/>
                <a:gd name="connsiteY3" fmla="*/ 0 h 5022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18941" h="502276">
                  <a:moveTo>
                    <a:pt x="218941" y="0"/>
                  </a:moveTo>
                  <a:lnTo>
                    <a:pt x="0" y="502276"/>
                  </a:lnTo>
                  <a:lnTo>
                    <a:pt x="206062" y="437882"/>
                  </a:lnTo>
                  <a:lnTo>
                    <a:pt x="218941" y="0"/>
                  </a:lnTo>
                  <a:close/>
                </a:path>
              </a:pathLst>
            </a:custGeom>
            <a:solidFill>
              <a:schemeClr val="bg1"/>
            </a:solidFill>
            <a:ln w="28575"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42" name="任意多边形 41"/>
            <p:cNvSpPr/>
            <p:nvPr/>
          </p:nvSpPr>
          <p:spPr>
            <a:xfrm rot="21421633">
              <a:off x="3437060" y="2596794"/>
              <a:ext cx="218942" cy="579549"/>
            </a:xfrm>
            <a:custGeom>
              <a:avLst/>
              <a:gdLst>
                <a:gd name="connsiteX0" fmla="*/ 0 w 218941"/>
                <a:gd name="connsiteY0" fmla="*/ 476518 h 579549"/>
                <a:gd name="connsiteX1" fmla="*/ 218941 w 218941"/>
                <a:gd name="connsiteY1" fmla="*/ 579549 h 579549"/>
                <a:gd name="connsiteX2" fmla="*/ 25757 w 218941"/>
                <a:gd name="connsiteY2" fmla="*/ 0 h 579549"/>
                <a:gd name="connsiteX3" fmla="*/ 0 w 218941"/>
                <a:gd name="connsiteY3" fmla="*/ 476518 h 5795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18941" h="579549">
                  <a:moveTo>
                    <a:pt x="0" y="476518"/>
                  </a:moveTo>
                  <a:lnTo>
                    <a:pt x="218941" y="579549"/>
                  </a:lnTo>
                  <a:lnTo>
                    <a:pt x="25757" y="0"/>
                  </a:lnTo>
                  <a:lnTo>
                    <a:pt x="0" y="476518"/>
                  </a:lnTo>
                  <a:close/>
                </a:path>
              </a:pathLst>
            </a:custGeom>
            <a:solidFill>
              <a:schemeClr val="tx1">
                <a:lumMod val="75000"/>
                <a:lumOff val="25000"/>
              </a:schemeClr>
            </a:solidFill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43" name="组合 42"/>
          <p:cNvGrpSpPr/>
          <p:nvPr/>
        </p:nvGrpSpPr>
        <p:grpSpPr>
          <a:xfrm>
            <a:off x="1912983" y="5772769"/>
            <a:ext cx="262403" cy="262403"/>
            <a:chOff x="3148808" y="3659304"/>
            <a:chExt cx="483094" cy="483094"/>
          </a:xfrm>
        </p:grpSpPr>
        <p:sp>
          <p:nvSpPr>
            <p:cNvPr id="44" name="椭圆 43"/>
            <p:cNvSpPr/>
            <p:nvPr/>
          </p:nvSpPr>
          <p:spPr>
            <a:xfrm>
              <a:off x="3148808" y="3659304"/>
              <a:ext cx="483094" cy="483094"/>
            </a:xfrm>
            <a:prstGeom prst="ellipse">
              <a:avLst/>
            </a:prstGeom>
            <a:noFill/>
            <a:ln w="38100">
              <a:solidFill>
                <a:schemeClr val="tx1">
                  <a:lumMod val="85000"/>
                  <a:lumOff val="1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45" name="等腰三角形 44"/>
            <p:cNvSpPr/>
            <p:nvPr/>
          </p:nvSpPr>
          <p:spPr>
            <a:xfrm rot="2765739">
              <a:off x="3397921" y="3788164"/>
              <a:ext cx="77932" cy="100418"/>
            </a:xfrm>
            <a:prstGeom prst="triangle">
              <a:avLst/>
            </a:prstGeom>
            <a:solidFill>
              <a:schemeClr val="tx1">
                <a:lumMod val="85000"/>
                <a:lumOff val="15000"/>
              </a:schemeClr>
            </a:solidFill>
            <a:ln>
              <a:solidFill>
                <a:schemeClr val="tx1">
                  <a:lumMod val="85000"/>
                  <a:lumOff val="1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46" name="等腰三角形 45"/>
            <p:cNvSpPr/>
            <p:nvPr/>
          </p:nvSpPr>
          <p:spPr>
            <a:xfrm rot="13554206">
              <a:off x="3317672" y="3864478"/>
              <a:ext cx="77932" cy="100418"/>
            </a:xfrm>
            <a:prstGeom prst="triangle">
              <a:avLst/>
            </a:prstGeom>
            <a:noFill/>
            <a:ln>
              <a:solidFill>
                <a:schemeClr val="tx1">
                  <a:lumMod val="85000"/>
                  <a:lumOff val="1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47" name="组合 46"/>
          <p:cNvGrpSpPr/>
          <p:nvPr/>
        </p:nvGrpSpPr>
        <p:grpSpPr>
          <a:xfrm>
            <a:off x="2409899" y="5779910"/>
            <a:ext cx="353711" cy="264839"/>
            <a:chOff x="3036047" y="4542955"/>
            <a:chExt cx="711024" cy="532375"/>
          </a:xfrm>
        </p:grpSpPr>
        <p:sp>
          <p:nvSpPr>
            <p:cNvPr id="48" name="任意多边形 47"/>
            <p:cNvSpPr/>
            <p:nvPr/>
          </p:nvSpPr>
          <p:spPr>
            <a:xfrm>
              <a:off x="3036047" y="4542956"/>
              <a:ext cx="161365" cy="478118"/>
            </a:xfrm>
            <a:custGeom>
              <a:avLst/>
              <a:gdLst>
                <a:gd name="connsiteX0" fmla="*/ 35859 w 161365"/>
                <a:gd name="connsiteY0" fmla="*/ 23906 h 478118"/>
                <a:gd name="connsiteX1" fmla="*/ 0 w 161365"/>
                <a:gd name="connsiteY1" fmla="*/ 478118 h 478118"/>
                <a:gd name="connsiteX2" fmla="*/ 149412 w 161365"/>
                <a:gd name="connsiteY2" fmla="*/ 412376 h 478118"/>
                <a:gd name="connsiteX3" fmla="*/ 161365 w 161365"/>
                <a:gd name="connsiteY3" fmla="*/ 0 h 478118"/>
                <a:gd name="connsiteX4" fmla="*/ 35859 w 161365"/>
                <a:gd name="connsiteY4" fmla="*/ 23906 h 4781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365" h="478118">
                  <a:moveTo>
                    <a:pt x="35859" y="23906"/>
                  </a:moveTo>
                  <a:lnTo>
                    <a:pt x="0" y="478118"/>
                  </a:lnTo>
                  <a:lnTo>
                    <a:pt x="149412" y="412376"/>
                  </a:lnTo>
                  <a:lnTo>
                    <a:pt x="161365" y="0"/>
                  </a:lnTo>
                  <a:lnTo>
                    <a:pt x="35859" y="23906"/>
                  </a:lnTo>
                  <a:close/>
                </a:path>
              </a:pathLst>
            </a:custGeom>
            <a:solidFill>
              <a:schemeClr val="tx1">
                <a:lumMod val="85000"/>
                <a:lumOff val="15000"/>
              </a:schemeClr>
            </a:solidFill>
            <a:ln>
              <a:solidFill>
                <a:schemeClr val="tx1">
                  <a:lumMod val="85000"/>
                  <a:lumOff val="1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49" name="任意多边形 48"/>
            <p:cNvSpPr/>
            <p:nvPr/>
          </p:nvSpPr>
          <p:spPr>
            <a:xfrm rot="21412541">
              <a:off x="3381225" y="4577976"/>
              <a:ext cx="161365" cy="478118"/>
            </a:xfrm>
            <a:custGeom>
              <a:avLst/>
              <a:gdLst>
                <a:gd name="connsiteX0" fmla="*/ 35859 w 161365"/>
                <a:gd name="connsiteY0" fmla="*/ 23906 h 478118"/>
                <a:gd name="connsiteX1" fmla="*/ 0 w 161365"/>
                <a:gd name="connsiteY1" fmla="*/ 478118 h 478118"/>
                <a:gd name="connsiteX2" fmla="*/ 149412 w 161365"/>
                <a:gd name="connsiteY2" fmla="*/ 412376 h 478118"/>
                <a:gd name="connsiteX3" fmla="*/ 161365 w 161365"/>
                <a:gd name="connsiteY3" fmla="*/ 0 h 478118"/>
                <a:gd name="connsiteX4" fmla="*/ 35859 w 161365"/>
                <a:gd name="connsiteY4" fmla="*/ 23906 h 4781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365" h="478118">
                  <a:moveTo>
                    <a:pt x="35859" y="23906"/>
                  </a:moveTo>
                  <a:lnTo>
                    <a:pt x="0" y="478118"/>
                  </a:lnTo>
                  <a:lnTo>
                    <a:pt x="149412" y="412376"/>
                  </a:lnTo>
                  <a:lnTo>
                    <a:pt x="161365" y="0"/>
                  </a:lnTo>
                  <a:lnTo>
                    <a:pt x="35859" y="23906"/>
                  </a:lnTo>
                  <a:close/>
                </a:path>
              </a:pathLst>
            </a:custGeom>
            <a:solidFill>
              <a:schemeClr val="tx1">
                <a:lumMod val="85000"/>
                <a:lumOff val="15000"/>
              </a:schemeClr>
            </a:solidFill>
            <a:ln>
              <a:solidFill>
                <a:schemeClr val="tx1">
                  <a:lumMod val="85000"/>
                  <a:lumOff val="1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50" name="任意多边形 49"/>
            <p:cNvSpPr/>
            <p:nvPr/>
          </p:nvSpPr>
          <p:spPr>
            <a:xfrm>
              <a:off x="3185459" y="4542955"/>
              <a:ext cx="209176" cy="519953"/>
            </a:xfrm>
            <a:custGeom>
              <a:avLst/>
              <a:gdLst>
                <a:gd name="connsiteX0" fmla="*/ 11953 w 209176"/>
                <a:gd name="connsiteY0" fmla="*/ 0 h 519953"/>
                <a:gd name="connsiteX1" fmla="*/ 209176 w 209176"/>
                <a:gd name="connsiteY1" fmla="*/ 53788 h 519953"/>
                <a:gd name="connsiteX2" fmla="*/ 209176 w 209176"/>
                <a:gd name="connsiteY2" fmla="*/ 519953 h 519953"/>
                <a:gd name="connsiteX3" fmla="*/ 0 w 209176"/>
                <a:gd name="connsiteY3" fmla="*/ 430306 h 519953"/>
                <a:gd name="connsiteX4" fmla="*/ 11953 w 209176"/>
                <a:gd name="connsiteY4" fmla="*/ 0 h 5199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176" h="519953">
                  <a:moveTo>
                    <a:pt x="11953" y="0"/>
                  </a:moveTo>
                  <a:lnTo>
                    <a:pt x="209176" y="53788"/>
                  </a:lnTo>
                  <a:lnTo>
                    <a:pt x="209176" y="519953"/>
                  </a:lnTo>
                  <a:lnTo>
                    <a:pt x="0" y="430306"/>
                  </a:lnTo>
                  <a:lnTo>
                    <a:pt x="11953" y="0"/>
                  </a:lnTo>
                  <a:close/>
                </a:path>
              </a:pathLst>
            </a:custGeom>
            <a:noFill/>
            <a:ln>
              <a:solidFill>
                <a:schemeClr val="tx1">
                  <a:lumMod val="85000"/>
                  <a:lumOff val="1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51" name="任意多边形 50"/>
            <p:cNvSpPr/>
            <p:nvPr/>
          </p:nvSpPr>
          <p:spPr>
            <a:xfrm rot="21235344">
              <a:off x="3537895" y="4555377"/>
              <a:ext cx="209176" cy="519953"/>
            </a:xfrm>
            <a:custGeom>
              <a:avLst/>
              <a:gdLst>
                <a:gd name="connsiteX0" fmla="*/ 11953 w 209176"/>
                <a:gd name="connsiteY0" fmla="*/ 0 h 519953"/>
                <a:gd name="connsiteX1" fmla="*/ 209176 w 209176"/>
                <a:gd name="connsiteY1" fmla="*/ 53788 h 519953"/>
                <a:gd name="connsiteX2" fmla="*/ 209176 w 209176"/>
                <a:gd name="connsiteY2" fmla="*/ 519953 h 519953"/>
                <a:gd name="connsiteX3" fmla="*/ 0 w 209176"/>
                <a:gd name="connsiteY3" fmla="*/ 430306 h 519953"/>
                <a:gd name="connsiteX4" fmla="*/ 11953 w 209176"/>
                <a:gd name="connsiteY4" fmla="*/ 0 h 5199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176" h="519953">
                  <a:moveTo>
                    <a:pt x="11953" y="0"/>
                  </a:moveTo>
                  <a:lnTo>
                    <a:pt x="209176" y="53788"/>
                  </a:lnTo>
                  <a:lnTo>
                    <a:pt x="209176" y="519953"/>
                  </a:lnTo>
                  <a:lnTo>
                    <a:pt x="0" y="430306"/>
                  </a:lnTo>
                  <a:lnTo>
                    <a:pt x="11953" y="0"/>
                  </a:lnTo>
                  <a:close/>
                </a:path>
              </a:pathLst>
            </a:custGeom>
            <a:noFill/>
            <a:ln>
              <a:solidFill>
                <a:schemeClr val="tx1">
                  <a:lumMod val="85000"/>
                  <a:lumOff val="1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52" name="组合 51"/>
          <p:cNvGrpSpPr/>
          <p:nvPr/>
        </p:nvGrpSpPr>
        <p:grpSpPr>
          <a:xfrm>
            <a:off x="3000780" y="5776992"/>
            <a:ext cx="249224" cy="245067"/>
            <a:chOff x="3137306" y="5533551"/>
            <a:chExt cx="505040" cy="496615"/>
          </a:xfrm>
        </p:grpSpPr>
        <p:sp>
          <p:nvSpPr>
            <p:cNvPr id="53" name="椭圆 52"/>
            <p:cNvSpPr/>
            <p:nvPr/>
          </p:nvSpPr>
          <p:spPr>
            <a:xfrm>
              <a:off x="3137306" y="5533551"/>
              <a:ext cx="136584" cy="136584"/>
            </a:xfrm>
            <a:prstGeom prst="ellipse">
              <a:avLst/>
            </a:prstGeom>
            <a:noFill/>
            <a:ln w="28575">
              <a:solidFill>
                <a:schemeClr val="tx1">
                  <a:lumMod val="85000"/>
                  <a:lumOff val="1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54" name="直接连接符 53"/>
            <p:cNvCxnSpPr>
              <a:stCxn id="53" idx="6"/>
            </p:cNvCxnSpPr>
            <p:nvPr/>
          </p:nvCxnSpPr>
          <p:spPr>
            <a:xfrm>
              <a:off x="3273890" y="5601843"/>
              <a:ext cx="126133" cy="0"/>
            </a:xfrm>
            <a:prstGeom prst="line">
              <a:avLst/>
            </a:prstGeom>
            <a:noFill/>
            <a:ln w="28575">
              <a:solidFill>
                <a:schemeClr val="tx1">
                  <a:lumMod val="85000"/>
                  <a:lumOff val="1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</p:cxnSp>
        <p:cxnSp>
          <p:nvCxnSpPr>
            <p:cNvPr id="55" name="直接连接符 54"/>
            <p:cNvCxnSpPr/>
            <p:nvPr/>
          </p:nvCxnSpPr>
          <p:spPr>
            <a:xfrm>
              <a:off x="3390355" y="5601843"/>
              <a:ext cx="0" cy="108805"/>
            </a:xfrm>
            <a:prstGeom prst="line">
              <a:avLst/>
            </a:prstGeom>
            <a:noFill/>
            <a:ln w="28575">
              <a:solidFill>
                <a:schemeClr val="tx1">
                  <a:lumMod val="85000"/>
                  <a:lumOff val="1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</p:cxnSp>
        <p:sp>
          <p:nvSpPr>
            <p:cNvPr id="56" name="椭圆 55"/>
            <p:cNvSpPr/>
            <p:nvPr/>
          </p:nvSpPr>
          <p:spPr>
            <a:xfrm>
              <a:off x="3321511" y="5709300"/>
              <a:ext cx="136584" cy="136584"/>
            </a:xfrm>
            <a:prstGeom prst="ellipse">
              <a:avLst/>
            </a:prstGeom>
            <a:noFill/>
            <a:ln w="28575">
              <a:solidFill>
                <a:schemeClr val="tx1">
                  <a:lumMod val="85000"/>
                  <a:lumOff val="1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cxnSp>
          <p:nvCxnSpPr>
            <p:cNvPr id="57" name="直接连接符 56"/>
            <p:cNvCxnSpPr/>
            <p:nvPr/>
          </p:nvCxnSpPr>
          <p:spPr>
            <a:xfrm>
              <a:off x="3383619" y="5956407"/>
              <a:ext cx="126133" cy="0"/>
            </a:xfrm>
            <a:prstGeom prst="line">
              <a:avLst/>
            </a:prstGeom>
            <a:noFill/>
            <a:ln w="28575">
              <a:solidFill>
                <a:schemeClr val="tx1">
                  <a:lumMod val="85000"/>
                  <a:lumOff val="1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</p:cxnSp>
        <p:cxnSp>
          <p:nvCxnSpPr>
            <p:cNvPr id="58" name="直接连接符 57"/>
            <p:cNvCxnSpPr/>
            <p:nvPr/>
          </p:nvCxnSpPr>
          <p:spPr>
            <a:xfrm>
              <a:off x="3393404" y="5847602"/>
              <a:ext cx="0" cy="108805"/>
            </a:xfrm>
            <a:prstGeom prst="line">
              <a:avLst/>
            </a:prstGeom>
            <a:noFill/>
            <a:ln w="28575">
              <a:solidFill>
                <a:schemeClr val="tx1">
                  <a:lumMod val="85000"/>
                  <a:lumOff val="1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</p:cxnSp>
        <p:sp>
          <p:nvSpPr>
            <p:cNvPr id="59" name="椭圆 58"/>
            <p:cNvSpPr/>
            <p:nvPr/>
          </p:nvSpPr>
          <p:spPr>
            <a:xfrm>
              <a:off x="3505762" y="5893582"/>
              <a:ext cx="136584" cy="136584"/>
            </a:xfrm>
            <a:prstGeom prst="ellipse">
              <a:avLst/>
            </a:prstGeom>
            <a:noFill/>
            <a:ln w="28575">
              <a:solidFill>
                <a:schemeClr val="tx1">
                  <a:lumMod val="85000"/>
                  <a:lumOff val="1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80" name="文本框 79"/>
          <p:cNvSpPr txBox="1"/>
          <p:nvPr/>
        </p:nvSpPr>
        <p:spPr>
          <a:xfrm>
            <a:off x="1264287" y="4573932"/>
            <a:ext cx="950797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zh-CN" altLang="en-US" sz="1200" dirty="0" smtClean="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请输入描述性文字 请输入描述性文字</a:t>
            </a:r>
            <a:r>
              <a:rPr lang="zh-CN" altLang="en-US" sz="1200" dirty="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请输入描述性</a:t>
            </a:r>
            <a:r>
              <a:rPr lang="zh-CN" altLang="en-US" sz="1200" dirty="0" smtClean="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文字</a:t>
            </a:r>
            <a:endParaRPr lang="zh-CN" altLang="en-US" sz="1200" dirty="0"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grpSp>
        <p:nvGrpSpPr>
          <p:cNvPr id="102" name="组合 101"/>
          <p:cNvGrpSpPr/>
          <p:nvPr/>
        </p:nvGrpSpPr>
        <p:grpSpPr>
          <a:xfrm>
            <a:off x="8985379" y="5809674"/>
            <a:ext cx="1819693" cy="271980"/>
            <a:chOff x="8905773" y="6120093"/>
            <a:chExt cx="1819693" cy="271980"/>
          </a:xfrm>
        </p:grpSpPr>
        <p:grpSp>
          <p:nvGrpSpPr>
            <p:cNvPr id="82" name="组合 81"/>
            <p:cNvGrpSpPr/>
            <p:nvPr/>
          </p:nvGrpSpPr>
          <p:grpSpPr>
            <a:xfrm>
              <a:off x="8905773" y="6127932"/>
              <a:ext cx="214354" cy="261578"/>
              <a:chOff x="3181082" y="2596794"/>
              <a:chExt cx="474920" cy="579549"/>
            </a:xfrm>
          </p:grpSpPr>
          <p:sp>
            <p:nvSpPr>
              <p:cNvPr id="83" name="任意多边形 82"/>
              <p:cNvSpPr/>
              <p:nvPr/>
            </p:nvSpPr>
            <p:spPr>
              <a:xfrm>
                <a:off x="3181082" y="2640169"/>
                <a:ext cx="218941" cy="502276"/>
              </a:xfrm>
              <a:custGeom>
                <a:avLst/>
                <a:gdLst>
                  <a:gd name="connsiteX0" fmla="*/ 218941 w 218941"/>
                  <a:gd name="connsiteY0" fmla="*/ 0 h 502276"/>
                  <a:gd name="connsiteX1" fmla="*/ 0 w 218941"/>
                  <a:gd name="connsiteY1" fmla="*/ 502276 h 502276"/>
                  <a:gd name="connsiteX2" fmla="*/ 206062 w 218941"/>
                  <a:gd name="connsiteY2" fmla="*/ 437882 h 502276"/>
                  <a:gd name="connsiteX3" fmla="*/ 218941 w 218941"/>
                  <a:gd name="connsiteY3" fmla="*/ 0 h 50227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218941" h="502276">
                    <a:moveTo>
                      <a:pt x="218941" y="0"/>
                    </a:moveTo>
                    <a:lnTo>
                      <a:pt x="0" y="502276"/>
                    </a:lnTo>
                    <a:lnTo>
                      <a:pt x="206062" y="437882"/>
                    </a:lnTo>
                    <a:lnTo>
                      <a:pt x="218941" y="0"/>
                    </a:lnTo>
                    <a:close/>
                  </a:path>
                </a:pathLst>
              </a:custGeom>
              <a:solidFill>
                <a:schemeClr val="bg1"/>
              </a:solidFill>
              <a:ln w="28575"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84" name="任意多边形 83"/>
              <p:cNvSpPr/>
              <p:nvPr/>
            </p:nvSpPr>
            <p:spPr>
              <a:xfrm rot="21421633">
                <a:off x="3437060" y="2596794"/>
                <a:ext cx="218942" cy="579549"/>
              </a:xfrm>
              <a:custGeom>
                <a:avLst/>
                <a:gdLst>
                  <a:gd name="connsiteX0" fmla="*/ 0 w 218941"/>
                  <a:gd name="connsiteY0" fmla="*/ 476518 h 579549"/>
                  <a:gd name="connsiteX1" fmla="*/ 218941 w 218941"/>
                  <a:gd name="connsiteY1" fmla="*/ 579549 h 579549"/>
                  <a:gd name="connsiteX2" fmla="*/ 25757 w 218941"/>
                  <a:gd name="connsiteY2" fmla="*/ 0 h 579549"/>
                  <a:gd name="connsiteX3" fmla="*/ 0 w 218941"/>
                  <a:gd name="connsiteY3" fmla="*/ 476518 h 57954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218941" h="579549">
                    <a:moveTo>
                      <a:pt x="0" y="476518"/>
                    </a:moveTo>
                    <a:lnTo>
                      <a:pt x="218941" y="579549"/>
                    </a:lnTo>
                    <a:lnTo>
                      <a:pt x="25757" y="0"/>
                    </a:lnTo>
                    <a:lnTo>
                      <a:pt x="0" y="476518"/>
                    </a:lnTo>
                    <a:close/>
                  </a:path>
                </a:pathLst>
              </a:custGeom>
              <a:solidFill>
                <a:schemeClr val="tx1">
                  <a:lumMod val="75000"/>
                  <a:lumOff val="25000"/>
                </a:schemeClr>
              </a:solidFill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85" name="组合 84"/>
            <p:cNvGrpSpPr/>
            <p:nvPr/>
          </p:nvGrpSpPr>
          <p:grpSpPr>
            <a:xfrm>
              <a:off x="9388445" y="6120093"/>
              <a:ext cx="262403" cy="262403"/>
              <a:chOff x="3148808" y="3659304"/>
              <a:chExt cx="483094" cy="483094"/>
            </a:xfrm>
          </p:grpSpPr>
          <p:sp>
            <p:nvSpPr>
              <p:cNvPr id="86" name="椭圆 85"/>
              <p:cNvSpPr/>
              <p:nvPr/>
            </p:nvSpPr>
            <p:spPr>
              <a:xfrm>
                <a:off x="3148808" y="3659304"/>
                <a:ext cx="483094" cy="483094"/>
              </a:xfrm>
              <a:prstGeom prst="ellipse">
                <a:avLst/>
              </a:prstGeom>
              <a:noFill/>
              <a:ln w="38100">
                <a:solidFill>
                  <a:schemeClr val="tx1">
                    <a:lumMod val="85000"/>
                    <a:lumOff val="1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87" name="等腰三角形 86"/>
              <p:cNvSpPr/>
              <p:nvPr/>
            </p:nvSpPr>
            <p:spPr>
              <a:xfrm rot="2765739">
                <a:off x="3397921" y="3788164"/>
                <a:ext cx="77932" cy="100418"/>
              </a:xfrm>
              <a:prstGeom prst="triangle">
                <a:avLst/>
              </a:prstGeom>
              <a:solidFill>
                <a:schemeClr val="tx1">
                  <a:lumMod val="85000"/>
                  <a:lumOff val="15000"/>
                </a:schemeClr>
              </a:solidFill>
              <a:ln>
                <a:solidFill>
                  <a:schemeClr val="tx1">
                    <a:lumMod val="85000"/>
                    <a:lumOff val="1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88" name="等腰三角形 87"/>
              <p:cNvSpPr/>
              <p:nvPr/>
            </p:nvSpPr>
            <p:spPr>
              <a:xfrm rot="13554206">
                <a:off x="3317672" y="3864478"/>
                <a:ext cx="77932" cy="100418"/>
              </a:xfrm>
              <a:prstGeom prst="triangle">
                <a:avLst/>
              </a:prstGeom>
              <a:noFill/>
              <a:ln>
                <a:solidFill>
                  <a:schemeClr val="tx1">
                    <a:lumMod val="85000"/>
                    <a:lumOff val="1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89" name="组合 88"/>
            <p:cNvGrpSpPr/>
            <p:nvPr/>
          </p:nvGrpSpPr>
          <p:grpSpPr>
            <a:xfrm>
              <a:off x="9885361" y="6127234"/>
              <a:ext cx="353711" cy="264839"/>
              <a:chOff x="3036047" y="4542955"/>
              <a:chExt cx="711024" cy="532375"/>
            </a:xfrm>
          </p:grpSpPr>
          <p:sp>
            <p:nvSpPr>
              <p:cNvPr id="90" name="任意多边形 89"/>
              <p:cNvSpPr/>
              <p:nvPr/>
            </p:nvSpPr>
            <p:spPr>
              <a:xfrm>
                <a:off x="3036047" y="4542956"/>
                <a:ext cx="161365" cy="478118"/>
              </a:xfrm>
              <a:custGeom>
                <a:avLst/>
                <a:gdLst>
                  <a:gd name="connsiteX0" fmla="*/ 35859 w 161365"/>
                  <a:gd name="connsiteY0" fmla="*/ 23906 h 478118"/>
                  <a:gd name="connsiteX1" fmla="*/ 0 w 161365"/>
                  <a:gd name="connsiteY1" fmla="*/ 478118 h 478118"/>
                  <a:gd name="connsiteX2" fmla="*/ 149412 w 161365"/>
                  <a:gd name="connsiteY2" fmla="*/ 412376 h 478118"/>
                  <a:gd name="connsiteX3" fmla="*/ 161365 w 161365"/>
                  <a:gd name="connsiteY3" fmla="*/ 0 h 478118"/>
                  <a:gd name="connsiteX4" fmla="*/ 35859 w 161365"/>
                  <a:gd name="connsiteY4" fmla="*/ 23906 h 47811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161365" h="478118">
                    <a:moveTo>
                      <a:pt x="35859" y="23906"/>
                    </a:moveTo>
                    <a:lnTo>
                      <a:pt x="0" y="478118"/>
                    </a:lnTo>
                    <a:lnTo>
                      <a:pt x="149412" y="412376"/>
                    </a:lnTo>
                    <a:lnTo>
                      <a:pt x="161365" y="0"/>
                    </a:lnTo>
                    <a:lnTo>
                      <a:pt x="35859" y="23906"/>
                    </a:lnTo>
                    <a:close/>
                  </a:path>
                </a:pathLst>
              </a:custGeom>
              <a:solidFill>
                <a:schemeClr val="tx1">
                  <a:lumMod val="85000"/>
                  <a:lumOff val="15000"/>
                </a:schemeClr>
              </a:solidFill>
              <a:ln>
                <a:solidFill>
                  <a:schemeClr val="tx1">
                    <a:lumMod val="85000"/>
                    <a:lumOff val="1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91" name="任意多边形 90"/>
              <p:cNvSpPr/>
              <p:nvPr/>
            </p:nvSpPr>
            <p:spPr>
              <a:xfrm rot="21412541">
                <a:off x="3381225" y="4577976"/>
                <a:ext cx="161365" cy="478118"/>
              </a:xfrm>
              <a:custGeom>
                <a:avLst/>
                <a:gdLst>
                  <a:gd name="connsiteX0" fmla="*/ 35859 w 161365"/>
                  <a:gd name="connsiteY0" fmla="*/ 23906 h 478118"/>
                  <a:gd name="connsiteX1" fmla="*/ 0 w 161365"/>
                  <a:gd name="connsiteY1" fmla="*/ 478118 h 478118"/>
                  <a:gd name="connsiteX2" fmla="*/ 149412 w 161365"/>
                  <a:gd name="connsiteY2" fmla="*/ 412376 h 478118"/>
                  <a:gd name="connsiteX3" fmla="*/ 161365 w 161365"/>
                  <a:gd name="connsiteY3" fmla="*/ 0 h 478118"/>
                  <a:gd name="connsiteX4" fmla="*/ 35859 w 161365"/>
                  <a:gd name="connsiteY4" fmla="*/ 23906 h 47811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161365" h="478118">
                    <a:moveTo>
                      <a:pt x="35859" y="23906"/>
                    </a:moveTo>
                    <a:lnTo>
                      <a:pt x="0" y="478118"/>
                    </a:lnTo>
                    <a:lnTo>
                      <a:pt x="149412" y="412376"/>
                    </a:lnTo>
                    <a:lnTo>
                      <a:pt x="161365" y="0"/>
                    </a:lnTo>
                    <a:lnTo>
                      <a:pt x="35859" y="23906"/>
                    </a:lnTo>
                    <a:close/>
                  </a:path>
                </a:pathLst>
              </a:custGeom>
              <a:solidFill>
                <a:schemeClr val="tx1">
                  <a:lumMod val="85000"/>
                  <a:lumOff val="15000"/>
                </a:schemeClr>
              </a:solidFill>
              <a:ln>
                <a:solidFill>
                  <a:schemeClr val="tx1">
                    <a:lumMod val="85000"/>
                    <a:lumOff val="1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92" name="任意多边形 91"/>
              <p:cNvSpPr/>
              <p:nvPr/>
            </p:nvSpPr>
            <p:spPr>
              <a:xfrm>
                <a:off x="3185459" y="4542955"/>
                <a:ext cx="209176" cy="519953"/>
              </a:xfrm>
              <a:custGeom>
                <a:avLst/>
                <a:gdLst>
                  <a:gd name="connsiteX0" fmla="*/ 11953 w 209176"/>
                  <a:gd name="connsiteY0" fmla="*/ 0 h 519953"/>
                  <a:gd name="connsiteX1" fmla="*/ 209176 w 209176"/>
                  <a:gd name="connsiteY1" fmla="*/ 53788 h 519953"/>
                  <a:gd name="connsiteX2" fmla="*/ 209176 w 209176"/>
                  <a:gd name="connsiteY2" fmla="*/ 519953 h 519953"/>
                  <a:gd name="connsiteX3" fmla="*/ 0 w 209176"/>
                  <a:gd name="connsiteY3" fmla="*/ 430306 h 519953"/>
                  <a:gd name="connsiteX4" fmla="*/ 11953 w 209176"/>
                  <a:gd name="connsiteY4" fmla="*/ 0 h 51995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209176" h="519953">
                    <a:moveTo>
                      <a:pt x="11953" y="0"/>
                    </a:moveTo>
                    <a:lnTo>
                      <a:pt x="209176" y="53788"/>
                    </a:lnTo>
                    <a:lnTo>
                      <a:pt x="209176" y="519953"/>
                    </a:lnTo>
                    <a:lnTo>
                      <a:pt x="0" y="430306"/>
                    </a:lnTo>
                    <a:lnTo>
                      <a:pt x="11953" y="0"/>
                    </a:lnTo>
                    <a:close/>
                  </a:path>
                </a:pathLst>
              </a:custGeom>
              <a:noFill/>
              <a:ln>
                <a:solidFill>
                  <a:schemeClr val="tx1">
                    <a:lumMod val="85000"/>
                    <a:lumOff val="1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93" name="任意多边形 92"/>
              <p:cNvSpPr/>
              <p:nvPr/>
            </p:nvSpPr>
            <p:spPr>
              <a:xfrm rot="21235344">
                <a:off x="3537895" y="4555377"/>
                <a:ext cx="209176" cy="519953"/>
              </a:xfrm>
              <a:custGeom>
                <a:avLst/>
                <a:gdLst>
                  <a:gd name="connsiteX0" fmla="*/ 11953 w 209176"/>
                  <a:gd name="connsiteY0" fmla="*/ 0 h 519953"/>
                  <a:gd name="connsiteX1" fmla="*/ 209176 w 209176"/>
                  <a:gd name="connsiteY1" fmla="*/ 53788 h 519953"/>
                  <a:gd name="connsiteX2" fmla="*/ 209176 w 209176"/>
                  <a:gd name="connsiteY2" fmla="*/ 519953 h 519953"/>
                  <a:gd name="connsiteX3" fmla="*/ 0 w 209176"/>
                  <a:gd name="connsiteY3" fmla="*/ 430306 h 519953"/>
                  <a:gd name="connsiteX4" fmla="*/ 11953 w 209176"/>
                  <a:gd name="connsiteY4" fmla="*/ 0 h 51995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209176" h="519953">
                    <a:moveTo>
                      <a:pt x="11953" y="0"/>
                    </a:moveTo>
                    <a:lnTo>
                      <a:pt x="209176" y="53788"/>
                    </a:lnTo>
                    <a:lnTo>
                      <a:pt x="209176" y="519953"/>
                    </a:lnTo>
                    <a:lnTo>
                      <a:pt x="0" y="430306"/>
                    </a:lnTo>
                    <a:lnTo>
                      <a:pt x="11953" y="0"/>
                    </a:lnTo>
                    <a:close/>
                  </a:path>
                </a:pathLst>
              </a:custGeom>
              <a:noFill/>
              <a:ln>
                <a:solidFill>
                  <a:schemeClr val="tx1">
                    <a:lumMod val="85000"/>
                    <a:lumOff val="1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grpSp>
          <p:nvGrpSpPr>
            <p:cNvPr id="94" name="组合 93"/>
            <p:cNvGrpSpPr/>
            <p:nvPr/>
          </p:nvGrpSpPr>
          <p:grpSpPr>
            <a:xfrm>
              <a:off x="10476242" y="6124316"/>
              <a:ext cx="249224" cy="245067"/>
              <a:chOff x="3137306" y="5533551"/>
              <a:chExt cx="505040" cy="496615"/>
            </a:xfrm>
          </p:grpSpPr>
          <p:sp>
            <p:nvSpPr>
              <p:cNvPr id="95" name="椭圆 94"/>
              <p:cNvSpPr/>
              <p:nvPr/>
            </p:nvSpPr>
            <p:spPr>
              <a:xfrm>
                <a:off x="3137306" y="5533551"/>
                <a:ext cx="136584" cy="136584"/>
              </a:xfrm>
              <a:prstGeom prst="ellipse">
                <a:avLst/>
              </a:prstGeom>
              <a:noFill/>
              <a:ln w="28575">
                <a:solidFill>
                  <a:schemeClr val="tx1">
                    <a:lumMod val="85000"/>
                    <a:lumOff val="1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cxnSp>
            <p:nvCxnSpPr>
              <p:cNvPr id="96" name="直接连接符 95"/>
              <p:cNvCxnSpPr>
                <a:stCxn id="95" idx="6"/>
              </p:cNvCxnSpPr>
              <p:nvPr/>
            </p:nvCxnSpPr>
            <p:spPr>
              <a:xfrm>
                <a:off x="3273890" y="5601843"/>
                <a:ext cx="126133" cy="0"/>
              </a:xfrm>
              <a:prstGeom prst="line">
                <a:avLst/>
              </a:prstGeom>
              <a:noFill/>
              <a:ln w="28575">
                <a:solidFill>
                  <a:schemeClr val="tx1">
                    <a:lumMod val="85000"/>
                    <a:lumOff val="1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</p:cxnSp>
          <p:cxnSp>
            <p:nvCxnSpPr>
              <p:cNvPr id="97" name="直接连接符 96"/>
              <p:cNvCxnSpPr/>
              <p:nvPr/>
            </p:nvCxnSpPr>
            <p:spPr>
              <a:xfrm>
                <a:off x="3390355" y="5601843"/>
                <a:ext cx="0" cy="108805"/>
              </a:xfrm>
              <a:prstGeom prst="line">
                <a:avLst/>
              </a:prstGeom>
              <a:noFill/>
              <a:ln w="28575">
                <a:solidFill>
                  <a:schemeClr val="tx1">
                    <a:lumMod val="85000"/>
                    <a:lumOff val="1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</p:cxnSp>
          <p:sp>
            <p:nvSpPr>
              <p:cNvPr id="98" name="椭圆 97"/>
              <p:cNvSpPr/>
              <p:nvPr/>
            </p:nvSpPr>
            <p:spPr>
              <a:xfrm>
                <a:off x="3321511" y="5709300"/>
                <a:ext cx="136584" cy="136584"/>
              </a:xfrm>
              <a:prstGeom prst="ellipse">
                <a:avLst/>
              </a:prstGeom>
              <a:noFill/>
              <a:ln w="28575">
                <a:solidFill>
                  <a:schemeClr val="tx1">
                    <a:lumMod val="85000"/>
                    <a:lumOff val="1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cxnSp>
            <p:nvCxnSpPr>
              <p:cNvPr id="99" name="直接连接符 98"/>
              <p:cNvCxnSpPr/>
              <p:nvPr/>
            </p:nvCxnSpPr>
            <p:spPr>
              <a:xfrm>
                <a:off x="3383619" y="5956407"/>
                <a:ext cx="126133" cy="0"/>
              </a:xfrm>
              <a:prstGeom prst="line">
                <a:avLst/>
              </a:prstGeom>
              <a:noFill/>
              <a:ln w="28575">
                <a:solidFill>
                  <a:schemeClr val="tx1">
                    <a:lumMod val="85000"/>
                    <a:lumOff val="1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</p:cxnSp>
          <p:cxnSp>
            <p:nvCxnSpPr>
              <p:cNvPr id="100" name="直接连接符 99"/>
              <p:cNvCxnSpPr/>
              <p:nvPr/>
            </p:nvCxnSpPr>
            <p:spPr>
              <a:xfrm>
                <a:off x="3393404" y="5847602"/>
                <a:ext cx="0" cy="108805"/>
              </a:xfrm>
              <a:prstGeom prst="line">
                <a:avLst/>
              </a:prstGeom>
              <a:noFill/>
              <a:ln w="28575">
                <a:solidFill>
                  <a:schemeClr val="tx1">
                    <a:lumMod val="85000"/>
                    <a:lumOff val="1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</p:cxnSp>
          <p:sp>
            <p:nvSpPr>
              <p:cNvPr id="101" name="椭圆 100"/>
              <p:cNvSpPr/>
              <p:nvPr/>
            </p:nvSpPr>
            <p:spPr>
              <a:xfrm>
                <a:off x="3505762" y="5893582"/>
                <a:ext cx="136584" cy="136584"/>
              </a:xfrm>
              <a:prstGeom prst="ellipse">
                <a:avLst/>
              </a:prstGeom>
              <a:noFill/>
              <a:ln w="28575">
                <a:solidFill>
                  <a:schemeClr val="tx1">
                    <a:lumMod val="85000"/>
                    <a:lumOff val="1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</p:grpSp>
      <p:cxnSp>
        <p:nvCxnSpPr>
          <p:cNvPr id="3" name="直接连接符 2"/>
          <p:cNvCxnSpPr/>
          <p:nvPr/>
        </p:nvCxnSpPr>
        <p:spPr>
          <a:xfrm>
            <a:off x="2312854" y="4618493"/>
            <a:ext cx="0" cy="926540"/>
          </a:xfrm>
          <a:prstGeom prst="line">
            <a:avLst/>
          </a:prstGeom>
          <a:ln w="19050">
            <a:solidFill>
              <a:srgbClr val="7EB46E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3" name="文本框 102"/>
          <p:cNvSpPr txBox="1"/>
          <p:nvPr/>
        </p:nvSpPr>
        <p:spPr>
          <a:xfrm>
            <a:off x="2419360" y="4573932"/>
            <a:ext cx="950797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1200" dirty="0" smtClean="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请输入描述性文字 请输入描述性文字</a:t>
            </a:r>
            <a:r>
              <a:rPr lang="zh-CN" altLang="en-US" sz="1200" dirty="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请输入描述性</a:t>
            </a:r>
            <a:r>
              <a:rPr lang="zh-CN" altLang="en-US" sz="1200" dirty="0" smtClean="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文字</a:t>
            </a:r>
            <a:endParaRPr lang="zh-CN" altLang="en-US" sz="1200" dirty="0"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104" name="文本框 103"/>
          <p:cNvSpPr txBox="1"/>
          <p:nvPr/>
        </p:nvSpPr>
        <p:spPr>
          <a:xfrm>
            <a:off x="8856044" y="4573932"/>
            <a:ext cx="950797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zh-CN" altLang="en-US" sz="1200" dirty="0" smtClean="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请输入描述性文字 请输入描述性文字</a:t>
            </a:r>
            <a:r>
              <a:rPr lang="zh-CN" altLang="en-US" sz="1200" dirty="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请输入描述性</a:t>
            </a:r>
            <a:r>
              <a:rPr lang="zh-CN" altLang="en-US" sz="1200" dirty="0" smtClean="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文字</a:t>
            </a:r>
            <a:endParaRPr lang="zh-CN" altLang="en-US" sz="1200" dirty="0"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cxnSp>
        <p:nvCxnSpPr>
          <p:cNvPr id="105" name="直接连接符 104"/>
          <p:cNvCxnSpPr/>
          <p:nvPr/>
        </p:nvCxnSpPr>
        <p:spPr>
          <a:xfrm>
            <a:off x="9904611" y="4618493"/>
            <a:ext cx="0" cy="926540"/>
          </a:xfrm>
          <a:prstGeom prst="line">
            <a:avLst/>
          </a:prstGeom>
          <a:ln w="19050">
            <a:solidFill>
              <a:srgbClr val="7EB46E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6" name="文本框 105"/>
          <p:cNvSpPr txBox="1"/>
          <p:nvPr/>
        </p:nvSpPr>
        <p:spPr>
          <a:xfrm>
            <a:off x="10011117" y="4573932"/>
            <a:ext cx="950797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1200" dirty="0" smtClean="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请输入描述性文字 请输入描述性文字</a:t>
            </a:r>
            <a:r>
              <a:rPr lang="zh-CN" altLang="en-US" sz="1200" dirty="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请输入描述性</a:t>
            </a:r>
            <a:r>
              <a:rPr lang="zh-CN" altLang="en-US" sz="1200" dirty="0" smtClean="0">
                <a:latin typeface="微软雅黑 Light" panose="020B0502040204020203" pitchFamily="34" charset="-122"/>
                <a:ea typeface="微软雅黑 Light" panose="020B0502040204020203" pitchFamily="34" charset="-122"/>
              </a:rPr>
              <a:t>文字</a:t>
            </a:r>
            <a:endParaRPr lang="zh-CN" altLang="en-US" sz="1200" dirty="0"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2330436182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组合 3"/>
          <p:cNvGrpSpPr/>
          <p:nvPr/>
        </p:nvGrpSpPr>
        <p:grpSpPr>
          <a:xfrm>
            <a:off x="5422796" y="2774672"/>
            <a:ext cx="1346407" cy="954281"/>
            <a:chOff x="1095156" y="3788948"/>
            <a:chExt cx="800375" cy="567275"/>
          </a:xfrm>
        </p:grpSpPr>
        <p:sp>
          <p:nvSpPr>
            <p:cNvPr id="5" name="椭圆 4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6" name="等腰三角形 5"/>
            <p:cNvSpPr/>
            <p:nvPr/>
          </p:nvSpPr>
          <p:spPr>
            <a:xfrm rot="7372218">
              <a:off x="1772373" y="4231941"/>
              <a:ext cx="92347" cy="153947"/>
            </a:xfrm>
            <a:prstGeom prst="triangle">
              <a:avLst/>
            </a:prstGeom>
            <a:solidFill>
              <a:srgbClr val="7EB46E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7" name="等腰三角形 6"/>
            <p:cNvSpPr/>
            <p:nvPr/>
          </p:nvSpPr>
          <p:spPr>
            <a:xfrm rot="13972102">
              <a:off x="1128798" y="4227633"/>
              <a:ext cx="92347" cy="153947"/>
            </a:xfrm>
            <a:prstGeom prst="triangle">
              <a:avLst/>
            </a:prstGeom>
            <a:solidFill>
              <a:srgbClr val="7EB46E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8" name="等腰三角形 7"/>
            <p:cNvSpPr/>
            <p:nvPr/>
          </p:nvSpPr>
          <p:spPr>
            <a:xfrm rot="3441837">
              <a:off x="1772384" y="3763051"/>
              <a:ext cx="92347" cy="153947"/>
            </a:xfrm>
            <a:prstGeom prst="triangle">
              <a:avLst/>
            </a:prstGeom>
            <a:solidFill>
              <a:srgbClr val="7EB46E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9" name="等腰三角形 8"/>
            <p:cNvSpPr/>
            <p:nvPr/>
          </p:nvSpPr>
          <p:spPr>
            <a:xfrm rot="18270074">
              <a:off x="1125956" y="3758148"/>
              <a:ext cx="92347" cy="153947"/>
            </a:xfrm>
            <a:prstGeom prst="triangle">
              <a:avLst/>
            </a:prstGeom>
            <a:solidFill>
              <a:srgbClr val="7EB46E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10" name="泪滴形 9"/>
          <p:cNvSpPr/>
          <p:nvPr/>
        </p:nvSpPr>
        <p:spPr>
          <a:xfrm rot="721243">
            <a:off x="1959168" y="3875805"/>
            <a:ext cx="2430379" cy="2430379"/>
          </a:xfrm>
          <a:prstGeom prst="teardrop">
            <a:avLst>
              <a:gd name="adj" fmla="val 108911"/>
            </a:avLst>
          </a:prstGeom>
          <a:solidFill>
            <a:srgbClr val="FFCD4D"/>
          </a:solidFill>
          <a:ln>
            <a:noFill/>
          </a:ln>
          <a:effectLst>
            <a:outerShdw blurRad="25400" dist="25400" dir="4200000" sx="101000" sy="101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1" name="泪滴形 10"/>
          <p:cNvSpPr/>
          <p:nvPr/>
        </p:nvSpPr>
        <p:spPr>
          <a:xfrm rot="15457654">
            <a:off x="7779842" y="3875805"/>
            <a:ext cx="2430379" cy="2430379"/>
          </a:xfrm>
          <a:prstGeom prst="teardrop">
            <a:avLst>
              <a:gd name="adj" fmla="val 108911"/>
            </a:avLst>
          </a:prstGeom>
          <a:solidFill>
            <a:srgbClr val="FFCD4D"/>
          </a:solidFill>
          <a:ln>
            <a:noFill/>
          </a:ln>
          <a:effectLst>
            <a:outerShdw blurRad="25400" dist="25400" dir="4200000" sx="101000" sy="101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2" name="泪滴形 11"/>
          <p:cNvSpPr/>
          <p:nvPr/>
        </p:nvSpPr>
        <p:spPr>
          <a:xfrm rot="4461444">
            <a:off x="1959168" y="332887"/>
            <a:ext cx="2430379" cy="2430379"/>
          </a:xfrm>
          <a:prstGeom prst="teardrop">
            <a:avLst>
              <a:gd name="adj" fmla="val 108911"/>
            </a:avLst>
          </a:prstGeom>
          <a:solidFill>
            <a:srgbClr val="FFCD4D"/>
          </a:solidFill>
          <a:ln>
            <a:noFill/>
          </a:ln>
          <a:effectLst>
            <a:outerShdw blurRad="25400" dist="25400" dir="4200000" sx="101000" sy="101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3" name="泪滴形 12"/>
          <p:cNvSpPr/>
          <p:nvPr/>
        </p:nvSpPr>
        <p:spPr>
          <a:xfrm rot="11896172">
            <a:off x="7779842" y="383386"/>
            <a:ext cx="2430379" cy="2430379"/>
          </a:xfrm>
          <a:prstGeom prst="teardrop">
            <a:avLst>
              <a:gd name="adj" fmla="val 108911"/>
            </a:avLst>
          </a:prstGeom>
          <a:solidFill>
            <a:srgbClr val="FFCD4D"/>
          </a:solidFill>
          <a:ln>
            <a:noFill/>
          </a:ln>
          <a:effectLst>
            <a:outerShdw blurRad="25400" dist="25400" dir="4200000" sx="101000" sy="101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14" name="组合 13"/>
          <p:cNvGrpSpPr/>
          <p:nvPr/>
        </p:nvGrpSpPr>
        <p:grpSpPr>
          <a:xfrm>
            <a:off x="10309197" y="189279"/>
            <a:ext cx="1591826" cy="1749806"/>
            <a:chOff x="7860518" y="1562343"/>
            <a:chExt cx="617545" cy="678833"/>
          </a:xfrm>
          <a:solidFill>
            <a:srgbClr val="1B2631"/>
          </a:solidFill>
        </p:grpSpPr>
        <p:sp>
          <p:nvSpPr>
            <p:cNvPr id="15" name="椭圆 14"/>
            <p:cNvSpPr/>
            <p:nvPr/>
          </p:nvSpPr>
          <p:spPr>
            <a:xfrm>
              <a:off x="7860518" y="1562343"/>
              <a:ext cx="253220" cy="25322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6" name="椭圆 15"/>
            <p:cNvSpPr/>
            <p:nvPr/>
          </p:nvSpPr>
          <p:spPr>
            <a:xfrm>
              <a:off x="8201414" y="1675299"/>
              <a:ext cx="193286" cy="19328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7" name="椭圆 16"/>
            <p:cNvSpPr/>
            <p:nvPr/>
          </p:nvSpPr>
          <p:spPr>
            <a:xfrm>
              <a:off x="8319469" y="1928519"/>
              <a:ext cx="155166" cy="15516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8" name="椭圆 17"/>
            <p:cNvSpPr/>
            <p:nvPr/>
          </p:nvSpPr>
          <p:spPr>
            <a:xfrm>
              <a:off x="8380506" y="2143619"/>
              <a:ext cx="97557" cy="9755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19" name="文本框 18"/>
          <p:cNvSpPr txBox="1"/>
          <p:nvPr/>
        </p:nvSpPr>
        <p:spPr>
          <a:xfrm>
            <a:off x="4602683" y="679947"/>
            <a:ext cx="298663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4400" b="1" dirty="0" smtClean="0">
                <a:solidFill>
                  <a:srgbClr val="7EB46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请输入标题</a:t>
            </a:r>
            <a:endParaRPr lang="zh-CN" altLang="en-US" sz="4400" b="1" dirty="0">
              <a:solidFill>
                <a:srgbClr val="7EB46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0" name="矩形 19"/>
          <p:cNvSpPr/>
          <p:nvPr/>
        </p:nvSpPr>
        <p:spPr>
          <a:xfrm>
            <a:off x="5670885" y="1847548"/>
            <a:ext cx="850231" cy="69387"/>
          </a:xfrm>
          <a:prstGeom prst="rect">
            <a:avLst/>
          </a:prstGeom>
          <a:solidFill>
            <a:srgbClr val="7EB46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1" name="文本框 20"/>
          <p:cNvSpPr txBox="1"/>
          <p:nvPr/>
        </p:nvSpPr>
        <p:spPr>
          <a:xfrm>
            <a:off x="2204473" y="837145"/>
            <a:ext cx="802105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>
              <a:defRPr sz="7200">
                <a:solidFill>
                  <a:srgbClr val="E66914"/>
                </a:solidFill>
                <a:latin typeface="MStiffHeiHK-UltraBold" panose="00000900000000000000" pitchFamily="50" charset="-120"/>
                <a:ea typeface="MStiffHeiHK-UltraBold" panose="00000900000000000000" pitchFamily="50" charset="-120"/>
              </a:defRPr>
            </a:lvl1pPr>
          </a:lstStyle>
          <a:p>
            <a:r>
              <a:rPr lang="en-US" altLang="zh-CN" dirty="0"/>
              <a:t>1</a:t>
            </a:r>
            <a:endParaRPr lang="zh-CN" altLang="en-US" dirty="0"/>
          </a:p>
        </p:txBody>
      </p:sp>
      <p:sp>
        <p:nvSpPr>
          <p:cNvPr id="22" name="文本框 21"/>
          <p:cNvSpPr txBox="1"/>
          <p:nvPr/>
        </p:nvSpPr>
        <p:spPr>
          <a:xfrm>
            <a:off x="2165390" y="4371373"/>
            <a:ext cx="802105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7200" dirty="0">
                <a:solidFill>
                  <a:srgbClr val="E66914"/>
                </a:solidFill>
                <a:latin typeface="MStiffHeiHK-UltraBold" panose="00000900000000000000" pitchFamily="50" charset="-120"/>
                <a:ea typeface="MStiffHeiHK-UltraBold" panose="00000900000000000000" pitchFamily="50" charset="-120"/>
              </a:rPr>
              <a:t>4</a:t>
            </a:r>
            <a:endParaRPr lang="zh-CN" altLang="en-US" sz="7200" dirty="0">
              <a:solidFill>
                <a:srgbClr val="E66914"/>
              </a:solidFill>
              <a:latin typeface="MStiffHeiHK-UltraBold" panose="00000900000000000000" pitchFamily="50" charset="-120"/>
              <a:ea typeface="MStiffHeiHK-UltraBold" panose="00000900000000000000" pitchFamily="50" charset="-120"/>
            </a:endParaRPr>
          </a:p>
        </p:txBody>
      </p:sp>
      <p:sp>
        <p:nvSpPr>
          <p:cNvPr id="23" name="文本框 22"/>
          <p:cNvSpPr txBox="1"/>
          <p:nvPr/>
        </p:nvSpPr>
        <p:spPr>
          <a:xfrm>
            <a:off x="9185422" y="837144"/>
            <a:ext cx="802105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>
              <a:defRPr sz="7200">
                <a:solidFill>
                  <a:srgbClr val="E66914"/>
                </a:solidFill>
                <a:latin typeface="MStiffHeiHK-UltraBold" panose="00000900000000000000" pitchFamily="50" charset="-120"/>
                <a:ea typeface="MStiffHeiHK-UltraBold" panose="00000900000000000000" pitchFamily="50" charset="-120"/>
              </a:defRPr>
            </a:lvl1pPr>
          </a:lstStyle>
          <a:p>
            <a:r>
              <a:rPr lang="en-US" altLang="zh-CN" dirty="0"/>
              <a:t>2</a:t>
            </a:r>
            <a:endParaRPr lang="zh-CN" altLang="en-US" dirty="0"/>
          </a:p>
        </p:txBody>
      </p:sp>
      <p:sp>
        <p:nvSpPr>
          <p:cNvPr id="24" name="文本框 23"/>
          <p:cNvSpPr txBox="1"/>
          <p:nvPr/>
        </p:nvSpPr>
        <p:spPr>
          <a:xfrm>
            <a:off x="9192126" y="4366823"/>
            <a:ext cx="802105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>
              <a:defRPr sz="7200">
                <a:solidFill>
                  <a:srgbClr val="E66914"/>
                </a:solidFill>
                <a:latin typeface="MStiffHeiHK-UltraBold" panose="00000900000000000000" pitchFamily="50" charset="-120"/>
                <a:ea typeface="MStiffHeiHK-UltraBold" panose="00000900000000000000" pitchFamily="50" charset="-120"/>
              </a:defRPr>
            </a:lvl1pPr>
          </a:lstStyle>
          <a:p>
            <a:r>
              <a:rPr lang="en-US" altLang="zh-CN" dirty="0"/>
              <a:t>3</a:t>
            </a:r>
            <a:endParaRPr lang="zh-CN" altLang="en-US" dirty="0"/>
          </a:p>
        </p:txBody>
      </p:sp>
      <p:sp>
        <p:nvSpPr>
          <p:cNvPr id="25" name="文本框 24"/>
          <p:cNvSpPr txBox="1"/>
          <p:nvPr/>
        </p:nvSpPr>
        <p:spPr>
          <a:xfrm>
            <a:off x="2794670" y="1201217"/>
            <a:ext cx="1217466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3600" b="1" dirty="0" smtClean="0">
                <a:solidFill>
                  <a:srgbClr val="E66914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标题</a:t>
            </a:r>
            <a:endParaRPr lang="zh-CN" altLang="en-US" sz="3600" b="1" dirty="0">
              <a:solidFill>
                <a:srgbClr val="E66914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6" name="文本框 25"/>
          <p:cNvSpPr txBox="1"/>
          <p:nvPr/>
        </p:nvSpPr>
        <p:spPr>
          <a:xfrm>
            <a:off x="2872669" y="4743453"/>
            <a:ext cx="1217466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3600" b="1" dirty="0" smtClean="0">
                <a:solidFill>
                  <a:srgbClr val="E66914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标题</a:t>
            </a:r>
            <a:endParaRPr lang="zh-CN" altLang="en-US" sz="3600" b="1" dirty="0">
              <a:solidFill>
                <a:srgbClr val="E66914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7" name="文本框 26"/>
          <p:cNvSpPr txBox="1"/>
          <p:nvPr/>
        </p:nvSpPr>
        <p:spPr>
          <a:xfrm>
            <a:off x="7997720" y="1201216"/>
            <a:ext cx="1217466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zh-CN" altLang="en-US" sz="3600" b="1" dirty="0" smtClean="0">
                <a:solidFill>
                  <a:srgbClr val="E66914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标题</a:t>
            </a:r>
            <a:endParaRPr lang="zh-CN" altLang="en-US" sz="3600" b="1" dirty="0">
              <a:solidFill>
                <a:srgbClr val="E66914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8" name="文本框 27"/>
          <p:cNvSpPr txBox="1"/>
          <p:nvPr/>
        </p:nvSpPr>
        <p:spPr>
          <a:xfrm>
            <a:off x="8002001" y="4741136"/>
            <a:ext cx="1217466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 algn="r">
              <a:defRPr sz="3600" b="1">
                <a:solidFill>
                  <a:srgbClr val="E66914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</a:lstStyle>
          <a:p>
            <a:r>
              <a:rPr lang="zh-CN" altLang="en-US" dirty="0"/>
              <a:t>标题</a:t>
            </a:r>
          </a:p>
        </p:txBody>
      </p:sp>
      <p:grpSp>
        <p:nvGrpSpPr>
          <p:cNvPr id="29" name="组合 28"/>
          <p:cNvGrpSpPr/>
          <p:nvPr/>
        </p:nvGrpSpPr>
        <p:grpSpPr>
          <a:xfrm>
            <a:off x="2338628" y="1685354"/>
            <a:ext cx="1565166" cy="504546"/>
            <a:chOff x="3989196" y="2547913"/>
            <a:chExt cx="4049485" cy="504546"/>
          </a:xfrm>
        </p:grpSpPr>
        <p:cxnSp>
          <p:nvCxnSpPr>
            <p:cNvPr id="30" name="直接连接符 29"/>
            <p:cNvCxnSpPr/>
            <p:nvPr/>
          </p:nvCxnSpPr>
          <p:spPr>
            <a:xfrm>
              <a:off x="3989196" y="2547913"/>
              <a:ext cx="4049485" cy="0"/>
            </a:xfrm>
            <a:prstGeom prst="line">
              <a:avLst/>
            </a:prstGeom>
            <a:ln w="28575">
              <a:solidFill>
                <a:srgbClr val="FFCD4D"/>
              </a:solidFill>
            </a:ln>
            <a:effectLst>
              <a:outerShdw blurRad="38100" dist="25400" dir="16200000" sx="97000" sy="97000" algn="ctr" rotWithShape="0">
                <a:srgbClr val="000000">
                  <a:alpha val="46000"/>
                </a:srgbClr>
              </a:outerShdw>
            </a:effectLst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1" name="矩形 30"/>
            <p:cNvSpPr/>
            <p:nvPr/>
          </p:nvSpPr>
          <p:spPr>
            <a:xfrm>
              <a:off x="4054509" y="2555721"/>
              <a:ext cx="3918857" cy="496738"/>
            </a:xfrm>
            <a:prstGeom prst="rect">
              <a:avLst/>
            </a:prstGeom>
            <a:solidFill>
              <a:srgbClr val="FFCD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32" name="组合 31"/>
          <p:cNvGrpSpPr/>
          <p:nvPr/>
        </p:nvGrpSpPr>
        <p:grpSpPr>
          <a:xfrm>
            <a:off x="2157050" y="5214278"/>
            <a:ext cx="1808529" cy="504546"/>
            <a:chOff x="3989196" y="2547913"/>
            <a:chExt cx="4049485" cy="504546"/>
          </a:xfrm>
        </p:grpSpPr>
        <p:cxnSp>
          <p:nvCxnSpPr>
            <p:cNvPr id="33" name="直接连接符 32"/>
            <p:cNvCxnSpPr/>
            <p:nvPr/>
          </p:nvCxnSpPr>
          <p:spPr>
            <a:xfrm>
              <a:off x="3989196" y="2547913"/>
              <a:ext cx="4049485" cy="0"/>
            </a:xfrm>
            <a:prstGeom prst="line">
              <a:avLst/>
            </a:prstGeom>
            <a:ln w="28575">
              <a:solidFill>
                <a:srgbClr val="FFCD4D"/>
              </a:solidFill>
            </a:ln>
            <a:effectLst>
              <a:outerShdw blurRad="38100" dist="25400" dir="16200000" sx="97000" sy="97000" algn="ctr" rotWithShape="0">
                <a:srgbClr val="000000">
                  <a:alpha val="46000"/>
                </a:srgbClr>
              </a:outerShdw>
            </a:effectLst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4" name="矩形 33"/>
            <p:cNvSpPr/>
            <p:nvPr/>
          </p:nvSpPr>
          <p:spPr>
            <a:xfrm>
              <a:off x="4054509" y="2555721"/>
              <a:ext cx="3918857" cy="496738"/>
            </a:xfrm>
            <a:prstGeom prst="rect">
              <a:avLst/>
            </a:prstGeom>
            <a:solidFill>
              <a:srgbClr val="FFCD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35" name="组合 34"/>
          <p:cNvGrpSpPr/>
          <p:nvPr/>
        </p:nvGrpSpPr>
        <p:grpSpPr>
          <a:xfrm>
            <a:off x="8108255" y="1693162"/>
            <a:ext cx="1806641" cy="504546"/>
            <a:chOff x="3989196" y="2547913"/>
            <a:chExt cx="4049485" cy="504546"/>
          </a:xfrm>
        </p:grpSpPr>
        <p:cxnSp>
          <p:nvCxnSpPr>
            <p:cNvPr id="36" name="直接连接符 35"/>
            <p:cNvCxnSpPr/>
            <p:nvPr/>
          </p:nvCxnSpPr>
          <p:spPr>
            <a:xfrm>
              <a:off x="3989196" y="2547913"/>
              <a:ext cx="4049485" cy="0"/>
            </a:xfrm>
            <a:prstGeom prst="line">
              <a:avLst/>
            </a:prstGeom>
            <a:ln w="28575">
              <a:solidFill>
                <a:srgbClr val="FFCD4D"/>
              </a:solidFill>
            </a:ln>
            <a:effectLst>
              <a:outerShdw blurRad="38100" dist="25400" dir="16200000" sx="97000" sy="97000" algn="ctr" rotWithShape="0">
                <a:srgbClr val="000000">
                  <a:alpha val="46000"/>
                </a:srgbClr>
              </a:outerShdw>
            </a:effectLst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7" name="矩形 36"/>
            <p:cNvSpPr/>
            <p:nvPr/>
          </p:nvSpPr>
          <p:spPr>
            <a:xfrm>
              <a:off x="4054509" y="2555721"/>
              <a:ext cx="3918857" cy="496738"/>
            </a:xfrm>
            <a:prstGeom prst="rect">
              <a:avLst/>
            </a:prstGeom>
            <a:solidFill>
              <a:srgbClr val="FFCD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38" name="组合 37"/>
          <p:cNvGrpSpPr/>
          <p:nvPr/>
        </p:nvGrpSpPr>
        <p:grpSpPr>
          <a:xfrm>
            <a:off x="8108255" y="5214278"/>
            <a:ext cx="1806641" cy="504546"/>
            <a:chOff x="3989196" y="2547913"/>
            <a:chExt cx="4049485" cy="504546"/>
          </a:xfrm>
        </p:grpSpPr>
        <p:cxnSp>
          <p:nvCxnSpPr>
            <p:cNvPr id="39" name="直接连接符 38"/>
            <p:cNvCxnSpPr/>
            <p:nvPr/>
          </p:nvCxnSpPr>
          <p:spPr>
            <a:xfrm>
              <a:off x="3989196" y="2547913"/>
              <a:ext cx="4049485" cy="0"/>
            </a:xfrm>
            <a:prstGeom prst="line">
              <a:avLst/>
            </a:prstGeom>
            <a:ln w="28575">
              <a:solidFill>
                <a:srgbClr val="FFCD4D"/>
              </a:solidFill>
            </a:ln>
            <a:effectLst>
              <a:outerShdw blurRad="38100" dist="25400" dir="16200000" sx="97000" sy="97000" algn="ctr" rotWithShape="0">
                <a:srgbClr val="000000">
                  <a:alpha val="46000"/>
                </a:srgbClr>
              </a:outerShdw>
            </a:effectLst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40" name="矩形 39"/>
            <p:cNvSpPr/>
            <p:nvPr/>
          </p:nvSpPr>
          <p:spPr>
            <a:xfrm>
              <a:off x="4054509" y="2555721"/>
              <a:ext cx="3918857" cy="496738"/>
            </a:xfrm>
            <a:prstGeom prst="rect">
              <a:avLst/>
            </a:prstGeom>
            <a:solidFill>
              <a:srgbClr val="FFCD4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1497363945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椭圆 3"/>
          <p:cNvSpPr/>
          <p:nvPr/>
        </p:nvSpPr>
        <p:spPr>
          <a:xfrm>
            <a:off x="-3946558" y="-873861"/>
            <a:ext cx="8724900" cy="8724900"/>
          </a:xfrm>
          <a:prstGeom prst="ellipse">
            <a:avLst/>
          </a:prstGeom>
          <a:noFill/>
          <a:ln w="2857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5" name="组合 4"/>
          <p:cNvGrpSpPr/>
          <p:nvPr/>
        </p:nvGrpSpPr>
        <p:grpSpPr>
          <a:xfrm>
            <a:off x="8569374" y="269489"/>
            <a:ext cx="3155186" cy="3468321"/>
            <a:chOff x="7860518" y="1562343"/>
            <a:chExt cx="617545" cy="678833"/>
          </a:xfrm>
          <a:solidFill>
            <a:srgbClr val="1B2631"/>
          </a:solidFill>
        </p:grpSpPr>
        <p:sp>
          <p:nvSpPr>
            <p:cNvPr id="6" name="椭圆 5"/>
            <p:cNvSpPr/>
            <p:nvPr/>
          </p:nvSpPr>
          <p:spPr>
            <a:xfrm>
              <a:off x="7860518" y="1562343"/>
              <a:ext cx="253220" cy="25322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7" name="椭圆 6"/>
            <p:cNvSpPr/>
            <p:nvPr/>
          </p:nvSpPr>
          <p:spPr>
            <a:xfrm>
              <a:off x="8201414" y="1675299"/>
              <a:ext cx="193286" cy="19328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8" name="椭圆 7"/>
            <p:cNvSpPr/>
            <p:nvPr/>
          </p:nvSpPr>
          <p:spPr>
            <a:xfrm>
              <a:off x="8319469" y="1928519"/>
              <a:ext cx="155166" cy="15516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9" name="椭圆 8"/>
            <p:cNvSpPr/>
            <p:nvPr/>
          </p:nvSpPr>
          <p:spPr>
            <a:xfrm>
              <a:off x="8380506" y="2143619"/>
              <a:ext cx="97557" cy="9755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10" name="组合 9"/>
          <p:cNvGrpSpPr/>
          <p:nvPr/>
        </p:nvGrpSpPr>
        <p:grpSpPr>
          <a:xfrm rot="11621189">
            <a:off x="231036" y="2860791"/>
            <a:ext cx="3155186" cy="3468321"/>
            <a:chOff x="7860518" y="1562343"/>
            <a:chExt cx="617545" cy="678833"/>
          </a:xfrm>
          <a:solidFill>
            <a:srgbClr val="4C6B8A"/>
          </a:solidFill>
        </p:grpSpPr>
        <p:sp>
          <p:nvSpPr>
            <p:cNvPr id="11" name="椭圆 10"/>
            <p:cNvSpPr/>
            <p:nvPr/>
          </p:nvSpPr>
          <p:spPr>
            <a:xfrm>
              <a:off x="7860518" y="1562343"/>
              <a:ext cx="253220" cy="25322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2" name="椭圆 11"/>
            <p:cNvSpPr/>
            <p:nvPr/>
          </p:nvSpPr>
          <p:spPr>
            <a:xfrm>
              <a:off x="8201414" y="1675299"/>
              <a:ext cx="193286" cy="19328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3" name="椭圆 12"/>
            <p:cNvSpPr/>
            <p:nvPr/>
          </p:nvSpPr>
          <p:spPr>
            <a:xfrm>
              <a:off x="8319469" y="1928519"/>
              <a:ext cx="155166" cy="15516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4" name="椭圆 13"/>
            <p:cNvSpPr/>
            <p:nvPr/>
          </p:nvSpPr>
          <p:spPr>
            <a:xfrm>
              <a:off x="8380506" y="2143619"/>
              <a:ext cx="97557" cy="9755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15" name="组合 14"/>
          <p:cNvGrpSpPr/>
          <p:nvPr/>
        </p:nvGrpSpPr>
        <p:grpSpPr>
          <a:xfrm>
            <a:off x="3923344" y="2665274"/>
            <a:ext cx="1811998" cy="1413688"/>
            <a:chOff x="1219385" y="3800399"/>
            <a:chExt cx="712429" cy="555824"/>
          </a:xfrm>
        </p:grpSpPr>
        <p:sp>
          <p:nvSpPr>
            <p:cNvPr id="16" name="椭圆 15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7" name="等腰三角形 16"/>
            <p:cNvSpPr/>
            <p:nvPr/>
          </p:nvSpPr>
          <p:spPr>
            <a:xfrm rot="5409176">
              <a:off x="1808667" y="3978366"/>
              <a:ext cx="92347" cy="153947"/>
            </a:xfrm>
            <a:prstGeom prst="triangle">
              <a:avLst/>
            </a:prstGeom>
            <a:solidFill>
              <a:srgbClr val="7EB46E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18" name="文本框 17"/>
          <p:cNvSpPr txBox="1"/>
          <p:nvPr/>
        </p:nvSpPr>
        <p:spPr>
          <a:xfrm>
            <a:off x="6266156" y="2837872"/>
            <a:ext cx="316029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4400" b="1" dirty="0" smtClean="0">
                <a:solidFill>
                  <a:srgbClr val="7EB46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请输入标题</a:t>
            </a:r>
            <a:endParaRPr lang="zh-CN" altLang="en-US" sz="4400" b="1" dirty="0">
              <a:solidFill>
                <a:srgbClr val="7EB46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9" name="文本框 18"/>
          <p:cNvSpPr txBox="1"/>
          <p:nvPr/>
        </p:nvSpPr>
        <p:spPr>
          <a:xfrm>
            <a:off x="6277792" y="3748747"/>
            <a:ext cx="3752899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请输入内容请输入内容请输入内容</a:t>
            </a:r>
          </a:p>
        </p:txBody>
      </p:sp>
      <p:sp>
        <p:nvSpPr>
          <p:cNvPr id="20" name="文本框 19"/>
          <p:cNvSpPr txBox="1"/>
          <p:nvPr/>
        </p:nvSpPr>
        <p:spPr>
          <a:xfrm>
            <a:off x="4278542" y="2837872"/>
            <a:ext cx="703285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6000" dirty="0" smtClean="0">
                <a:solidFill>
                  <a:srgbClr val="E66914"/>
                </a:solidFill>
                <a:latin typeface="MStiffHeiHK-UltraBold" panose="00000900000000000000" pitchFamily="50" charset="-120"/>
                <a:ea typeface="MStiffHeiHK-UltraBold" panose="00000900000000000000" pitchFamily="50" charset="-120"/>
              </a:rPr>
              <a:t>2</a:t>
            </a:r>
            <a:endParaRPr lang="zh-CN" altLang="en-US" sz="6000" dirty="0">
              <a:solidFill>
                <a:srgbClr val="E66914"/>
              </a:solidFill>
              <a:latin typeface="MStiffHeiHK-UltraBold" panose="00000900000000000000" pitchFamily="50" charset="-120"/>
              <a:ea typeface="MStiffHeiHK-UltraBold" panose="00000900000000000000" pitchFamily="50" charset="-120"/>
            </a:endParaRPr>
          </a:p>
        </p:txBody>
      </p:sp>
    </p:spTree>
    <p:extLst>
      <p:ext uri="{BB962C8B-B14F-4D97-AF65-F5344CB8AC3E}">
        <p14:creationId xmlns:p14="http://schemas.microsoft.com/office/powerpoint/2010/main" val="4273170702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同侧圆角矩形 3"/>
          <p:cNvSpPr/>
          <p:nvPr/>
        </p:nvSpPr>
        <p:spPr>
          <a:xfrm>
            <a:off x="1058780" y="2051342"/>
            <a:ext cx="10395284" cy="3980865"/>
          </a:xfrm>
          <a:prstGeom prst="round2SameRect">
            <a:avLst>
              <a:gd name="adj1" fmla="val 7102"/>
              <a:gd name="adj2" fmla="val 0"/>
            </a:avLst>
          </a:prstGeom>
          <a:solidFill>
            <a:schemeClr val="bg1">
              <a:alpha val="69804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5" name="文本框 4"/>
          <p:cNvSpPr txBox="1"/>
          <p:nvPr/>
        </p:nvSpPr>
        <p:spPr>
          <a:xfrm>
            <a:off x="512482" y="666675"/>
            <a:ext cx="501201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3600" dirty="0">
                <a:solidFill>
                  <a:schemeClr val="bg1">
                    <a:lumMod val="8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</a:t>
            </a:r>
            <a:r>
              <a:rPr lang="zh-CN" altLang="en-US" sz="3600" dirty="0" smtClean="0">
                <a:solidFill>
                  <a:schemeClr val="bg1">
                    <a:lumMod val="8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在这里输入你的标题</a:t>
            </a:r>
            <a:endParaRPr lang="zh-CN" altLang="en-US" sz="3600" dirty="0">
              <a:solidFill>
                <a:schemeClr val="bg1">
                  <a:lumMod val="85000"/>
                </a:schemeClr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6" name="文本框 5"/>
          <p:cNvSpPr txBox="1"/>
          <p:nvPr/>
        </p:nvSpPr>
        <p:spPr>
          <a:xfrm>
            <a:off x="514723" y="1313006"/>
            <a:ext cx="226881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>
                    <a:lumMod val="8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在这里输入内容</a:t>
            </a:r>
            <a:endParaRPr lang="zh-CN" altLang="en-US" sz="2000" dirty="0">
              <a:solidFill>
                <a:schemeClr val="bg1">
                  <a:lumMod val="85000"/>
                </a:schemeClr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7" name="同侧圆角矩形 6"/>
          <p:cNvSpPr/>
          <p:nvPr/>
        </p:nvSpPr>
        <p:spPr>
          <a:xfrm>
            <a:off x="1058780" y="2051342"/>
            <a:ext cx="10395284" cy="1002064"/>
          </a:xfrm>
          <a:prstGeom prst="round2SameRect">
            <a:avLst>
              <a:gd name="adj1" fmla="val 28786"/>
              <a:gd name="adj2" fmla="val 0"/>
            </a:avLst>
          </a:prstGeom>
          <a:solidFill>
            <a:schemeClr val="bg1">
              <a:alpha val="69804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8" name="单圆角矩形 7"/>
          <p:cNvSpPr/>
          <p:nvPr/>
        </p:nvSpPr>
        <p:spPr>
          <a:xfrm flipH="1">
            <a:off x="1058780" y="2051342"/>
            <a:ext cx="5037220" cy="1002064"/>
          </a:xfrm>
          <a:prstGeom prst="round1Rect">
            <a:avLst>
              <a:gd name="adj" fmla="val 26788"/>
            </a:avLst>
          </a:prstGeom>
          <a:solidFill>
            <a:srgbClr val="FFCD4D"/>
          </a:solidFill>
          <a:ln>
            <a:noFill/>
          </a:ln>
          <a:effectLst>
            <a:innerShdw blurRad="38100" dist="38100" dir="17400000">
              <a:prstClr val="black">
                <a:alpha val="50000"/>
              </a:prstClr>
            </a:inn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9" name="文本框 8"/>
          <p:cNvSpPr txBox="1"/>
          <p:nvPr/>
        </p:nvSpPr>
        <p:spPr>
          <a:xfrm>
            <a:off x="2217107" y="2233020"/>
            <a:ext cx="3144033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36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请输入内容</a:t>
            </a:r>
            <a:endParaRPr lang="zh-CN" altLang="en-US" sz="3600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10" name="文本框 9"/>
          <p:cNvSpPr txBox="1"/>
          <p:nvPr/>
        </p:nvSpPr>
        <p:spPr>
          <a:xfrm>
            <a:off x="7467656" y="2233020"/>
            <a:ext cx="261475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3600" dirty="0" smtClean="0">
                <a:solidFill>
                  <a:schemeClr val="bg1">
                    <a:lumMod val="50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请输入内容</a:t>
            </a:r>
            <a:endParaRPr lang="zh-CN" altLang="en-US" sz="3600" dirty="0">
              <a:solidFill>
                <a:schemeClr val="bg1">
                  <a:lumMod val="50000"/>
                </a:schemeClr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11" name="文本框 10"/>
          <p:cNvSpPr txBox="1"/>
          <p:nvPr/>
        </p:nvSpPr>
        <p:spPr>
          <a:xfrm>
            <a:off x="6096000" y="3391632"/>
            <a:ext cx="470033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1600" dirty="0" smtClean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请输入内容</a:t>
            </a:r>
            <a:r>
              <a:rPr lang="zh-CN" altLang="en-US" sz="1600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sz="1600" dirty="0" smtClean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sz="1600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sz="1600" dirty="0" smtClean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sz="1600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sz="1600" dirty="0" smtClean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sz="1600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请输入内容请输入内容请输入内容</a:t>
            </a:r>
          </a:p>
        </p:txBody>
      </p:sp>
      <p:sp>
        <p:nvSpPr>
          <p:cNvPr id="12" name="文本框 11"/>
          <p:cNvSpPr txBox="1"/>
          <p:nvPr/>
        </p:nvSpPr>
        <p:spPr>
          <a:xfrm>
            <a:off x="6096000" y="4234972"/>
            <a:ext cx="470033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1600" dirty="0" smtClean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请输入内容</a:t>
            </a:r>
            <a:r>
              <a:rPr lang="zh-CN" altLang="en-US" sz="1600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sz="1600" dirty="0" smtClean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sz="1600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sz="1600" dirty="0" smtClean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sz="1600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sz="1600" dirty="0" smtClean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sz="1600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请输入内容请输入内容请输入内容</a:t>
            </a:r>
          </a:p>
        </p:txBody>
      </p:sp>
      <p:sp>
        <p:nvSpPr>
          <p:cNvPr id="13" name="文本框 12"/>
          <p:cNvSpPr txBox="1"/>
          <p:nvPr/>
        </p:nvSpPr>
        <p:spPr>
          <a:xfrm>
            <a:off x="6096000" y="5078312"/>
            <a:ext cx="470033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1600" dirty="0" smtClean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请输入内容</a:t>
            </a:r>
            <a:r>
              <a:rPr lang="zh-CN" altLang="en-US" sz="1600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sz="1600" dirty="0" smtClean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sz="1600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sz="1600" dirty="0" smtClean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sz="1600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sz="1600" dirty="0" smtClean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sz="1600" dirty="0">
                <a:solidFill>
                  <a:schemeClr val="tx1">
                    <a:lumMod val="95000"/>
                    <a:lumOff val="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请输入内容请输入内容请输入内容</a:t>
            </a:r>
          </a:p>
        </p:txBody>
      </p:sp>
      <p:grpSp>
        <p:nvGrpSpPr>
          <p:cNvPr id="14" name="组合 13"/>
          <p:cNvGrpSpPr/>
          <p:nvPr/>
        </p:nvGrpSpPr>
        <p:grpSpPr>
          <a:xfrm>
            <a:off x="5148718" y="3471587"/>
            <a:ext cx="544571" cy="424864"/>
            <a:chOff x="1219385" y="3800399"/>
            <a:chExt cx="712429" cy="555824"/>
          </a:xfrm>
        </p:grpSpPr>
        <p:sp>
          <p:nvSpPr>
            <p:cNvPr id="15" name="椭圆 14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6" name="等腰三角形 15"/>
            <p:cNvSpPr/>
            <p:nvPr/>
          </p:nvSpPr>
          <p:spPr>
            <a:xfrm rot="5409176">
              <a:off x="1808667" y="3978366"/>
              <a:ext cx="92347" cy="153947"/>
            </a:xfrm>
            <a:prstGeom prst="triangle">
              <a:avLst/>
            </a:prstGeom>
            <a:solidFill>
              <a:srgbClr val="7EB46E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17" name="组合 16"/>
          <p:cNvGrpSpPr/>
          <p:nvPr/>
        </p:nvGrpSpPr>
        <p:grpSpPr>
          <a:xfrm>
            <a:off x="5148718" y="4330374"/>
            <a:ext cx="544571" cy="424864"/>
            <a:chOff x="1219385" y="3800399"/>
            <a:chExt cx="712429" cy="555824"/>
          </a:xfrm>
        </p:grpSpPr>
        <p:sp>
          <p:nvSpPr>
            <p:cNvPr id="18" name="椭圆 17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9" name="等腰三角形 18"/>
            <p:cNvSpPr/>
            <p:nvPr/>
          </p:nvSpPr>
          <p:spPr>
            <a:xfrm rot="5409176">
              <a:off x="1808667" y="3978366"/>
              <a:ext cx="92347" cy="153947"/>
            </a:xfrm>
            <a:prstGeom prst="triangle">
              <a:avLst/>
            </a:prstGeom>
            <a:solidFill>
              <a:srgbClr val="7EB46E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20" name="组合 19"/>
          <p:cNvGrpSpPr/>
          <p:nvPr/>
        </p:nvGrpSpPr>
        <p:grpSpPr>
          <a:xfrm>
            <a:off x="5148718" y="5158267"/>
            <a:ext cx="544571" cy="424864"/>
            <a:chOff x="1219385" y="3800399"/>
            <a:chExt cx="712429" cy="555824"/>
          </a:xfrm>
        </p:grpSpPr>
        <p:sp>
          <p:nvSpPr>
            <p:cNvPr id="21" name="椭圆 20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2" name="等腰三角形 21"/>
            <p:cNvSpPr/>
            <p:nvPr/>
          </p:nvSpPr>
          <p:spPr>
            <a:xfrm rot="5409176">
              <a:off x="1808667" y="3978366"/>
              <a:ext cx="92347" cy="153947"/>
            </a:xfrm>
            <a:prstGeom prst="triangle">
              <a:avLst/>
            </a:prstGeom>
            <a:solidFill>
              <a:srgbClr val="7EB46E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23" name="文本框 22"/>
          <p:cNvSpPr txBox="1"/>
          <p:nvPr/>
        </p:nvSpPr>
        <p:spPr>
          <a:xfrm>
            <a:off x="5172903" y="3442468"/>
            <a:ext cx="35503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2400" dirty="0" smtClean="0">
                <a:solidFill>
                  <a:schemeClr val="tx1">
                    <a:lumMod val="95000"/>
                    <a:lumOff val="5000"/>
                  </a:schemeClr>
                </a:solidFill>
                <a:latin typeface="MStiffHeiHK-UltraBold" panose="00000900000000000000" pitchFamily="50" charset="-120"/>
                <a:ea typeface="MStiffHeiHK-UltraBold" panose="00000900000000000000" pitchFamily="50" charset="-120"/>
              </a:rPr>
              <a:t>1</a:t>
            </a:r>
            <a:endParaRPr lang="zh-CN" altLang="en-US" sz="2400" dirty="0">
              <a:solidFill>
                <a:schemeClr val="tx1">
                  <a:lumMod val="95000"/>
                  <a:lumOff val="5000"/>
                </a:schemeClr>
              </a:solidFill>
              <a:latin typeface="MStiffHeiHK-UltraBold" panose="00000900000000000000" pitchFamily="50" charset="-120"/>
              <a:ea typeface="MStiffHeiHK-UltraBold" panose="00000900000000000000" pitchFamily="50" charset="-120"/>
            </a:endParaRPr>
          </a:p>
        </p:txBody>
      </p:sp>
      <p:sp>
        <p:nvSpPr>
          <p:cNvPr id="24" name="文本框 23"/>
          <p:cNvSpPr txBox="1"/>
          <p:nvPr/>
        </p:nvSpPr>
        <p:spPr>
          <a:xfrm>
            <a:off x="5172903" y="4294413"/>
            <a:ext cx="35503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2400" dirty="0" smtClean="0">
                <a:solidFill>
                  <a:schemeClr val="tx1">
                    <a:lumMod val="95000"/>
                    <a:lumOff val="5000"/>
                  </a:schemeClr>
                </a:solidFill>
                <a:latin typeface="MStiffHeiHK-UltraBold" panose="00000900000000000000" pitchFamily="50" charset="-120"/>
                <a:ea typeface="MStiffHeiHK-UltraBold" panose="00000900000000000000" pitchFamily="50" charset="-120"/>
              </a:rPr>
              <a:t>2</a:t>
            </a:r>
            <a:endParaRPr lang="zh-CN" altLang="en-US" sz="2400" dirty="0">
              <a:solidFill>
                <a:schemeClr val="tx1">
                  <a:lumMod val="95000"/>
                  <a:lumOff val="5000"/>
                </a:schemeClr>
              </a:solidFill>
              <a:latin typeface="MStiffHeiHK-UltraBold" panose="00000900000000000000" pitchFamily="50" charset="-120"/>
              <a:ea typeface="MStiffHeiHK-UltraBold" panose="00000900000000000000" pitchFamily="50" charset="-120"/>
            </a:endParaRPr>
          </a:p>
        </p:txBody>
      </p:sp>
      <p:sp>
        <p:nvSpPr>
          <p:cNvPr id="25" name="文本框 24"/>
          <p:cNvSpPr txBox="1"/>
          <p:nvPr/>
        </p:nvSpPr>
        <p:spPr>
          <a:xfrm>
            <a:off x="5172903" y="5119901"/>
            <a:ext cx="35503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2400" dirty="0" smtClean="0">
                <a:solidFill>
                  <a:schemeClr val="tx1">
                    <a:lumMod val="95000"/>
                    <a:lumOff val="5000"/>
                  </a:schemeClr>
                </a:solidFill>
                <a:latin typeface="MStiffHeiHK-UltraBold" panose="00000900000000000000" pitchFamily="50" charset="-120"/>
                <a:ea typeface="MStiffHeiHK-UltraBold" panose="00000900000000000000" pitchFamily="50" charset="-120"/>
              </a:rPr>
              <a:t>3</a:t>
            </a:r>
            <a:endParaRPr lang="zh-CN" altLang="en-US" sz="2400" dirty="0">
              <a:solidFill>
                <a:schemeClr val="tx1">
                  <a:lumMod val="95000"/>
                  <a:lumOff val="5000"/>
                </a:schemeClr>
              </a:solidFill>
              <a:latin typeface="MStiffHeiHK-UltraBold" panose="00000900000000000000" pitchFamily="50" charset="-120"/>
              <a:ea typeface="MStiffHeiHK-UltraBold" panose="00000900000000000000" pitchFamily="50" charset="-120"/>
            </a:endParaRPr>
          </a:p>
        </p:txBody>
      </p:sp>
      <p:pic>
        <p:nvPicPr>
          <p:cNvPr id="26" name="图片 25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599275" y="3516733"/>
            <a:ext cx="2915900" cy="1946123"/>
          </a:xfrm>
          <a:prstGeom prst="rect">
            <a:avLst/>
          </a:prstGeom>
          <a:ln w="101600">
            <a:solidFill>
              <a:srgbClr val="7EB46E"/>
            </a:solidFill>
          </a:ln>
        </p:spPr>
      </p:pic>
    </p:spTree>
    <p:extLst>
      <p:ext uri="{BB962C8B-B14F-4D97-AF65-F5344CB8AC3E}">
        <p14:creationId xmlns:p14="http://schemas.microsoft.com/office/powerpoint/2010/main" val="4095176770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椭圆 3"/>
          <p:cNvSpPr/>
          <p:nvPr/>
        </p:nvSpPr>
        <p:spPr>
          <a:xfrm rot="20810203">
            <a:off x="-814221" y="-2931041"/>
            <a:ext cx="14262080" cy="5352509"/>
          </a:xfrm>
          <a:prstGeom prst="ellipse">
            <a:avLst/>
          </a:prstGeom>
          <a:solidFill>
            <a:srgbClr val="FFC02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5" name="圆角矩形 4"/>
          <p:cNvSpPr/>
          <p:nvPr/>
        </p:nvSpPr>
        <p:spPr>
          <a:xfrm>
            <a:off x="1219200" y="3686969"/>
            <a:ext cx="9753600" cy="5084762"/>
          </a:xfrm>
          <a:prstGeom prst="roundRect">
            <a:avLst/>
          </a:prstGeom>
          <a:noFill/>
          <a:ln w="165100">
            <a:solidFill>
              <a:srgbClr val="7EB46E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" name="文本框 5"/>
          <p:cNvSpPr txBox="1"/>
          <p:nvPr/>
        </p:nvSpPr>
        <p:spPr>
          <a:xfrm>
            <a:off x="512482" y="666675"/>
            <a:ext cx="501201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3600" dirty="0">
                <a:solidFill>
                  <a:srgbClr val="426836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</a:t>
            </a:r>
            <a:r>
              <a:rPr lang="zh-CN" altLang="en-US" sz="3600" dirty="0" smtClean="0">
                <a:solidFill>
                  <a:srgbClr val="426836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在这里输入你的标题</a:t>
            </a:r>
            <a:endParaRPr lang="zh-CN" altLang="en-US" sz="3600" dirty="0">
              <a:solidFill>
                <a:srgbClr val="426836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7" name="文本框 6"/>
          <p:cNvSpPr txBox="1"/>
          <p:nvPr/>
        </p:nvSpPr>
        <p:spPr>
          <a:xfrm>
            <a:off x="514723" y="1313006"/>
            <a:ext cx="226881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rgbClr val="426836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在这里输入内容</a:t>
            </a:r>
            <a:endParaRPr lang="zh-CN" altLang="en-US" sz="2000" dirty="0">
              <a:solidFill>
                <a:srgbClr val="426836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grpSp>
        <p:nvGrpSpPr>
          <p:cNvPr id="8" name="组合 7"/>
          <p:cNvGrpSpPr/>
          <p:nvPr/>
        </p:nvGrpSpPr>
        <p:grpSpPr>
          <a:xfrm rot="5400000">
            <a:off x="2511255" y="3550345"/>
            <a:ext cx="544571" cy="424864"/>
            <a:chOff x="1219385" y="3800399"/>
            <a:chExt cx="712429" cy="555824"/>
          </a:xfrm>
        </p:grpSpPr>
        <p:sp>
          <p:nvSpPr>
            <p:cNvPr id="9" name="椭圆 8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0" name="等腰三角形 9"/>
            <p:cNvSpPr/>
            <p:nvPr/>
          </p:nvSpPr>
          <p:spPr>
            <a:xfrm rot="5409176">
              <a:off x="1808667" y="3978366"/>
              <a:ext cx="92347" cy="153947"/>
            </a:xfrm>
            <a:prstGeom prst="triangle">
              <a:avLst/>
            </a:prstGeom>
            <a:solidFill>
              <a:srgbClr val="7EB46E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11" name="组合 10"/>
          <p:cNvGrpSpPr/>
          <p:nvPr/>
        </p:nvGrpSpPr>
        <p:grpSpPr>
          <a:xfrm rot="5400000">
            <a:off x="5823714" y="3550346"/>
            <a:ext cx="544571" cy="424864"/>
            <a:chOff x="1219385" y="3800399"/>
            <a:chExt cx="712429" cy="555824"/>
          </a:xfrm>
        </p:grpSpPr>
        <p:sp>
          <p:nvSpPr>
            <p:cNvPr id="12" name="椭圆 11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3" name="等腰三角形 12"/>
            <p:cNvSpPr/>
            <p:nvPr/>
          </p:nvSpPr>
          <p:spPr>
            <a:xfrm rot="5409176">
              <a:off x="1808667" y="3978366"/>
              <a:ext cx="92347" cy="153947"/>
            </a:xfrm>
            <a:prstGeom prst="triangle">
              <a:avLst/>
            </a:prstGeom>
            <a:solidFill>
              <a:srgbClr val="7EB46E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14" name="组合 13"/>
          <p:cNvGrpSpPr/>
          <p:nvPr/>
        </p:nvGrpSpPr>
        <p:grpSpPr>
          <a:xfrm rot="5400000">
            <a:off x="8988896" y="3550347"/>
            <a:ext cx="544571" cy="424864"/>
            <a:chOff x="1219385" y="3800399"/>
            <a:chExt cx="712429" cy="555824"/>
          </a:xfrm>
        </p:grpSpPr>
        <p:sp>
          <p:nvSpPr>
            <p:cNvPr id="15" name="椭圆 14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6" name="等腰三角形 15"/>
            <p:cNvSpPr/>
            <p:nvPr/>
          </p:nvSpPr>
          <p:spPr>
            <a:xfrm rot="5409176">
              <a:off x="1808667" y="3978366"/>
              <a:ext cx="92347" cy="153947"/>
            </a:xfrm>
            <a:prstGeom prst="triangle">
              <a:avLst/>
            </a:prstGeom>
            <a:solidFill>
              <a:srgbClr val="7EB46E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17" name="椭圆 16"/>
          <p:cNvSpPr/>
          <p:nvPr/>
        </p:nvSpPr>
        <p:spPr>
          <a:xfrm rot="10800000">
            <a:off x="2601877" y="4421348"/>
            <a:ext cx="327540" cy="327540"/>
          </a:xfrm>
          <a:prstGeom prst="ellipse">
            <a:avLst/>
          </a:prstGeom>
          <a:solidFill>
            <a:srgbClr val="FFCD4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8" name="椭圆 17"/>
          <p:cNvSpPr/>
          <p:nvPr/>
        </p:nvSpPr>
        <p:spPr>
          <a:xfrm rot="10800000">
            <a:off x="5932230" y="4421348"/>
            <a:ext cx="327540" cy="327540"/>
          </a:xfrm>
          <a:prstGeom prst="ellipse">
            <a:avLst/>
          </a:prstGeom>
          <a:solidFill>
            <a:srgbClr val="FFCD4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9" name="椭圆 18"/>
          <p:cNvSpPr/>
          <p:nvPr/>
        </p:nvSpPr>
        <p:spPr>
          <a:xfrm rot="10800000">
            <a:off x="9114970" y="4421348"/>
            <a:ext cx="327540" cy="327540"/>
          </a:xfrm>
          <a:prstGeom prst="ellipse">
            <a:avLst/>
          </a:prstGeom>
          <a:solidFill>
            <a:srgbClr val="FFCD4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0" name="文本框 19"/>
          <p:cNvSpPr txBox="1"/>
          <p:nvPr/>
        </p:nvSpPr>
        <p:spPr>
          <a:xfrm>
            <a:off x="1571958" y="4871725"/>
            <a:ext cx="2387378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20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输入内容输入内容输入内容输入内容输入内容</a:t>
            </a:r>
            <a:endParaRPr lang="zh-CN" altLang="en-US" sz="2000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21" name="文本框 20"/>
          <p:cNvSpPr txBox="1"/>
          <p:nvPr/>
        </p:nvSpPr>
        <p:spPr>
          <a:xfrm>
            <a:off x="4902311" y="4871725"/>
            <a:ext cx="2387378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20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输入内容输入内容输入内容输入内容输入内容</a:t>
            </a:r>
            <a:endParaRPr lang="zh-CN" altLang="en-US" sz="2000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22" name="文本框 21"/>
          <p:cNvSpPr txBox="1"/>
          <p:nvPr/>
        </p:nvSpPr>
        <p:spPr>
          <a:xfrm>
            <a:off x="8085051" y="4871725"/>
            <a:ext cx="2387378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20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输入内容输入内容输入内容输入内容输入内容</a:t>
            </a:r>
            <a:endParaRPr lang="zh-CN" altLang="en-US" sz="2000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33671833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p14:dur="0"/>
    </mc:Choice>
    <mc:Fallback xmlns="">
      <p:transition/>
    </mc:Fallback>
  </mc:AlternateContent>
  <p:timing>
    <p:tnLst>
      <p:par>
        <p:cTn id="1" dur="indefinite" restart="never" nodeType="tmRoot"/>
      </p:par>
    </p:tn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圆角矩形 4"/>
          <p:cNvSpPr/>
          <p:nvPr/>
        </p:nvSpPr>
        <p:spPr>
          <a:xfrm>
            <a:off x="1219200" y="-4225405"/>
            <a:ext cx="9753600" cy="5084762"/>
          </a:xfrm>
          <a:prstGeom prst="roundRect">
            <a:avLst/>
          </a:prstGeom>
          <a:noFill/>
          <a:ln w="165100">
            <a:solidFill>
              <a:srgbClr val="7EB46E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" name="椭圆 5"/>
          <p:cNvSpPr/>
          <p:nvPr/>
        </p:nvSpPr>
        <p:spPr>
          <a:xfrm rot="400417">
            <a:off x="-1832007" y="3945716"/>
            <a:ext cx="15528474" cy="2094476"/>
          </a:xfrm>
          <a:prstGeom prst="ellipse">
            <a:avLst/>
          </a:prstGeom>
          <a:solidFill>
            <a:srgbClr val="FFC02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19" name="组合 18"/>
          <p:cNvGrpSpPr/>
          <p:nvPr/>
        </p:nvGrpSpPr>
        <p:grpSpPr>
          <a:xfrm rot="5400000">
            <a:off x="2511255" y="685024"/>
            <a:ext cx="544571" cy="424864"/>
            <a:chOff x="1219385" y="3800399"/>
            <a:chExt cx="712429" cy="555824"/>
          </a:xfrm>
        </p:grpSpPr>
        <p:sp>
          <p:nvSpPr>
            <p:cNvPr id="20" name="椭圆 19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1" name="等腰三角形 20"/>
            <p:cNvSpPr/>
            <p:nvPr/>
          </p:nvSpPr>
          <p:spPr>
            <a:xfrm rot="5409176">
              <a:off x="1808667" y="3978366"/>
              <a:ext cx="92347" cy="153947"/>
            </a:xfrm>
            <a:prstGeom prst="triangle">
              <a:avLst/>
            </a:prstGeom>
            <a:solidFill>
              <a:srgbClr val="7EB46E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22" name="组合 21"/>
          <p:cNvGrpSpPr/>
          <p:nvPr/>
        </p:nvGrpSpPr>
        <p:grpSpPr>
          <a:xfrm rot="5400000">
            <a:off x="5823714" y="685025"/>
            <a:ext cx="544571" cy="424864"/>
            <a:chOff x="1219385" y="3800399"/>
            <a:chExt cx="712429" cy="555824"/>
          </a:xfrm>
        </p:grpSpPr>
        <p:sp>
          <p:nvSpPr>
            <p:cNvPr id="23" name="椭圆 22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4" name="等腰三角形 23"/>
            <p:cNvSpPr/>
            <p:nvPr/>
          </p:nvSpPr>
          <p:spPr>
            <a:xfrm rot="5409176">
              <a:off x="1808667" y="3978366"/>
              <a:ext cx="92347" cy="153947"/>
            </a:xfrm>
            <a:prstGeom prst="triangle">
              <a:avLst/>
            </a:prstGeom>
            <a:solidFill>
              <a:srgbClr val="7EB46E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25" name="组合 24"/>
          <p:cNvGrpSpPr/>
          <p:nvPr/>
        </p:nvGrpSpPr>
        <p:grpSpPr>
          <a:xfrm rot="5400000">
            <a:off x="8988896" y="685026"/>
            <a:ext cx="544571" cy="424864"/>
            <a:chOff x="1219385" y="3800399"/>
            <a:chExt cx="712429" cy="555824"/>
          </a:xfrm>
        </p:grpSpPr>
        <p:sp>
          <p:nvSpPr>
            <p:cNvPr id="26" name="椭圆 25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7" name="等腰三角形 26"/>
            <p:cNvSpPr/>
            <p:nvPr/>
          </p:nvSpPr>
          <p:spPr>
            <a:xfrm rot="5409176">
              <a:off x="1808667" y="3978366"/>
              <a:ext cx="92347" cy="153947"/>
            </a:xfrm>
            <a:prstGeom prst="triangle">
              <a:avLst/>
            </a:prstGeom>
            <a:solidFill>
              <a:srgbClr val="7EB46E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28" name="椭圆 27"/>
          <p:cNvSpPr/>
          <p:nvPr/>
        </p:nvSpPr>
        <p:spPr>
          <a:xfrm rot="10800000">
            <a:off x="2601877" y="1556027"/>
            <a:ext cx="327540" cy="327540"/>
          </a:xfrm>
          <a:prstGeom prst="ellipse">
            <a:avLst/>
          </a:prstGeom>
          <a:solidFill>
            <a:srgbClr val="FFCD4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9" name="椭圆 28"/>
          <p:cNvSpPr/>
          <p:nvPr/>
        </p:nvSpPr>
        <p:spPr>
          <a:xfrm rot="10800000">
            <a:off x="5932230" y="1556027"/>
            <a:ext cx="327540" cy="327540"/>
          </a:xfrm>
          <a:prstGeom prst="ellipse">
            <a:avLst/>
          </a:prstGeom>
          <a:solidFill>
            <a:srgbClr val="FFCD4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0" name="椭圆 29"/>
          <p:cNvSpPr/>
          <p:nvPr/>
        </p:nvSpPr>
        <p:spPr>
          <a:xfrm rot="10800000">
            <a:off x="9114970" y="1556027"/>
            <a:ext cx="327540" cy="327540"/>
          </a:xfrm>
          <a:prstGeom prst="ellipse">
            <a:avLst/>
          </a:prstGeom>
          <a:solidFill>
            <a:srgbClr val="FFCD4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1" name="文本框 30"/>
          <p:cNvSpPr txBox="1"/>
          <p:nvPr/>
        </p:nvSpPr>
        <p:spPr>
          <a:xfrm>
            <a:off x="1571958" y="2006404"/>
            <a:ext cx="2387378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20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输入内容输入内容输入内容输入内容输入内容</a:t>
            </a:r>
            <a:endParaRPr lang="zh-CN" altLang="en-US" sz="2000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32" name="文本框 31"/>
          <p:cNvSpPr txBox="1"/>
          <p:nvPr/>
        </p:nvSpPr>
        <p:spPr>
          <a:xfrm>
            <a:off x="4902311" y="2006404"/>
            <a:ext cx="2387378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20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输入内容输入内容输入内容输入内容输入内容</a:t>
            </a:r>
            <a:endParaRPr lang="zh-CN" altLang="en-US" sz="2000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33" name="文本框 32"/>
          <p:cNvSpPr txBox="1"/>
          <p:nvPr/>
        </p:nvSpPr>
        <p:spPr>
          <a:xfrm>
            <a:off x="8085051" y="2006404"/>
            <a:ext cx="2387378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20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输入内容输入内容输入内容输入内容输入内容</a:t>
            </a:r>
            <a:endParaRPr lang="zh-CN" altLang="en-US" sz="2000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34" name="文本框 33"/>
          <p:cNvSpPr txBox="1"/>
          <p:nvPr/>
        </p:nvSpPr>
        <p:spPr>
          <a:xfrm>
            <a:off x="3810617" y="3968750"/>
            <a:ext cx="1357459" cy="707886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r>
              <a:rPr lang="zh-CN" altLang="en-US" sz="4000" b="1" dirty="0">
                <a:solidFill>
                  <a:srgbClr val="426836"/>
                </a:solidFill>
                <a:effectLst>
                  <a:outerShdw dist="38100" dir="4200000" algn="tl" rotWithShape="0">
                    <a:prstClr val="black">
                      <a:alpha val="40000"/>
                    </a:prstClr>
                  </a:outerShdw>
                </a:effectLst>
                <a:latin typeface="微软雅黑" panose="020B0503020204020204" pitchFamily="34" charset="-122"/>
                <a:ea typeface="微软雅黑" panose="020B0503020204020204" pitchFamily="34" charset="-122"/>
              </a:rPr>
              <a:t>标题</a:t>
            </a:r>
          </a:p>
        </p:txBody>
      </p:sp>
      <p:sp>
        <p:nvSpPr>
          <p:cNvPr id="35" name="文本框 34"/>
          <p:cNvSpPr txBox="1"/>
          <p:nvPr/>
        </p:nvSpPr>
        <p:spPr>
          <a:xfrm>
            <a:off x="3810617" y="4734045"/>
            <a:ext cx="1357459" cy="707886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r>
              <a:rPr lang="zh-CN" altLang="en-US" sz="4000" b="1" dirty="0">
                <a:solidFill>
                  <a:srgbClr val="426836"/>
                </a:solidFill>
                <a:effectLst>
                  <a:outerShdw dist="38100" dir="4200000" algn="tl" rotWithShape="0">
                    <a:prstClr val="black">
                      <a:alpha val="40000"/>
                    </a:prstClr>
                  </a:outerShdw>
                </a:effectLst>
                <a:latin typeface="微软雅黑" panose="020B0503020204020204" pitchFamily="34" charset="-122"/>
                <a:ea typeface="微软雅黑" panose="020B0503020204020204" pitchFamily="34" charset="-122"/>
              </a:rPr>
              <a:t>标题</a:t>
            </a:r>
          </a:p>
        </p:txBody>
      </p:sp>
      <p:sp>
        <p:nvSpPr>
          <p:cNvPr id="36" name="文本框 35"/>
          <p:cNvSpPr txBox="1"/>
          <p:nvPr/>
        </p:nvSpPr>
        <p:spPr>
          <a:xfrm>
            <a:off x="3810617" y="5499340"/>
            <a:ext cx="1357459" cy="707886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r>
              <a:rPr lang="zh-CN" altLang="en-US" sz="4000" b="1" dirty="0">
                <a:solidFill>
                  <a:srgbClr val="426836"/>
                </a:solidFill>
                <a:effectLst>
                  <a:outerShdw dist="38100" dir="4200000" algn="tl" rotWithShape="0">
                    <a:prstClr val="black">
                      <a:alpha val="40000"/>
                    </a:prstClr>
                  </a:outerShdw>
                </a:effectLst>
                <a:latin typeface="微软雅黑" panose="020B0503020204020204" pitchFamily="34" charset="-122"/>
                <a:ea typeface="微软雅黑" panose="020B0503020204020204" pitchFamily="34" charset="-122"/>
              </a:rPr>
              <a:t>标题</a:t>
            </a:r>
          </a:p>
        </p:txBody>
      </p:sp>
      <p:sp>
        <p:nvSpPr>
          <p:cNvPr id="37" name="文本框 36"/>
          <p:cNvSpPr txBox="1"/>
          <p:nvPr/>
        </p:nvSpPr>
        <p:spPr>
          <a:xfrm>
            <a:off x="5168076" y="4030305"/>
            <a:ext cx="4623624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内容输入内容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endParaRPr lang="zh-CN" altLang="en-US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38" name="文本框 37"/>
          <p:cNvSpPr txBox="1"/>
          <p:nvPr/>
        </p:nvSpPr>
        <p:spPr>
          <a:xfrm>
            <a:off x="5168076" y="4764822"/>
            <a:ext cx="4623624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内容输入内容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endParaRPr lang="zh-CN" altLang="en-US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39" name="文本框 38"/>
          <p:cNvSpPr txBox="1"/>
          <p:nvPr/>
        </p:nvSpPr>
        <p:spPr>
          <a:xfrm>
            <a:off x="5168076" y="5531070"/>
            <a:ext cx="4623624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内容输入内容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endParaRPr lang="zh-CN" altLang="en-US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735059119"/>
      </p:ext>
    </p:extLst>
  </p:cSld>
  <p:clrMapOvr>
    <a:masterClrMapping/>
  </p:clrMapOvr>
  <p:transition spd="slow">
    <p:push dir="u"/>
  </p:transition>
  <p:timing>
    <p:tnLst>
      <p:par>
        <p:cTn id="1" dur="indefinite" restart="never" nodeType="tmRoot"/>
      </p:par>
    </p:tn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组合 9"/>
          <p:cNvGrpSpPr/>
          <p:nvPr/>
        </p:nvGrpSpPr>
        <p:grpSpPr>
          <a:xfrm>
            <a:off x="0" y="0"/>
            <a:ext cx="12192000" cy="3904939"/>
            <a:chOff x="0" y="0"/>
            <a:chExt cx="12192000" cy="3904939"/>
          </a:xfrm>
          <a:solidFill>
            <a:srgbClr val="FFCD4D"/>
          </a:solidFill>
        </p:grpSpPr>
        <p:sp>
          <p:nvSpPr>
            <p:cNvPr id="4" name="矩形 3"/>
            <p:cNvSpPr/>
            <p:nvPr/>
          </p:nvSpPr>
          <p:spPr>
            <a:xfrm>
              <a:off x="0" y="0"/>
              <a:ext cx="12192000" cy="269823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5" name="椭圆 4"/>
            <p:cNvSpPr/>
            <p:nvPr/>
          </p:nvSpPr>
          <p:spPr>
            <a:xfrm>
              <a:off x="0" y="1431562"/>
              <a:ext cx="2473377" cy="247337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6" name="椭圆 5"/>
            <p:cNvSpPr/>
            <p:nvPr/>
          </p:nvSpPr>
          <p:spPr>
            <a:xfrm>
              <a:off x="2429656" y="1431562"/>
              <a:ext cx="2473377" cy="247337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7" name="椭圆 6"/>
            <p:cNvSpPr/>
            <p:nvPr/>
          </p:nvSpPr>
          <p:spPr>
            <a:xfrm>
              <a:off x="4859312" y="1431562"/>
              <a:ext cx="2473377" cy="247337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8" name="椭圆 7"/>
            <p:cNvSpPr/>
            <p:nvPr/>
          </p:nvSpPr>
          <p:spPr>
            <a:xfrm>
              <a:off x="7288968" y="1431562"/>
              <a:ext cx="2473377" cy="247337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9" name="椭圆 8"/>
            <p:cNvSpPr/>
            <p:nvPr/>
          </p:nvSpPr>
          <p:spPr>
            <a:xfrm>
              <a:off x="9718623" y="1431562"/>
              <a:ext cx="2473377" cy="247337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11" name="文本框 10"/>
          <p:cNvSpPr txBox="1"/>
          <p:nvPr/>
        </p:nvSpPr>
        <p:spPr>
          <a:xfrm>
            <a:off x="4602683" y="679947"/>
            <a:ext cx="298663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4400" b="1" dirty="0" smtClean="0">
                <a:solidFill>
                  <a:srgbClr val="426836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请输入标题</a:t>
            </a:r>
            <a:endParaRPr lang="zh-CN" altLang="en-US" sz="4400" b="1" dirty="0">
              <a:solidFill>
                <a:srgbClr val="426836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2" name="矩形 11"/>
          <p:cNvSpPr/>
          <p:nvPr/>
        </p:nvSpPr>
        <p:spPr>
          <a:xfrm>
            <a:off x="5670885" y="1607705"/>
            <a:ext cx="850231" cy="69387"/>
          </a:xfrm>
          <a:prstGeom prst="rect">
            <a:avLst/>
          </a:prstGeom>
          <a:solidFill>
            <a:srgbClr val="42683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rgbClr val="426836"/>
              </a:solidFill>
            </a:endParaRPr>
          </a:p>
        </p:txBody>
      </p:sp>
      <p:sp>
        <p:nvSpPr>
          <p:cNvPr id="15" name="文本框 14"/>
          <p:cNvSpPr txBox="1"/>
          <p:nvPr/>
        </p:nvSpPr>
        <p:spPr>
          <a:xfrm>
            <a:off x="3148768" y="1975142"/>
            <a:ext cx="599147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16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</a:t>
            </a:r>
            <a:r>
              <a:rPr lang="zh-CN" altLang="en-US" sz="16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内容输入内容</a:t>
            </a:r>
            <a:r>
              <a:rPr lang="zh-CN" altLang="en-US" sz="16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sz="16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sz="16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sz="16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sz="16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sz="16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endParaRPr lang="zh-CN" altLang="en-US" sz="1600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17" name="椭圆 16"/>
          <p:cNvSpPr/>
          <p:nvPr/>
        </p:nvSpPr>
        <p:spPr>
          <a:xfrm rot="196184">
            <a:off x="2217223" y="4215179"/>
            <a:ext cx="424864" cy="424863"/>
          </a:xfrm>
          <a:prstGeom prst="ellipse">
            <a:avLst/>
          </a:prstGeom>
          <a:solidFill>
            <a:srgbClr val="FFCD4D"/>
          </a:solidFill>
          <a:ln w="76200">
            <a:solidFill>
              <a:srgbClr val="7EB46E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9" name="椭圆 18"/>
          <p:cNvSpPr/>
          <p:nvPr/>
        </p:nvSpPr>
        <p:spPr>
          <a:xfrm rot="196184">
            <a:off x="5883567" y="4219919"/>
            <a:ext cx="424864" cy="424863"/>
          </a:xfrm>
          <a:prstGeom prst="ellipse">
            <a:avLst/>
          </a:prstGeom>
          <a:solidFill>
            <a:srgbClr val="FFCD4D"/>
          </a:solidFill>
          <a:ln w="76200">
            <a:solidFill>
              <a:srgbClr val="7EB46E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0" name="椭圆 19"/>
          <p:cNvSpPr/>
          <p:nvPr/>
        </p:nvSpPr>
        <p:spPr>
          <a:xfrm rot="196184">
            <a:off x="9549913" y="4215179"/>
            <a:ext cx="424864" cy="424863"/>
          </a:xfrm>
          <a:prstGeom prst="ellipse">
            <a:avLst/>
          </a:prstGeom>
          <a:solidFill>
            <a:srgbClr val="FFCD4D"/>
          </a:solidFill>
          <a:ln w="76200">
            <a:solidFill>
              <a:srgbClr val="7EB46E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1" name="文本框 20"/>
          <p:cNvSpPr txBox="1"/>
          <p:nvPr/>
        </p:nvSpPr>
        <p:spPr>
          <a:xfrm>
            <a:off x="1030413" y="5370148"/>
            <a:ext cx="2798483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12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</a:t>
            </a:r>
            <a:r>
              <a:rPr lang="zh-CN" altLang="en-US" sz="12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内容输入内容</a:t>
            </a:r>
            <a:r>
              <a:rPr lang="zh-CN" altLang="en-US" sz="12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sz="12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sz="12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sz="12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sz="12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sz="12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endParaRPr lang="en-US" altLang="zh-CN" sz="1200" dirty="0" smtClean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  <a:p>
            <a:pPr algn="ctr"/>
            <a:r>
              <a:rPr lang="zh-CN" altLang="en-US" sz="12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</a:t>
            </a:r>
          </a:p>
        </p:txBody>
      </p:sp>
      <p:sp>
        <p:nvSpPr>
          <p:cNvPr id="22" name="文本框 21"/>
          <p:cNvSpPr txBox="1"/>
          <p:nvPr/>
        </p:nvSpPr>
        <p:spPr>
          <a:xfrm>
            <a:off x="1611005" y="4758183"/>
            <a:ext cx="164019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输入标题</a:t>
            </a:r>
            <a:endParaRPr lang="zh-CN" altLang="en-US" sz="2800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23" name="文本框 22"/>
          <p:cNvSpPr txBox="1"/>
          <p:nvPr/>
        </p:nvSpPr>
        <p:spPr>
          <a:xfrm>
            <a:off x="4695310" y="5370148"/>
            <a:ext cx="2798483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12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</a:t>
            </a:r>
            <a:r>
              <a:rPr lang="zh-CN" altLang="en-US" sz="12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内容输入内容</a:t>
            </a:r>
            <a:r>
              <a:rPr lang="zh-CN" altLang="en-US" sz="12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sz="12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sz="12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sz="12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sz="12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sz="12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endParaRPr lang="en-US" altLang="zh-CN" sz="1200" dirty="0" smtClean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  <a:p>
            <a:pPr algn="ctr"/>
            <a:r>
              <a:rPr lang="zh-CN" altLang="en-US" sz="12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</a:t>
            </a:r>
          </a:p>
        </p:txBody>
      </p:sp>
      <p:sp>
        <p:nvSpPr>
          <p:cNvPr id="24" name="文本框 23"/>
          <p:cNvSpPr txBox="1"/>
          <p:nvPr/>
        </p:nvSpPr>
        <p:spPr>
          <a:xfrm>
            <a:off x="5275902" y="4758183"/>
            <a:ext cx="164019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输入标题</a:t>
            </a:r>
            <a:endParaRPr lang="zh-CN" altLang="en-US" sz="2800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25" name="文本框 24"/>
          <p:cNvSpPr txBox="1"/>
          <p:nvPr/>
        </p:nvSpPr>
        <p:spPr>
          <a:xfrm>
            <a:off x="8363103" y="5370148"/>
            <a:ext cx="2798483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12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</a:t>
            </a:r>
            <a:r>
              <a:rPr lang="zh-CN" altLang="en-US" sz="12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内容输入内容</a:t>
            </a:r>
            <a:r>
              <a:rPr lang="zh-CN" altLang="en-US" sz="12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sz="12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sz="12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sz="12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sz="12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输入内容输入</a:t>
            </a:r>
            <a:r>
              <a:rPr lang="zh-CN" altLang="en-US" sz="12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endParaRPr lang="en-US" altLang="zh-CN" sz="1200" dirty="0" smtClean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  <a:p>
            <a:pPr algn="ctr"/>
            <a:r>
              <a:rPr lang="zh-CN" altLang="en-US" sz="12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输入内容</a:t>
            </a:r>
          </a:p>
        </p:txBody>
      </p:sp>
      <p:sp>
        <p:nvSpPr>
          <p:cNvPr id="26" name="文本框 25"/>
          <p:cNvSpPr txBox="1"/>
          <p:nvPr/>
        </p:nvSpPr>
        <p:spPr>
          <a:xfrm>
            <a:off x="8943695" y="4758183"/>
            <a:ext cx="164019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输入标题</a:t>
            </a:r>
            <a:endParaRPr lang="zh-CN" altLang="en-US" sz="2800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433460309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椭圆 3"/>
          <p:cNvSpPr/>
          <p:nvPr/>
        </p:nvSpPr>
        <p:spPr>
          <a:xfrm>
            <a:off x="-3946558" y="-873861"/>
            <a:ext cx="8724900" cy="8724900"/>
          </a:xfrm>
          <a:prstGeom prst="ellipse">
            <a:avLst/>
          </a:prstGeom>
          <a:noFill/>
          <a:ln w="2857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5" name="组合 4"/>
          <p:cNvGrpSpPr/>
          <p:nvPr/>
        </p:nvGrpSpPr>
        <p:grpSpPr>
          <a:xfrm>
            <a:off x="8569374" y="269489"/>
            <a:ext cx="3155186" cy="3468321"/>
            <a:chOff x="7860518" y="1562343"/>
            <a:chExt cx="617545" cy="678833"/>
          </a:xfrm>
          <a:solidFill>
            <a:srgbClr val="1B2631"/>
          </a:solidFill>
        </p:grpSpPr>
        <p:sp>
          <p:nvSpPr>
            <p:cNvPr id="6" name="椭圆 5"/>
            <p:cNvSpPr/>
            <p:nvPr/>
          </p:nvSpPr>
          <p:spPr>
            <a:xfrm>
              <a:off x="7860518" y="1562343"/>
              <a:ext cx="253220" cy="25322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7" name="椭圆 6"/>
            <p:cNvSpPr/>
            <p:nvPr/>
          </p:nvSpPr>
          <p:spPr>
            <a:xfrm>
              <a:off x="8201414" y="1675299"/>
              <a:ext cx="193286" cy="19328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8" name="椭圆 7"/>
            <p:cNvSpPr/>
            <p:nvPr/>
          </p:nvSpPr>
          <p:spPr>
            <a:xfrm>
              <a:off x="8319469" y="1928519"/>
              <a:ext cx="155166" cy="15516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9" name="椭圆 8"/>
            <p:cNvSpPr/>
            <p:nvPr/>
          </p:nvSpPr>
          <p:spPr>
            <a:xfrm>
              <a:off x="8380506" y="2143619"/>
              <a:ext cx="97557" cy="9755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10" name="组合 9"/>
          <p:cNvGrpSpPr/>
          <p:nvPr/>
        </p:nvGrpSpPr>
        <p:grpSpPr>
          <a:xfrm rot="11621189">
            <a:off x="231036" y="2860791"/>
            <a:ext cx="3155186" cy="3468321"/>
            <a:chOff x="7860518" y="1562343"/>
            <a:chExt cx="617545" cy="678833"/>
          </a:xfrm>
          <a:solidFill>
            <a:srgbClr val="4C6B8A"/>
          </a:solidFill>
        </p:grpSpPr>
        <p:sp>
          <p:nvSpPr>
            <p:cNvPr id="11" name="椭圆 10"/>
            <p:cNvSpPr/>
            <p:nvPr/>
          </p:nvSpPr>
          <p:spPr>
            <a:xfrm>
              <a:off x="7860518" y="1562343"/>
              <a:ext cx="253220" cy="25322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2" name="椭圆 11"/>
            <p:cNvSpPr/>
            <p:nvPr/>
          </p:nvSpPr>
          <p:spPr>
            <a:xfrm>
              <a:off x="8201414" y="1675299"/>
              <a:ext cx="193286" cy="19328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3" name="椭圆 12"/>
            <p:cNvSpPr/>
            <p:nvPr/>
          </p:nvSpPr>
          <p:spPr>
            <a:xfrm>
              <a:off x="8319469" y="1928519"/>
              <a:ext cx="155166" cy="15516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4" name="椭圆 13"/>
            <p:cNvSpPr/>
            <p:nvPr/>
          </p:nvSpPr>
          <p:spPr>
            <a:xfrm>
              <a:off x="8380506" y="2143619"/>
              <a:ext cx="97557" cy="9755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15" name="组合 14"/>
          <p:cNvGrpSpPr/>
          <p:nvPr/>
        </p:nvGrpSpPr>
        <p:grpSpPr>
          <a:xfrm rot="18998186">
            <a:off x="3657364" y="4376878"/>
            <a:ext cx="1811998" cy="1413688"/>
            <a:chOff x="1219385" y="3800399"/>
            <a:chExt cx="712429" cy="555824"/>
          </a:xfrm>
        </p:grpSpPr>
        <p:sp>
          <p:nvSpPr>
            <p:cNvPr id="16" name="椭圆 15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7" name="等腰三角形 16"/>
            <p:cNvSpPr/>
            <p:nvPr/>
          </p:nvSpPr>
          <p:spPr>
            <a:xfrm rot="5409176">
              <a:off x="1808667" y="3978366"/>
              <a:ext cx="92347" cy="153947"/>
            </a:xfrm>
            <a:prstGeom prst="triangle">
              <a:avLst/>
            </a:prstGeom>
            <a:solidFill>
              <a:srgbClr val="7EB46E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18" name="文本框 17"/>
          <p:cNvSpPr txBox="1"/>
          <p:nvPr/>
        </p:nvSpPr>
        <p:spPr>
          <a:xfrm>
            <a:off x="6266156" y="2837872"/>
            <a:ext cx="316029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4400" b="1" dirty="0" smtClean="0">
                <a:solidFill>
                  <a:srgbClr val="7EB46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请输入标题</a:t>
            </a:r>
            <a:endParaRPr lang="zh-CN" altLang="en-US" sz="4400" b="1" dirty="0">
              <a:solidFill>
                <a:srgbClr val="7EB46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9" name="文本框 18"/>
          <p:cNvSpPr txBox="1"/>
          <p:nvPr/>
        </p:nvSpPr>
        <p:spPr>
          <a:xfrm>
            <a:off x="6277792" y="3748747"/>
            <a:ext cx="3752899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请输入内容请输入内容请输入内容</a:t>
            </a:r>
          </a:p>
        </p:txBody>
      </p:sp>
      <p:sp>
        <p:nvSpPr>
          <p:cNvPr id="20" name="文本框 19"/>
          <p:cNvSpPr txBox="1"/>
          <p:nvPr/>
        </p:nvSpPr>
        <p:spPr>
          <a:xfrm>
            <a:off x="4049298" y="4664643"/>
            <a:ext cx="703285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6000" dirty="0" smtClean="0">
                <a:solidFill>
                  <a:srgbClr val="E66914"/>
                </a:solidFill>
                <a:latin typeface="MStiffHeiHK-UltraBold" panose="00000900000000000000" pitchFamily="50" charset="-120"/>
                <a:ea typeface="MStiffHeiHK-UltraBold" panose="00000900000000000000" pitchFamily="50" charset="-120"/>
              </a:rPr>
              <a:t>3</a:t>
            </a:r>
            <a:endParaRPr lang="zh-CN" altLang="en-US" sz="6000" dirty="0">
              <a:solidFill>
                <a:srgbClr val="E66914"/>
              </a:solidFill>
              <a:latin typeface="MStiffHeiHK-UltraBold" panose="00000900000000000000" pitchFamily="50" charset="-120"/>
              <a:ea typeface="MStiffHeiHK-UltraBold" panose="00000900000000000000" pitchFamily="50" charset="-120"/>
            </a:endParaRPr>
          </a:p>
        </p:txBody>
      </p:sp>
    </p:spTree>
    <p:extLst>
      <p:ext uri="{BB962C8B-B14F-4D97-AF65-F5344CB8AC3E}">
        <p14:creationId xmlns:p14="http://schemas.microsoft.com/office/powerpoint/2010/main" val="2148132624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图片 6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364"/>
          <a:stretch>
            <a:fillRect/>
          </a:stretch>
        </p:blipFill>
        <p:spPr>
          <a:xfrm>
            <a:off x="3510974" y="0"/>
            <a:ext cx="8681027" cy="6858000"/>
          </a:xfrm>
          <a:custGeom>
            <a:avLst/>
            <a:gdLst>
              <a:gd name="connsiteX0" fmla="*/ 3568645 w 8681027"/>
              <a:gd name="connsiteY0" fmla="*/ 0 h 6858000"/>
              <a:gd name="connsiteX1" fmla="*/ 8681027 w 8681027"/>
              <a:gd name="connsiteY1" fmla="*/ 0 h 6858000"/>
              <a:gd name="connsiteX2" fmla="*/ 8681027 w 8681027"/>
              <a:gd name="connsiteY2" fmla="*/ 6858000 h 6858000"/>
              <a:gd name="connsiteX3" fmla="*/ 0 w 8681027"/>
              <a:gd name="connsiteY3" fmla="*/ 6858000 h 6858000"/>
              <a:gd name="connsiteX4" fmla="*/ 204422 w 8681027"/>
              <a:gd name="connsiteY4" fmla="*/ 6765583 h 6858000"/>
              <a:gd name="connsiteX5" fmla="*/ 3689927 w 8681027"/>
              <a:gd name="connsiteY5" fmla="*/ 1219200 h 6858000"/>
              <a:gd name="connsiteX6" fmla="*/ 3619029 w 8681027"/>
              <a:gd name="connsiteY6" fmla="*/ 282136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681027" h="6858000">
                <a:moveTo>
                  <a:pt x="3568645" y="0"/>
                </a:moveTo>
                <a:lnTo>
                  <a:pt x="8681027" y="0"/>
                </a:lnTo>
                <a:lnTo>
                  <a:pt x="8681027" y="6858000"/>
                </a:lnTo>
                <a:lnTo>
                  <a:pt x="0" y="6858000"/>
                </a:lnTo>
                <a:lnTo>
                  <a:pt x="204422" y="6765583"/>
                </a:lnTo>
                <a:cubicBezTo>
                  <a:pt x="2266763" y="5771846"/>
                  <a:pt x="3689927" y="3661722"/>
                  <a:pt x="3689927" y="1219200"/>
                </a:cubicBezTo>
                <a:cubicBezTo>
                  <a:pt x="3689927" y="900610"/>
                  <a:pt x="3665715" y="587676"/>
                  <a:pt x="3619029" y="282136"/>
                </a:cubicBezTo>
                <a:close/>
              </a:path>
            </a:pathLst>
          </a:custGeom>
          <a:ln w="76200">
            <a:solidFill>
              <a:srgbClr val="7EB46E"/>
            </a:solidFill>
          </a:ln>
        </p:spPr>
        <p:style>
          <a:lnRef idx="2">
            <a:schemeClr val="accent5"/>
          </a:lnRef>
          <a:fillRef idx="1">
            <a:schemeClr val="lt1"/>
          </a:fillRef>
          <a:effectRef idx="0">
            <a:schemeClr val="accent5"/>
          </a:effectRef>
          <a:fontRef idx="minor">
            <a:schemeClr val="dk1"/>
          </a:fontRef>
        </p:style>
      </p:pic>
      <p:sp>
        <p:nvSpPr>
          <p:cNvPr id="6" name="椭圆 5"/>
          <p:cNvSpPr/>
          <p:nvPr/>
        </p:nvSpPr>
        <p:spPr>
          <a:xfrm>
            <a:off x="14211300" y="-4703762"/>
            <a:ext cx="12306300" cy="12306300"/>
          </a:xfrm>
          <a:prstGeom prst="ellipse">
            <a:avLst/>
          </a:prstGeom>
        </p:spPr>
        <p:style>
          <a:lnRef idx="2">
            <a:schemeClr val="accent5"/>
          </a:lnRef>
          <a:fillRef idx="1">
            <a:schemeClr val="lt1"/>
          </a:fillRef>
          <a:effectRef idx="0">
            <a:schemeClr val="accent5"/>
          </a:effectRef>
          <a:fontRef idx="minor">
            <a:schemeClr val="dk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aphicFrame>
        <p:nvGraphicFramePr>
          <p:cNvPr id="8" name="图表 7"/>
          <p:cNvGraphicFramePr>
            <a:graphicFrameLocks/>
          </p:cNvGraphicFramePr>
          <p:nvPr>
            <p:extLst>
              <p:ext uri="{D42A27DB-BD31-4B8C-83A1-F6EECF244321}">
                <p14:modId xmlns:p14="http://schemas.microsoft.com/office/powerpoint/2010/main" val="4149579521"/>
              </p:ext>
            </p:extLst>
          </p:nvPr>
        </p:nvGraphicFramePr>
        <p:xfrm>
          <a:off x="440675" y="2337116"/>
          <a:ext cx="3044668" cy="2656448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4"/>
          </a:graphicData>
        </a:graphic>
      </p:graphicFrame>
      <p:sp>
        <p:nvSpPr>
          <p:cNvPr id="9" name="矩形 8"/>
          <p:cNvSpPr/>
          <p:nvPr/>
        </p:nvSpPr>
        <p:spPr>
          <a:xfrm>
            <a:off x="886377" y="5258288"/>
            <a:ext cx="162232" cy="162232"/>
          </a:xfrm>
          <a:prstGeom prst="rect">
            <a:avLst/>
          </a:prstGeom>
          <a:solidFill>
            <a:srgbClr val="7EB46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sp>
        <p:nvSpPr>
          <p:cNvPr id="10" name="矩形 9"/>
          <p:cNvSpPr/>
          <p:nvPr/>
        </p:nvSpPr>
        <p:spPr>
          <a:xfrm>
            <a:off x="886377" y="5658687"/>
            <a:ext cx="162232" cy="162232"/>
          </a:xfrm>
          <a:prstGeom prst="rect">
            <a:avLst/>
          </a:prstGeom>
          <a:solidFill>
            <a:srgbClr val="FFCD4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sp>
        <p:nvSpPr>
          <p:cNvPr id="11" name="矩形 10"/>
          <p:cNvSpPr/>
          <p:nvPr/>
        </p:nvSpPr>
        <p:spPr>
          <a:xfrm>
            <a:off x="886377" y="6030725"/>
            <a:ext cx="162232" cy="162232"/>
          </a:xfrm>
          <a:prstGeom prst="rect">
            <a:avLst/>
          </a:prstGeom>
          <a:solidFill>
            <a:srgbClr val="CBCBCB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1"/>
              </a:solidFill>
            </a:endParaRPr>
          </a:p>
        </p:txBody>
      </p:sp>
      <p:sp>
        <p:nvSpPr>
          <p:cNvPr id="12" name="文本框 11"/>
          <p:cNvSpPr txBox="1"/>
          <p:nvPr/>
        </p:nvSpPr>
        <p:spPr>
          <a:xfrm>
            <a:off x="1048609" y="5170127"/>
            <a:ext cx="91440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文本</a:t>
            </a:r>
            <a:r>
              <a:rPr lang="en-US" altLang="zh-CN" sz="16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1</a:t>
            </a:r>
            <a:endParaRPr lang="zh-CN" altLang="en-US" sz="1600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13" name="文本框 12"/>
          <p:cNvSpPr txBox="1"/>
          <p:nvPr/>
        </p:nvSpPr>
        <p:spPr>
          <a:xfrm>
            <a:off x="1048609" y="5570526"/>
            <a:ext cx="91440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文本</a:t>
            </a:r>
            <a:r>
              <a:rPr lang="en-US" altLang="zh-CN" sz="16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2</a:t>
            </a:r>
            <a:endParaRPr lang="zh-CN" altLang="en-US" sz="1600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14" name="文本框 13"/>
          <p:cNvSpPr txBox="1"/>
          <p:nvPr/>
        </p:nvSpPr>
        <p:spPr>
          <a:xfrm>
            <a:off x="1048609" y="5942564"/>
            <a:ext cx="91440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16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文本</a:t>
            </a:r>
            <a:r>
              <a:rPr lang="en-US" altLang="zh-CN" sz="16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3</a:t>
            </a:r>
            <a:endParaRPr lang="zh-CN" altLang="en-US" sz="1600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15" name="文本框 14"/>
          <p:cNvSpPr txBox="1"/>
          <p:nvPr/>
        </p:nvSpPr>
        <p:spPr>
          <a:xfrm>
            <a:off x="512482" y="666675"/>
            <a:ext cx="501201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3600" dirty="0">
                <a:solidFill>
                  <a:schemeClr val="bg1">
                    <a:lumMod val="8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</a:t>
            </a:r>
            <a:r>
              <a:rPr lang="zh-CN" altLang="en-US" sz="3600" dirty="0" smtClean="0">
                <a:solidFill>
                  <a:schemeClr val="bg1">
                    <a:lumMod val="8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在这里输入你的标题</a:t>
            </a:r>
            <a:endParaRPr lang="zh-CN" altLang="en-US" sz="3600" dirty="0">
              <a:solidFill>
                <a:schemeClr val="bg1">
                  <a:lumMod val="85000"/>
                </a:schemeClr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16" name="文本框 15"/>
          <p:cNvSpPr txBox="1"/>
          <p:nvPr/>
        </p:nvSpPr>
        <p:spPr>
          <a:xfrm>
            <a:off x="514723" y="1313006"/>
            <a:ext cx="226881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1">
                    <a:lumMod val="8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在这里输入内容</a:t>
            </a:r>
            <a:endParaRPr lang="zh-CN" altLang="en-US" sz="2000" dirty="0">
              <a:solidFill>
                <a:schemeClr val="bg1">
                  <a:lumMod val="85000"/>
                </a:schemeClr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17" name="文本框 16"/>
          <p:cNvSpPr txBox="1"/>
          <p:nvPr/>
        </p:nvSpPr>
        <p:spPr>
          <a:xfrm>
            <a:off x="3658550" y="2534708"/>
            <a:ext cx="2350168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zh-CN" altLang="en-US" sz="16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请输入内容</a:t>
            </a:r>
            <a:r>
              <a:rPr lang="zh-CN" altLang="en-US" sz="16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sz="16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sz="16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sz="16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sz="16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</a:t>
            </a:r>
            <a:r>
              <a:rPr lang="zh-CN" altLang="en-US" sz="16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内容</a:t>
            </a:r>
            <a:r>
              <a:rPr lang="zh-CN" altLang="en-US" sz="1600" dirty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请输入内容请输入内容请输入内容</a:t>
            </a:r>
          </a:p>
        </p:txBody>
      </p:sp>
      <p:grpSp>
        <p:nvGrpSpPr>
          <p:cNvPr id="18" name="组合 17"/>
          <p:cNvGrpSpPr/>
          <p:nvPr/>
        </p:nvGrpSpPr>
        <p:grpSpPr>
          <a:xfrm rot="13136439">
            <a:off x="6305939" y="3433879"/>
            <a:ext cx="544571" cy="424864"/>
            <a:chOff x="1219385" y="3800399"/>
            <a:chExt cx="712429" cy="555824"/>
          </a:xfrm>
        </p:grpSpPr>
        <p:sp>
          <p:nvSpPr>
            <p:cNvPr id="19" name="椭圆 18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0" name="等腰三角形 19"/>
            <p:cNvSpPr/>
            <p:nvPr/>
          </p:nvSpPr>
          <p:spPr>
            <a:xfrm rot="5409176">
              <a:off x="1808667" y="3978366"/>
              <a:ext cx="92347" cy="153947"/>
            </a:xfrm>
            <a:prstGeom prst="triangle">
              <a:avLst/>
            </a:prstGeom>
            <a:solidFill>
              <a:srgbClr val="7EB46E"/>
            </a:solidFill>
            <a:ln w="7620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231781236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文本框 3"/>
          <p:cNvSpPr txBox="1"/>
          <p:nvPr/>
        </p:nvSpPr>
        <p:spPr>
          <a:xfrm>
            <a:off x="4602683" y="679947"/>
            <a:ext cx="298663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4400" b="1" dirty="0" smtClean="0">
                <a:solidFill>
                  <a:srgbClr val="FFCD4D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请输入标题</a:t>
            </a:r>
            <a:endParaRPr lang="zh-CN" altLang="en-US" sz="4400" b="1" dirty="0">
              <a:solidFill>
                <a:srgbClr val="FFCD4D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5" name="矩形 4"/>
          <p:cNvSpPr/>
          <p:nvPr/>
        </p:nvSpPr>
        <p:spPr>
          <a:xfrm>
            <a:off x="5670885" y="1607705"/>
            <a:ext cx="850231" cy="69387"/>
          </a:xfrm>
          <a:prstGeom prst="rect">
            <a:avLst/>
          </a:prstGeom>
          <a:solidFill>
            <a:srgbClr val="FFC02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rgbClr val="FFCD4D"/>
              </a:solidFill>
            </a:endParaRPr>
          </a:p>
        </p:txBody>
      </p:sp>
      <p:grpSp>
        <p:nvGrpSpPr>
          <p:cNvPr id="7" name="组合 6"/>
          <p:cNvGrpSpPr/>
          <p:nvPr/>
        </p:nvGrpSpPr>
        <p:grpSpPr>
          <a:xfrm>
            <a:off x="10309197" y="189279"/>
            <a:ext cx="1591826" cy="1749806"/>
            <a:chOff x="7860518" y="1562343"/>
            <a:chExt cx="617545" cy="678833"/>
          </a:xfrm>
          <a:solidFill>
            <a:srgbClr val="1B2631"/>
          </a:solidFill>
        </p:grpSpPr>
        <p:sp>
          <p:nvSpPr>
            <p:cNvPr id="8" name="椭圆 7"/>
            <p:cNvSpPr/>
            <p:nvPr/>
          </p:nvSpPr>
          <p:spPr>
            <a:xfrm>
              <a:off x="7860518" y="1562343"/>
              <a:ext cx="253220" cy="25322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9" name="椭圆 8"/>
            <p:cNvSpPr/>
            <p:nvPr/>
          </p:nvSpPr>
          <p:spPr>
            <a:xfrm>
              <a:off x="8201414" y="1675299"/>
              <a:ext cx="193286" cy="19328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0" name="椭圆 9"/>
            <p:cNvSpPr/>
            <p:nvPr/>
          </p:nvSpPr>
          <p:spPr>
            <a:xfrm>
              <a:off x="8319469" y="1928519"/>
              <a:ext cx="155166" cy="15516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1" name="椭圆 10"/>
            <p:cNvSpPr/>
            <p:nvPr/>
          </p:nvSpPr>
          <p:spPr>
            <a:xfrm>
              <a:off x="8380506" y="2143619"/>
              <a:ext cx="97557" cy="9755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12" name="组合 11"/>
          <p:cNvGrpSpPr/>
          <p:nvPr/>
        </p:nvGrpSpPr>
        <p:grpSpPr>
          <a:xfrm rot="5696342">
            <a:off x="1028532" y="2365291"/>
            <a:ext cx="2810230" cy="2457410"/>
            <a:chOff x="1219385" y="3800399"/>
            <a:chExt cx="635626" cy="555824"/>
          </a:xfrm>
        </p:grpSpPr>
        <p:sp>
          <p:nvSpPr>
            <p:cNvPr id="13" name="椭圆 12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4" name="等腰三角形 13"/>
            <p:cNvSpPr/>
            <p:nvPr/>
          </p:nvSpPr>
          <p:spPr>
            <a:xfrm rot="5210076">
              <a:off x="1770265" y="4016665"/>
              <a:ext cx="92347" cy="77144"/>
            </a:xfrm>
            <a:prstGeom prst="triangle">
              <a:avLst>
                <a:gd name="adj" fmla="val 43320"/>
              </a:avLst>
            </a:prstGeom>
            <a:solidFill>
              <a:srgbClr val="7EB46E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15" name="组合 14"/>
          <p:cNvGrpSpPr/>
          <p:nvPr/>
        </p:nvGrpSpPr>
        <p:grpSpPr>
          <a:xfrm rot="5696342">
            <a:off x="4690885" y="2365291"/>
            <a:ext cx="2810230" cy="2457410"/>
            <a:chOff x="1219385" y="3800399"/>
            <a:chExt cx="635626" cy="555824"/>
          </a:xfrm>
        </p:grpSpPr>
        <p:sp>
          <p:nvSpPr>
            <p:cNvPr id="16" name="椭圆 15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7" name="等腰三角形 16"/>
            <p:cNvSpPr/>
            <p:nvPr/>
          </p:nvSpPr>
          <p:spPr>
            <a:xfrm rot="5210076">
              <a:off x="1770265" y="4016665"/>
              <a:ext cx="92347" cy="77144"/>
            </a:xfrm>
            <a:prstGeom prst="triangle">
              <a:avLst>
                <a:gd name="adj" fmla="val 43320"/>
              </a:avLst>
            </a:prstGeom>
            <a:solidFill>
              <a:srgbClr val="7EB46E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18" name="组合 17"/>
          <p:cNvGrpSpPr/>
          <p:nvPr/>
        </p:nvGrpSpPr>
        <p:grpSpPr>
          <a:xfrm rot="5696342">
            <a:off x="8353238" y="2365291"/>
            <a:ext cx="2810230" cy="2457410"/>
            <a:chOff x="1219385" y="3800399"/>
            <a:chExt cx="635626" cy="555824"/>
          </a:xfrm>
        </p:grpSpPr>
        <p:sp>
          <p:nvSpPr>
            <p:cNvPr id="19" name="椭圆 18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0" name="等腰三角形 19"/>
            <p:cNvSpPr/>
            <p:nvPr/>
          </p:nvSpPr>
          <p:spPr>
            <a:xfrm rot="5210076">
              <a:off x="1770265" y="4016665"/>
              <a:ext cx="92347" cy="77144"/>
            </a:xfrm>
            <a:prstGeom prst="triangle">
              <a:avLst>
                <a:gd name="adj" fmla="val 43320"/>
              </a:avLst>
            </a:prstGeom>
            <a:solidFill>
              <a:srgbClr val="7EB46E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21" name="文本框 20"/>
          <p:cNvSpPr txBox="1"/>
          <p:nvPr/>
        </p:nvSpPr>
        <p:spPr>
          <a:xfrm>
            <a:off x="1821890" y="2275795"/>
            <a:ext cx="1124262" cy="221599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>
              <a:defRPr sz="13800">
                <a:solidFill>
                  <a:srgbClr val="E66914"/>
                </a:solidFill>
                <a:latin typeface="MStiffHeiHK-UltraBold" panose="00000900000000000000" pitchFamily="50" charset="-120"/>
                <a:ea typeface="MStiffHeiHK-UltraBold" panose="00000900000000000000" pitchFamily="50" charset="-120"/>
              </a:defRPr>
            </a:lvl1pPr>
          </a:lstStyle>
          <a:p>
            <a:r>
              <a:rPr lang="en-US" altLang="zh-CN" dirty="0"/>
              <a:t>1</a:t>
            </a:r>
            <a:endParaRPr lang="zh-CN" altLang="en-US" dirty="0"/>
          </a:p>
        </p:txBody>
      </p:sp>
      <p:sp>
        <p:nvSpPr>
          <p:cNvPr id="22" name="文本框 21"/>
          <p:cNvSpPr txBox="1"/>
          <p:nvPr/>
        </p:nvSpPr>
        <p:spPr>
          <a:xfrm>
            <a:off x="5409686" y="2275795"/>
            <a:ext cx="1124262" cy="221599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13800" dirty="0" smtClean="0">
                <a:solidFill>
                  <a:srgbClr val="E66914"/>
                </a:solidFill>
                <a:latin typeface="MStiffHeiHK-UltraBold" panose="00000900000000000000" pitchFamily="50" charset="-120"/>
                <a:ea typeface="MStiffHeiHK-UltraBold" panose="00000900000000000000" pitchFamily="50" charset="-120"/>
              </a:rPr>
              <a:t>2</a:t>
            </a:r>
            <a:endParaRPr lang="zh-CN" altLang="en-US" sz="13800" dirty="0">
              <a:solidFill>
                <a:srgbClr val="E66914"/>
              </a:solidFill>
              <a:latin typeface="MStiffHeiHK-UltraBold" panose="00000900000000000000" pitchFamily="50" charset="-120"/>
              <a:ea typeface="MStiffHeiHK-UltraBold" panose="00000900000000000000" pitchFamily="50" charset="-120"/>
            </a:endParaRPr>
          </a:p>
        </p:txBody>
      </p:sp>
      <p:sp>
        <p:nvSpPr>
          <p:cNvPr id="23" name="文本框 22"/>
          <p:cNvSpPr txBox="1"/>
          <p:nvPr/>
        </p:nvSpPr>
        <p:spPr>
          <a:xfrm>
            <a:off x="9120939" y="2275795"/>
            <a:ext cx="1124262" cy="221599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>
              <a:defRPr sz="13800">
                <a:solidFill>
                  <a:srgbClr val="E66914"/>
                </a:solidFill>
                <a:latin typeface="MStiffHeiHK-UltraBold" panose="00000900000000000000" pitchFamily="50" charset="-120"/>
                <a:ea typeface="MStiffHeiHK-UltraBold" panose="00000900000000000000" pitchFamily="50" charset="-120"/>
              </a:defRPr>
            </a:lvl1pPr>
          </a:lstStyle>
          <a:p>
            <a:r>
              <a:rPr lang="en-US" altLang="zh-CN" dirty="0"/>
              <a:t>3</a:t>
            </a:r>
            <a:endParaRPr lang="zh-CN" altLang="en-US" dirty="0"/>
          </a:p>
        </p:txBody>
      </p:sp>
      <p:sp>
        <p:nvSpPr>
          <p:cNvPr id="29" name="椭圆 28"/>
          <p:cNvSpPr/>
          <p:nvPr/>
        </p:nvSpPr>
        <p:spPr>
          <a:xfrm rot="196184">
            <a:off x="2217223" y="5378280"/>
            <a:ext cx="424864" cy="424863"/>
          </a:xfrm>
          <a:prstGeom prst="ellipse">
            <a:avLst/>
          </a:prstGeom>
          <a:solidFill>
            <a:srgbClr val="FFCD4D"/>
          </a:solidFill>
          <a:ln w="76200">
            <a:solidFill>
              <a:srgbClr val="7EB46E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0" name="文本框 29"/>
          <p:cNvSpPr txBox="1"/>
          <p:nvPr/>
        </p:nvSpPr>
        <p:spPr>
          <a:xfrm>
            <a:off x="1611005" y="5921284"/>
            <a:ext cx="164019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输入标题</a:t>
            </a:r>
            <a:endParaRPr lang="zh-CN" altLang="en-US" sz="2800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31" name="椭圆 30"/>
          <p:cNvSpPr/>
          <p:nvPr/>
        </p:nvSpPr>
        <p:spPr>
          <a:xfrm rot="196184">
            <a:off x="5882120" y="5378280"/>
            <a:ext cx="424864" cy="424863"/>
          </a:xfrm>
          <a:prstGeom prst="ellipse">
            <a:avLst/>
          </a:prstGeom>
          <a:solidFill>
            <a:srgbClr val="FFCD4D"/>
          </a:solidFill>
          <a:ln w="76200">
            <a:solidFill>
              <a:srgbClr val="7EB46E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2" name="文本框 31"/>
          <p:cNvSpPr txBox="1"/>
          <p:nvPr/>
        </p:nvSpPr>
        <p:spPr>
          <a:xfrm>
            <a:off x="5275902" y="5921284"/>
            <a:ext cx="164019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输入标题</a:t>
            </a:r>
            <a:endParaRPr lang="zh-CN" altLang="en-US" sz="2800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33" name="椭圆 32"/>
          <p:cNvSpPr/>
          <p:nvPr/>
        </p:nvSpPr>
        <p:spPr>
          <a:xfrm rot="196184">
            <a:off x="9547017" y="5378280"/>
            <a:ext cx="424864" cy="424863"/>
          </a:xfrm>
          <a:prstGeom prst="ellipse">
            <a:avLst/>
          </a:prstGeom>
          <a:solidFill>
            <a:srgbClr val="FFCD4D"/>
          </a:solidFill>
          <a:ln w="76200">
            <a:solidFill>
              <a:srgbClr val="7EB46E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4" name="文本框 33"/>
          <p:cNvSpPr txBox="1"/>
          <p:nvPr/>
        </p:nvSpPr>
        <p:spPr>
          <a:xfrm>
            <a:off x="8940799" y="5921284"/>
            <a:ext cx="164019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输入标题</a:t>
            </a:r>
            <a:endParaRPr lang="zh-CN" altLang="en-US" sz="2800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1656140178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圆角矩形 3"/>
          <p:cNvSpPr/>
          <p:nvPr/>
        </p:nvSpPr>
        <p:spPr>
          <a:xfrm rot="5400000">
            <a:off x="-206574" y="2409631"/>
            <a:ext cx="5019375" cy="2979544"/>
          </a:xfrm>
          <a:prstGeom prst="roundRect">
            <a:avLst>
              <a:gd name="adj" fmla="val 50000"/>
            </a:avLst>
          </a:prstGeom>
          <a:solidFill>
            <a:srgbClr val="FFCD4D"/>
          </a:solidFill>
          <a:ln>
            <a:noFill/>
          </a:ln>
          <a:effectLst>
            <a:outerShdw blurRad="12700" dist="38100" dir="2700000" sx="101000" sy="101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7" name="圆角矩形 6"/>
          <p:cNvSpPr/>
          <p:nvPr/>
        </p:nvSpPr>
        <p:spPr>
          <a:xfrm rot="5400000">
            <a:off x="3586312" y="2409632"/>
            <a:ext cx="5019375" cy="2979544"/>
          </a:xfrm>
          <a:prstGeom prst="roundRect">
            <a:avLst>
              <a:gd name="adj" fmla="val 50000"/>
            </a:avLst>
          </a:prstGeom>
          <a:solidFill>
            <a:srgbClr val="FFCD4D"/>
          </a:solidFill>
          <a:ln>
            <a:noFill/>
          </a:ln>
          <a:effectLst>
            <a:outerShdw blurRad="12700" dist="38100" dir="2700000" sx="101000" sy="101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8" name="圆角矩形 7"/>
          <p:cNvSpPr/>
          <p:nvPr/>
        </p:nvSpPr>
        <p:spPr>
          <a:xfrm rot="5400000">
            <a:off x="7379198" y="2409633"/>
            <a:ext cx="5019375" cy="2979544"/>
          </a:xfrm>
          <a:prstGeom prst="roundRect">
            <a:avLst>
              <a:gd name="adj" fmla="val 50000"/>
            </a:avLst>
          </a:prstGeom>
          <a:solidFill>
            <a:srgbClr val="FFCD4D"/>
          </a:solidFill>
          <a:ln>
            <a:noFill/>
          </a:ln>
          <a:effectLst>
            <a:outerShdw blurRad="12700" dist="38100" dir="2700000" sx="101000" sy="101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9" name="矩形 8"/>
          <p:cNvSpPr/>
          <p:nvPr/>
        </p:nvSpPr>
        <p:spPr>
          <a:xfrm>
            <a:off x="813341" y="2738828"/>
            <a:ext cx="2979545" cy="2398426"/>
          </a:xfrm>
          <a:prstGeom prst="rect">
            <a:avLst/>
          </a:prstGeom>
          <a:solidFill>
            <a:srgbClr val="57894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0" name="矩形 9"/>
          <p:cNvSpPr/>
          <p:nvPr/>
        </p:nvSpPr>
        <p:spPr>
          <a:xfrm>
            <a:off x="4606226" y="2738828"/>
            <a:ext cx="2979546" cy="2398426"/>
          </a:xfrm>
          <a:prstGeom prst="rect">
            <a:avLst/>
          </a:prstGeom>
          <a:solidFill>
            <a:srgbClr val="57894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1" name="矩形 10"/>
          <p:cNvSpPr/>
          <p:nvPr/>
        </p:nvSpPr>
        <p:spPr>
          <a:xfrm>
            <a:off x="8399113" y="2738828"/>
            <a:ext cx="2979545" cy="2398426"/>
          </a:xfrm>
          <a:prstGeom prst="rect">
            <a:avLst/>
          </a:prstGeom>
          <a:solidFill>
            <a:srgbClr val="57894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aphicFrame>
        <p:nvGraphicFramePr>
          <p:cNvPr id="13" name="图表 12"/>
          <p:cNvGraphicFramePr>
            <a:graphicFrameLocks/>
          </p:cNvGraphicFramePr>
          <p:nvPr>
            <p:extLst>
              <p:ext uri="{D42A27DB-BD31-4B8C-83A1-F6EECF244321}">
                <p14:modId xmlns:p14="http://schemas.microsoft.com/office/powerpoint/2010/main" val="2097197312"/>
              </p:ext>
            </p:extLst>
          </p:nvPr>
        </p:nvGraphicFramePr>
        <p:xfrm>
          <a:off x="813341" y="2883412"/>
          <a:ext cx="2900382" cy="2253842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graphicFrame>
        <p:nvGraphicFramePr>
          <p:cNvPr id="14" name="图表 13"/>
          <p:cNvGraphicFramePr>
            <a:graphicFrameLocks/>
          </p:cNvGraphicFramePr>
          <p:nvPr>
            <p:extLst>
              <p:ext uri="{D42A27DB-BD31-4B8C-83A1-F6EECF244321}">
                <p14:modId xmlns:p14="http://schemas.microsoft.com/office/powerpoint/2010/main" val="541186922"/>
              </p:ext>
            </p:extLst>
          </p:nvPr>
        </p:nvGraphicFramePr>
        <p:xfrm>
          <a:off x="4639685" y="2850340"/>
          <a:ext cx="2912629" cy="214574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graphicFrame>
        <p:nvGraphicFramePr>
          <p:cNvPr id="15" name="图表 14"/>
          <p:cNvGraphicFramePr>
            <a:graphicFrameLocks/>
          </p:cNvGraphicFramePr>
          <p:nvPr>
            <p:extLst>
              <p:ext uri="{D42A27DB-BD31-4B8C-83A1-F6EECF244321}">
                <p14:modId xmlns:p14="http://schemas.microsoft.com/office/powerpoint/2010/main" val="2471447182"/>
              </p:ext>
            </p:extLst>
          </p:nvPr>
        </p:nvGraphicFramePr>
        <p:xfrm>
          <a:off x="8488323" y="3035123"/>
          <a:ext cx="2800698" cy="1888747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4"/>
          </a:graphicData>
        </a:graphic>
      </p:graphicFrame>
      <p:sp>
        <p:nvSpPr>
          <p:cNvPr id="16" name="文本框 15"/>
          <p:cNvSpPr txBox="1"/>
          <p:nvPr/>
        </p:nvSpPr>
        <p:spPr>
          <a:xfrm>
            <a:off x="1847212" y="1802662"/>
            <a:ext cx="91180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b="1" dirty="0" smtClean="0">
                <a:solidFill>
                  <a:srgbClr val="426836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图表</a:t>
            </a:r>
            <a:endParaRPr lang="zh-CN" altLang="en-US" sz="2800" b="1" dirty="0">
              <a:solidFill>
                <a:srgbClr val="426836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7" name="矩形 16"/>
          <p:cNvSpPr/>
          <p:nvPr/>
        </p:nvSpPr>
        <p:spPr>
          <a:xfrm>
            <a:off x="1877996" y="2325882"/>
            <a:ext cx="850231" cy="69387"/>
          </a:xfrm>
          <a:prstGeom prst="rect">
            <a:avLst/>
          </a:prstGeom>
          <a:solidFill>
            <a:srgbClr val="42683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rgbClr val="426836"/>
              </a:solidFill>
            </a:endParaRPr>
          </a:p>
        </p:txBody>
      </p:sp>
      <p:sp>
        <p:nvSpPr>
          <p:cNvPr id="18" name="文本框 17"/>
          <p:cNvSpPr txBox="1"/>
          <p:nvPr/>
        </p:nvSpPr>
        <p:spPr>
          <a:xfrm>
            <a:off x="5640099" y="1802662"/>
            <a:ext cx="91180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b="1" dirty="0" smtClean="0">
                <a:solidFill>
                  <a:srgbClr val="426836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图表</a:t>
            </a:r>
            <a:endParaRPr lang="zh-CN" altLang="en-US" sz="2800" b="1" dirty="0">
              <a:solidFill>
                <a:srgbClr val="426836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9" name="矩形 18"/>
          <p:cNvSpPr/>
          <p:nvPr/>
        </p:nvSpPr>
        <p:spPr>
          <a:xfrm>
            <a:off x="5670883" y="2325882"/>
            <a:ext cx="850231" cy="69387"/>
          </a:xfrm>
          <a:prstGeom prst="rect">
            <a:avLst/>
          </a:prstGeom>
          <a:solidFill>
            <a:srgbClr val="42683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rgbClr val="426836"/>
              </a:solidFill>
            </a:endParaRPr>
          </a:p>
        </p:txBody>
      </p:sp>
      <p:sp>
        <p:nvSpPr>
          <p:cNvPr id="20" name="文本框 19"/>
          <p:cNvSpPr txBox="1"/>
          <p:nvPr/>
        </p:nvSpPr>
        <p:spPr>
          <a:xfrm>
            <a:off x="9443614" y="1802662"/>
            <a:ext cx="91180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800" b="1" dirty="0" smtClean="0">
                <a:solidFill>
                  <a:srgbClr val="426836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图表</a:t>
            </a:r>
            <a:endParaRPr lang="zh-CN" altLang="en-US" sz="2800" b="1" dirty="0">
              <a:solidFill>
                <a:srgbClr val="426836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1" name="矩形 20"/>
          <p:cNvSpPr/>
          <p:nvPr/>
        </p:nvSpPr>
        <p:spPr>
          <a:xfrm>
            <a:off x="9474398" y="2325882"/>
            <a:ext cx="850231" cy="69387"/>
          </a:xfrm>
          <a:prstGeom prst="rect">
            <a:avLst/>
          </a:prstGeom>
          <a:solidFill>
            <a:srgbClr val="42683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rgbClr val="426836"/>
              </a:solidFill>
            </a:endParaRPr>
          </a:p>
        </p:txBody>
      </p:sp>
      <p:sp>
        <p:nvSpPr>
          <p:cNvPr id="27" name="文本框 26"/>
          <p:cNvSpPr txBox="1"/>
          <p:nvPr/>
        </p:nvSpPr>
        <p:spPr>
          <a:xfrm>
            <a:off x="4606226" y="284603"/>
            <a:ext cx="298663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4400" b="1" dirty="0" smtClean="0">
                <a:solidFill>
                  <a:schemeClr val="bg1">
                    <a:lumMod val="9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请输入标题</a:t>
            </a:r>
            <a:endParaRPr lang="zh-CN" altLang="en-US" sz="4400" b="1" dirty="0">
              <a:solidFill>
                <a:schemeClr val="bg1">
                  <a:lumMod val="9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28" name="组合 27"/>
          <p:cNvGrpSpPr/>
          <p:nvPr/>
        </p:nvGrpSpPr>
        <p:grpSpPr>
          <a:xfrm>
            <a:off x="10309197" y="189279"/>
            <a:ext cx="1591826" cy="1749806"/>
            <a:chOff x="7860518" y="1562343"/>
            <a:chExt cx="617545" cy="678833"/>
          </a:xfrm>
          <a:solidFill>
            <a:srgbClr val="1B2631"/>
          </a:solidFill>
        </p:grpSpPr>
        <p:sp>
          <p:nvSpPr>
            <p:cNvPr id="29" name="椭圆 28"/>
            <p:cNvSpPr/>
            <p:nvPr/>
          </p:nvSpPr>
          <p:spPr>
            <a:xfrm>
              <a:off x="7860518" y="1562343"/>
              <a:ext cx="253220" cy="25322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30" name="椭圆 29"/>
            <p:cNvSpPr/>
            <p:nvPr/>
          </p:nvSpPr>
          <p:spPr>
            <a:xfrm>
              <a:off x="8201414" y="1675299"/>
              <a:ext cx="193286" cy="19328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31" name="椭圆 30"/>
            <p:cNvSpPr/>
            <p:nvPr/>
          </p:nvSpPr>
          <p:spPr>
            <a:xfrm>
              <a:off x="8319469" y="1928519"/>
              <a:ext cx="155166" cy="15516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32" name="椭圆 31"/>
            <p:cNvSpPr/>
            <p:nvPr/>
          </p:nvSpPr>
          <p:spPr>
            <a:xfrm>
              <a:off x="8380506" y="2143619"/>
              <a:ext cx="97557" cy="9755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33" name="组合 32"/>
          <p:cNvGrpSpPr/>
          <p:nvPr/>
        </p:nvGrpSpPr>
        <p:grpSpPr>
          <a:xfrm>
            <a:off x="4509853" y="801928"/>
            <a:ext cx="3172293" cy="504546"/>
            <a:chOff x="3989196" y="2547913"/>
            <a:chExt cx="4049485" cy="504546"/>
          </a:xfrm>
          <a:solidFill>
            <a:srgbClr val="2C3E50"/>
          </a:solidFill>
        </p:grpSpPr>
        <p:cxnSp>
          <p:nvCxnSpPr>
            <p:cNvPr id="34" name="直接连接符 33"/>
            <p:cNvCxnSpPr/>
            <p:nvPr/>
          </p:nvCxnSpPr>
          <p:spPr>
            <a:xfrm>
              <a:off x="3989196" y="2547913"/>
              <a:ext cx="4049485" cy="0"/>
            </a:xfrm>
            <a:prstGeom prst="line">
              <a:avLst/>
            </a:prstGeom>
            <a:grpFill/>
            <a:ln w="28575">
              <a:solidFill>
                <a:srgbClr val="2C3E50"/>
              </a:solidFill>
            </a:ln>
            <a:effectLst>
              <a:outerShdw blurRad="38100" dist="25400" dir="16200000" sx="97000" sy="97000" algn="ctr" rotWithShape="0">
                <a:srgbClr val="000000">
                  <a:alpha val="46000"/>
                </a:srgbClr>
              </a:outerShdw>
            </a:effectLst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5" name="矩形 34"/>
            <p:cNvSpPr/>
            <p:nvPr/>
          </p:nvSpPr>
          <p:spPr>
            <a:xfrm>
              <a:off x="4054509" y="2555721"/>
              <a:ext cx="3918857" cy="496738"/>
            </a:xfrm>
            <a:prstGeom prst="rect">
              <a:avLst/>
            </a:prstGeom>
            <a:grpFill/>
            <a:ln>
              <a:solidFill>
                <a:srgbClr val="2C3E50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360359902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圆角矩形 4"/>
          <p:cNvSpPr/>
          <p:nvPr/>
        </p:nvSpPr>
        <p:spPr>
          <a:xfrm>
            <a:off x="2013625" y="2126678"/>
            <a:ext cx="8206699" cy="2590800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" name="任意多边形 5"/>
          <p:cNvSpPr/>
          <p:nvPr/>
        </p:nvSpPr>
        <p:spPr>
          <a:xfrm rot="10800000">
            <a:off x="6096000" y="2126678"/>
            <a:ext cx="4124325" cy="2603910"/>
          </a:xfrm>
          <a:custGeom>
            <a:avLst/>
            <a:gdLst>
              <a:gd name="connsiteX0" fmla="*/ 1244599 w 4124324"/>
              <a:gd name="connsiteY0" fmla="*/ 0 h 2592444"/>
              <a:gd name="connsiteX1" fmla="*/ 1296222 w 4124324"/>
              <a:gd name="connsiteY1" fmla="*/ 0 h 2592444"/>
              <a:gd name="connsiteX2" fmla="*/ 4124324 w 4124324"/>
              <a:gd name="connsiteY2" fmla="*/ 0 h 2592444"/>
              <a:gd name="connsiteX3" fmla="*/ 4124324 w 4124324"/>
              <a:gd name="connsiteY3" fmla="*/ 2590801 h 2592444"/>
              <a:gd name="connsiteX4" fmla="*/ 1328759 w 4124324"/>
              <a:gd name="connsiteY4" fmla="*/ 2590801 h 2592444"/>
              <a:gd name="connsiteX5" fmla="*/ 1296222 w 4124324"/>
              <a:gd name="connsiteY5" fmla="*/ 2592444 h 2592444"/>
              <a:gd name="connsiteX6" fmla="*/ 1263685 w 4124324"/>
              <a:gd name="connsiteY6" fmla="*/ 2590801 h 2592444"/>
              <a:gd name="connsiteX7" fmla="*/ 1244599 w 4124324"/>
              <a:gd name="connsiteY7" fmla="*/ 2590801 h 2592444"/>
              <a:gd name="connsiteX8" fmla="*/ 1244599 w 4124324"/>
              <a:gd name="connsiteY8" fmla="*/ 2589837 h 2592444"/>
              <a:gd name="connsiteX9" fmla="*/ 1163691 w 4124324"/>
              <a:gd name="connsiteY9" fmla="*/ 2585752 h 2592444"/>
              <a:gd name="connsiteX10" fmla="*/ 0 w 4124324"/>
              <a:gd name="connsiteY10" fmla="*/ 1296222 h 2592444"/>
              <a:gd name="connsiteX11" fmla="*/ 1163691 w 4124324"/>
              <a:gd name="connsiteY11" fmla="*/ 6692 h 2592444"/>
              <a:gd name="connsiteX12" fmla="*/ 1244599 w 4124324"/>
              <a:gd name="connsiteY12" fmla="*/ 2607 h 25924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4124324" h="2592444">
                <a:moveTo>
                  <a:pt x="1244599" y="0"/>
                </a:moveTo>
                <a:lnTo>
                  <a:pt x="1296222" y="0"/>
                </a:lnTo>
                <a:lnTo>
                  <a:pt x="4124324" y="0"/>
                </a:lnTo>
                <a:lnTo>
                  <a:pt x="4124324" y="2590801"/>
                </a:lnTo>
                <a:lnTo>
                  <a:pt x="1328759" y="2590801"/>
                </a:lnTo>
                <a:lnTo>
                  <a:pt x="1296222" y="2592444"/>
                </a:lnTo>
                <a:lnTo>
                  <a:pt x="1263685" y="2590801"/>
                </a:lnTo>
                <a:lnTo>
                  <a:pt x="1244599" y="2590801"/>
                </a:lnTo>
                <a:lnTo>
                  <a:pt x="1244599" y="2589837"/>
                </a:lnTo>
                <a:lnTo>
                  <a:pt x="1163691" y="2585752"/>
                </a:lnTo>
                <a:cubicBezTo>
                  <a:pt x="510063" y="2519372"/>
                  <a:pt x="0" y="1967363"/>
                  <a:pt x="0" y="1296222"/>
                </a:cubicBezTo>
                <a:cubicBezTo>
                  <a:pt x="0" y="625081"/>
                  <a:pt x="510063" y="73072"/>
                  <a:pt x="1163691" y="6692"/>
                </a:cubicBezTo>
                <a:lnTo>
                  <a:pt x="1244599" y="2607"/>
                </a:lnTo>
                <a:close/>
              </a:path>
            </a:pathLst>
          </a:custGeom>
          <a:solidFill>
            <a:srgbClr val="FFCD4D"/>
          </a:solidFill>
          <a:ln>
            <a:noFill/>
          </a:ln>
          <a:effectLst>
            <a:innerShdw blurRad="63500" dist="50800" dir="18900000">
              <a:prstClr val="black">
                <a:alpha val="50000"/>
              </a:prstClr>
            </a:inn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7" name="文本框 6"/>
          <p:cNvSpPr txBox="1"/>
          <p:nvPr/>
        </p:nvSpPr>
        <p:spPr>
          <a:xfrm>
            <a:off x="3216275" y="2708846"/>
            <a:ext cx="2523744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8000" dirty="0" smtClean="0">
                <a:solidFill>
                  <a:schemeClr val="bg1">
                    <a:lumMod val="65000"/>
                  </a:schemeClr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开始</a:t>
            </a:r>
            <a:endParaRPr lang="zh-CN" altLang="en-US" sz="8000" dirty="0">
              <a:solidFill>
                <a:schemeClr val="bg1">
                  <a:lumMod val="65000"/>
                </a:schemeClr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sp>
        <p:nvSpPr>
          <p:cNvPr id="8" name="文本框 7"/>
          <p:cNvSpPr txBox="1"/>
          <p:nvPr/>
        </p:nvSpPr>
        <p:spPr>
          <a:xfrm>
            <a:off x="6896289" y="2708846"/>
            <a:ext cx="2523744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8000" dirty="0" smtClean="0">
                <a:solidFill>
                  <a:schemeClr val="bg1"/>
                </a:solidFill>
                <a:latin typeface="微软雅黑 Light" panose="020B0502040204020203" pitchFamily="34" charset="-122"/>
                <a:ea typeface="微软雅黑 Light" panose="020B0502040204020203" pitchFamily="34" charset="-122"/>
              </a:rPr>
              <a:t>结束</a:t>
            </a:r>
            <a:endParaRPr lang="zh-CN" altLang="en-US" sz="8000" dirty="0">
              <a:solidFill>
                <a:schemeClr val="bg1"/>
              </a:solidFill>
              <a:latin typeface="微软雅黑 Light" panose="020B0502040204020203" pitchFamily="34" charset="-122"/>
              <a:ea typeface="微软雅黑 Light" panose="020B0502040204020203" pitchFamily="34" charset="-122"/>
            </a:endParaRPr>
          </a:p>
        </p:txBody>
      </p:sp>
      <p:grpSp>
        <p:nvGrpSpPr>
          <p:cNvPr id="9" name="组合 8"/>
          <p:cNvGrpSpPr/>
          <p:nvPr/>
        </p:nvGrpSpPr>
        <p:grpSpPr>
          <a:xfrm rot="16200000">
            <a:off x="5495176" y="540920"/>
            <a:ext cx="1201647" cy="937503"/>
            <a:chOff x="1219385" y="3800399"/>
            <a:chExt cx="712429" cy="555824"/>
          </a:xfrm>
        </p:grpSpPr>
        <p:sp>
          <p:nvSpPr>
            <p:cNvPr id="10" name="椭圆 9"/>
            <p:cNvSpPr/>
            <p:nvPr/>
          </p:nvSpPr>
          <p:spPr>
            <a:xfrm rot="2706771">
              <a:off x="1219384" y="3800400"/>
              <a:ext cx="555824" cy="555822"/>
            </a:xfrm>
            <a:prstGeom prst="ellipse">
              <a:avLst/>
            </a:prstGeom>
            <a:solidFill>
              <a:srgbClr val="FFCD4D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1" name="等腰三角形 10"/>
            <p:cNvSpPr/>
            <p:nvPr/>
          </p:nvSpPr>
          <p:spPr>
            <a:xfrm rot="5409176">
              <a:off x="1808667" y="3997799"/>
              <a:ext cx="92347" cy="153947"/>
            </a:xfrm>
            <a:prstGeom prst="triangle">
              <a:avLst/>
            </a:prstGeom>
            <a:solidFill>
              <a:srgbClr val="7EB46E"/>
            </a:solidFill>
            <a:ln w="184150">
              <a:solidFill>
                <a:srgbClr val="7EB46E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544231437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theme/theme1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Override1.xml><?xml version="1.0" encoding="utf-8"?>
<a:themeOverride xmlns:a="http://schemas.openxmlformats.org/drawingml/2006/main">
  <a:clrScheme name="Office">
    <a:dk1>
      <a:sysClr val="windowText" lastClr="000000"/>
    </a:dk1>
    <a:lt1>
      <a:sysClr val="window" lastClr="FFFFFF"/>
    </a:lt1>
    <a:dk2>
      <a:srgbClr val="44546A"/>
    </a:dk2>
    <a:lt2>
      <a:srgbClr val="E7E6E6"/>
    </a:lt2>
    <a:accent1>
      <a:srgbClr val="5B9BD5"/>
    </a:accent1>
    <a:accent2>
      <a:srgbClr val="ED7D31"/>
    </a:accent2>
    <a:accent3>
      <a:srgbClr val="A5A5A5"/>
    </a:accent3>
    <a:accent4>
      <a:srgbClr val="FFC000"/>
    </a:accent4>
    <a:accent5>
      <a:srgbClr val="4472C4"/>
    </a:accent5>
    <a:accent6>
      <a:srgbClr val="70AD47"/>
    </a:accent6>
    <a:hlink>
      <a:srgbClr val="0563C1"/>
    </a:hlink>
    <a:folHlink>
      <a:srgbClr val="954F72"/>
    </a:folHlink>
  </a:clrScheme>
  <a:fontScheme name="Office">
    <a:majorFont>
      <a:latin typeface="Calibri Light" panose="020F0302020204030204"/>
      <a:ea typeface=""/>
      <a:cs typeface=""/>
      <a:font script="Jpan" typeface="ＭＳ Ｐゴシック"/>
      <a:font script="Hang" typeface="맑은 고딕"/>
      <a:font script="Hans" typeface="宋体"/>
      <a:font script="Hant" typeface="新細明體"/>
      <a:font script="Arab" typeface="Times New Roman"/>
      <a:font script="Hebr" typeface="Times New Roman"/>
      <a:font script="Thai" typeface="Tahoma"/>
      <a:font script="Ethi" typeface="Nyala"/>
      <a:font script="Beng" typeface="Vrinda"/>
      <a:font script="Gujr" typeface="Shruti"/>
      <a:font script="Khmr" typeface="MoolBoran"/>
      <a:font script="Knda" typeface="Tunga"/>
      <a:font script="Guru" typeface="Raavi"/>
      <a:font script="Cans" typeface="Euphemia"/>
      <a:font script="Cher" typeface="Plantagenet Cherokee"/>
      <a:font script="Yiii" typeface="Microsoft Yi Baiti"/>
      <a:font script="Tibt" typeface="Microsoft Himalaya"/>
      <a:font script="Thaa" typeface="MV Boli"/>
      <a:font script="Deva" typeface="Mangal"/>
      <a:font script="Telu" typeface="Gautami"/>
      <a:font script="Taml" typeface="Latha"/>
      <a:font script="Syrc" typeface="Estrangelo Edessa"/>
      <a:font script="Orya" typeface="Kalinga"/>
      <a:font script="Mlym" typeface="Kartika"/>
      <a:font script="Laoo" typeface="DokChampa"/>
      <a:font script="Sinh" typeface="Iskoola Pota"/>
      <a:font script="Mong" typeface="Mongolian Baiti"/>
      <a:font script="Viet" typeface="Times New Roman"/>
      <a:font script="Uigh" typeface="Microsoft Uighur"/>
      <a:font script="Geor" typeface="Sylfaen"/>
    </a:majorFont>
    <a:minorFont>
      <a:latin typeface="Calibri" panose="020F0502020204030204"/>
      <a:ea typeface=""/>
      <a:cs typeface=""/>
      <a:font script="Jpan" typeface="ＭＳ Ｐゴシック"/>
      <a:font script="Hang" typeface="맑은 고딕"/>
      <a:font script="Hans" typeface="宋体"/>
      <a:font script="Hant" typeface="新細明體"/>
      <a:font script="Arab" typeface="Arial"/>
      <a:font script="Hebr" typeface="Arial"/>
      <a:font script="Thai" typeface="Tahoma"/>
      <a:font script="Ethi" typeface="Nyala"/>
      <a:font script="Beng" typeface="Vrinda"/>
      <a:font script="Gujr" typeface="Shruti"/>
      <a:font script="Khmr" typeface="DaunPenh"/>
      <a:font script="Knda" typeface="Tunga"/>
      <a:font script="Guru" typeface="Raavi"/>
      <a:font script="Cans" typeface="Euphemia"/>
      <a:font script="Cher" typeface="Plantagenet Cherokee"/>
      <a:font script="Yiii" typeface="Microsoft Yi Baiti"/>
      <a:font script="Tibt" typeface="Microsoft Himalaya"/>
      <a:font script="Thaa" typeface="MV Boli"/>
      <a:font script="Deva" typeface="Mangal"/>
      <a:font script="Telu" typeface="Gautami"/>
      <a:font script="Taml" typeface="Latha"/>
      <a:font script="Syrc" typeface="Estrangelo Edessa"/>
      <a:font script="Orya" typeface="Kalinga"/>
      <a:font script="Mlym" typeface="Kartika"/>
      <a:font script="Laoo" typeface="DokChampa"/>
      <a:font script="Sinh" typeface="Iskoola Pota"/>
      <a:font script="Mong" typeface="Mongolian Baiti"/>
      <a:font script="Viet" typeface="Arial"/>
      <a:font script="Uigh" typeface="Microsoft Uighur"/>
      <a:font script="Geor" typeface="Sylfaen"/>
    </a:minorFont>
  </a:fontScheme>
  <a:fmtScheme name="Office">
    <a:fillStyleLst>
      <a:solidFill>
        <a:schemeClr val="phClr"/>
      </a:solidFill>
      <a:gradFill rotWithShape="1">
        <a:gsLst>
          <a:gs pos="0">
            <a:schemeClr val="phClr">
              <a:lumMod val="110000"/>
              <a:satMod val="105000"/>
              <a:tint val="67000"/>
            </a:schemeClr>
          </a:gs>
          <a:gs pos="50000">
            <a:schemeClr val="phClr">
              <a:lumMod val="105000"/>
              <a:satMod val="103000"/>
              <a:tint val="73000"/>
            </a:schemeClr>
          </a:gs>
          <a:gs pos="100000">
            <a:schemeClr val="phClr">
              <a:lumMod val="105000"/>
              <a:satMod val="109000"/>
              <a:tint val="81000"/>
            </a:schemeClr>
          </a:gs>
        </a:gsLst>
        <a:lin ang="5400000" scaled="0"/>
      </a:gradFill>
      <a:gradFill rotWithShape="1">
        <a:gsLst>
          <a:gs pos="0">
            <a:schemeClr val="phClr">
              <a:satMod val="103000"/>
              <a:lumMod val="102000"/>
              <a:tint val="94000"/>
            </a:schemeClr>
          </a:gs>
          <a:gs pos="50000">
            <a:schemeClr val="phClr">
              <a:satMod val="110000"/>
              <a:lumMod val="100000"/>
              <a:shade val="100000"/>
            </a:schemeClr>
          </a:gs>
          <a:gs pos="100000">
            <a:schemeClr val="phClr">
              <a:lumMod val="99000"/>
              <a:satMod val="120000"/>
              <a:shade val="78000"/>
            </a:schemeClr>
          </a:gs>
        </a:gsLst>
        <a:lin ang="5400000" scaled="0"/>
      </a:gradFill>
    </a:fillStyleLst>
    <a:lnStyleLst>
      <a:ln w="6350" cap="flat" cmpd="sng" algn="ctr">
        <a:solidFill>
          <a:schemeClr val="phClr"/>
        </a:solidFill>
        <a:prstDash val="solid"/>
        <a:miter lim="800000"/>
      </a:ln>
      <a:ln w="12700" cap="flat" cmpd="sng" algn="ctr">
        <a:solidFill>
          <a:schemeClr val="phClr"/>
        </a:solidFill>
        <a:prstDash val="solid"/>
        <a:miter lim="800000"/>
      </a:ln>
      <a:ln w="19050" cap="flat" cmpd="sng" algn="ctr">
        <a:solidFill>
          <a:schemeClr val="phClr"/>
        </a:solidFill>
        <a:prstDash val="solid"/>
        <a:miter lim="800000"/>
      </a:ln>
    </a:lnStyleLst>
    <a:effectStyleLst>
      <a:effectStyle>
        <a:effectLst/>
      </a:effectStyle>
      <a:effectStyle>
        <a:effectLst/>
      </a:effectStyle>
      <a:effectStyle>
        <a:effectLst>
          <a:outerShdw blurRad="57150" dist="19050" dir="5400000" algn="ctr" rotWithShape="0">
            <a:srgbClr val="000000">
              <a:alpha val="63000"/>
            </a:srgbClr>
          </a:outerShdw>
        </a:effectLst>
      </a:effectStyle>
    </a:effectStyleLst>
    <a:bgFillStyleLst>
      <a:solidFill>
        <a:schemeClr val="phClr"/>
      </a:solidFill>
      <a:solidFill>
        <a:schemeClr val="phClr">
          <a:tint val="95000"/>
          <a:satMod val="170000"/>
        </a:schemeClr>
      </a:solidFill>
      <a:gradFill rotWithShape="1">
        <a:gsLst>
          <a:gs pos="0">
            <a:schemeClr val="phClr">
              <a:tint val="93000"/>
              <a:satMod val="150000"/>
              <a:shade val="98000"/>
              <a:lumMod val="102000"/>
            </a:schemeClr>
          </a:gs>
          <a:gs pos="50000">
            <a:schemeClr val="phClr">
              <a:tint val="98000"/>
              <a:satMod val="130000"/>
              <a:shade val="90000"/>
              <a:lumMod val="103000"/>
            </a:schemeClr>
          </a:gs>
          <a:gs pos="100000">
            <a:schemeClr val="phClr">
              <a:shade val="63000"/>
              <a:satMod val="120000"/>
            </a:schemeClr>
          </a:gs>
        </a:gsLst>
        <a:lin ang="5400000" scaled="0"/>
      </a:gradFill>
    </a:bgFillStyleLst>
  </a:fmtScheme>
</a:themeOverride>
</file>

<file path=ppt/theme/themeOverride2.xml><?xml version="1.0" encoding="utf-8"?>
<a:themeOverride xmlns:a="http://schemas.openxmlformats.org/drawingml/2006/main">
  <a:clrScheme name="Office">
    <a:dk1>
      <a:sysClr val="windowText" lastClr="000000"/>
    </a:dk1>
    <a:lt1>
      <a:sysClr val="window" lastClr="FFFFFF"/>
    </a:lt1>
    <a:dk2>
      <a:srgbClr val="44546A"/>
    </a:dk2>
    <a:lt2>
      <a:srgbClr val="E7E6E6"/>
    </a:lt2>
    <a:accent1>
      <a:srgbClr val="5B9BD5"/>
    </a:accent1>
    <a:accent2>
      <a:srgbClr val="ED7D31"/>
    </a:accent2>
    <a:accent3>
      <a:srgbClr val="A5A5A5"/>
    </a:accent3>
    <a:accent4>
      <a:srgbClr val="FFC000"/>
    </a:accent4>
    <a:accent5>
      <a:srgbClr val="4472C4"/>
    </a:accent5>
    <a:accent6>
      <a:srgbClr val="70AD47"/>
    </a:accent6>
    <a:hlink>
      <a:srgbClr val="0563C1"/>
    </a:hlink>
    <a:folHlink>
      <a:srgbClr val="954F72"/>
    </a:folHlink>
  </a:clrScheme>
  <a:fontScheme name="Office">
    <a:majorFont>
      <a:latin typeface="Calibri Light" panose="020F0302020204030204"/>
      <a:ea typeface=""/>
      <a:cs typeface=""/>
      <a:font script="Jpan" typeface="ＭＳ Ｐゴシック"/>
      <a:font script="Hang" typeface="맑은 고딕"/>
      <a:font script="Hans" typeface="宋体"/>
      <a:font script="Hant" typeface="新細明體"/>
      <a:font script="Arab" typeface="Times New Roman"/>
      <a:font script="Hebr" typeface="Times New Roman"/>
      <a:font script="Thai" typeface="Tahoma"/>
      <a:font script="Ethi" typeface="Nyala"/>
      <a:font script="Beng" typeface="Vrinda"/>
      <a:font script="Gujr" typeface="Shruti"/>
      <a:font script="Khmr" typeface="MoolBoran"/>
      <a:font script="Knda" typeface="Tunga"/>
      <a:font script="Guru" typeface="Raavi"/>
      <a:font script="Cans" typeface="Euphemia"/>
      <a:font script="Cher" typeface="Plantagenet Cherokee"/>
      <a:font script="Yiii" typeface="Microsoft Yi Baiti"/>
      <a:font script="Tibt" typeface="Microsoft Himalaya"/>
      <a:font script="Thaa" typeface="MV Boli"/>
      <a:font script="Deva" typeface="Mangal"/>
      <a:font script="Telu" typeface="Gautami"/>
      <a:font script="Taml" typeface="Latha"/>
      <a:font script="Syrc" typeface="Estrangelo Edessa"/>
      <a:font script="Orya" typeface="Kalinga"/>
      <a:font script="Mlym" typeface="Kartika"/>
      <a:font script="Laoo" typeface="DokChampa"/>
      <a:font script="Sinh" typeface="Iskoola Pota"/>
      <a:font script="Mong" typeface="Mongolian Baiti"/>
      <a:font script="Viet" typeface="Times New Roman"/>
      <a:font script="Uigh" typeface="Microsoft Uighur"/>
      <a:font script="Geor" typeface="Sylfaen"/>
    </a:majorFont>
    <a:minorFont>
      <a:latin typeface="Calibri" panose="020F0502020204030204"/>
      <a:ea typeface=""/>
      <a:cs typeface=""/>
      <a:font script="Jpan" typeface="ＭＳ Ｐゴシック"/>
      <a:font script="Hang" typeface="맑은 고딕"/>
      <a:font script="Hans" typeface="宋体"/>
      <a:font script="Hant" typeface="新細明體"/>
      <a:font script="Arab" typeface="Arial"/>
      <a:font script="Hebr" typeface="Arial"/>
      <a:font script="Thai" typeface="Tahoma"/>
      <a:font script="Ethi" typeface="Nyala"/>
      <a:font script="Beng" typeface="Vrinda"/>
      <a:font script="Gujr" typeface="Shruti"/>
      <a:font script="Khmr" typeface="DaunPenh"/>
      <a:font script="Knda" typeface="Tunga"/>
      <a:font script="Guru" typeface="Raavi"/>
      <a:font script="Cans" typeface="Euphemia"/>
      <a:font script="Cher" typeface="Plantagenet Cherokee"/>
      <a:font script="Yiii" typeface="Microsoft Yi Baiti"/>
      <a:font script="Tibt" typeface="Microsoft Himalaya"/>
      <a:font script="Thaa" typeface="MV Boli"/>
      <a:font script="Deva" typeface="Mangal"/>
      <a:font script="Telu" typeface="Gautami"/>
      <a:font script="Taml" typeface="Latha"/>
      <a:font script="Syrc" typeface="Estrangelo Edessa"/>
      <a:font script="Orya" typeface="Kalinga"/>
      <a:font script="Mlym" typeface="Kartika"/>
      <a:font script="Laoo" typeface="DokChampa"/>
      <a:font script="Sinh" typeface="Iskoola Pota"/>
      <a:font script="Mong" typeface="Mongolian Baiti"/>
      <a:font script="Viet" typeface="Arial"/>
      <a:font script="Uigh" typeface="Microsoft Uighur"/>
      <a:font script="Geor" typeface="Sylfaen"/>
    </a:minorFont>
  </a:fontScheme>
  <a:fmtScheme name="Office">
    <a:fillStyleLst>
      <a:solidFill>
        <a:schemeClr val="phClr"/>
      </a:solidFill>
      <a:gradFill rotWithShape="1">
        <a:gsLst>
          <a:gs pos="0">
            <a:schemeClr val="phClr">
              <a:lumMod val="110000"/>
              <a:satMod val="105000"/>
              <a:tint val="67000"/>
            </a:schemeClr>
          </a:gs>
          <a:gs pos="50000">
            <a:schemeClr val="phClr">
              <a:lumMod val="105000"/>
              <a:satMod val="103000"/>
              <a:tint val="73000"/>
            </a:schemeClr>
          </a:gs>
          <a:gs pos="100000">
            <a:schemeClr val="phClr">
              <a:lumMod val="105000"/>
              <a:satMod val="109000"/>
              <a:tint val="81000"/>
            </a:schemeClr>
          </a:gs>
        </a:gsLst>
        <a:lin ang="5400000" scaled="0"/>
      </a:gradFill>
      <a:gradFill rotWithShape="1">
        <a:gsLst>
          <a:gs pos="0">
            <a:schemeClr val="phClr">
              <a:satMod val="103000"/>
              <a:lumMod val="102000"/>
              <a:tint val="94000"/>
            </a:schemeClr>
          </a:gs>
          <a:gs pos="50000">
            <a:schemeClr val="phClr">
              <a:satMod val="110000"/>
              <a:lumMod val="100000"/>
              <a:shade val="100000"/>
            </a:schemeClr>
          </a:gs>
          <a:gs pos="100000">
            <a:schemeClr val="phClr">
              <a:lumMod val="99000"/>
              <a:satMod val="120000"/>
              <a:shade val="78000"/>
            </a:schemeClr>
          </a:gs>
        </a:gsLst>
        <a:lin ang="5400000" scaled="0"/>
      </a:gradFill>
    </a:fillStyleLst>
    <a:lnStyleLst>
      <a:ln w="6350" cap="flat" cmpd="sng" algn="ctr">
        <a:solidFill>
          <a:schemeClr val="phClr"/>
        </a:solidFill>
        <a:prstDash val="solid"/>
        <a:miter lim="800000"/>
      </a:ln>
      <a:ln w="12700" cap="flat" cmpd="sng" algn="ctr">
        <a:solidFill>
          <a:schemeClr val="phClr"/>
        </a:solidFill>
        <a:prstDash val="solid"/>
        <a:miter lim="800000"/>
      </a:ln>
      <a:ln w="19050" cap="flat" cmpd="sng" algn="ctr">
        <a:solidFill>
          <a:schemeClr val="phClr"/>
        </a:solidFill>
        <a:prstDash val="solid"/>
        <a:miter lim="800000"/>
      </a:ln>
    </a:lnStyleLst>
    <a:effectStyleLst>
      <a:effectStyle>
        <a:effectLst/>
      </a:effectStyle>
      <a:effectStyle>
        <a:effectLst/>
      </a:effectStyle>
      <a:effectStyle>
        <a:effectLst>
          <a:outerShdw blurRad="57150" dist="19050" dir="5400000" algn="ctr" rotWithShape="0">
            <a:srgbClr val="000000">
              <a:alpha val="63000"/>
            </a:srgbClr>
          </a:outerShdw>
        </a:effectLst>
      </a:effectStyle>
    </a:effectStyleLst>
    <a:bgFillStyleLst>
      <a:solidFill>
        <a:schemeClr val="phClr"/>
      </a:solidFill>
      <a:solidFill>
        <a:schemeClr val="phClr">
          <a:tint val="95000"/>
          <a:satMod val="170000"/>
        </a:schemeClr>
      </a:solidFill>
      <a:gradFill rotWithShape="1">
        <a:gsLst>
          <a:gs pos="0">
            <a:schemeClr val="phClr">
              <a:tint val="93000"/>
              <a:satMod val="150000"/>
              <a:shade val="98000"/>
              <a:lumMod val="102000"/>
            </a:schemeClr>
          </a:gs>
          <a:gs pos="50000">
            <a:schemeClr val="phClr">
              <a:tint val="98000"/>
              <a:satMod val="130000"/>
              <a:shade val="90000"/>
              <a:lumMod val="103000"/>
            </a:schemeClr>
          </a:gs>
          <a:gs pos="100000">
            <a:schemeClr val="phClr">
              <a:shade val="63000"/>
              <a:satMod val="120000"/>
            </a:schemeClr>
          </a:gs>
        </a:gsLst>
        <a:lin ang="5400000" scaled="0"/>
      </a:gradFill>
    </a:bgFillStyleLst>
  </a:fmtScheme>
</a:themeOverride>
</file>

<file path=ppt/theme/themeOverride3.xml><?xml version="1.0" encoding="utf-8"?>
<a:themeOverride xmlns:a="http://schemas.openxmlformats.org/drawingml/2006/main">
  <a:clrScheme name="Office">
    <a:dk1>
      <a:sysClr val="windowText" lastClr="000000"/>
    </a:dk1>
    <a:lt1>
      <a:sysClr val="window" lastClr="FFFFFF"/>
    </a:lt1>
    <a:dk2>
      <a:srgbClr val="44546A"/>
    </a:dk2>
    <a:lt2>
      <a:srgbClr val="E7E6E6"/>
    </a:lt2>
    <a:accent1>
      <a:srgbClr val="5B9BD5"/>
    </a:accent1>
    <a:accent2>
      <a:srgbClr val="ED7D31"/>
    </a:accent2>
    <a:accent3>
      <a:srgbClr val="A5A5A5"/>
    </a:accent3>
    <a:accent4>
      <a:srgbClr val="FFC000"/>
    </a:accent4>
    <a:accent5>
      <a:srgbClr val="4472C4"/>
    </a:accent5>
    <a:accent6>
      <a:srgbClr val="70AD47"/>
    </a:accent6>
    <a:hlink>
      <a:srgbClr val="0563C1"/>
    </a:hlink>
    <a:folHlink>
      <a:srgbClr val="954F72"/>
    </a:folHlink>
  </a:clrScheme>
  <a:fontScheme name="Office">
    <a:majorFont>
      <a:latin typeface="Calibri Light" panose="020F0302020204030204"/>
      <a:ea typeface=""/>
      <a:cs typeface=""/>
      <a:font script="Jpan" typeface="ＭＳ Ｐゴシック"/>
      <a:font script="Hang" typeface="맑은 고딕"/>
      <a:font script="Hans" typeface="宋体"/>
      <a:font script="Hant" typeface="新細明體"/>
      <a:font script="Arab" typeface="Times New Roman"/>
      <a:font script="Hebr" typeface="Times New Roman"/>
      <a:font script="Thai" typeface="Tahoma"/>
      <a:font script="Ethi" typeface="Nyala"/>
      <a:font script="Beng" typeface="Vrinda"/>
      <a:font script="Gujr" typeface="Shruti"/>
      <a:font script="Khmr" typeface="MoolBoran"/>
      <a:font script="Knda" typeface="Tunga"/>
      <a:font script="Guru" typeface="Raavi"/>
      <a:font script="Cans" typeface="Euphemia"/>
      <a:font script="Cher" typeface="Plantagenet Cherokee"/>
      <a:font script="Yiii" typeface="Microsoft Yi Baiti"/>
      <a:font script="Tibt" typeface="Microsoft Himalaya"/>
      <a:font script="Thaa" typeface="MV Boli"/>
      <a:font script="Deva" typeface="Mangal"/>
      <a:font script="Telu" typeface="Gautami"/>
      <a:font script="Taml" typeface="Latha"/>
      <a:font script="Syrc" typeface="Estrangelo Edessa"/>
      <a:font script="Orya" typeface="Kalinga"/>
      <a:font script="Mlym" typeface="Kartika"/>
      <a:font script="Laoo" typeface="DokChampa"/>
      <a:font script="Sinh" typeface="Iskoola Pota"/>
      <a:font script="Mong" typeface="Mongolian Baiti"/>
      <a:font script="Viet" typeface="Times New Roman"/>
      <a:font script="Uigh" typeface="Microsoft Uighur"/>
      <a:font script="Geor" typeface="Sylfaen"/>
    </a:majorFont>
    <a:minorFont>
      <a:latin typeface="Calibri" panose="020F0502020204030204"/>
      <a:ea typeface=""/>
      <a:cs typeface=""/>
      <a:font script="Jpan" typeface="ＭＳ Ｐゴシック"/>
      <a:font script="Hang" typeface="맑은 고딕"/>
      <a:font script="Hans" typeface="宋体"/>
      <a:font script="Hant" typeface="新細明體"/>
      <a:font script="Arab" typeface="Arial"/>
      <a:font script="Hebr" typeface="Arial"/>
      <a:font script="Thai" typeface="Tahoma"/>
      <a:font script="Ethi" typeface="Nyala"/>
      <a:font script="Beng" typeface="Vrinda"/>
      <a:font script="Gujr" typeface="Shruti"/>
      <a:font script="Khmr" typeface="DaunPenh"/>
      <a:font script="Knda" typeface="Tunga"/>
      <a:font script="Guru" typeface="Raavi"/>
      <a:font script="Cans" typeface="Euphemia"/>
      <a:font script="Cher" typeface="Plantagenet Cherokee"/>
      <a:font script="Yiii" typeface="Microsoft Yi Baiti"/>
      <a:font script="Tibt" typeface="Microsoft Himalaya"/>
      <a:font script="Thaa" typeface="MV Boli"/>
      <a:font script="Deva" typeface="Mangal"/>
      <a:font script="Telu" typeface="Gautami"/>
      <a:font script="Taml" typeface="Latha"/>
      <a:font script="Syrc" typeface="Estrangelo Edessa"/>
      <a:font script="Orya" typeface="Kalinga"/>
      <a:font script="Mlym" typeface="Kartika"/>
      <a:font script="Laoo" typeface="DokChampa"/>
      <a:font script="Sinh" typeface="Iskoola Pota"/>
      <a:font script="Mong" typeface="Mongolian Baiti"/>
      <a:font script="Viet" typeface="Arial"/>
      <a:font script="Uigh" typeface="Microsoft Uighur"/>
      <a:font script="Geor" typeface="Sylfaen"/>
    </a:minorFont>
  </a:fontScheme>
  <a:fmtScheme name="Office">
    <a:fillStyleLst>
      <a:solidFill>
        <a:schemeClr val="phClr"/>
      </a:solidFill>
      <a:gradFill rotWithShape="1">
        <a:gsLst>
          <a:gs pos="0">
            <a:schemeClr val="phClr">
              <a:lumMod val="110000"/>
              <a:satMod val="105000"/>
              <a:tint val="67000"/>
            </a:schemeClr>
          </a:gs>
          <a:gs pos="50000">
            <a:schemeClr val="phClr">
              <a:lumMod val="105000"/>
              <a:satMod val="103000"/>
              <a:tint val="73000"/>
            </a:schemeClr>
          </a:gs>
          <a:gs pos="100000">
            <a:schemeClr val="phClr">
              <a:lumMod val="105000"/>
              <a:satMod val="109000"/>
              <a:tint val="81000"/>
            </a:schemeClr>
          </a:gs>
        </a:gsLst>
        <a:lin ang="5400000" scaled="0"/>
      </a:gradFill>
      <a:gradFill rotWithShape="1">
        <a:gsLst>
          <a:gs pos="0">
            <a:schemeClr val="phClr">
              <a:satMod val="103000"/>
              <a:lumMod val="102000"/>
              <a:tint val="94000"/>
            </a:schemeClr>
          </a:gs>
          <a:gs pos="50000">
            <a:schemeClr val="phClr">
              <a:satMod val="110000"/>
              <a:lumMod val="100000"/>
              <a:shade val="100000"/>
            </a:schemeClr>
          </a:gs>
          <a:gs pos="100000">
            <a:schemeClr val="phClr">
              <a:lumMod val="99000"/>
              <a:satMod val="120000"/>
              <a:shade val="78000"/>
            </a:schemeClr>
          </a:gs>
        </a:gsLst>
        <a:lin ang="5400000" scaled="0"/>
      </a:gradFill>
    </a:fillStyleLst>
    <a:lnStyleLst>
      <a:ln w="6350" cap="flat" cmpd="sng" algn="ctr">
        <a:solidFill>
          <a:schemeClr val="phClr"/>
        </a:solidFill>
        <a:prstDash val="solid"/>
        <a:miter lim="800000"/>
      </a:ln>
      <a:ln w="12700" cap="flat" cmpd="sng" algn="ctr">
        <a:solidFill>
          <a:schemeClr val="phClr"/>
        </a:solidFill>
        <a:prstDash val="solid"/>
        <a:miter lim="800000"/>
      </a:ln>
      <a:ln w="19050" cap="flat" cmpd="sng" algn="ctr">
        <a:solidFill>
          <a:schemeClr val="phClr"/>
        </a:solidFill>
        <a:prstDash val="solid"/>
        <a:miter lim="800000"/>
      </a:ln>
    </a:lnStyleLst>
    <a:effectStyleLst>
      <a:effectStyle>
        <a:effectLst/>
      </a:effectStyle>
      <a:effectStyle>
        <a:effectLst/>
      </a:effectStyle>
      <a:effectStyle>
        <a:effectLst>
          <a:outerShdw blurRad="57150" dist="19050" dir="5400000" algn="ctr" rotWithShape="0">
            <a:srgbClr val="000000">
              <a:alpha val="63000"/>
            </a:srgbClr>
          </a:outerShdw>
        </a:effectLst>
      </a:effectStyle>
    </a:effectStyleLst>
    <a:bgFillStyleLst>
      <a:solidFill>
        <a:schemeClr val="phClr"/>
      </a:solidFill>
      <a:solidFill>
        <a:schemeClr val="phClr">
          <a:tint val="95000"/>
          <a:satMod val="170000"/>
        </a:schemeClr>
      </a:solidFill>
      <a:gradFill rotWithShape="1">
        <a:gsLst>
          <a:gs pos="0">
            <a:schemeClr val="phClr">
              <a:tint val="93000"/>
              <a:satMod val="150000"/>
              <a:shade val="98000"/>
              <a:lumMod val="102000"/>
            </a:schemeClr>
          </a:gs>
          <a:gs pos="50000">
            <a:schemeClr val="phClr">
              <a:tint val="98000"/>
              <a:satMod val="130000"/>
              <a:shade val="90000"/>
              <a:lumMod val="103000"/>
            </a:schemeClr>
          </a:gs>
          <a:gs pos="100000">
            <a:schemeClr val="phClr">
              <a:shade val="63000"/>
              <a:satMod val="120000"/>
            </a:schemeClr>
          </a:gs>
        </a:gsLst>
        <a:lin ang="5400000" scaled="0"/>
      </a:gradFill>
    </a:bgFillStyleLst>
  </a:fmtScheme>
</a:themeOverride>
</file>

<file path=ppt/theme/themeOverride4.xml><?xml version="1.0" encoding="utf-8"?>
<a:themeOverride xmlns:a="http://schemas.openxmlformats.org/drawingml/2006/main">
  <a:clrScheme name="Office">
    <a:dk1>
      <a:sysClr val="windowText" lastClr="000000"/>
    </a:dk1>
    <a:lt1>
      <a:sysClr val="window" lastClr="FFFFFF"/>
    </a:lt1>
    <a:dk2>
      <a:srgbClr val="44546A"/>
    </a:dk2>
    <a:lt2>
      <a:srgbClr val="E7E6E6"/>
    </a:lt2>
    <a:accent1>
      <a:srgbClr val="5B9BD5"/>
    </a:accent1>
    <a:accent2>
      <a:srgbClr val="ED7D31"/>
    </a:accent2>
    <a:accent3>
      <a:srgbClr val="A5A5A5"/>
    </a:accent3>
    <a:accent4>
      <a:srgbClr val="FFC000"/>
    </a:accent4>
    <a:accent5>
      <a:srgbClr val="4472C4"/>
    </a:accent5>
    <a:accent6>
      <a:srgbClr val="70AD47"/>
    </a:accent6>
    <a:hlink>
      <a:srgbClr val="0563C1"/>
    </a:hlink>
    <a:folHlink>
      <a:srgbClr val="954F72"/>
    </a:folHlink>
  </a:clrScheme>
  <a:fontScheme name="Office">
    <a:majorFont>
      <a:latin typeface="Calibri Light" panose="020F0302020204030204"/>
      <a:ea typeface=""/>
      <a:cs typeface=""/>
      <a:font script="Jpan" typeface="ＭＳ Ｐゴシック"/>
      <a:font script="Hang" typeface="맑은 고딕"/>
      <a:font script="Hans" typeface="宋体"/>
      <a:font script="Hant" typeface="新細明體"/>
      <a:font script="Arab" typeface="Times New Roman"/>
      <a:font script="Hebr" typeface="Times New Roman"/>
      <a:font script="Thai" typeface="Tahoma"/>
      <a:font script="Ethi" typeface="Nyala"/>
      <a:font script="Beng" typeface="Vrinda"/>
      <a:font script="Gujr" typeface="Shruti"/>
      <a:font script="Khmr" typeface="MoolBoran"/>
      <a:font script="Knda" typeface="Tunga"/>
      <a:font script="Guru" typeface="Raavi"/>
      <a:font script="Cans" typeface="Euphemia"/>
      <a:font script="Cher" typeface="Plantagenet Cherokee"/>
      <a:font script="Yiii" typeface="Microsoft Yi Baiti"/>
      <a:font script="Tibt" typeface="Microsoft Himalaya"/>
      <a:font script="Thaa" typeface="MV Boli"/>
      <a:font script="Deva" typeface="Mangal"/>
      <a:font script="Telu" typeface="Gautami"/>
      <a:font script="Taml" typeface="Latha"/>
      <a:font script="Syrc" typeface="Estrangelo Edessa"/>
      <a:font script="Orya" typeface="Kalinga"/>
      <a:font script="Mlym" typeface="Kartika"/>
      <a:font script="Laoo" typeface="DokChampa"/>
      <a:font script="Sinh" typeface="Iskoola Pota"/>
      <a:font script="Mong" typeface="Mongolian Baiti"/>
      <a:font script="Viet" typeface="Times New Roman"/>
      <a:font script="Uigh" typeface="Microsoft Uighur"/>
      <a:font script="Geor" typeface="Sylfaen"/>
    </a:majorFont>
    <a:minorFont>
      <a:latin typeface="Calibri" panose="020F0502020204030204"/>
      <a:ea typeface=""/>
      <a:cs typeface=""/>
      <a:font script="Jpan" typeface="ＭＳ Ｐゴシック"/>
      <a:font script="Hang" typeface="맑은 고딕"/>
      <a:font script="Hans" typeface="宋体"/>
      <a:font script="Hant" typeface="新細明體"/>
      <a:font script="Arab" typeface="Arial"/>
      <a:font script="Hebr" typeface="Arial"/>
      <a:font script="Thai" typeface="Tahoma"/>
      <a:font script="Ethi" typeface="Nyala"/>
      <a:font script="Beng" typeface="Vrinda"/>
      <a:font script="Gujr" typeface="Shruti"/>
      <a:font script="Khmr" typeface="DaunPenh"/>
      <a:font script="Knda" typeface="Tunga"/>
      <a:font script="Guru" typeface="Raavi"/>
      <a:font script="Cans" typeface="Euphemia"/>
      <a:font script="Cher" typeface="Plantagenet Cherokee"/>
      <a:font script="Yiii" typeface="Microsoft Yi Baiti"/>
      <a:font script="Tibt" typeface="Microsoft Himalaya"/>
      <a:font script="Thaa" typeface="MV Boli"/>
      <a:font script="Deva" typeface="Mangal"/>
      <a:font script="Telu" typeface="Gautami"/>
      <a:font script="Taml" typeface="Latha"/>
      <a:font script="Syrc" typeface="Estrangelo Edessa"/>
      <a:font script="Orya" typeface="Kalinga"/>
      <a:font script="Mlym" typeface="Kartika"/>
      <a:font script="Laoo" typeface="DokChampa"/>
      <a:font script="Sinh" typeface="Iskoola Pota"/>
      <a:font script="Mong" typeface="Mongolian Baiti"/>
      <a:font script="Viet" typeface="Arial"/>
      <a:font script="Uigh" typeface="Microsoft Uighur"/>
      <a:font script="Geor" typeface="Sylfaen"/>
    </a:minorFont>
  </a:fontScheme>
  <a:fmtScheme name="Office">
    <a:fillStyleLst>
      <a:solidFill>
        <a:schemeClr val="phClr"/>
      </a:solidFill>
      <a:gradFill rotWithShape="1">
        <a:gsLst>
          <a:gs pos="0">
            <a:schemeClr val="phClr">
              <a:lumMod val="110000"/>
              <a:satMod val="105000"/>
              <a:tint val="67000"/>
            </a:schemeClr>
          </a:gs>
          <a:gs pos="50000">
            <a:schemeClr val="phClr">
              <a:lumMod val="105000"/>
              <a:satMod val="103000"/>
              <a:tint val="73000"/>
            </a:schemeClr>
          </a:gs>
          <a:gs pos="100000">
            <a:schemeClr val="phClr">
              <a:lumMod val="105000"/>
              <a:satMod val="109000"/>
              <a:tint val="81000"/>
            </a:schemeClr>
          </a:gs>
        </a:gsLst>
        <a:lin ang="5400000" scaled="0"/>
      </a:gradFill>
      <a:gradFill rotWithShape="1">
        <a:gsLst>
          <a:gs pos="0">
            <a:schemeClr val="phClr">
              <a:satMod val="103000"/>
              <a:lumMod val="102000"/>
              <a:tint val="94000"/>
            </a:schemeClr>
          </a:gs>
          <a:gs pos="50000">
            <a:schemeClr val="phClr">
              <a:satMod val="110000"/>
              <a:lumMod val="100000"/>
              <a:shade val="100000"/>
            </a:schemeClr>
          </a:gs>
          <a:gs pos="100000">
            <a:schemeClr val="phClr">
              <a:lumMod val="99000"/>
              <a:satMod val="120000"/>
              <a:shade val="78000"/>
            </a:schemeClr>
          </a:gs>
        </a:gsLst>
        <a:lin ang="5400000" scaled="0"/>
      </a:gradFill>
    </a:fillStyleLst>
    <a:lnStyleLst>
      <a:ln w="6350" cap="flat" cmpd="sng" algn="ctr">
        <a:solidFill>
          <a:schemeClr val="phClr"/>
        </a:solidFill>
        <a:prstDash val="solid"/>
        <a:miter lim="800000"/>
      </a:ln>
      <a:ln w="12700" cap="flat" cmpd="sng" algn="ctr">
        <a:solidFill>
          <a:schemeClr val="phClr"/>
        </a:solidFill>
        <a:prstDash val="solid"/>
        <a:miter lim="800000"/>
      </a:ln>
      <a:ln w="19050" cap="flat" cmpd="sng" algn="ctr">
        <a:solidFill>
          <a:schemeClr val="phClr"/>
        </a:solidFill>
        <a:prstDash val="solid"/>
        <a:miter lim="800000"/>
      </a:ln>
    </a:lnStyleLst>
    <a:effectStyleLst>
      <a:effectStyle>
        <a:effectLst/>
      </a:effectStyle>
      <a:effectStyle>
        <a:effectLst/>
      </a:effectStyle>
      <a:effectStyle>
        <a:effectLst>
          <a:outerShdw blurRad="57150" dist="19050" dir="5400000" algn="ctr" rotWithShape="0">
            <a:srgbClr val="000000">
              <a:alpha val="63000"/>
            </a:srgbClr>
          </a:outerShdw>
        </a:effectLst>
      </a:effectStyle>
    </a:effectStyleLst>
    <a:bgFillStyleLst>
      <a:solidFill>
        <a:schemeClr val="phClr"/>
      </a:solidFill>
      <a:solidFill>
        <a:schemeClr val="phClr">
          <a:tint val="95000"/>
          <a:satMod val="170000"/>
        </a:schemeClr>
      </a:solidFill>
      <a:gradFill rotWithShape="1">
        <a:gsLst>
          <a:gs pos="0">
            <a:schemeClr val="phClr">
              <a:tint val="93000"/>
              <a:satMod val="150000"/>
              <a:shade val="98000"/>
              <a:lumMod val="102000"/>
            </a:schemeClr>
          </a:gs>
          <a:gs pos="50000">
            <a:schemeClr val="phClr">
              <a:tint val="98000"/>
              <a:satMod val="130000"/>
              <a:shade val="90000"/>
              <a:lumMod val="103000"/>
            </a:schemeClr>
          </a:gs>
          <a:gs pos="100000">
            <a:schemeClr val="phClr">
              <a:shade val="63000"/>
              <a:satMod val="120000"/>
            </a:schemeClr>
          </a:gs>
        </a:gsLst>
        <a:lin ang="5400000" scaled="0"/>
      </a:gradFill>
    </a:bgFillStyleLst>
  </a:fmtScheme>
</a:themeOverride>
</file>

<file path=docProps/app.xml><?xml version="1.0" encoding="utf-8"?>
<Properties xmlns="http://schemas.openxmlformats.org/officeDocument/2006/extended-properties" xmlns:vt="http://schemas.openxmlformats.org/officeDocument/2006/docPropsVTypes">
  <TotalTime>717</TotalTime>
  <Words>959</Words>
  <Application>Microsoft Office PowerPoint</Application>
  <PresentationFormat>宽屏</PresentationFormat>
  <Paragraphs>122</Paragraphs>
  <Slides>16</Slides>
  <Notes>6</Notes>
  <HiddenSlides>0</HiddenSlides>
  <MMClips>0</MMClips>
  <ScaleCrop>false</ScaleCrop>
  <HeadingPairs>
    <vt:vector size="6" baseType="variant">
      <vt:variant>
        <vt:lpstr>已用的字体</vt:lpstr>
      </vt:variant>
      <vt:variant>
        <vt:i4>7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16</vt:i4>
      </vt:variant>
    </vt:vector>
  </HeadingPairs>
  <TitlesOfParts>
    <vt:vector size="24" baseType="lpstr">
      <vt:lpstr>MStiffHeiHK-UltraBold</vt:lpstr>
      <vt:lpstr>微软雅黑</vt:lpstr>
      <vt:lpstr>Arial</vt:lpstr>
      <vt:lpstr>宋体</vt:lpstr>
      <vt:lpstr>Calibri Light</vt:lpstr>
      <vt:lpstr>微软雅黑 Light</vt:lpstr>
      <vt:lpstr>Calibri</vt:lpstr>
      <vt:lpstr>Office 主题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Company/>
  <LinksUpToDate>false</LinksUpToDate>
  <SharedDoc>false</SharedDoc>
  <HyperlinksChanged>false</HyperlinksChanged>
  <AppVersion>15.0000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PPTS</dc:title>
  <dc:subject>PPTS</dc:subject>
  <dc:creator>PPTS</dc:creator>
  <cp:keywords>****.taobao.com</cp:keywords>
  <dc:description>****.taobao.com</dc:description>
  <cp:lastModifiedBy>faith123</cp:lastModifiedBy>
  <cp:revision>60</cp:revision>
  <dcterms:created xsi:type="dcterms:W3CDTF">2014-12-08T14:45:26Z</dcterms:created>
  <dcterms:modified xsi:type="dcterms:W3CDTF">2018-06-06T02:03:28Z</dcterms:modified>
  <cp:category>****.taobao.com</cp:category>
</cp:coreProperties>
</file>