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id" ContentType="audio/mid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5143500" type="screen16x9"/>
  <p:notesSz cx="6858000" cy="9144000"/>
  <p:custDataLst>
    <p:tags r:id="rId3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E2A8-C3F7-40C6-A44E-95DA3085320C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354794-10EA-49CE-9C6A-4D0C729FCD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572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>
            <a:extLst>
              <a:ext uri="{FF2B5EF4-FFF2-40B4-BE49-F238E27FC236}">
                <a16:creationId xmlns:a16="http://schemas.microsoft.com/office/drawing/2014/main" xmlns="" id="{CD7C3466-DFC5-4C9C-A6E1-A208C11CD697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4" name="备注占位符 2">
            <a:extLst>
              <a:ext uri="{FF2B5EF4-FFF2-40B4-BE49-F238E27FC236}">
                <a16:creationId xmlns:a16="http://schemas.microsoft.com/office/drawing/2014/main" xmlns="" id="{B471EA2B-B99B-4A32-85C7-1AA22436FD5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195" name="灯片编号占位符 3">
            <a:extLst>
              <a:ext uri="{FF2B5EF4-FFF2-40B4-BE49-F238E27FC236}">
                <a16:creationId xmlns:a16="http://schemas.microsoft.com/office/drawing/2014/main" xmlns="" id="{109BABAF-FD57-4CEB-ACB6-E3103C4F8B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2C11F8B5-8F06-434F-969E-2704C0E7087C}" type="slidenum">
              <a:rPr lang="zh-CN" altLang="en-US"/>
              <a:pPr fontAlgn="base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155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>
            <a:extLst>
              <a:ext uri="{FF2B5EF4-FFF2-40B4-BE49-F238E27FC236}">
                <a16:creationId xmlns:a16="http://schemas.microsoft.com/office/drawing/2014/main" xmlns="" id="{EF99F49A-5FC4-413E-AD78-7E3B9884D9E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0242" name="备注占位符 2">
            <a:extLst>
              <a:ext uri="{FF2B5EF4-FFF2-40B4-BE49-F238E27FC236}">
                <a16:creationId xmlns:a16="http://schemas.microsoft.com/office/drawing/2014/main" xmlns="" id="{5FA40428-67F3-4AA4-9B87-577FE79B6B6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243" name="灯片编号占位符 3">
            <a:extLst>
              <a:ext uri="{FF2B5EF4-FFF2-40B4-BE49-F238E27FC236}">
                <a16:creationId xmlns:a16="http://schemas.microsoft.com/office/drawing/2014/main" xmlns="" id="{13FB7694-2B4B-433D-BF7D-13746E0A1D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DB2BE22F-2C54-4532-89E3-EA2308803519}" type="slidenum">
              <a:rPr lang="zh-CN" altLang="en-US">
                <a:latin typeface="Arial" panose="020B0604020202020204" pitchFamily="34" charset="0"/>
                <a:ea typeface="微软雅黑 Light" charset="-122"/>
              </a:rPr>
              <a:pPr fontAlgn="base"/>
              <a:t>2</a:t>
            </a:fld>
            <a:endParaRPr lang="zh-CN" altLang="en-US">
              <a:latin typeface="Arial" panose="020B0604020202020204" pitchFamily="34" charset="0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3032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>
            <a:extLst>
              <a:ext uri="{FF2B5EF4-FFF2-40B4-BE49-F238E27FC236}">
                <a16:creationId xmlns:a16="http://schemas.microsoft.com/office/drawing/2014/main" xmlns="" id="{713E751A-12E0-45F3-A964-628253D8BBA1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2290" name="备注占位符 2">
            <a:extLst>
              <a:ext uri="{FF2B5EF4-FFF2-40B4-BE49-F238E27FC236}">
                <a16:creationId xmlns:a16="http://schemas.microsoft.com/office/drawing/2014/main" xmlns="" id="{BF4921ED-ABFA-47D9-A722-3B543819707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291" name="灯片编号占位符 3">
            <a:extLst>
              <a:ext uri="{FF2B5EF4-FFF2-40B4-BE49-F238E27FC236}">
                <a16:creationId xmlns:a16="http://schemas.microsoft.com/office/drawing/2014/main" xmlns="" id="{75B50394-6134-447A-BAA4-CCD6ADCBD6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0DB3582B-F1A8-40BE-A2F2-84EB380D49FB}" type="slidenum">
              <a:rPr lang="zh-CN" altLang="en-US">
                <a:latin typeface="Arial" panose="020B0604020202020204" pitchFamily="34" charset="0"/>
                <a:ea typeface="微软雅黑 Light" charset="-122"/>
              </a:rPr>
              <a:pPr fontAlgn="base"/>
              <a:t>3</a:t>
            </a:fld>
            <a:endParaRPr lang="zh-CN" altLang="en-US">
              <a:latin typeface="Arial" panose="020B0604020202020204" pitchFamily="34" charset="0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9997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>
            <a:extLst>
              <a:ext uri="{FF2B5EF4-FFF2-40B4-BE49-F238E27FC236}">
                <a16:creationId xmlns:a16="http://schemas.microsoft.com/office/drawing/2014/main" xmlns="" id="{3921D3D4-EC69-49CD-B5F5-93078E2ED0A4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4338" name="备注占位符 2">
            <a:extLst>
              <a:ext uri="{FF2B5EF4-FFF2-40B4-BE49-F238E27FC236}">
                <a16:creationId xmlns:a16="http://schemas.microsoft.com/office/drawing/2014/main" xmlns="" id="{E4160ACF-57DC-4557-B205-22E5BF58D98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4339" name="灯片编号占位符 3">
            <a:extLst>
              <a:ext uri="{FF2B5EF4-FFF2-40B4-BE49-F238E27FC236}">
                <a16:creationId xmlns:a16="http://schemas.microsoft.com/office/drawing/2014/main" xmlns="" id="{98EE4E1C-01E8-4B5A-9B8E-4B1B88595D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76007004-8DB3-4750-8582-E473A8C4D173}" type="slidenum">
              <a:rPr lang="zh-CN" altLang="en-US"/>
              <a:pPr fontAlgn="base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615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幻灯片图像占位符 1">
            <a:extLst>
              <a:ext uri="{FF2B5EF4-FFF2-40B4-BE49-F238E27FC236}">
                <a16:creationId xmlns:a16="http://schemas.microsoft.com/office/drawing/2014/main" xmlns="" id="{A69066D1-33EA-48AE-9E07-1A0B4073C9E4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6386" name="备注占位符 2">
            <a:extLst>
              <a:ext uri="{FF2B5EF4-FFF2-40B4-BE49-F238E27FC236}">
                <a16:creationId xmlns:a16="http://schemas.microsoft.com/office/drawing/2014/main" xmlns="" id="{6ECD0EE4-EA4B-45BD-A956-F5233D7C6DF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6387" name="灯片编号占位符 3">
            <a:extLst>
              <a:ext uri="{FF2B5EF4-FFF2-40B4-BE49-F238E27FC236}">
                <a16:creationId xmlns:a16="http://schemas.microsoft.com/office/drawing/2014/main" xmlns="" id="{1BB35C8E-F040-4DEB-8168-A427569C7D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4A1B331A-CB08-44B7-AD08-39147048455F}" type="slidenum">
              <a:rPr lang="zh-CN" altLang="en-US">
                <a:latin typeface="Arial" panose="020B0604020202020204" pitchFamily="34" charset="0"/>
                <a:ea typeface="微软雅黑 Light" charset="-122"/>
              </a:rPr>
              <a:pPr fontAlgn="base"/>
              <a:t>5</a:t>
            </a:fld>
            <a:endParaRPr lang="zh-CN" altLang="en-US">
              <a:latin typeface="Arial" panose="020B0604020202020204" pitchFamily="34" charset="0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3794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幻灯片图像占位符 1">
            <a:extLst>
              <a:ext uri="{FF2B5EF4-FFF2-40B4-BE49-F238E27FC236}">
                <a16:creationId xmlns:a16="http://schemas.microsoft.com/office/drawing/2014/main" xmlns="" id="{3D0276D9-640B-4CFA-B4BB-F6849E15F307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8434" name="备注占位符 2">
            <a:extLst>
              <a:ext uri="{FF2B5EF4-FFF2-40B4-BE49-F238E27FC236}">
                <a16:creationId xmlns:a16="http://schemas.microsoft.com/office/drawing/2014/main" xmlns="" id="{E915CE3C-0FD5-4969-94E9-F1FBFE75DDA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435" name="灯片编号占位符 3">
            <a:extLst>
              <a:ext uri="{FF2B5EF4-FFF2-40B4-BE49-F238E27FC236}">
                <a16:creationId xmlns:a16="http://schemas.microsoft.com/office/drawing/2014/main" xmlns="" id="{0F1C98B8-42A1-4399-A168-8D347435EB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7657B0F8-8B1F-4C02-A31F-2A68B85E39FD}" type="slidenum">
              <a:rPr lang="zh-CN" altLang="en-US">
                <a:latin typeface="Arial" panose="020B0604020202020204" pitchFamily="34" charset="0"/>
                <a:ea typeface="微软雅黑 Light" charset="-122"/>
              </a:rPr>
              <a:pPr fontAlgn="base"/>
              <a:t>6</a:t>
            </a:fld>
            <a:endParaRPr lang="zh-CN" altLang="en-US">
              <a:latin typeface="Arial" panose="020B0604020202020204" pitchFamily="34" charset="0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5690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>
            <a:extLst>
              <a:ext uri="{FF2B5EF4-FFF2-40B4-BE49-F238E27FC236}">
                <a16:creationId xmlns:a16="http://schemas.microsoft.com/office/drawing/2014/main" xmlns="" id="{549DE6BB-AE3F-41BC-9DA7-0232A682FCD5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20482" name="备注占位符 2">
            <a:extLst>
              <a:ext uri="{FF2B5EF4-FFF2-40B4-BE49-F238E27FC236}">
                <a16:creationId xmlns:a16="http://schemas.microsoft.com/office/drawing/2014/main" xmlns="" id="{0EF9352F-1581-47AC-90E7-EB6B04EBACF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0483" name="灯片编号占位符 3">
            <a:extLst>
              <a:ext uri="{FF2B5EF4-FFF2-40B4-BE49-F238E27FC236}">
                <a16:creationId xmlns:a16="http://schemas.microsoft.com/office/drawing/2014/main" xmlns="" id="{7D9CFFBE-55EF-42AD-91A4-8E94E6F6B3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255E7A4D-C3C2-4D3C-A743-339F31FB4C12}" type="slidenum">
              <a:rPr lang="zh-CN" altLang="en-US">
                <a:latin typeface="Arial" panose="020B0604020202020204" pitchFamily="34" charset="0"/>
                <a:ea typeface="微软雅黑 Light" charset="-122"/>
              </a:rPr>
              <a:pPr fontAlgn="base"/>
              <a:t>7</a:t>
            </a:fld>
            <a:endParaRPr lang="zh-CN" altLang="en-US">
              <a:latin typeface="Arial" panose="020B0604020202020204" pitchFamily="34" charset="0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8629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幻灯片图像占位符 1">
            <a:extLst>
              <a:ext uri="{FF2B5EF4-FFF2-40B4-BE49-F238E27FC236}">
                <a16:creationId xmlns:a16="http://schemas.microsoft.com/office/drawing/2014/main" xmlns="" id="{3ED8597C-A23B-49F6-8649-9F57B72FEB3A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22530" name="备注占位符 2">
            <a:extLst>
              <a:ext uri="{FF2B5EF4-FFF2-40B4-BE49-F238E27FC236}">
                <a16:creationId xmlns:a16="http://schemas.microsoft.com/office/drawing/2014/main" xmlns="" id="{21141EEF-B0D1-4BCB-AC7F-3EA476CD2E1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2531" name="灯片编号占位符 3">
            <a:extLst>
              <a:ext uri="{FF2B5EF4-FFF2-40B4-BE49-F238E27FC236}">
                <a16:creationId xmlns:a16="http://schemas.microsoft.com/office/drawing/2014/main" xmlns="" id="{9EEEB1F0-819B-47B9-B246-2184B1B17C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784E946F-17D1-488D-A5F8-2C87FA50B2CC}" type="slidenum">
              <a:rPr lang="zh-CN" altLang="en-US">
                <a:latin typeface="Arial" panose="020B0604020202020204" pitchFamily="34" charset="0"/>
                <a:ea typeface="微软雅黑 Light" charset="-122"/>
              </a:rPr>
              <a:pPr fontAlgn="base"/>
              <a:t>8</a:t>
            </a:fld>
            <a:endParaRPr lang="zh-CN" altLang="en-US">
              <a:latin typeface="Arial" panose="020B0604020202020204" pitchFamily="34" charset="0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1170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幻灯片图像占位符 1">
            <a:extLst>
              <a:ext uri="{FF2B5EF4-FFF2-40B4-BE49-F238E27FC236}">
                <a16:creationId xmlns:a16="http://schemas.microsoft.com/office/drawing/2014/main" xmlns="" id="{98177D8E-8B49-44C8-B763-8C383B73EFF7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24578" name="备注占位符 2">
            <a:extLst>
              <a:ext uri="{FF2B5EF4-FFF2-40B4-BE49-F238E27FC236}">
                <a16:creationId xmlns:a16="http://schemas.microsoft.com/office/drawing/2014/main" xmlns="" id="{C93A5554-238B-4736-9641-444A1707931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4579" name="灯片编号占位符 3">
            <a:extLst>
              <a:ext uri="{FF2B5EF4-FFF2-40B4-BE49-F238E27FC236}">
                <a16:creationId xmlns:a16="http://schemas.microsoft.com/office/drawing/2014/main" xmlns="" id="{E863F1E5-284C-4EC5-B182-C9B6129C1B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ED0C283C-32A8-4A1D-B2EA-6BA5C0C6C69B}" type="slidenum">
              <a:rPr lang="zh-CN" altLang="en-US">
                <a:latin typeface="Arial" panose="020B0604020202020204" pitchFamily="34" charset="0"/>
                <a:ea typeface="微软雅黑 Light" charset="-122"/>
              </a:rPr>
              <a:pPr fontAlgn="base"/>
              <a:t>9</a:t>
            </a:fld>
            <a:endParaRPr lang="zh-CN" altLang="en-US">
              <a:latin typeface="Arial" panose="020B0604020202020204" pitchFamily="34" charset="0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78128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幻灯片图像占位符 1">
            <a:extLst>
              <a:ext uri="{FF2B5EF4-FFF2-40B4-BE49-F238E27FC236}">
                <a16:creationId xmlns:a16="http://schemas.microsoft.com/office/drawing/2014/main" xmlns="" id="{A19C6C76-56EE-4472-892B-89AD07842703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26626" name="备注占位符 2">
            <a:extLst>
              <a:ext uri="{FF2B5EF4-FFF2-40B4-BE49-F238E27FC236}">
                <a16:creationId xmlns:a16="http://schemas.microsoft.com/office/drawing/2014/main" xmlns="" id="{3757637F-0856-482D-A8D4-3A3743F38E7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6627" name="灯片编号占位符 3">
            <a:extLst>
              <a:ext uri="{FF2B5EF4-FFF2-40B4-BE49-F238E27FC236}">
                <a16:creationId xmlns:a16="http://schemas.microsoft.com/office/drawing/2014/main" xmlns="" id="{BF39D709-EC57-4A98-988F-F029AF439E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1ECE5CAF-0A0B-47CF-BB7F-06E723CF37B3}" type="slidenum">
              <a:rPr lang="zh-CN" altLang="en-US">
                <a:latin typeface="Arial" panose="020B0604020202020204" pitchFamily="34" charset="0"/>
                <a:ea typeface="微软雅黑 Light" charset="-122"/>
              </a:rPr>
              <a:pPr fontAlgn="base"/>
              <a:t>10</a:t>
            </a:fld>
            <a:endParaRPr lang="zh-CN" altLang="en-US">
              <a:latin typeface="Arial" panose="020B0604020202020204" pitchFamily="34" charset="0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47696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幻灯片图像占位符 1">
            <a:extLst>
              <a:ext uri="{FF2B5EF4-FFF2-40B4-BE49-F238E27FC236}">
                <a16:creationId xmlns:a16="http://schemas.microsoft.com/office/drawing/2014/main" xmlns="" id="{E2F29EF3-B84C-42B0-B68F-16C33FA9C873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28674" name="备注占位符 2">
            <a:extLst>
              <a:ext uri="{FF2B5EF4-FFF2-40B4-BE49-F238E27FC236}">
                <a16:creationId xmlns:a16="http://schemas.microsoft.com/office/drawing/2014/main" xmlns="" id="{073B6D48-D4E4-4626-A39E-34B4C41A568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8675" name="灯片编号占位符 3">
            <a:extLst>
              <a:ext uri="{FF2B5EF4-FFF2-40B4-BE49-F238E27FC236}">
                <a16:creationId xmlns:a16="http://schemas.microsoft.com/office/drawing/2014/main" xmlns="" id="{F2F0B3AA-92EC-4889-801E-C44C36C94C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3E695C47-7C17-4F55-9E0C-CC6208E570FC}" type="slidenum">
              <a:rPr lang="zh-CN" altLang="en-US">
                <a:latin typeface="Arial" panose="020B0604020202020204" pitchFamily="34" charset="0"/>
                <a:ea typeface="微软雅黑 Light" charset="-122"/>
              </a:rPr>
              <a:pPr fontAlgn="base"/>
              <a:t>11</a:t>
            </a:fld>
            <a:endParaRPr lang="zh-CN" altLang="en-US">
              <a:latin typeface="Arial" panose="020B0604020202020204" pitchFamily="34" charset="0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5611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幻灯片图像占位符 1">
            <a:extLst>
              <a:ext uri="{FF2B5EF4-FFF2-40B4-BE49-F238E27FC236}">
                <a16:creationId xmlns:a16="http://schemas.microsoft.com/office/drawing/2014/main" xmlns="" id="{2E903778-599D-455F-AE3F-456EB289D90A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0722" name="备注占位符 2">
            <a:extLst>
              <a:ext uri="{FF2B5EF4-FFF2-40B4-BE49-F238E27FC236}">
                <a16:creationId xmlns:a16="http://schemas.microsoft.com/office/drawing/2014/main" xmlns="" id="{1C4BB922-7C45-4ED6-A78A-23838B084E4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0723" name="灯片编号占位符 3">
            <a:extLst>
              <a:ext uri="{FF2B5EF4-FFF2-40B4-BE49-F238E27FC236}">
                <a16:creationId xmlns:a16="http://schemas.microsoft.com/office/drawing/2014/main" xmlns="" id="{B2946C28-BE63-446D-BE9B-29418FBA96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B3EE704A-2B53-4974-99ED-07208CCF0FB9}" type="slidenum">
              <a:rPr lang="zh-CN" altLang="en-US">
                <a:latin typeface="Arial" panose="020B0604020202020204" pitchFamily="34" charset="0"/>
                <a:ea typeface="微软雅黑 Light" charset="-122"/>
              </a:rPr>
              <a:pPr fontAlgn="base"/>
              <a:t>12</a:t>
            </a:fld>
            <a:endParaRPr lang="zh-CN" altLang="en-US">
              <a:latin typeface="Arial" panose="020B0604020202020204" pitchFamily="34" charset="0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6438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幻灯片图像占位符 1">
            <a:extLst>
              <a:ext uri="{FF2B5EF4-FFF2-40B4-BE49-F238E27FC236}">
                <a16:creationId xmlns:a16="http://schemas.microsoft.com/office/drawing/2014/main" xmlns="" id="{EC1F6337-227F-4C08-8101-B559B94DC561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4818" name="备注占位符 2">
            <a:extLst>
              <a:ext uri="{FF2B5EF4-FFF2-40B4-BE49-F238E27FC236}">
                <a16:creationId xmlns:a16="http://schemas.microsoft.com/office/drawing/2014/main" xmlns="" id="{E2A3E490-C67B-4801-9511-6E8C1592661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4819" name="灯片编号占位符 3">
            <a:extLst>
              <a:ext uri="{FF2B5EF4-FFF2-40B4-BE49-F238E27FC236}">
                <a16:creationId xmlns:a16="http://schemas.microsoft.com/office/drawing/2014/main" xmlns="" id="{2557262D-20A0-431B-A484-ED30B60D28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6A31E500-5D92-4C8B-BFF2-31BC6DE20E16}" type="slidenum">
              <a:rPr lang="zh-CN" altLang="en-US">
                <a:latin typeface="Arial" panose="020B0604020202020204" pitchFamily="34" charset="0"/>
                <a:ea typeface="微软雅黑 Light" charset="-122"/>
              </a:rPr>
              <a:pPr fontAlgn="base"/>
              <a:t>13</a:t>
            </a:fld>
            <a:endParaRPr lang="zh-CN" altLang="en-US">
              <a:latin typeface="Arial" panose="020B0604020202020204" pitchFamily="34" charset="0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09907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>
            <a:extLst>
              <a:ext uri="{FF2B5EF4-FFF2-40B4-BE49-F238E27FC236}">
                <a16:creationId xmlns:a16="http://schemas.microsoft.com/office/drawing/2014/main" xmlns="" id="{713E751A-12E0-45F3-A964-628253D8BBA1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2290" name="备注占位符 2">
            <a:extLst>
              <a:ext uri="{FF2B5EF4-FFF2-40B4-BE49-F238E27FC236}">
                <a16:creationId xmlns:a16="http://schemas.microsoft.com/office/drawing/2014/main" xmlns="" id="{BF4921ED-ABFA-47D9-A722-3B543819707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291" name="灯片编号占位符 3">
            <a:extLst>
              <a:ext uri="{FF2B5EF4-FFF2-40B4-BE49-F238E27FC236}">
                <a16:creationId xmlns:a16="http://schemas.microsoft.com/office/drawing/2014/main" xmlns="" id="{75B50394-6134-447A-BAA4-CCD6ADCBD6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0DB3582B-F1A8-40BE-A2F2-84EB380D49FB}" type="slidenum">
              <a:rPr lang="zh-CN" altLang="en-US">
                <a:latin typeface="Arial" panose="020B0604020202020204" pitchFamily="34" charset="0"/>
                <a:ea typeface="微软雅黑 Light" charset="-122"/>
              </a:rPr>
              <a:pPr fontAlgn="base"/>
              <a:t>14</a:t>
            </a:fld>
            <a:endParaRPr lang="zh-CN" altLang="en-US">
              <a:latin typeface="Arial" panose="020B0604020202020204" pitchFamily="34" charset="0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62243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幻灯片图像占位符 1">
            <a:extLst>
              <a:ext uri="{FF2B5EF4-FFF2-40B4-BE49-F238E27FC236}">
                <a16:creationId xmlns:a16="http://schemas.microsoft.com/office/drawing/2014/main" xmlns="" id="{62D033AD-466E-4CBD-A823-0EC633005DBA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8914" name="备注占位符 2">
            <a:extLst>
              <a:ext uri="{FF2B5EF4-FFF2-40B4-BE49-F238E27FC236}">
                <a16:creationId xmlns:a16="http://schemas.microsoft.com/office/drawing/2014/main" xmlns="" id="{E6EF42B2-94B0-48B6-B37D-6F7948D7E4C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8915" name="灯片编号占位符 3">
            <a:extLst>
              <a:ext uri="{FF2B5EF4-FFF2-40B4-BE49-F238E27FC236}">
                <a16:creationId xmlns:a16="http://schemas.microsoft.com/office/drawing/2014/main" xmlns="" id="{300A6B7C-5313-4791-9660-8A351CAD9A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1634C797-371A-4EC8-B424-728DC720BAB3}" type="slidenum">
              <a:rPr lang="zh-CN" altLang="en-US"/>
              <a:pPr fontAlgn="base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1620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幻灯片图像占位符 1">
            <a:extLst>
              <a:ext uri="{FF2B5EF4-FFF2-40B4-BE49-F238E27FC236}">
                <a16:creationId xmlns:a16="http://schemas.microsoft.com/office/drawing/2014/main" xmlns="" id="{11C108E2-E390-427B-9FEF-C586699B0B72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0962" name="备注占位符 2">
            <a:extLst>
              <a:ext uri="{FF2B5EF4-FFF2-40B4-BE49-F238E27FC236}">
                <a16:creationId xmlns:a16="http://schemas.microsoft.com/office/drawing/2014/main" xmlns="" id="{7972EF56-EA1A-47FB-B7DF-05918567C9D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0963" name="灯片编号占位符 3">
            <a:extLst>
              <a:ext uri="{FF2B5EF4-FFF2-40B4-BE49-F238E27FC236}">
                <a16:creationId xmlns:a16="http://schemas.microsoft.com/office/drawing/2014/main" xmlns="" id="{8B1FEBF6-22C1-42B4-AE10-C2002DD427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382150F5-837A-41DF-AA50-D55FE9290B04}" type="slidenum">
              <a:rPr lang="zh-CN" altLang="en-US"/>
              <a:pPr fontAlgn="base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2968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幻灯片图像占位符 1">
            <a:extLst>
              <a:ext uri="{FF2B5EF4-FFF2-40B4-BE49-F238E27FC236}">
                <a16:creationId xmlns:a16="http://schemas.microsoft.com/office/drawing/2014/main" xmlns="" id="{B4AAC210-60B5-43B5-BB46-9384ED1F4350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3010" name="备注占位符 2">
            <a:extLst>
              <a:ext uri="{FF2B5EF4-FFF2-40B4-BE49-F238E27FC236}">
                <a16:creationId xmlns:a16="http://schemas.microsoft.com/office/drawing/2014/main" xmlns="" id="{DABEEB3C-6D58-4420-81CD-43790A61E2B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3011" name="灯片编号占位符 3">
            <a:extLst>
              <a:ext uri="{FF2B5EF4-FFF2-40B4-BE49-F238E27FC236}">
                <a16:creationId xmlns:a16="http://schemas.microsoft.com/office/drawing/2014/main" xmlns="" id="{01C82977-2EFC-4CD9-AA41-FDCCC796CF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2F045151-A4FB-44C8-AB7F-5443CD35ADB9}" type="slidenum">
              <a:rPr lang="zh-CN" altLang="en-US"/>
              <a:pPr fontAlgn="base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5592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幻灯片图像占位符 1">
            <a:extLst>
              <a:ext uri="{FF2B5EF4-FFF2-40B4-BE49-F238E27FC236}">
                <a16:creationId xmlns:a16="http://schemas.microsoft.com/office/drawing/2014/main" xmlns="" id="{2F3B9CA7-6FA7-4D87-B25D-F7726BDD4DBE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5058" name="备注占位符 2">
            <a:extLst>
              <a:ext uri="{FF2B5EF4-FFF2-40B4-BE49-F238E27FC236}">
                <a16:creationId xmlns:a16="http://schemas.microsoft.com/office/drawing/2014/main" xmlns="" id="{1830D4EC-8AF9-4652-8AA7-1F43BEF2A23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5059" name="灯片编号占位符 3">
            <a:extLst>
              <a:ext uri="{FF2B5EF4-FFF2-40B4-BE49-F238E27FC236}">
                <a16:creationId xmlns:a16="http://schemas.microsoft.com/office/drawing/2014/main" xmlns="" id="{F6AB9072-3E4F-4A50-A3DD-CC86281DAB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A557D2D6-5F27-4654-B1FA-E7C61C12868B}" type="slidenum">
              <a:rPr lang="zh-CN" altLang="en-US"/>
              <a:pPr fontAlgn="base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668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幻灯片图像占位符 1">
            <a:extLst>
              <a:ext uri="{FF2B5EF4-FFF2-40B4-BE49-F238E27FC236}">
                <a16:creationId xmlns:a16="http://schemas.microsoft.com/office/drawing/2014/main" xmlns="" id="{31164075-3C25-4034-BEA6-B4718829E361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7106" name="备注占位符 2">
            <a:extLst>
              <a:ext uri="{FF2B5EF4-FFF2-40B4-BE49-F238E27FC236}">
                <a16:creationId xmlns:a16="http://schemas.microsoft.com/office/drawing/2014/main" xmlns="" id="{B8F7A678-26FD-471C-835D-0BC678FEB9F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7107" name="灯片编号占位符 3">
            <a:extLst>
              <a:ext uri="{FF2B5EF4-FFF2-40B4-BE49-F238E27FC236}">
                <a16:creationId xmlns:a16="http://schemas.microsoft.com/office/drawing/2014/main" xmlns="" id="{7B013296-9AF0-4D88-B614-8FE8D1DB5B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5CF179A5-ACD5-4A3A-A1EF-484FDC020984}" type="slidenum">
              <a:rPr lang="zh-CN" altLang="en-US"/>
              <a:pPr fontAlgn="base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6107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幻灯片图像占位符 1">
            <a:extLst>
              <a:ext uri="{FF2B5EF4-FFF2-40B4-BE49-F238E27FC236}">
                <a16:creationId xmlns:a16="http://schemas.microsoft.com/office/drawing/2014/main" xmlns="" id="{4898420C-C0CA-4847-A6FA-289E2E3FCB2D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9154" name="备注占位符 2">
            <a:extLst>
              <a:ext uri="{FF2B5EF4-FFF2-40B4-BE49-F238E27FC236}">
                <a16:creationId xmlns:a16="http://schemas.microsoft.com/office/drawing/2014/main" xmlns="" id="{5FF9FBA5-3835-43BC-8090-6DD8D798E7D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9155" name="灯片编号占位符 3">
            <a:extLst>
              <a:ext uri="{FF2B5EF4-FFF2-40B4-BE49-F238E27FC236}">
                <a16:creationId xmlns:a16="http://schemas.microsoft.com/office/drawing/2014/main" xmlns="" id="{0A39A888-4694-4B92-8225-19E041C735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AC2BD311-7EC7-4514-9442-FE6B708C08A8}" type="slidenum">
              <a:rPr lang="zh-CN" altLang="en-US"/>
              <a:pPr fontAlgn="base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01050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>
            <a:extLst>
              <a:ext uri="{FF2B5EF4-FFF2-40B4-BE49-F238E27FC236}">
                <a16:creationId xmlns:a16="http://schemas.microsoft.com/office/drawing/2014/main" xmlns="" id="{713E751A-12E0-45F3-A964-628253D8BBA1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2290" name="备注占位符 2">
            <a:extLst>
              <a:ext uri="{FF2B5EF4-FFF2-40B4-BE49-F238E27FC236}">
                <a16:creationId xmlns:a16="http://schemas.microsoft.com/office/drawing/2014/main" xmlns="" id="{BF4921ED-ABFA-47D9-A722-3B543819707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291" name="灯片编号占位符 3">
            <a:extLst>
              <a:ext uri="{FF2B5EF4-FFF2-40B4-BE49-F238E27FC236}">
                <a16:creationId xmlns:a16="http://schemas.microsoft.com/office/drawing/2014/main" xmlns="" id="{75B50394-6134-447A-BAA4-CCD6ADCBD6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0DB3582B-F1A8-40BE-A2F2-84EB380D49FB}" type="slidenum">
              <a:rPr lang="zh-CN" altLang="en-US">
                <a:latin typeface="Arial" panose="020B0604020202020204" pitchFamily="34" charset="0"/>
                <a:ea typeface="微软雅黑 Light" charset="-122"/>
              </a:rPr>
              <a:pPr fontAlgn="base"/>
              <a:t>21</a:t>
            </a:fld>
            <a:endParaRPr lang="zh-CN" altLang="en-US">
              <a:latin typeface="Arial" panose="020B0604020202020204" pitchFamily="34" charset="0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91863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幻灯片图像占位符 1">
            <a:extLst>
              <a:ext uri="{FF2B5EF4-FFF2-40B4-BE49-F238E27FC236}">
                <a16:creationId xmlns:a16="http://schemas.microsoft.com/office/drawing/2014/main" xmlns="" id="{A5CE0BE3-4A64-4CED-9ACE-DAD2ADF6DA63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53250" name="备注占位符 2">
            <a:extLst>
              <a:ext uri="{FF2B5EF4-FFF2-40B4-BE49-F238E27FC236}">
                <a16:creationId xmlns:a16="http://schemas.microsoft.com/office/drawing/2014/main" xmlns="" id="{0D4AF56A-0891-43B1-81DA-E5F35B271DE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3251" name="灯片编号占位符 3">
            <a:extLst>
              <a:ext uri="{FF2B5EF4-FFF2-40B4-BE49-F238E27FC236}">
                <a16:creationId xmlns:a16="http://schemas.microsoft.com/office/drawing/2014/main" xmlns="" id="{DDE175EF-43F7-4F5A-AA1F-F70327F89F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F394506D-E551-4A3E-BF52-251069A77FA5}" type="slidenum">
              <a:rPr lang="zh-CN" altLang="en-US"/>
              <a:pPr fontAlgn="base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1993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幻灯片图像占位符 1">
            <a:extLst>
              <a:ext uri="{FF2B5EF4-FFF2-40B4-BE49-F238E27FC236}">
                <a16:creationId xmlns:a16="http://schemas.microsoft.com/office/drawing/2014/main" xmlns="" id="{67784FC2-775D-4BF8-8FC1-060D7FBB904B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55298" name="备注占位符 2">
            <a:extLst>
              <a:ext uri="{FF2B5EF4-FFF2-40B4-BE49-F238E27FC236}">
                <a16:creationId xmlns:a16="http://schemas.microsoft.com/office/drawing/2014/main" xmlns="" id="{BA5DF798-C816-47AB-BB24-71E0F1224D8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5299" name="灯片编号占位符 3">
            <a:extLst>
              <a:ext uri="{FF2B5EF4-FFF2-40B4-BE49-F238E27FC236}">
                <a16:creationId xmlns:a16="http://schemas.microsoft.com/office/drawing/2014/main" xmlns="" id="{5092D520-7BB3-47DD-BA8D-0768BC048D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D856EA5D-85C8-40D0-80D0-FF80969B1451}" type="slidenum">
              <a:rPr lang="zh-CN" altLang="en-US"/>
              <a:pPr fontAlgn="base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8209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幻灯片图像占位符 1">
            <a:extLst>
              <a:ext uri="{FF2B5EF4-FFF2-40B4-BE49-F238E27FC236}">
                <a16:creationId xmlns:a16="http://schemas.microsoft.com/office/drawing/2014/main" xmlns="" id="{22352DC7-6F8D-45AF-9E80-B3AAB3000FE1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57346" name="备注占位符 2">
            <a:extLst>
              <a:ext uri="{FF2B5EF4-FFF2-40B4-BE49-F238E27FC236}">
                <a16:creationId xmlns:a16="http://schemas.microsoft.com/office/drawing/2014/main" xmlns="" id="{0192C252-4199-48BE-A627-92482BD1947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7347" name="灯片编号占位符 3">
            <a:extLst>
              <a:ext uri="{FF2B5EF4-FFF2-40B4-BE49-F238E27FC236}">
                <a16:creationId xmlns:a16="http://schemas.microsoft.com/office/drawing/2014/main" xmlns="" id="{979436B2-16D9-41BE-A624-3F3FD8E584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E07583AE-351F-4D5B-94F9-005536C70176}" type="slidenum">
              <a:rPr lang="zh-CN" altLang="en-US"/>
              <a:pPr fontAlgn="base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856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幻灯片图像占位符 1">
            <a:extLst>
              <a:ext uri="{FF2B5EF4-FFF2-40B4-BE49-F238E27FC236}">
                <a16:creationId xmlns:a16="http://schemas.microsoft.com/office/drawing/2014/main" xmlns="" id="{C9A33007-865A-4245-BCA2-F8046AC6B5B0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59394" name="备注占位符 2">
            <a:extLst>
              <a:ext uri="{FF2B5EF4-FFF2-40B4-BE49-F238E27FC236}">
                <a16:creationId xmlns:a16="http://schemas.microsoft.com/office/drawing/2014/main" xmlns="" id="{44AED37E-48BE-457C-AFE0-DBA910EECCC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9395" name="灯片编号占位符 3">
            <a:extLst>
              <a:ext uri="{FF2B5EF4-FFF2-40B4-BE49-F238E27FC236}">
                <a16:creationId xmlns:a16="http://schemas.microsoft.com/office/drawing/2014/main" xmlns="" id="{59049BD2-F09B-4E53-8F07-9F9061B2F3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40E782FD-9401-4319-8117-6077AB4A93F9}" type="slidenum">
              <a:rPr lang="zh-CN" altLang="en-US"/>
              <a:pPr fontAlgn="base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204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幻灯片图像占位符 1">
            <a:extLst>
              <a:ext uri="{FF2B5EF4-FFF2-40B4-BE49-F238E27FC236}">
                <a16:creationId xmlns:a16="http://schemas.microsoft.com/office/drawing/2014/main" xmlns="" id="{9C65393D-AFE8-49D9-BAEB-92EC731D705B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61442" name="备注占位符 2">
            <a:extLst>
              <a:ext uri="{FF2B5EF4-FFF2-40B4-BE49-F238E27FC236}">
                <a16:creationId xmlns:a16="http://schemas.microsoft.com/office/drawing/2014/main" xmlns="" id="{EFEC1EE2-66C3-45EF-8235-3283F45D45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1443" name="灯片编号占位符 3">
            <a:extLst>
              <a:ext uri="{FF2B5EF4-FFF2-40B4-BE49-F238E27FC236}">
                <a16:creationId xmlns:a16="http://schemas.microsoft.com/office/drawing/2014/main" xmlns="" id="{7E71EE26-8DCE-4DA3-883C-62A41B2C62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D3FE3F0C-0A93-49CA-8149-335790A8C48C}" type="slidenum">
              <a:rPr lang="zh-CN" altLang="en-US">
                <a:latin typeface="Arial" panose="020B0604020202020204" pitchFamily="34" charset="0"/>
                <a:ea typeface="微软雅黑 Light" charset="-122"/>
              </a:rPr>
              <a:pPr fontAlgn="base"/>
              <a:t>26</a:t>
            </a:fld>
            <a:endParaRPr lang="zh-CN" altLang="en-US">
              <a:latin typeface="Arial" panose="020B0604020202020204" pitchFamily="34" charset="0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35732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>
            <a:extLst>
              <a:ext uri="{FF2B5EF4-FFF2-40B4-BE49-F238E27FC236}">
                <a16:creationId xmlns:a16="http://schemas.microsoft.com/office/drawing/2014/main" xmlns="" id="{713E751A-12E0-45F3-A964-628253D8BBA1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2290" name="备注占位符 2">
            <a:extLst>
              <a:ext uri="{FF2B5EF4-FFF2-40B4-BE49-F238E27FC236}">
                <a16:creationId xmlns:a16="http://schemas.microsoft.com/office/drawing/2014/main" xmlns="" id="{BF4921ED-ABFA-47D9-A722-3B543819707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291" name="灯片编号占位符 3">
            <a:extLst>
              <a:ext uri="{FF2B5EF4-FFF2-40B4-BE49-F238E27FC236}">
                <a16:creationId xmlns:a16="http://schemas.microsoft.com/office/drawing/2014/main" xmlns="" id="{75B50394-6134-447A-BAA4-CCD6ADCBD6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0DB3582B-F1A8-40BE-A2F2-84EB380D49FB}" type="slidenum">
              <a:rPr lang="zh-CN" altLang="en-US">
                <a:latin typeface="Arial" panose="020B0604020202020204" pitchFamily="34" charset="0"/>
                <a:ea typeface="微软雅黑 Light" charset="-122"/>
              </a:rPr>
              <a:pPr fontAlgn="base"/>
              <a:t>27</a:t>
            </a:fld>
            <a:endParaRPr lang="zh-CN" altLang="en-US">
              <a:latin typeface="Arial" panose="020B0604020202020204" pitchFamily="34" charset="0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46788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幻灯片图像占位符 1">
            <a:extLst>
              <a:ext uri="{FF2B5EF4-FFF2-40B4-BE49-F238E27FC236}">
                <a16:creationId xmlns:a16="http://schemas.microsoft.com/office/drawing/2014/main" xmlns="" id="{A40C987B-DAF2-4320-92AD-DD058D57FE28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65538" name="备注占位符 2">
            <a:extLst>
              <a:ext uri="{FF2B5EF4-FFF2-40B4-BE49-F238E27FC236}">
                <a16:creationId xmlns:a16="http://schemas.microsoft.com/office/drawing/2014/main" xmlns="" id="{69EC5C00-D9FA-4E1A-BD55-789878BEE6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5539" name="灯片编号占位符 3">
            <a:extLst>
              <a:ext uri="{FF2B5EF4-FFF2-40B4-BE49-F238E27FC236}">
                <a16:creationId xmlns:a16="http://schemas.microsoft.com/office/drawing/2014/main" xmlns="" id="{62657B50-B702-4FCC-85C3-8DC95A858C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16716339-83FC-472D-8F0A-268CF09EEF5F}" type="slidenum">
              <a:rPr lang="zh-CN" altLang="en-US">
                <a:latin typeface="Arial" panose="020B0604020202020204" pitchFamily="34" charset="0"/>
                <a:ea typeface="微软雅黑 Light" charset="-122"/>
              </a:rPr>
              <a:pPr fontAlgn="base"/>
              <a:t>28</a:t>
            </a:fld>
            <a:endParaRPr lang="zh-CN" altLang="en-US">
              <a:latin typeface="Arial" panose="020B0604020202020204" pitchFamily="34" charset="0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05713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幻灯片图像占位符 1">
            <a:extLst>
              <a:ext uri="{FF2B5EF4-FFF2-40B4-BE49-F238E27FC236}">
                <a16:creationId xmlns:a16="http://schemas.microsoft.com/office/drawing/2014/main" xmlns="" id="{C8CF52A9-41D1-42A6-8190-00373435EA2B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67586" name="备注占位符 2">
            <a:extLst>
              <a:ext uri="{FF2B5EF4-FFF2-40B4-BE49-F238E27FC236}">
                <a16:creationId xmlns:a16="http://schemas.microsoft.com/office/drawing/2014/main" xmlns="" id="{86E9D699-FCB5-45AB-A3A4-5ABA9B3E3A9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7587" name="灯片编号占位符 3">
            <a:extLst>
              <a:ext uri="{FF2B5EF4-FFF2-40B4-BE49-F238E27FC236}">
                <a16:creationId xmlns:a16="http://schemas.microsoft.com/office/drawing/2014/main" xmlns="" id="{EA9B571E-CDD1-4071-AA9C-544281F286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A15246E5-CFCA-49E7-B9FB-BA5903E73F0D}" type="slidenum">
              <a:rPr lang="zh-CN" altLang="en-US"/>
              <a:pPr fontAlgn="base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2813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>
            <a:extLst>
              <a:ext uri="{FF2B5EF4-FFF2-40B4-BE49-F238E27FC236}">
                <a16:creationId xmlns:a16="http://schemas.microsoft.com/office/drawing/2014/main" xmlns="" id="{CD7C3466-DFC5-4C9C-A6E1-A208C11CD697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4" name="备注占位符 2">
            <a:extLst>
              <a:ext uri="{FF2B5EF4-FFF2-40B4-BE49-F238E27FC236}">
                <a16:creationId xmlns:a16="http://schemas.microsoft.com/office/drawing/2014/main" xmlns="" id="{B471EA2B-B99B-4A32-85C7-1AA22436FD5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195" name="灯片编号占位符 3">
            <a:extLst>
              <a:ext uri="{FF2B5EF4-FFF2-40B4-BE49-F238E27FC236}">
                <a16:creationId xmlns:a16="http://schemas.microsoft.com/office/drawing/2014/main" xmlns="" id="{109BABAF-FD57-4CEB-ACB6-E3103C4F8B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/>
            <a:fld id="{2C11F8B5-8F06-434F-969E-2704C0E7087C}" type="slidenum">
              <a:rPr lang="zh-CN" altLang="en-US"/>
              <a:pPr fontAlgn="base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51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17B9-DB2C-47D1-9D30-961E5AB31153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6B8F4-E1A2-4F22-9F0A-D1ED5F114E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72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17B9-DB2C-47D1-9D30-961E5AB31153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6B8F4-E1A2-4F22-9F0A-D1ED5F114E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92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17B9-DB2C-47D1-9D30-961E5AB31153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6B8F4-E1A2-4F22-9F0A-D1ED5F114E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959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17B9-DB2C-47D1-9D30-961E5AB31153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6B8F4-E1A2-4F22-9F0A-D1ED5F114E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508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17B9-DB2C-47D1-9D30-961E5AB31153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6B8F4-E1A2-4F22-9F0A-D1ED5F114E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3273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17B9-DB2C-47D1-9D30-961E5AB31153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6B8F4-E1A2-4F22-9F0A-D1ED5F114E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012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17B9-DB2C-47D1-9D30-961E5AB31153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6B8F4-E1A2-4F22-9F0A-D1ED5F114E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680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17B9-DB2C-47D1-9D30-961E5AB31153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6B8F4-E1A2-4F22-9F0A-D1ED5F114E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76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17B9-DB2C-47D1-9D30-961E5AB31153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6B8F4-E1A2-4F22-9F0A-D1ED5F114E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147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17B9-DB2C-47D1-9D30-961E5AB31153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6B8F4-E1A2-4F22-9F0A-D1ED5F114E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94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817B9-DB2C-47D1-9D30-961E5AB31153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6B8F4-E1A2-4F22-9F0A-D1ED5F114E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830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339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83FF2D99-E9D2-474E-890D-18A5D1F6296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694202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817B9-DB2C-47D1-9D30-961E5AB31153}" type="datetimeFigureOut">
              <a:rPr lang="zh-CN" altLang="en-US" smtClean="0"/>
              <a:t>2018/11/28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6B8F4-E1A2-4F22-9F0A-D1ED5F114E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32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.png"/><Relationship Id="rId2" Type="http://schemas.openxmlformats.org/officeDocument/2006/relationships/audio" Target="../media/media1.mid"/><Relationship Id="rId1" Type="http://schemas.microsoft.com/office/2007/relationships/media" Target="../media/media1.mid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D7F6C66-CA38-4040-BCCE-DBD008A236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4374"/>
            <a:ext cx="3364818" cy="47608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3903D852-E7C5-4091-BBB3-AE98068D9333}"/>
              </a:ext>
            </a:extLst>
          </p:cNvPr>
          <p:cNvSpPr txBox="1"/>
          <p:nvPr/>
        </p:nvSpPr>
        <p:spPr>
          <a:xfrm>
            <a:off x="2411873" y="2524447"/>
            <a:ext cx="7042023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3200" b="1" spc="225" noProof="1">
                <a:solidFill>
                  <a:srgbClr val="1589BE"/>
                </a:solidFill>
                <a:cs typeface="+mn-ea"/>
                <a:sym typeface="+mn-lt"/>
              </a:rPr>
              <a:t>人力资源招聘广告</a:t>
            </a:r>
            <a:r>
              <a:rPr lang="en-US" altLang="zh-CN" sz="3200" b="1" spc="225" noProof="1">
                <a:solidFill>
                  <a:srgbClr val="1589BE"/>
                </a:solidFill>
                <a:cs typeface="+mn-ea"/>
                <a:sym typeface="+mn-lt"/>
              </a:rPr>
              <a:t>ppt</a:t>
            </a:r>
            <a:r>
              <a:rPr lang="zh-CN" altLang="en-US" sz="3200" b="1" spc="225" noProof="1">
                <a:solidFill>
                  <a:srgbClr val="1589BE"/>
                </a:solidFill>
                <a:cs typeface="+mn-ea"/>
                <a:sym typeface="+mn-lt"/>
              </a:rPr>
              <a:t>模板</a:t>
            </a:r>
            <a:endParaRPr lang="zh-CN" altLang="en-US" sz="3200" spc="225" noProof="1">
              <a:solidFill>
                <a:srgbClr val="53A202"/>
              </a:solidFill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8DC6C6B-9122-42A3-BB97-997B190FE82F}"/>
              </a:ext>
            </a:extLst>
          </p:cNvPr>
          <p:cNvSpPr txBox="1"/>
          <p:nvPr/>
        </p:nvSpPr>
        <p:spPr>
          <a:xfrm>
            <a:off x="3595975" y="3462699"/>
            <a:ext cx="4999907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5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可用于校园招聘 </a:t>
            </a:r>
            <a:r>
              <a:rPr lang="en-US" altLang="zh-CN" sz="15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 </a:t>
            </a:r>
            <a:r>
              <a:rPr lang="zh-CN" altLang="en-US" sz="15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校园宣讲 </a:t>
            </a:r>
            <a:r>
              <a:rPr lang="en-US" altLang="zh-CN" sz="15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 </a:t>
            </a:r>
            <a:r>
              <a:rPr lang="zh-CN" altLang="en-US" sz="15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企业宣讲 </a:t>
            </a:r>
            <a:r>
              <a:rPr lang="en-US" altLang="zh-CN" sz="15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/ </a:t>
            </a:r>
            <a:r>
              <a:rPr lang="zh-CN" altLang="en-US" sz="15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宣讲会等场景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D333CD9B-3B2D-40D1-997E-9B17C8052111}"/>
              </a:ext>
            </a:extLst>
          </p:cNvPr>
          <p:cNvSpPr txBox="1"/>
          <p:nvPr/>
        </p:nvSpPr>
        <p:spPr>
          <a:xfrm>
            <a:off x="6246787" y="3792659"/>
            <a:ext cx="217005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/>
            <a:r>
              <a:rPr lang="zh-CN" altLang="en-US" sz="15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觅知网人事部：</a:t>
            </a:r>
            <a:r>
              <a:rPr lang="en-US" altLang="zh-CN" sz="15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May</a:t>
            </a:r>
            <a:endParaRPr lang="zh-CN" altLang="en-US" sz="1500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7AFBAE9D-BBC2-475D-AD4F-9B50A3874E5E}"/>
              </a:ext>
            </a:extLst>
          </p:cNvPr>
          <p:cNvSpPr txBox="1"/>
          <p:nvPr/>
        </p:nvSpPr>
        <p:spPr>
          <a:xfrm>
            <a:off x="3364819" y="1911375"/>
            <a:ext cx="357284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/>
            <a:r>
              <a:rPr lang="zh-CN" altLang="en-US" sz="2100" b="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梦想从这里起航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BF3F4A9D-88E0-4E64-BE9B-D1613CD358B5}"/>
              </a:ext>
            </a:extLst>
          </p:cNvPr>
          <p:cNvCxnSpPr>
            <a:cxnSpLocks/>
          </p:cNvCxnSpPr>
          <p:nvPr/>
        </p:nvCxnSpPr>
        <p:spPr>
          <a:xfrm>
            <a:off x="3364818" y="3282149"/>
            <a:ext cx="5231384" cy="0"/>
          </a:xfrm>
          <a:prstGeom prst="line">
            <a:avLst/>
          </a:prstGeom>
          <a:ln w="142875" cmpd="thinThick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6" name="jianxinwei">
            <a:hlinkClick r:id="" action="ppaction://media"/>
            <a:extLst>
              <a:ext uri="{FF2B5EF4-FFF2-40B4-BE49-F238E27FC236}">
                <a16:creationId xmlns:a16="http://schemas.microsoft.com/office/drawing/2014/main" xmlns="" id="{20B77A5B-F55F-43B9-8377-35D4AEC903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95325" y="89535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77962"/>
      </p:ext>
    </p:extLst>
  </p:cSld>
  <p:clrMapOvr>
    <a:masterClrMapping/>
  </p:clrMapOvr>
  <p:transition spd="slow" advTm="3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00"/>
                            </p:stCondLst>
                            <p:childTnLst>
                              <p:par>
                                <p:cTn id="2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300"/>
                            </p:stCondLst>
                            <p:childTnLst>
                              <p:par>
                                <p:cTn id="3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00"/>
                            </p:stCondLst>
                            <p:childTnLst>
                              <p:par>
                                <p:cTn id="4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300"/>
                            </p:stCondLst>
                            <p:childTnLst>
                              <p:par>
                                <p:cTn id="4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AD9E49D5-A367-4E69-AA09-DC93D221FF90}"/>
              </a:ext>
            </a:extLst>
          </p:cNvPr>
          <p:cNvGrpSpPr/>
          <p:nvPr/>
        </p:nvGrpSpPr>
        <p:grpSpPr>
          <a:xfrm>
            <a:off x="3831636" y="2789185"/>
            <a:ext cx="3972193" cy="632348"/>
            <a:chOff x="4487917" y="1999861"/>
            <a:chExt cx="5296257" cy="843130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7A7A96C8-5ACD-422A-98DC-6D7F07FC916C}"/>
                </a:ext>
              </a:extLst>
            </p:cNvPr>
            <p:cNvSpPr/>
            <p:nvPr/>
          </p:nvSpPr>
          <p:spPr>
            <a:xfrm>
              <a:off x="4487917" y="1999861"/>
              <a:ext cx="861849" cy="834533"/>
            </a:xfrm>
            <a:prstGeom prst="rect">
              <a:avLst/>
            </a:prstGeom>
            <a:noFill/>
            <a:ln w="317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ACC2E6C1-1AC6-4F5B-98C1-318BC781A8CC}"/>
                </a:ext>
              </a:extLst>
            </p:cNvPr>
            <p:cNvSpPr/>
            <p:nvPr/>
          </p:nvSpPr>
          <p:spPr>
            <a:xfrm>
              <a:off x="5448656" y="1999861"/>
              <a:ext cx="4335518" cy="843130"/>
            </a:xfrm>
            <a:prstGeom prst="rect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C91B8F5-42BD-466F-8415-09E2EC0A48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64" y="1900443"/>
            <a:ext cx="5200737" cy="3243058"/>
          </a:xfrm>
          <a:prstGeom prst="rect">
            <a:avLst/>
          </a:prstGeom>
        </p:spPr>
      </p:pic>
      <p:sp>
        <p:nvSpPr>
          <p:cNvPr id="9220" name="文本框 32">
            <a:extLst>
              <a:ext uri="{FF2B5EF4-FFF2-40B4-BE49-F238E27FC236}">
                <a16:creationId xmlns:a16="http://schemas.microsoft.com/office/drawing/2014/main" xmlns="" id="{F83CFA80-6892-47EF-B1D1-D12E1A18D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8246" y="1022985"/>
            <a:ext cx="3075384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4500" b="1" dirty="0">
                <a:solidFill>
                  <a:srgbClr val="262626"/>
                </a:solidFill>
                <a:cs typeface="+mn-ea"/>
                <a:sym typeface="+mn-lt"/>
              </a:rPr>
              <a:t>目 录</a:t>
            </a:r>
            <a:endParaRPr lang="en-US" altLang="zh-CN" sz="4500" b="1" dirty="0">
              <a:solidFill>
                <a:srgbClr val="262626"/>
              </a:solidFill>
              <a:cs typeface="+mn-ea"/>
              <a:sym typeface="+mn-lt"/>
            </a:endParaRPr>
          </a:p>
          <a:p>
            <a:r>
              <a:rPr lang="en-US" altLang="zh-CN" b="1" dirty="0">
                <a:solidFill>
                  <a:srgbClr val="262626"/>
                </a:solidFill>
                <a:cs typeface="+mn-ea"/>
                <a:sym typeface="+mn-lt"/>
              </a:rPr>
              <a:t>CONTENTS</a:t>
            </a:r>
            <a:endParaRPr lang="zh-CN" altLang="en-US" b="1" dirty="0">
              <a:solidFill>
                <a:srgbClr val="262626"/>
              </a:solidFill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275B4051-BD0D-4814-B986-3BAD9E012591}"/>
              </a:ext>
            </a:extLst>
          </p:cNvPr>
          <p:cNvSpPr/>
          <p:nvPr/>
        </p:nvSpPr>
        <p:spPr>
          <a:xfrm>
            <a:off x="3831636" y="1130930"/>
            <a:ext cx="2725340" cy="52334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defRPr/>
            </a:pPr>
            <a:r>
              <a:rPr lang="en-US" altLang="zh-CN" sz="2801" kern="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01.   </a:t>
            </a:r>
            <a:r>
              <a:rPr lang="zh-CN" altLang="en-US" sz="2801" kern="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公司简介</a:t>
            </a:r>
            <a:endParaRPr lang="zh-CN" altLang="zh-CN" sz="2801" kern="100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ECA335D4-C7CC-4A82-9615-232A7F47E58D}"/>
              </a:ext>
            </a:extLst>
          </p:cNvPr>
          <p:cNvSpPr/>
          <p:nvPr/>
        </p:nvSpPr>
        <p:spPr>
          <a:xfrm>
            <a:off x="3831636" y="2007847"/>
            <a:ext cx="3555206" cy="52334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defRPr/>
            </a:pPr>
            <a:r>
              <a:rPr lang="en-US" altLang="zh-CN" sz="2801" kern="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02.   </a:t>
            </a:r>
            <a:r>
              <a:rPr lang="zh-CN" altLang="en-US" sz="2801" kern="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职业发展与福利</a:t>
            </a:r>
            <a:endParaRPr lang="zh-CN" altLang="zh-CN" sz="2801" kern="100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45F0F55A-F490-4F88-9067-21CA5497CC74}"/>
              </a:ext>
            </a:extLst>
          </p:cNvPr>
          <p:cNvSpPr/>
          <p:nvPr/>
        </p:nvSpPr>
        <p:spPr>
          <a:xfrm>
            <a:off x="3831636" y="2852104"/>
            <a:ext cx="3601640" cy="52334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defRPr/>
            </a:pPr>
            <a:r>
              <a:rPr lang="en-US" altLang="zh-CN" sz="2801" kern="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03.   </a:t>
            </a:r>
            <a:r>
              <a:rPr lang="zh-CN" altLang="en-US" sz="2801" kern="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校招岗位与流程</a:t>
            </a:r>
            <a:endParaRPr lang="zh-CN" altLang="zh-CN" sz="2801" kern="100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BB0EEC6A-232B-457C-95F3-21F9145F503A}"/>
              </a:ext>
            </a:extLst>
          </p:cNvPr>
          <p:cNvSpPr/>
          <p:nvPr/>
        </p:nvSpPr>
        <p:spPr>
          <a:xfrm>
            <a:off x="3831636" y="3750317"/>
            <a:ext cx="2725340" cy="52334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defRPr/>
            </a:pPr>
            <a:r>
              <a:rPr lang="en-US" altLang="zh-CN" sz="2801" kern="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04.   </a:t>
            </a:r>
            <a:r>
              <a:rPr lang="zh-CN" altLang="en-US" sz="2801" kern="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联系方式</a:t>
            </a:r>
            <a:endParaRPr lang="zh-CN" altLang="zh-CN" sz="2801" kern="100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092B6129-855F-4DEA-B32A-C39D4D336B9F}"/>
              </a:ext>
            </a:extLst>
          </p:cNvPr>
          <p:cNvGrpSpPr/>
          <p:nvPr/>
        </p:nvGrpSpPr>
        <p:grpSpPr>
          <a:xfrm>
            <a:off x="3831636" y="1088966"/>
            <a:ext cx="3972193" cy="632348"/>
            <a:chOff x="4487917" y="1999861"/>
            <a:chExt cx="5296257" cy="84313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79BB6858-E8DF-4F39-88E4-3E5E67FA4F3F}"/>
                </a:ext>
              </a:extLst>
            </p:cNvPr>
            <p:cNvSpPr/>
            <p:nvPr/>
          </p:nvSpPr>
          <p:spPr>
            <a:xfrm>
              <a:off x="4487917" y="1999861"/>
              <a:ext cx="861849" cy="834533"/>
            </a:xfrm>
            <a:prstGeom prst="rect">
              <a:avLst/>
            </a:prstGeom>
            <a:noFill/>
            <a:ln w="31750">
              <a:solidFill>
                <a:srgbClr val="FAA3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42D60E6E-8BED-4831-98B8-37643323C218}"/>
                </a:ext>
              </a:extLst>
            </p:cNvPr>
            <p:cNvSpPr/>
            <p:nvPr/>
          </p:nvSpPr>
          <p:spPr>
            <a:xfrm>
              <a:off x="5448656" y="1999861"/>
              <a:ext cx="4335518" cy="843130"/>
            </a:xfrm>
            <a:prstGeom prst="rect">
              <a:avLst/>
            </a:prstGeom>
            <a:noFill/>
            <a:ln w="25400">
              <a:solidFill>
                <a:srgbClr val="FAA3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94D47068-3A28-4489-B7B9-E2F2C6060A72}"/>
              </a:ext>
            </a:extLst>
          </p:cNvPr>
          <p:cNvGrpSpPr/>
          <p:nvPr/>
        </p:nvGrpSpPr>
        <p:grpSpPr>
          <a:xfrm>
            <a:off x="3831636" y="1942300"/>
            <a:ext cx="3972193" cy="632348"/>
            <a:chOff x="4487917" y="1999861"/>
            <a:chExt cx="5296257" cy="843130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BB5265A8-AF03-411A-A3C1-9CD0EEA4B41D}"/>
                </a:ext>
              </a:extLst>
            </p:cNvPr>
            <p:cNvSpPr/>
            <p:nvPr/>
          </p:nvSpPr>
          <p:spPr>
            <a:xfrm>
              <a:off x="4487917" y="1999861"/>
              <a:ext cx="861849" cy="834533"/>
            </a:xfrm>
            <a:prstGeom prst="rect">
              <a:avLst/>
            </a:pr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AFD3E82C-6C5A-4E66-906A-5C6451B3E2DE}"/>
                </a:ext>
              </a:extLst>
            </p:cNvPr>
            <p:cNvSpPr/>
            <p:nvPr/>
          </p:nvSpPr>
          <p:spPr>
            <a:xfrm>
              <a:off x="5448656" y="1999861"/>
              <a:ext cx="4335518" cy="843130"/>
            </a:xfrm>
            <a:prstGeom prst="rect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7F6194A5-ECD2-4637-B875-4D35938FDD5B}"/>
              </a:ext>
            </a:extLst>
          </p:cNvPr>
          <p:cNvGrpSpPr/>
          <p:nvPr/>
        </p:nvGrpSpPr>
        <p:grpSpPr>
          <a:xfrm>
            <a:off x="3831636" y="3682378"/>
            <a:ext cx="3972193" cy="632348"/>
            <a:chOff x="4487917" y="1999861"/>
            <a:chExt cx="5296257" cy="843130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59834F85-8348-49DD-A9DB-16AB2E94048A}"/>
                </a:ext>
              </a:extLst>
            </p:cNvPr>
            <p:cNvSpPr/>
            <p:nvPr/>
          </p:nvSpPr>
          <p:spPr>
            <a:xfrm>
              <a:off x="4487917" y="1999861"/>
              <a:ext cx="861849" cy="834533"/>
            </a:xfrm>
            <a:prstGeom prst="rect">
              <a:avLst/>
            </a:prstGeom>
            <a:noFill/>
            <a:ln w="31750">
              <a:solidFill>
                <a:srgbClr val="1589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5D087DA4-85CC-4511-A684-2E064F013377}"/>
                </a:ext>
              </a:extLst>
            </p:cNvPr>
            <p:cNvSpPr/>
            <p:nvPr/>
          </p:nvSpPr>
          <p:spPr>
            <a:xfrm>
              <a:off x="5448656" y="1999861"/>
              <a:ext cx="4335518" cy="843130"/>
            </a:xfrm>
            <a:prstGeom prst="rect">
              <a:avLst/>
            </a:prstGeom>
            <a:noFill/>
            <a:ln w="25400">
              <a:solidFill>
                <a:srgbClr val="1589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089954569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1B88531-6492-4281-8EB1-DE47A117C4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1" b="7563"/>
          <a:stretch/>
        </p:blipFill>
        <p:spPr>
          <a:xfrm>
            <a:off x="66675" y="1239004"/>
            <a:ext cx="3451513" cy="3609221"/>
          </a:xfrm>
          <a:prstGeom prst="rect">
            <a:avLst/>
          </a:prstGeom>
        </p:spPr>
      </p:pic>
      <p:sp>
        <p:nvSpPr>
          <p:cNvPr id="11268" name="矩形 10">
            <a:extLst>
              <a:ext uri="{FF2B5EF4-FFF2-40B4-BE49-F238E27FC236}">
                <a16:creationId xmlns:a16="http://schemas.microsoft.com/office/drawing/2014/main" xmlns="" id="{C27D89A2-7871-489B-9215-5A157EF78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632" y="2971998"/>
            <a:ext cx="212883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企业简介</a:t>
            </a:r>
            <a:endParaRPr lang="en-US" altLang="zh-CN" sz="240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发展历程</a:t>
            </a:r>
            <a:endParaRPr lang="en-US" altLang="zh-CN" sz="240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269" name="矩形 8">
            <a:extLst>
              <a:ext uri="{FF2B5EF4-FFF2-40B4-BE49-F238E27FC236}">
                <a16:creationId xmlns:a16="http://schemas.microsoft.com/office/drawing/2014/main" xmlns="" id="{30D73116-E1DE-4344-9C37-3306A2469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6597" y="2964802"/>
            <a:ext cx="2105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企业文化</a:t>
            </a:r>
            <a:endParaRPr lang="en-US" altLang="zh-CN" sz="240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企业产品</a:t>
            </a:r>
            <a:endParaRPr lang="en-US" altLang="zh-CN" sz="240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21ED390-6455-4C18-A3BB-3C0E396B7636}"/>
              </a:ext>
            </a:extLst>
          </p:cNvPr>
          <p:cNvGrpSpPr/>
          <p:nvPr/>
        </p:nvGrpSpPr>
        <p:grpSpPr>
          <a:xfrm>
            <a:off x="2398165" y="1768813"/>
            <a:ext cx="5383760" cy="880328"/>
            <a:chOff x="4487917" y="1999861"/>
            <a:chExt cx="4618113" cy="84313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3D7EF50D-0CBD-481A-AD68-5C1C5FB9C76B}"/>
                </a:ext>
              </a:extLst>
            </p:cNvPr>
            <p:cNvSpPr/>
            <p:nvPr/>
          </p:nvSpPr>
          <p:spPr>
            <a:xfrm>
              <a:off x="4487917" y="1999861"/>
              <a:ext cx="861849" cy="834533"/>
            </a:xfrm>
            <a:prstGeom prst="rect">
              <a:avLst/>
            </a:prstGeom>
            <a:noFill/>
            <a:ln w="31750">
              <a:solidFill>
                <a:srgbClr val="FAA3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9543F99F-4864-4CE1-836F-ADC0A6F4576A}"/>
                </a:ext>
              </a:extLst>
            </p:cNvPr>
            <p:cNvSpPr/>
            <p:nvPr/>
          </p:nvSpPr>
          <p:spPr>
            <a:xfrm>
              <a:off x="5448656" y="1999861"/>
              <a:ext cx="3657374" cy="843130"/>
            </a:xfrm>
            <a:prstGeom prst="rect">
              <a:avLst/>
            </a:prstGeom>
            <a:noFill/>
            <a:ln w="25400">
              <a:solidFill>
                <a:srgbClr val="FAA3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9F6617BF-160E-447A-BE4F-F64CCBF21979}"/>
              </a:ext>
            </a:extLst>
          </p:cNvPr>
          <p:cNvSpPr/>
          <p:nvPr/>
        </p:nvSpPr>
        <p:spPr>
          <a:xfrm>
            <a:off x="2568760" y="1839073"/>
            <a:ext cx="531794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defRPr/>
            </a:pPr>
            <a:r>
              <a:rPr lang="en-US" altLang="zh-CN" sz="4500" kern="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01   </a:t>
            </a:r>
            <a:r>
              <a:rPr lang="zh-CN" altLang="en-US" sz="4500" kern="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公司情况简介</a:t>
            </a:r>
            <a:endParaRPr lang="zh-CN" altLang="zh-CN" sz="4500" kern="100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0829025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6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椭圆 82">
            <a:extLst>
              <a:ext uri="{FF2B5EF4-FFF2-40B4-BE49-F238E27FC236}">
                <a16:creationId xmlns:a16="http://schemas.microsoft.com/office/drawing/2014/main" xmlns="" id="{E2493D87-B087-402F-B31D-14D4C7868D95}"/>
              </a:ext>
            </a:extLst>
          </p:cNvPr>
          <p:cNvSpPr>
            <a:spLocks noChangeAspect="1"/>
          </p:cNvSpPr>
          <p:nvPr/>
        </p:nvSpPr>
        <p:spPr bwMode="auto">
          <a:xfrm>
            <a:off x="4160044" y="1179910"/>
            <a:ext cx="971550" cy="971550"/>
          </a:xfrm>
          <a:prstGeom prst="ellipse">
            <a:avLst/>
          </a:prstGeom>
          <a:solidFill>
            <a:srgbClr val="FAA3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2" tIns="34281" rIns="68562" bIns="34281"/>
          <a:lstStyle/>
          <a:p>
            <a:pPr defTabSz="685324"/>
            <a:endParaRPr lang="zh-CN" altLang="en-US" sz="1301" noProof="1">
              <a:cs typeface="+mn-ea"/>
              <a:sym typeface="+mn-lt"/>
            </a:endParaRPr>
          </a:p>
        </p:txBody>
      </p:sp>
      <p:sp>
        <p:nvSpPr>
          <p:cNvPr id="13314" name="TextBox 12">
            <a:extLst>
              <a:ext uri="{FF2B5EF4-FFF2-40B4-BE49-F238E27FC236}">
                <a16:creationId xmlns:a16="http://schemas.microsoft.com/office/drawing/2014/main" xmlns="" id="{D1015539-82DC-4785-B065-AD7CC4E15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6257" y="1343025"/>
            <a:ext cx="708422" cy="530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/>
          <a:p>
            <a:r>
              <a:rPr lang="en-US" altLang="zh-CN" sz="3000" b="1">
                <a:solidFill>
                  <a:srgbClr val="F8F8F8"/>
                </a:solidFill>
                <a:cs typeface="+mn-ea"/>
                <a:sym typeface="+mn-lt"/>
              </a:rPr>
              <a:t>13</a:t>
            </a:r>
            <a:endParaRPr lang="zh-CN" altLang="en-US" sz="3000" b="1">
              <a:solidFill>
                <a:srgbClr val="F8F8F8"/>
              </a:solidFill>
              <a:cs typeface="+mn-ea"/>
              <a:sym typeface="+mn-lt"/>
            </a:endParaRPr>
          </a:p>
        </p:txBody>
      </p:sp>
      <p:sp>
        <p:nvSpPr>
          <p:cNvPr id="85" name="TextBox 13">
            <a:extLst>
              <a:ext uri="{FF2B5EF4-FFF2-40B4-BE49-F238E27FC236}">
                <a16:creationId xmlns:a16="http://schemas.microsoft.com/office/drawing/2014/main" xmlns="" id="{7D4EBB95-0000-4E7D-B614-71EFC24C1EE2}"/>
              </a:ext>
            </a:extLst>
          </p:cNvPr>
          <p:cNvSpPr txBox="1"/>
          <p:nvPr/>
        </p:nvSpPr>
        <p:spPr>
          <a:xfrm>
            <a:off x="4242198" y="1765698"/>
            <a:ext cx="779664" cy="223248"/>
          </a:xfrm>
          <a:prstGeom prst="rect">
            <a:avLst/>
          </a:prstGeom>
          <a:noFill/>
        </p:spPr>
        <p:txBody>
          <a:bodyPr wrap="none" lIns="68562" tIns="34281" rIns="68562" bIns="34281">
            <a:spAutoFit/>
          </a:bodyPr>
          <a:lstStyle/>
          <a:p>
            <a:pPr fontAlgn="auto"/>
            <a:r>
              <a:rPr lang="zh-CN" altLang="en-US" sz="1001" noProof="1">
                <a:solidFill>
                  <a:srgbClr val="F8F8F8"/>
                </a:solidFill>
                <a:cs typeface="+mn-ea"/>
                <a:sym typeface="+mn-lt"/>
              </a:rPr>
              <a:t>年风雨兼程</a:t>
            </a:r>
          </a:p>
        </p:txBody>
      </p:sp>
      <p:sp>
        <p:nvSpPr>
          <p:cNvPr id="86" name="椭圆 85">
            <a:extLst>
              <a:ext uri="{FF2B5EF4-FFF2-40B4-BE49-F238E27FC236}">
                <a16:creationId xmlns:a16="http://schemas.microsoft.com/office/drawing/2014/main" xmlns="" id="{15673A70-BB25-4D93-8326-065853B537EB}"/>
              </a:ext>
            </a:extLst>
          </p:cNvPr>
          <p:cNvSpPr>
            <a:spLocks noChangeAspect="1"/>
          </p:cNvSpPr>
          <p:nvPr/>
        </p:nvSpPr>
        <p:spPr bwMode="auto">
          <a:xfrm>
            <a:off x="5239941" y="1179910"/>
            <a:ext cx="971550" cy="971550"/>
          </a:xfrm>
          <a:prstGeom prst="ellips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2" tIns="34281" rIns="68562" bIns="34281"/>
          <a:lstStyle/>
          <a:p>
            <a:pPr defTabSz="685324"/>
            <a:endParaRPr lang="zh-CN" altLang="en-US" sz="1301" noProof="1">
              <a:solidFill>
                <a:srgbClr val="F12F3D"/>
              </a:solidFill>
              <a:cs typeface="+mn-ea"/>
              <a:sym typeface="+mn-lt"/>
            </a:endParaRPr>
          </a:p>
        </p:txBody>
      </p:sp>
      <p:sp>
        <p:nvSpPr>
          <p:cNvPr id="13317" name="TextBox 15">
            <a:extLst>
              <a:ext uri="{FF2B5EF4-FFF2-40B4-BE49-F238E27FC236}">
                <a16:creationId xmlns:a16="http://schemas.microsoft.com/office/drawing/2014/main" xmlns="" id="{CC52FE57-C573-4B4E-8CD6-3AB5768C5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6153" y="1325166"/>
            <a:ext cx="708422" cy="530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/>
          <a:p>
            <a:r>
              <a:rPr lang="en-US" altLang="zh-CN" sz="3000" b="1">
                <a:solidFill>
                  <a:srgbClr val="F8F8F8"/>
                </a:solidFill>
                <a:cs typeface="+mn-ea"/>
                <a:sym typeface="+mn-lt"/>
              </a:rPr>
              <a:t>60</a:t>
            </a:r>
            <a:endParaRPr lang="zh-CN" altLang="en-US" sz="3000" b="1">
              <a:solidFill>
                <a:srgbClr val="F8F8F8"/>
              </a:solidFill>
              <a:cs typeface="+mn-ea"/>
              <a:sym typeface="+mn-lt"/>
            </a:endParaRPr>
          </a:p>
        </p:txBody>
      </p:sp>
      <p:sp>
        <p:nvSpPr>
          <p:cNvPr id="88" name="TextBox 16">
            <a:extLst>
              <a:ext uri="{FF2B5EF4-FFF2-40B4-BE49-F238E27FC236}">
                <a16:creationId xmlns:a16="http://schemas.microsoft.com/office/drawing/2014/main" xmlns="" id="{4078D930-7B61-4C5E-8DBA-5B718C24BA86}"/>
              </a:ext>
            </a:extLst>
          </p:cNvPr>
          <p:cNvSpPr txBox="1"/>
          <p:nvPr/>
        </p:nvSpPr>
        <p:spPr>
          <a:xfrm>
            <a:off x="5408521" y="1712119"/>
            <a:ext cx="654631" cy="377265"/>
          </a:xfrm>
          <a:prstGeom prst="rect">
            <a:avLst/>
          </a:prstGeom>
          <a:noFill/>
        </p:spPr>
        <p:txBody>
          <a:bodyPr wrap="none" lIns="68562" tIns="34281" rIns="68562" bIns="34281">
            <a:spAutoFit/>
          </a:bodyPr>
          <a:lstStyle/>
          <a:p>
            <a:pPr algn="ctr" fontAlgn="auto"/>
            <a:r>
              <a:rPr lang="zh-CN" altLang="en-US" sz="1001" noProof="1">
                <a:solidFill>
                  <a:srgbClr val="F8F8F8"/>
                </a:solidFill>
                <a:cs typeface="+mn-ea"/>
                <a:sym typeface="+mn-lt"/>
              </a:rPr>
              <a:t>广州</a:t>
            </a:r>
            <a:r>
              <a:rPr lang="en-US" altLang="zh-CN" sz="1001" noProof="1">
                <a:solidFill>
                  <a:srgbClr val="F8F8F8"/>
                </a:solidFill>
                <a:cs typeface="+mn-ea"/>
                <a:sym typeface="+mn-lt"/>
              </a:rPr>
              <a:t>60</a:t>
            </a:r>
            <a:r>
              <a:rPr lang="zh-CN" altLang="en-US" sz="1001" noProof="1">
                <a:solidFill>
                  <a:srgbClr val="F8F8F8"/>
                </a:solidFill>
                <a:cs typeface="+mn-ea"/>
                <a:sym typeface="+mn-lt"/>
              </a:rPr>
              <a:t>家</a:t>
            </a:r>
            <a:endParaRPr lang="en-US" altLang="zh-CN" sz="1001" noProof="1">
              <a:solidFill>
                <a:srgbClr val="F8F8F8"/>
              </a:solidFill>
              <a:cs typeface="+mn-ea"/>
              <a:sym typeface="+mn-lt"/>
            </a:endParaRPr>
          </a:p>
          <a:p>
            <a:pPr algn="ctr" fontAlgn="auto"/>
            <a:r>
              <a:rPr lang="zh-CN" altLang="en-US" sz="1001" noProof="1">
                <a:solidFill>
                  <a:srgbClr val="F8F8F8"/>
                </a:solidFill>
                <a:cs typeface="+mn-ea"/>
                <a:sym typeface="+mn-lt"/>
              </a:rPr>
              <a:t>营业网点</a:t>
            </a:r>
          </a:p>
        </p:txBody>
      </p:sp>
      <p:sp>
        <p:nvSpPr>
          <p:cNvPr id="89" name="椭圆 88">
            <a:extLst>
              <a:ext uri="{FF2B5EF4-FFF2-40B4-BE49-F238E27FC236}">
                <a16:creationId xmlns:a16="http://schemas.microsoft.com/office/drawing/2014/main" xmlns="" id="{F06029E4-5512-4E74-ABE2-14CC3F7C6F88}"/>
              </a:ext>
            </a:extLst>
          </p:cNvPr>
          <p:cNvSpPr>
            <a:spLocks noChangeAspect="1"/>
          </p:cNvSpPr>
          <p:nvPr/>
        </p:nvSpPr>
        <p:spPr bwMode="auto">
          <a:xfrm>
            <a:off x="6319838" y="1179910"/>
            <a:ext cx="971550" cy="971550"/>
          </a:xfrm>
          <a:prstGeom prst="ellipse">
            <a:avLst/>
          </a:prstGeom>
          <a:solidFill>
            <a:srgbClr val="53A20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2" tIns="34281" rIns="68562" bIns="34281"/>
          <a:lstStyle/>
          <a:p>
            <a:pPr defTabSz="685324"/>
            <a:endParaRPr lang="zh-CN" altLang="en-US" sz="1301" noProof="1">
              <a:cs typeface="+mn-ea"/>
              <a:sym typeface="+mn-lt"/>
            </a:endParaRPr>
          </a:p>
        </p:txBody>
      </p:sp>
      <p:sp>
        <p:nvSpPr>
          <p:cNvPr id="13320" name="TextBox 18">
            <a:extLst>
              <a:ext uri="{FF2B5EF4-FFF2-40B4-BE49-F238E27FC236}">
                <a16:creationId xmlns:a16="http://schemas.microsoft.com/office/drawing/2014/main" xmlns="" id="{8C8CF910-152F-4BE7-986D-C49AB14AD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8179" y="1356123"/>
            <a:ext cx="829865" cy="43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/>
          <a:p>
            <a:pPr algn="ctr"/>
            <a:r>
              <a:rPr lang="en-US" altLang="zh-CN" sz="2400" b="1">
                <a:solidFill>
                  <a:srgbClr val="F8F8F8"/>
                </a:solidFill>
                <a:cs typeface="+mn-ea"/>
                <a:sym typeface="+mn-lt"/>
              </a:rPr>
              <a:t>100</a:t>
            </a:r>
            <a:endParaRPr lang="zh-CN" altLang="en-US" sz="2400" b="1">
              <a:solidFill>
                <a:srgbClr val="F8F8F8"/>
              </a:solidFill>
              <a:cs typeface="+mn-ea"/>
              <a:sym typeface="+mn-lt"/>
            </a:endParaRPr>
          </a:p>
        </p:txBody>
      </p:sp>
      <p:sp>
        <p:nvSpPr>
          <p:cNvPr id="91" name="TextBox 19">
            <a:extLst>
              <a:ext uri="{FF2B5EF4-FFF2-40B4-BE49-F238E27FC236}">
                <a16:creationId xmlns:a16="http://schemas.microsoft.com/office/drawing/2014/main" xmlns="" id="{90757BD7-D19B-4713-B157-CCA819F31B91}"/>
              </a:ext>
            </a:extLst>
          </p:cNvPr>
          <p:cNvSpPr txBox="1"/>
          <p:nvPr/>
        </p:nvSpPr>
        <p:spPr>
          <a:xfrm>
            <a:off x="6426497" y="1712119"/>
            <a:ext cx="779664" cy="377265"/>
          </a:xfrm>
          <a:prstGeom prst="rect">
            <a:avLst/>
          </a:prstGeom>
          <a:noFill/>
        </p:spPr>
        <p:txBody>
          <a:bodyPr wrap="none" lIns="68562" tIns="34281" rIns="68562" bIns="34281">
            <a:spAutoFit/>
          </a:bodyPr>
          <a:lstStyle/>
          <a:p>
            <a:pPr algn="ctr" fontAlgn="auto"/>
            <a:r>
              <a:rPr lang="zh-CN" altLang="en-US" sz="1001" noProof="1">
                <a:solidFill>
                  <a:srgbClr val="F8F8F8"/>
                </a:solidFill>
                <a:cs typeface="+mn-ea"/>
                <a:sym typeface="+mn-lt"/>
              </a:rPr>
              <a:t>接待人数超</a:t>
            </a:r>
            <a:endParaRPr lang="en-US" altLang="zh-CN" sz="1001" noProof="1">
              <a:solidFill>
                <a:srgbClr val="F8F8F8"/>
              </a:solidFill>
              <a:cs typeface="+mn-ea"/>
              <a:sym typeface="+mn-lt"/>
            </a:endParaRPr>
          </a:p>
          <a:p>
            <a:pPr algn="ctr" fontAlgn="auto"/>
            <a:r>
              <a:rPr lang="zh-CN" altLang="en-US" sz="1001" noProof="1">
                <a:solidFill>
                  <a:srgbClr val="F8F8F8"/>
                </a:solidFill>
                <a:cs typeface="+mn-ea"/>
                <a:sym typeface="+mn-lt"/>
              </a:rPr>
              <a:t>过</a:t>
            </a:r>
            <a:r>
              <a:rPr lang="en-US" altLang="zh-CN" sz="1001" noProof="1">
                <a:solidFill>
                  <a:srgbClr val="F8F8F8"/>
                </a:solidFill>
                <a:cs typeface="+mn-ea"/>
                <a:sym typeface="+mn-lt"/>
              </a:rPr>
              <a:t>100</a:t>
            </a:r>
            <a:r>
              <a:rPr lang="zh-CN" altLang="en-US" sz="1001" noProof="1">
                <a:solidFill>
                  <a:srgbClr val="F8F8F8"/>
                </a:solidFill>
                <a:cs typeface="+mn-ea"/>
                <a:sym typeface="+mn-lt"/>
              </a:rPr>
              <a:t>万</a:t>
            </a:r>
          </a:p>
        </p:txBody>
      </p:sp>
      <p:sp>
        <p:nvSpPr>
          <p:cNvPr id="92" name="椭圆 91">
            <a:extLst>
              <a:ext uri="{FF2B5EF4-FFF2-40B4-BE49-F238E27FC236}">
                <a16:creationId xmlns:a16="http://schemas.microsoft.com/office/drawing/2014/main" xmlns="" id="{12F6AF5F-6CBE-4F69-8D2D-ECE0112DCD4D}"/>
              </a:ext>
            </a:extLst>
          </p:cNvPr>
          <p:cNvSpPr>
            <a:spLocks noChangeAspect="1"/>
          </p:cNvSpPr>
          <p:nvPr/>
        </p:nvSpPr>
        <p:spPr bwMode="auto">
          <a:xfrm>
            <a:off x="7360444" y="1179910"/>
            <a:ext cx="972741" cy="971550"/>
          </a:xfrm>
          <a:prstGeom prst="ellips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8562" tIns="34281" rIns="68562" bIns="34281"/>
          <a:lstStyle/>
          <a:p>
            <a:pPr defTabSz="685324"/>
            <a:endParaRPr lang="zh-CN" altLang="en-US" sz="1301" noProof="1">
              <a:cs typeface="+mn-ea"/>
              <a:sym typeface="+mn-lt"/>
            </a:endParaRPr>
          </a:p>
        </p:txBody>
      </p:sp>
      <p:sp>
        <p:nvSpPr>
          <p:cNvPr id="13323" name="TextBox 21">
            <a:extLst>
              <a:ext uri="{FF2B5EF4-FFF2-40B4-BE49-F238E27FC236}">
                <a16:creationId xmlns:a16="http://schemas.microsoft.com/office/drawing/2014/main" xmlns="" id="{B8E7C04B-0076-4C0B-8BAF-D1676C016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6650" y="1296591"/>
            <a:ext cx="829866" cy="530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2" tIns="34281" rIns="68562" bIns="34281">
            <a:spAutoFit/>
          </a:bodyPr>
          <a:lstStyle/>
          <a:p>
            <a:r>
              <a:rPr lang="en-US" altLang="zh-CN" sz="3000" b="1" dirty="0">
                <a:solidFill>
                  <a:srgbClr val="F8F8F8"/>
                </a:solidFill>
                <a:cs typeface="+mn-ea"/>
                <a:sym typeface="+mn-lt"/>
              </a:rPr>
              <a:t>20</a:t>
            </a:r>
            <a:r>
              <a:rPr lang="en-US" altLang="zh-CN" sz="1200" b="1" dirty="0">
                <a:solidFill>
                  <a:srgbClr val="F8F8F8"/>
                </a:solidFill>
                <a:cs typeface="+mn-ea"/>
                <a:sym typeface="+mn-lt"/>
              </a:rPr>
              <a:t>%</a:t>
            </a:r>
            <a:endParaRPr lang="zh-CN" altLang="en-US" sz="1200" b="1" dirty="0">
              <a:solidFill>
                <a:srgbClr val="F8F8F8"/>
              </a:solidFill>
              <a:cs typeface="+mn-ea"/>
              <a:sym typeface="+mn-lt"/>
            </a:endParaRPr>
          </a:p>
        </p:txBody>
      </p:sp>
      <p:sp>
        <p:nvSpPr>
          <p:cNvPr id="94" name="TextBox 22">
            <a:extLst>
              <a:ext uri="{FF2B5EF4-FFF2-40B4-BE49-F238E27FC236}">
                <a16:creationId xmlns:a16="http://schemas.microsoft.com/office/drawing/2014/main" xmlns="" id="{9E877C0D-DCD9-4139-BD41-3624EEC5FE12}"/>
              </a:ext>
            </a:extLst>
          </p:cNvPr>
          <p:cNvSpPr txBox="1"/>
          <p:nvPr/>
        </p:nvSpPr>
        <p:spPr>
          <a:xfrm>
            <a:off x="7434241" y="1712119"/>
            <a:ext cx="845388" cy="377265"/>
          </a:xfrm>
          <a:prstGeom prst="rect">
            <a:avLst/>
          </a:prstGeom>
          <a:noFill/>
        </p:spPr>
        <p:txBody>
          <a:bodyPr wrap="none" lIns="68562" tIns="34281" rIns="68562" bIns="34281">
            <a:spAutoFit/>
          </a:bodyPr>
          <a:lstStyle/>
          <a:p>
            <a:pPr algn="ctr" fontAlgn="auto"/>
            <a:r>
              <a:rPr lang="zh-CN" altLang="en-US" sz="1001" noProof="1">
                <a:solidFill>
                  <a:srgbClr val="F8F8F8"/>
                </a:solidFill>
                <a:cs typeface="+mn-ea"/>
                <a:sym typeface="+mn-lt"/>
              </a:rPr>
              <a:t>连续</a:t>
            </a:r>
            <a:r>
              <a:rPr lang="en-US" altLang="zh-CN" sz="1001" noProof="1">
                <a:solidFill>
                  <a:srgbClr val="F8F8F8"/>
                </a:solidFill>
                <a:cs typeface="+mn-ea"/>
                <a:sym typeface="+mn-lt"/>
              </a:rPr>
              <a:t>5</a:t>
            </a:r>
            <a:r>
              <a:rPr lang="zh-CN" altLang="en-US" sz="1001" noProof="1">
                <a:solidFill>
                  <a:srgbClr val="F8F8F8"/>
                </a:solidFill>
                <a:cs typeface="+mn-ea"/>
                <a:sym typeface="+mn-lt"/>
              </a:rPr>
              <a:t>年增长</a:t>
            </a:r>
            <a:endParaRPr lang="en-US" altLang="zh-CN" sz="1001" noProof="1">
              <a:solidFill>
                <a:srgbClr val="F8F8F8"/>
              </a:solidFill>
              <a:cs typeface="+mn-ea"/>
              <a:sym typeface="+mn-lt"/>
            </a:endParaRPr>
          </a:p>
          <a:p>
            <a:pPr algn="ctr" fontAlgn="auto"/>
            <a:r>
              <a:rPr lang="zh-CN" altLang="en-US" sz="1001" noProof="1">
                <a:solidFill>
                  <a:srgbClr val="F8F8F8"/>
                </a:solidFill>
                <a:cs typeface="+mn-ea"/>
                <a:sym typeface="+mn-lt"/>
              </a:rPr>
              <a:t>超</a:t>
            </a:r>
            <a:r>
              <a:rPr lang="en-US" altLang="zh-CN" sz="1001" noProof="1">
                <a:solidFill>
                  <a:srgbClr val="F8F8F8"/>
                </a:solidFill>
                <a:cs typeface="+mn-ea"/>
                <a:sym typeface="+mn-lt"/>
              </a:rPr>
              <a:t>20%</a:t>
            </a:r>
            <a:endParaRPr lang="zh-CN" altLang="en-US" sz="1001" noProof="1">
              <a:solidFill>
                <a:srgbClr val="F8F8F8"/>
              </a:solidFill>
              <a:cs typeface="+mn-ea"/>
              <a:sym typeface="+mn-lt"/>
            </a:endParaRPr>
          </a:p>
        </p:txBody>
      </p:sp>
      <p:pic>
        <p:nvPicPr>
          <p:cNvPr id="13325" name="Picture 4">
            <a:extLst>
              <a:ext uri="{FF2B5EF4-FFF2-40B4-BE49-F238E27FC236}">
                <a16:creationId xmlns:a16="http://schemas.microsoft.com/office/drawing/2014/main" xmlns="" id="{073B4D68-F9A5-4C01-9B7E-F0D8611C6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296591"/>
            <a:ext cx="2483644" cy="360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TextBox 24">
            <a:extLst>
              <a:ext uri="{FF2B5EF4-FFF2-40B4-BE49-F238E27FC236}">
                <a16:creationId xmlns:a16="http://schemas.microsoft.com/office/drawing/2014/main" xmlns="" id="{9C64438C-14B9-4666-9049-26342FFF4E1D}"/>
              </a:ext>
            </a:extLst>
          </p:cNvPr>
          <p:cNvSpPr txBox="1"/>
          <p:nvPr/>
        </p:nvSpPr>
        <p:spPr>
          <a:xfrm>
            <a:off x="4139804" y="2302669"/>
            <a:ext cx="5041106" cy="2549526"/>
          </a:xfrm>
          <a:prstGeom prst="rect">
            <a:avLst/>
          </a:prstGeom>
          <a:noFill/>
        </p:spPr>
        <p:txBody>
          <a:bodyPr lIns="68562" tIns="34281" rIns="68562" bIns="34281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zh-CN" sz="13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中国</a:t>
            </a:r>
            <a:r>
              <a:rPr lang="zh-CN" altLang="en-US" sz="13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某某总公司</a:t>
            </a:r>
            <a:r>
              <a:rPr lang="zh-CN" altLang="zh-CN" sz="13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简介</a:t>
            </a:r>
          </a:p>
          <a:p>
            <a:pPr fontAlgn="auto">
              <a:lnSpc>
                <a:spcPct val="130000"/>
              </a:lnSpc>
            </a:pP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一、</a:t>
            </a:r>
            <a:r>
              <a:rPr lang="en-US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1984</a:t>
            </a: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年，由邓朴方创立的国企，注册资金超过</a:t>
            </a:r>
            <a:r>
              <a:rPr lang="en-US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1</a:t>
            </a: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亿元。</a:t>
            </a:r>
          </a:p>
          <a:p>
            <a:pPr fontAlgn="auto">
              <a:lnSpc>
                <a:spcPct val="130000"/>
              </a:lnSpc>
            </a:pP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现在隶属与首旅集团，首旅股份（</a:t>
            </a:r>
            <a:r>
              <a:rPr lang="en-US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600258</a:t>
            </a: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）是上海上市公司。</a:t>
            </a:r>
          </a:p>
          <a:p>
            <a:pPr fontAlgn="auto">
              <a:lnSpc>
                <a:spcPct val="130000"/>
              </a:lnSpc>
            </a:pP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二、经营出境、入境、国内、商旅会展等全方位旅游产品和服务</a:t>
            </a: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。</a:t>
            </a:r>
            <a:endParaRPr lang="en-US" altLang="zh-CN" sz="1200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fontAlgn="auto">
              <a:lnSpc>
                <a:spcPct val="130000"/>
              </a:lnSpc>
            </a:pPr>
            <a:r>
              <a:rPr lang="zh-CN" altLang="zh-CN" sz="13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广州</a:t>
            </a:r>
            <a:r>
              <a:rPr lang="zh-CN" altLang="en-US" sz="13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某某公司</a:t>
            </a:r>
            <a:r>
              <a:rPr lang="zh-CN" altLang="zh-CN" sz="13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简介</a:t>
            </a:r>
          </a:p>
          <a:p>
            <a:pPr fontAlgn="auto">
              <a:lnSpc>
                <a:spcPct val="130000"/>
              </a:lnSpc>
            </a:pP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一、接待国内及海外人数超过</a:t>
            </a:r>
            <a:r>
              <a:rPr lang="en-US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100</a:t>
            </a: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万</a:t>
            </a:r>
          </a:p>
          <a:p>
            <a:pPr fontAlgn="auto">
              <a:lnSpc>
                <a:spcPct val="130000"/>
              </a:lnSpc>
            </a:pP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二、</a:t>
            </a:r>
            <a:r>
              <a:rPr lang="en-US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2002-08</a:t>
            </a: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年成为销售业绩广州第四</a:t>
            </a:r>
          </a:p>
          <a:p>
            <a:pPr fontAlgn="auto">
              <a:lnSpc>
                <a:spcPct val="130000"/>
              </a:lnSpc>
            </a:pP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三、</a:t>
            </a:r>
            <a:r>
              <a:rPr lang="en-US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2013-14</a:t>
            </a: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年连续成为 “广州地区最受欢迎的旅行社”</a:t>
            </a:r>
          </a:p>
          <a:p>
            <a:pPr fontAlgn="auto">
              <a:lnSpc>
                <a:spcPct val="130000"/>
              </a:lnSpc>
            </a:pP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四、</a:t>
            </a:r>
            <a:r>
              <a:rPr lang="en-US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2007-2012</a:t>
            </a: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年获南方航空国际组团旅行社金奖</a:t>
            </a:r>
          </a:p>
          <a:p>
            <a:pPr fontAlgn="auto">
              <a:lnSpc>
                <a:spcPct val="130000"/>
              </a:lnSpc>
            </a:pP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五、</a:t>
            </a:r>
            <a:r>
              <a:rPr lang="en-US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2010-13</a:t>
            </a: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年连续</a:t>
            </a:r>
            <a:r>
              <a:rPr lang="en-US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年获工商局“守合同重信用企业”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59AFDD94-7882-495A-A36E-AF3D5CDE6152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3405D30A-FD42-436E-A0BB-27009E8652E7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sp>
        <p:nvSpPr>
          <p:cNvPr id="13338" name="文本框 32">
            <a:extLst>
              <a:ext uri="{FF2B5EF4-FFF2-40B4-BE49-F238E27FC236}">
                <a16:creationId xmlns:a16="http://schemas.microsoft.com/office/drawing/2014/main" xmlns="" id="{A98BA4E0-8108-4ADD-A9F0-9C326D0AE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194872"/>
            <a:ext cx="272950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100" b="1" dirty="0">
                <a:solidFill>
                  <a:srgbClr val="404040"/>
                </a:solidFill>
                <a:cs typeface="+mn-ea"/>
                <a:sym typeface="+mn-lt"/>
              </a:rPr>
              <a:t>1.1 </a:t>
            </a:r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公司简介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1808867D-EC96-4241-B8B2-AA7CBB9D769C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xmlns="" id="{5C748587-8736-40D4-9794-6585F953BAFE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3672099966"/>
      </p:ext>
    </p:extLst>
  </p:cSld>
  <p:clrMapOvr>
    <a:masterClrMapping/>
  </p:clrMapOvr>
  <p:transition spd="slow" advClick="0" advTm="0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Isosceles Triangle 45">
            <a:extLst>
              <a:ext uri="{FF2B5EF4-FFF2-40B4-BE49-F238E27FC236}">
                <a16:creationId xmlns:a16="http://schemas.microsoft.com/office/drawing/2014/main" xmlns="" id="{85EF5EB6-4970-4EC2-81A3-05267CEB8C3D}"/>
              </a:ext>
            </a:extLst>
          </p:cNvPr>
          <p:cNvSpPr/>
          <p:nvPr/>
        </p:nvSpPr>
        <p:spPr>
          <a:xfrm rot="5400000">
            <a:off x="4676180" y="1331715"/>
            <a:ext cx="52388" cy="8691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id-ID" sz="1013" noProof="1">
              <a:cs typeface="+mn-ea"/>
              <a:sym typeface="+mn-lt"/>
            </a:endParaRPr>
          </a:p>
        </p:txBody>
      </p:sp>
      <p:sp>
        <p:nvSpPr>
          <p:cNvPr id="51" name="Isosceles Triangle 48">
            <a:extLst>
              <a:ext uri="{FF2B5EF4-FFF2-40B4-BE49-F238E27FC236}">
                <a16:creationId xmlns:a16="http://schemas.microsoft.com/office/drawing/2014/main" xmlns="" id="{0379C98D-4954-4DC3-9E8B-6A055F00E420}"/>
              </a:ext>
            </a:extLst>
          </p:cNvPr>
          <p:cNvSpPr/>
          <p:nvPr/>
        </p:nvSpPr>
        <p:spPr>
          <a:xfrm rot="16200000" flipH="1">
            <a:off x="4427339" y="2610446"/>
            <a:ext cx="52388" cy="8691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id-ID" sz="1013" noProof="1">
              <a:cs typeface="+mn-ea"/>
              <a:sym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xmlns="" id="{706036F3-6465-4400-89B1-3EE38AA8C288}"/>
              </a:ext>
            </a:extLst>
          </p:cNvPr>
          <p:cNvSpPr txBox="1"/>
          <p:nvPr/>
        </p:nvSpPr>
        <p:spPr>
          <a:xfrm>
            <a:off x="4826794" y="1238250"/>
            <a:ext cx="1250156" cy="2614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/>
            <a:r>
              <a:rPr lang="en-US" altLang="zh-CN" sz="1099" noProof="1">
                <a:cs typeface="+mn-ea"/>
                <a:sym typeface="+mn-lt"/>
              </a:rPr>
              <a:t>27 Jan,2014</a:t>
            </a:r>
            <a:endParaRPr lang="zh-CN" altLang="en-US" sz="1099" noProof="1">
              <a:cs typeface="+mn-ea"/>
              <a:sym typeface="+mn-lt"/>
            </a:endParaRPr>
          </a:p>
        </p:txBody>
      </p:sp>
      <p:grpSp>
        <p:nvGrpSpPr>
          <p:cNvPr id="15364" name="组合 52">
            <a:extLst>
              <a:ext uri="{FF2B5EF4-FFF2-40B4-BE49-F238E27FC236}">
                <a16:creationId xmlns:a16="http://schemas.microsoft.com/office/drawing/2014/main" xmlns="" id="{B23AD018-14B5-4B82-A8CF-8E7D0C26F267}"/>
              </a:ext>
            </a:extLst>
          </p:cNvPr>
          <p:cNvGrpSpPr>
            <a:grpSpLocks/>
          </p:cNvGrpSpPr>
          <p:nvPr/>
        </p:nvGrpSpPr>
        <p:grpSpPr bwMode="auto">
          <a:xfrm>
            <a:off x="1903810" y="1312069"/>
            <a:ext cx="2307431" cy="1045369"/>
            <a:chOff x="1903445" y="1480457"/>
            <a:chExt cx="2307771" cy="1045029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xmlns="" id="{39A2CBB2-F3BD-4CB7-AA5D-D33CF44A99A0}"/>
                </a:ext>
              </a:extLst>
            </p:cNvPr>
            <p:cNvSpPr txBox="1"/>
            <p:nvPr/>
          </p:nvSpPr>
          <p:spPr>
            <a:xfrm>
              <a:off x="1903445" y="1482837"/>
              <a:ext cx="2307771" cy="2613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/>
              <a:r>
                <a:rPr lang="zh-CN" altLang="en-US" sz="1099" noProof="1">
                  <a:cs typeface="+mn-ea"/>
                  <a:sym typeface="+mn-lt"/>
                </a:rPr>
                <a:t>重大事件名称</a:t>
              </a:r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xmlns="" id="{D00A18C9-55AD-495E-AC06-3EFE685BD5C8}"/>
                </a:ext>
              </a:extLst>
            </p:cNvPr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cs typeface="+mn-ea"/>
                <a:sym typeface="+mn-lt"/>
              </a:endParaRPr>
            </a:p>
          </p:txBody>
        </p:sp>
        <p:sp>
          <p:nvSpPr>
            <p:cNvPr id="15367" name="Rectangle 23">
              <a:extLst>
                <a:ext uri="{FF2B5EF4-FFF2-40B4-BE49-F238E27FC236}">
                  <a16:creationId xmlns:a16="http://schemas.microsoft.com/office/drawing/2014/main" xmlns="" id="{03D42B2C-94BC-4B2F-8DF0-CFF8B45170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3445" y="1722845"/>
              <a:ext cx="2307771" cy="75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>
                  <a:cs typeface="+mn-ea"/>
                  <a:sym typeface="+mn-lt"/>
                </a:rPr>
                <a:t>单击添加文本，这一年公司发生的大记事在某某创始人的领到下大家齐心协力，风雨兼程的走过十载春秋，现今公司已经壮大成行业的领军者！</a:t>
              </a:r>
            </a:p>
          </p:txBody>
        </p:sp>
      </p:grpSp>
      <p:grpSp>
        <p:nvGrpSpPr>
          <p:cNvPr id="15368" name="组合 56">
            <a:extLst>
              <a:ext uri="{FF2B5EF4-FFF2-40B4-BE49-F238E27FC236}">
                <a16:creationId xmlns:a16="http://schemas.microsoft.com/office/drawing/2014/main" xmlns="" id="{1FA67C9B-CCA8-4497-B7A0-4D7AF45A3C6C}"/>
              </a:ext>
            </a:extLst>
          </p:cNvPr>
          <p:cNvGrpSpPr>
            <a:grpSpLocks/>
          </p:cNvGrpSpPr>
          <p:nvPr/>
        </p:nvGrpSpPr>
        <p:grpSpPr bwMode="auto">
          <a:xfrm>
            <a:off x="4906567" y="2602707"/>
            <a:ext cx="2307431" cy="1045369"/>
            <a:chOff x="1903445" y="1480457"/>
            <a:chExt cx="2307771" cy="1045029"/>
          </a:xfrm>
        </p:grpSpPr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xmlns="" id="{FBC1C4B3-4068-4060-BDF5-98AC518785B0}"/>
                </a:ext>
              </a:extLst>
            </p:cNvPr>
            <p:cNvSpPr txBox="1"/>
            <p:nvPr/>
          </p:nvSpPr>
          <p:spPr>
            <a:xfrm>
              <a:off x="1903445" y="1482837"/>
              <a:ext cx="2307771" cy="2613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/>
              <a:r>
                <a:rPr lang="zh-CN" altLang="en-US" sz="1099" noProof="1">
                  <a:cs typeface="+mn-ea"/>
                  <a:sym typeface="+mn-lt"/>
                </a:rPr>
                <a:t>重大事件名称</a:t>
              </a: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xmlns="" id="{C01CF179-8D8E-482E-BDCC-9B8462ED5932}"/>
                </a:ext>
              </a:extLst>
            </p:cNvPr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/>
              <a:endParaRPr lang="zh-CN" altLang="en-US" noProof="1">
                <a:cs typeface="+mn-ea"/>
                <a:sym typeface="+mn-lt"/>
              </a:endParaRPr>
            </a:p>
          </p:txBody>
        </p:sp>
        <p:sp>
          <p:nvSpPr>
            <p:cNvPr id="15371" name="Rectangle 23">
              <a:extLst>
                <a:ext uri="{FF2B5EF4-FFF2-40B4-BE49-F238E27FC236}">
                  <a16:creationId xmlns:a16="http://schemas.microsoft.com/office/drawing/2014/main" xmlns="" id="{4F837841-0D90-4F94-BF13-424C073406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3445" y="1729772"/>
              <a:ext cx="2307771" cy="75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cs typeface="+mn-ea"/>
                  <a:sym typeface="+mn-lt"/>
                </a:rPr>
                <a:t>单击添加文本，这一年公司发生的大记事在某某创始人的领到下大家齐心协力，风雨兼程的走过十载春秋，现今公司已经壮大成行业的领军者！</a:t>
              </a:r>
            </a:p>
          </p:txBody>
        </p:sp>
      </p:grpSp>
      <p:sp>
        <p:nvSpPr>
          <p:cNvPr id="61" name="文本框 60">
            <a:extLst>
              <a:ext uri="{FF2B5EF4-FFF2-40B4-BE49-F238E27FC236}">
                <a16:creationId xmlns:a16="http://schemas.microsoft.com/office/drawing/2014/main" xmlns="" id="{E0750D31-F264-450C-8AC6-85B76655F968}"/>
              </a:ext>
            </a:extLst>
          </p:cNvPr>
          <p:cNvSpPr txBox="1"/>
          <p:nvPr/>
        </p:nvSpPr>
        <p:spPr>
          <a:xfrm>
            <a:off x="3345657" y="2540794"/>
            <a:ext cx="998935" cy="2614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/>
            <a:r>
              <a:rPr lang="en-US" altLang="zh-CN" sz="1099" noProof="1">
                <a:cs typeface="+mn-ea"/>
                <a:sym typeface="+mn-lt"/>
              </a:rPr>
              <a:t>14 Feb,2014</a:t>
            </a:r>
            <a:endParaRPr lang="zh-CN" altLang="en-US" sz="1099" noProof="1">
              <a:cs typeface="+mn-ea"/>
              <a:sym typeface="+mn-lt"/>
            </a:endParaRPr>
          </a:p>
        </p:txBody>
      </p:sp>
      <p:sp>
        <p:nvSpPr>
          <p:cNvPr id="62" name="Isosceles Triangle 45">
            <a:extLst>
              <a:ext uri="{FF2B5EF4-FFF2-40B4-BE49-F238E27FC236}">
                <a16:creationId xmlns:a16="http://schemas.microsoft.com/office/drawing/2014/main" xmlns="" id="{1F04FE2F-316D-41D4-8770-72652D60472E}"/>
              </a:ext>
            </a:extLst>
          </p:cNvPr>
          <p:cNvSpPr/>
          <p:nvPr/>
        </p:nvSpPr>
        <p:spPr>
          <a:xfrm rot="5400000">
            <a:off x="4675585" y="3877866"/>
            <a:ext cx="51197" cy="8691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id-ID" sz="1013" noProof="1">
              <a:cs typeface="+mn-ea"/>
              <a:sym typeface="+mn-lt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xmlns="" id="{E0ACDE9D-4A95-41DA-B2E1-1320FEFFA727}"/>
              </a:ext>
            </a:extLst>
          </p:cNvPr>
          <p:cNvSpPr txBox="1"/>
          <p:nvPr/>
        </p:nvSpPr>
        <p:spPr>
          <a:xfrm>
            <a:off x="4806554" y="3808810"/>
            <a:ext cx="1250156" cy="2614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/>
            <a:r>
              <a:rPr lang="en-US" altLang="zh-CN" sz="1099" noProof="1">
                <a:cs typeface="+mn-ea"/>
                <a:sym typeface="+mn-lt"/>
              </a:rPr>
              <a:t>09 Mar,2014</a:t>
            </a:r>
            <a:endParaRPr lang="zh-CN" altLang="en-US" sz="1099" noProof="1">
              <a:cs typeface="+mn-ea"/>
              <a:sym typeface="+mn-lt"/>
            </a:endParaRPr>
          </a:p>
        </p:txBody>
      </p:sp>
      <p:grpSp>
        <p:nvGrpSpPr>
          <p:cNvPr id="15375" name="组合 63">
            <a:extLst>
              <a:ext uri="{FF2B5EF4-FFF2-40B4-BE49-F238E27FC236}">
                <a16:creationId xmlns:a16="http://schemas.microsoft.com/office/drawing/2014/main" xmlns="" id="{18ADCB42-CC45-42DD-B32F-BD73DCD4BF60}"/>
              </a:ext>
            </a:extLst>
          </p:cNvPr>
          <p:cNvGrpSpPr>
            <a:grpSpLocks/>
          </p:cNvGrpSpPr>
          <p:nvPr/>
        </p:nvGrpSpPr>
        <p:grpSpPr bwMode="auto">
          <a:xfrm>
            <a:off x="1883569" y="3882629"/>
            <a:ext cx="2307431" cy="1045369"/>
            <a:chOff x="1903445" y="1480457"/>
            <a:chExt cx="2307771" cy="1045029"/>
          </a:xfrm>
        </p:grpSpPr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xmlns="" id="{7D598002-D3B9-417C-A137-95D0D81A6C3C}"/>
                </a:ext>
              </a:extLst>
            </p:cNvPr>
            <p:cNvSpPr txBox="1"/>
            <p:nvPr/>
          </p:nvSpPr>
          <p:spPr>
            <a:xfrm>
              <a:off x="1903445" y="1482837"/>
              <a:ext cx="2307771" cy="2613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/>
              <a:r>
                <a:rPr lang="zh-CN" altLang="en-US" sz="1099" noProof="1">
                  <a:cs typeface="+mn-ea"/>
                  <a:sym typeface="+mn-lt"/>
                </a:rPr>
                <a:t>重大事件名称</a:t>
              </a: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xmlns="" id="{CAE505DA-FD1C-4469-805A-D581FE237A09}"/>
                </a:ext>
              </a:extLst>
            </p:cNvPr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cs typeface="+mn-ea"/>
                <a:sym typeface="+mn-lt"/>
              </a:endParaRPr>
            </a:p>
          </p:txBody>
        </p:sp>
        <p:sp>
          <p:nvSpPr>
            <p:cNvPr id="15378" name="Rectangle 23">
              <a:extLst>
                <a:ext uri="{FF2B5EF4-FFF2-40B4-BE49-F238E27FC236}">
                  <a16:creationId xmlns:a16="http://schemas.microsoft.com/office/drawing/2014/main" xmlns="" id="{15ADAEAC-2564-40D7-BDDC-AC28B6EA9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3445" y="1729772"/>
              <a:ext cx="2307771" cy="75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00">
                  <a:cs typeface="+mn-ea"/>
                  <a:sym typeface="+mn-lt"/>
                </a:rPr>
                <a:t>单击添加文本，这一年公司发生的大记事在某某创始人的领到下大家齐心协力，风雨兼程的走过十载春秋，现今公司已经壮大成行业的领军者！</a:t>
              </a:r>
            </a:p>
          </p:txBody>
        </p:sp>
      </p:grpSp>
      <p:grpSp>
        <p:nvGrpSpPr>
          <p:cNvPr id="15379" name="组合 67">
            <a:extLst>
              <a:ext uri="{FF2B5EF4-FFF2-40B4-BE49-F238E27FC236}">
                <a16:creationId xmlns:a16="http://schemas.microsoft.com/office/drawing/2014/main" xmlns="" id="{37AF2370-31CC-4566-A355-C8AE9E214D22}"/>
              </a:ext>
            </a:extLst>
          </p:cNvPr>
          <p:cNvGrpSpPr>
            <a:grpSpLocks/>
          </p:cNvGrpSpPr>
          <p:nvPr/>
        </p:nvGrpSpPr>
        <p:grpSpPr bwMode="auto">
          <a:xfrm>
            <a:off x="4520804" y="1318023"/>
            <a:ext cx="102394" cy="3825478"/>
            <a:chOff x="4520930" y="1318196"/>
            <a:chExt cx="102141" cy="3825305"/>
          </a:xfrm>
        </p:grpSpPr>
        <p:grpSp>
          <p:nvGrpSpPr>
            <p:cNvPr id="15380" name="Group 1">
              <a:extLst>
                <a:ext uri="{FF2B5EF4-FFF2-40B4-BE49-F238E27FC236}">
                  <a16:creationId xmlns:a16="http://schemas.microsoft.com/office/drawing/2014/main" xmlns="" id="{CC7EDD8E-4CB0-4262-8123-46C042F645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58420" y="1357431"/>
              <a:ext cx="27161" cy="1512000"/>
              <a:chOff x="6077893" y="2108487"/>
              <a:chExt cx="36214" cy="1552769"/>
            </a:xfrm>
          </p:grpSpPr>
          <p:cxnSp>
            <p:nvCxnSpPr>
              <p:cNvPr id="79" name="Straight Connector 14">
                <a:extLst>
                  <a:ext uri="{FF2B5EF4-FFF2-40B4-BE49-F238E27FC236}">
                    <a16:creationId xmlns:a16="http://schemas.microsoft.com/office/drawing/2014/main" xmlns="" id="{611D1B89-1EBD-49C1-B42D-DFBD71CE5F92}"/>
                  </a:ext>
                </a:extLst>
              </p:cNvPr>
              <p:cNvCxnSpPr/>
              <p:nvPr/>
            </p:nvCxnSpPr>
            <p:spPr>
              <a:xfrm>
                <a:off x="6113420" y="2108542"/>
                <a:ext cx="0" cy="1552795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24">
                <a:extLst>
                  <a:ext uri="{FF2B5EF4-FFF2-40B4-BE49-F238E27FC236}">
                    <a16:creationId xmlns:a16="http://schemas.microsoft.com/office/drawing/2014/main" xmlns="" id="{DEA9D21A-657A-42A3-B879-3376E58AD232}"/>
                  </a:ext>
                </a:extLst>
              </p:cNvPr>
              <p:cNvCxnSpPr/>
              <p:nvPr/>
            </p:nvCxnSpPr>
            <p:spPr>
              <a:xfrm>
                <a:off x="6078581" y="2108542"/>
                <a:ext cx="0" cy="1552795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83" name="Group 2">
              <a:extLst>
                <a:ext uri="{FF2B5EF4-FFF2-40B4-BE49-F238E27FC236}">
                  <a16:creationId xmlns:a16="http://schemas.microsoft.com/office/drawing/2014/main" xmlns="" id="{C6D7655A-D7BA-4E56-8D09-87786FA5A4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58420" y="2848083"/>
              <a:ext cx="27161" cy="1116000"/>
              <a:chOff x="6077893" y="3797444"/>
              <a:chExt cx="36214" cy="1371599"/>
            </a:xfrm>
          </p:grpSpPr>
          <p:cxnSp>
            <p:nvCxnSpPr>
              <p:cNvPr id="77" name="Straight Connector 19">
                <a:extLst>
                  <a:ext uri="{FF2B5EF4-FFF2-40B4-BE49-F238E27FC236}">
                    <a16:creationId xmlns:a16="http://schemas.microsoft.com/office/drawing/2014/main" xmlns="" id="{380D98CC-8684-4ABC-ACD7-EA70315E26C7}"/>
                  </a:ext>
                </a:extLst>
              </p:cNvPr>
              <p:cNvCxnSpPr/>
              <p:nvPr/>
            </p:nvCxnSpPr>
            <p:spPr>
              <a:xfrm>
                <a:off x="6113420" y="3797440"/>
                <a:ext cx="0" cy="1371065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25">
                <a:extLst>
                  <a:ext uri="{FF2B5EF4-FFF2-40B4-BE49-F238E27FC236}">
                    <a16:creationId xmlns:a16="http://schemas.microsoft.com/office/drawing/2014/main" xmlns="" id="{25694082-94A8-47EE-80B0-EE8100CD0831}"/>
                  </a:ext>
                </a:extLst>
              </p:cNvPr>
              <p:cNvCxnSpPr/>
              <p:nvPr/>
            </p:nvCxnSpPr>
            <p:spPr>
              <a:xfrm>
                <a:off x="6078581" y="3797440"/>
                <a:ext cx="0" cy="1371065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86" name="Group 3">
              <a:extLst>
                <a:ext uri="{FF2B5EF4-FFF2-40B4-BE49-F238E27FC236}">
                  <a16:creationId xmlns:a16="http://schemas.microsoft.com/office/drawing/2014/main" xmlns="" id="{BCF332E0-7271-4289-8EE4-3C5CEF9A17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58420" y="3978924"/>
              <a:ext cx="27161" cy="1164577"/>
              <a:chOff x="6077893" y="5305231"/>
              <a:chExt cx="36214" cy="1552769"/>
            </a:xfrm>
          </p:grpSpPr>
          <p:cxnSp>
            <p:nvCxnSpPr>
              <p:cNvPr id="75" name="Straight Connector 21">
                <a:extLst>
                  <a:ext uri="{FF2B5EF4-FFF2-40B4-BE49-F238E27FC236}">
                    <a16:creationId xmlns:a16="http://schemas.microsoft.com/office/drawing/2014/main" xmlns="" id="{3901924E-D272-43B6-A335-4A54B77F84E4}"/>
                  </a:ext>
                </a:extLst>
              </p:cNvPr>
              <p:cNvCxnSpPr/>
              <p:nvPr/>
            </p:nvCxnSpPr>
            <p:spPr>
              <a:xfrm>
                <a:off x="6113420" y="5305495"/>
                <a:ext cx="0" cy="1552505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26">
                <a:extLst>
                  <a:ext uri="{FF2B5EF4-FFF2-40B4-BE49-F238E27FC236}">
                    <a16:creationId xmlns:a16="http://schemas.microsoft.com/office/drawing/2014/main" xmlns="" id="{1AEDA622-820E-481D-9710-3F5F99346802}"/>
                  </a:ext>
                </a:extLst>
              </p:cNvPr>
              <p:cNvCxnSpPr/>
              <p:nvPr/>
            </p:nvCxnSpPr>
            <p:spPr>
              <a:xfrm>
                <a:off x="6078581" y="5305495"/>
                <a:ext cx="0" cy="1552505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Oval 40">
              <a:extLst>
                <a:ext uri="{FF2B5EF4-FFF2-40B4-BE49-F238E27FC236}">
                  <a16:creationId xmlns:a16="http://schemas.microsoft.com/office/drawing/2014/main" xmlns="" id="{29EEAB3D-F092-4F34-80F0-9EDC1779F3AA}"/>
                </a:ext>
              </a:extLst>
            </p:cNvPr>
            <p:cNvSpPr/>
            <p:nvPr/>
          </p:nvSpPr>
          <p:spPr>
            <a:xfrm>
              <a:off x="4520930" y="1318196"/>
              <a:ext cx="102141" cy="10238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id-ID" sz="1013" noProof="1">
                <a:cs typeface="+mn-ea"/>
                <a:sym typeface="+mn-lt"/>
              </a:endParaRPr>
            </a:p>
          </p:txBody>
        </p:sp>
        <p:sp>
          <p:nvSpPr>
            <p:cNvPr id="73" name="Oval 41">
              <a:extLst>
                <a:ext uri="{FF2B5EF4-FFF2-40B4-BE49-F238E27FC236}">
                  <a16:creationId xmlns:a16="http://schemas.microsoft.com/office/drawing/2014/main" xmlns="" id="{CE139482-4382-4271-A459-457DB5C30C5B}"/>
                </a:ext>
              </a:extLst>
            </p:cNvPr>
            <p:cNvSpPr/>
            <p:nvPr/>
          </p:nvSpPr>
          <p:spPr>
            <a:xfrm>
              <a:off x="4520930" y="3870781"/>
              <a:ext cx="102141" cy="101198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id-ID" sz="1013" noProof="1">
                <a:cs typeface="+mn-ea"/>
                <a:sym typeface="+mn-lt"/>
              </a:endParaRPr>
            </a:p>
          </p:txBody>
        </p:sp>
        <p:sp>
          <p:nvSpPr>
            <p:cNvPr id="74" name="Oval 16">
              <a:extLst>
                <a:ext uri="{FF2B5EF4-FFF2-40B4-BE49-F238E27FC236}">
                  <a16:creationId xmlns:a16="http://schemas.microsoft.com/office/drawing/2014/main" xmlns="" id="{5E22F99F-42E3-4DCF-A645-5CA84A64442B}"/>
                </a:ext>
              </a:extLst>
            </p:cNvPr>
            <p:cNvSpPr/>
            <p:nvPr/>
          </p:nvSpPr>
          <p:spPr>
            <a:xfrm>
              <a:off x="4520930" y="2612347"/>
              <a:ext cx="102141" cy="102389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id-ID" sz="1013" noProof="1">
                <a:cs typeface="+mn-ea"/>
                <a:sym typeface="+mn-lt"/>
              </a:endParaRPr>
            </a:p>
          </p:txBody>
        </p:sp>
      </p:grpSp>
      <p:sp>
        <p:nvSpPr>
          <p:cNvPr id="15400" name="文本框 48">
            <a:extLst>
              <a:ext uri="{FF2B5EF4-FFF2-40B4-BE49-F238E27FC236}">
                <a16:creationId xmlns:a16="http://schemas.microsoft.com/office/drawing/2014/main" xmlns="" id="{DD73BF6B-109F-4A0C-B953-81B9948A6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223528"/>
            <a:ext cx="18859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 dirty="0">
                <a:solidFill>
                  <a:srgbClr val="404040"/>
                </a:solidFill>
                <a:cs typeface="+mn-ea"/>
                <a:sym typeface="+mn-lt"/>
              </a:rPr>
              <a:t>1.2 </a:t>
            </a:r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发展历程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xmlns="" id="{5FF06B5E-93F5-4338-B7C4-570976344020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xmlns="" id="{02141F6C-B901-46E6-ADC3-2AF81FBFB519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xmlns="" id="{69A865A6-D7F0-4CB1-9AE4-EE25C3D19A20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任意多边形: 形状 52">
            <a:extLst>
              <a:ext uri="{FF2B5EF4-FFF2-40B4-BE49-F238E27FC236}">
                <a16:creationId xmlns:a16="http://schemas.microsoft.com/office/drawing/2014/main" xmlns="" id="{EBFEAECE-6849-42C2-87F9-A7AE472BE088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994288407"/>
      </p:ext>
    </p:extLst>
  </p:cSld>
  <p:clrMapOvr>
    <a:masterClrMapping/>
  </p:clrMapOvr>
  <p:transition spd="slow" advTm="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Isosceles Triangle 48">
            <a:extLst>
              <a:ext uri="{FF2B5EF4-FFF2-40B4-BE49-F238E27FC236}">
                <a16:creationId xmlns:a16="http://schemas.microsoft.com/office/drawing/2014/main" xmlns="" id="{F3F72982-6EAA-4D1C-AB0E-5FAE6538F446}"/>
              </a:ext>
            </a:extLst>
          </p:cNvPr>
          <p:cNvSpPr/>
          <p:nvPr/>
        </p:nvSpPr>
        <p:spPr>
          <a:xfrm rot="16200000" flipH="1">
            <a:off x="4427339" y="222052"/>
            <a:ext cx="52388" cy="8691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id-ID" sz="1013" noProof="1">
              <a:cs typeface="+mn-ea"/>
              <a:sym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xmlns="" id="{0F8DFAF0-7E23-424D-AE7B-96808B62D894}"/>
              </a:ext>
            </a:extLst>
          </p:cNvPr>
          <p:cNvSpPr txBox="1"/>
          <p:nvPr/>
        </p:nvSpPr>
        <p:spPr>
          <a:xfrm>
            <a:off x="3345657" y="152400"/>
            <a:ext cx="1026319" cy="2614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/>
            <a:r>
              <a:rPr lang="en-US" altLang="zh-CN" sz="1099" noProof="1">
                <a:cs typeface="+mn-ea"/>
                <a:sym typeface="+mn-lt"/>
              </a:rPr>
              <a:t>19 July,2014</a:t>
            </a:r>
            <a:endParaRPr lang="zh-CN" altLang="en-US" sz="1099" noProof="1">
              <a:cs typeface="+mn-ea"/>
              <a:sym typeface="+mn-lt"/>
            </a:endParaRPr>
          </a:p>
        </p:txBody>
      </p:sp>
      <p:sp>
        <p:nvSpPr>
          <p:cNvPr id="56" name="Isosceles Triangle 45">
            <a:extLst>
              <a:ext uri="{FF2B5EF4-FFF2-40B4-BE49-F238E27FC236}">
                <a16:creationId xmlns:a16="http://schemas.microsoft.com/office/drawing/2014/main" xmlns="" id="{CF8C0622-4E7D-4FD7-AE96-05943D419683}"/>
              </a:ext>
            </a:extLst>
          </p:cNvPr>
          <p:cNvSpPr/>
          <p:nvPr/>
        </p:nvSpPr>
        <p:spPr>
          <a:xfrm rot="5400000">
            <a:off x="4674989" y="2069902"/>
            <a:ext cx="52388" cy="8691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id-ID" sz="1013" noProof="1">
              <a:cs typeface="+mn-ea"/>
              <a:sym typeface="+mn-lt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61870913-A5E9-48D4-B2E0-10F1DE4C948E}"/>
              </a:ext>
            </a:extLst>
          </p:cNvPr>
          <p:cNvSpPr txBox="1"/>
          <p:nvPr/>
        </p:nvSpPr>
        <p:spPr>
          <a:xfrm>
            <a:off x="4806554" y="2001441"/>
            <a:ext cx="1250156" cy="2614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/>
            <a:r>
              <a:rPr lang="en-US" altLang="zh-CN" sz="1099" noProof="1">
                <a:cs typeface="+mn-ea"/>
                <a:sym typeface="+mn-lt"/>
              </a:rPr>
              <a:t>25 Jan,2015</a:t>
            </a:r>
            <a:endParaRPr lang="zh-CN" altLang="en-US" sz="1099" noProof="1">
              <a:cs typeface="+mn-ea"/>
              <a:sym typeface="+mn-lt"/>
            </a:endParaRPr>
          </a:p>
        </p:txBody>
      </p:sp>
      <p:grpSp>
        <p:nvGrpSpPr>
          <p:cNvPr id="17413" name="组合 57">
            <a:extLst>
              <a:ext uri="{FF2B5EF4-FFF2-40B4-BE49-F238E27FC236}">
                <a16:creationId xmlns:a16="http://schemas.microsoft.com/office/drawing/2014/main" xmlns="" id="{6F55DB12-03BF-4CDC-9AD5-CFD0483F8C93}"/>
              </a:ext>
            </a:extLst>
          </p:cNvPr>
          <p:cNvGrpSpPr>
            <a:grpSpLocks/>
          </p:cNvGrpSpPr>
          <p:nvPr/>
        </p:nvGrpSpPr>
        <p:grpSpPr bwMode="auto">
          <a:xfrm>
            <a:off x="4808935" y="3731419"/>
            <a:ext cx="2307431" cy="1042988"/>
            <a:chOff x="1903445" y="1482540"/>
            <a:chExt cx="2307771" cy="1042946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xmlns="" id="{FBC11C68-625E-4BF5-9B55-6061B0E3B438}"/>
                </a:ext>
              </a:extLst>
            </p:cNvPr>
            <p:cNvSpPr txBox="1"/>
            <p:nvPr/>
          </p:nvSpPr>
          <p:spPr>
            <a:xfrm>
              <a:off x="1903445" y="1482540"/>
              <a:ext cx="2307771" cy="26147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>
              <a:spAutoFit/>
            </a:bodyPr>
            <a:lstStyle/>
            <a:p>
              <a:pPr fontAlgn="auto"/>
              <a:r>
                <a:rPr lang="zh-CN" altLang="en-US" sz="1099" noProof="1">
                  <a:solidFill>
                    <a:schemeClr val="bg1"/>
                  </a:solidFill>
                  <a:cs typeface="+mn-ea"/>
                  <a:sym typeface="+mn-lt"/>
                </a:rPr>
                <a:t>重大事件名称</a:t>
              </a: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xmlns="" id="{243EF1F6-6C8F-4723-A0B4-8937E26745C9}"/>
                </a:ext>
              </a:extLst>
            </p:cNvPr>
            <p:cNvSpPr/>
            <p:nvPr/>
          </p:nvSpPr>
          <p:spPr>
            <a:xfrm>
              <a:off x="1903445" y="1744467"/>
              <a:ext cx="2307771" cy="781019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/>
              <a:endParaRPr lang="zh-CN" altLang="en-US" noProof="1">
                <a:cs typeface="+mn-ea"/>
                <a:sym typeface="+mn-lt"/>
              </a:endParaRPr>
            </a:p>
          </p:txBody>
        </p:sp>
        <p:sp>
          <p:nvSpPr>
            <p:cNvPr id="17416" name="Rectangle 23">
              <a:extLst>
                <a:ext uri="{FF2B5EF4-FFF2-40B4-BE49-F238E27FC236}">
                  <a16:creationId xmlns:a16="http://schemas.microsoft.com/office/drawing/2014/main" xmlns="" id="{E79368C4-E389-4058-9E61-CFAF1FFFE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3445" y="1729772"/>
              <a:ext cx="2307771" cy="757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cs typeface="+mn-ea"/>
                  <a:sym typeface="+mn-lt"/>
                </a:rPr>
                <a:t>单击添加文本，这一年公司发生的大记事在某某创始人的领到下大家齐心协力，风雨兼程的走过十载春秋，现今公司已经壮大成行业的领军者！</a:t>
              </a:r>
            </a:p>
          </p:txBody>
        </p:sp>
      </p:grpSp>
      <p:grpSp>
        <p:nvGrpSpPr>
          <p:cNvPr id="17417" name="组合 4">
            <a:extLst>
              <a:ext uri="{FF2B5EF4-FFF2-40B4-BE49-F238E27FC236}">
                <a16:creationId xmlns:a16="http://schemas.microsoft.com/office/drawing/2014/main" xmlns="" id="{C5CFBBC3-8311-49B8-84F3-CCDC1AB0B199}"/>
              </a:ext>
            </a:extLst>
          </p:cNvPr>
          <p:cNvGrpSpPr>
            <a:grpSpLocks/>
          </p:cNvGrpSpPr>
          <p:nvPr/>
        </p:nvGrpSpPr>
        <p:grpSpPr bwMode="auto">
          <a:xfrm>
            <a:off x="4906566" y="216694"/>
            <a:ext cx="2327672" cy="1534998"/>
            <a:chOff x="4906410" y="216325"/>
            <a:chExt cx="2327308" cy="1535797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EAFD16F5-2096-4760-9895-052DF0225001}"/>
                </a:ext>
              </a:extLst>
            </p:cNvPr>
            <p:cNvSpPr txBox="1"/>
            <p:nvPr/>
          </p:nvSpPr>
          <p:spPr>
            <a:xfrm>
              <a:off x="4906410" y="216325"/>
              <a:ext cx="2308261" cy="261618"/>
            </a:xfrm>
            <a:prstGeom prst="rect">
              <a:avLst/>
            </a:prstGeom>
            <a:solidFill>
              <a:srgbClr val="53A202"/>
            </a:solidFill>
          </p:spPr>
          <p:txBody>
            <a:bodyPr>
              <a:spAutoFit/>
            </a:bodyPr>
            <a:lstStyle/>
            <a:p>
              <a:pPr fontAlgn="auto"/>
              <a:r>
                <a:rPr lang="zh-CN" altLang="en-US" sz="1099" noProof="1">
                  <a:solidFill>
                    <a:schemeClr val="bg1"/>
                  </a:solidFill>
                  <a:cs typeface="+mn-ea"/>
                  <a:sym typeface="+mn-lt"/>
                </a:rPr>
                <a:t>重大事件名称</a:t>
              </a: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xmlns="" id="{DD87524A-D2E7-40E5-92B4-21A4578AE8BA}"/>
                </a:ext>
              </a:extLst>
            </p:cNvPr>
            <p:cNvSpPr/>
            <p:nvPr/>
          </p:nvSpPr>
          <p:spPr>
            <a:xfrm>
              <a:off x="4906410" y="478399"/>
              <a:ext cx="2308261" cy="1268676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/>
              <a:endParaRPr lang="zh-CN" altLang="en-US" noProof="1">
                <a:cs typeface="+mn-ea"/>
                <a:sym typeface="+mn-lt"/>
              </a:endParaRPr>
            </a:p>
          </p:txBody>
        </p:sp>
        <p:sp>
          <p:nvSpPr>
            <p:cNvPr id="17420" name="Rectangle 23">
              <a:extLst>
                <a:ext uri="{FF2B5EF4-FFF2-40B4-BE49-F238E27FC236}">
                  <a16:creationId xmlns:a16="http://schemas.microsoft.com/office/drawing/2014/main" xmlns="" id="{B538EFA4-FB1A-4954-BD61-DB65A2BCA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5947" y="1327169"/>
              <a:ext cx="2307771" cy="424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cs typeface="+mn-ea"/>
                  <a:sym typeface="+mn-lt"/>
                </a:rPr>
                <a:t>单击添加文本，这一年公司发生的大记事在某某创始人的领到下大家齐心协力</a:t>
              </a: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9B33C0B5-076F-4BBE-8253-2450A1B4A66D}"/>
                </a:ext>
              </a:extLst>
            </p:cNvPr>
            <p:cNvSpPr/>
            <p:nvPr/>
          </p:nvSpPr>
          <p:spPr>
            <a:xfrm>
              <a:off x="4906410" y="478399"/>
              <a:ext cx="2308261" cy="85293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cs typeface="+mn-ea"/>
                <a:sym typeface="+mn-lt"/>
              </a:endParaRPr>
            </a:p>
          </p:txBody>
        </p:sp>
      </p:grpSp>
      <p:sp>
        <p:nvSpPr>
          <p:cNvPr id="38" name="Isosceles Triangle 48">
            <a:extLst>
              <a:ext uri="{FF2B5EF4-FFF2-40B4-BE49-F238E27FC236}">
                <a16:creationId xmlns:a16="http://schemas.microsoft.com/office/drawing/2014/main" xmlns="" id="{25F5A555-7E31-4C85-A50A-C83DF45622F5}"/>
              </a:ext>
            </a:extLst>
          </p:cNvPr>
          <p:cNvSpPr/>
          <p:nvPr/>
        </p:nvSpPr>
        <p:spPr>
          <a:xfrm rot="16200000" flipH="1">
            <a:off x="4427339" y="3728442"/>
            <a:ext cx="52388" cy="8691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id-ID" sz="1013" noProof="1">
              <a:cs typeface="+mn-ea"/>
              <a:sym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A108E262-42A4-420F-AF33-5DCC87EF5D9B}"/>
              </a:ext>
            </a:extLst>
          </p:cNvPr>
          <p:cNvSpPr txBox="1"/>
          <p:nvPr/>
        </p:nvSpPr>
        <p:spPr>
          <a:xfrm>
            <a:off x="3345657" y="3658791"/>
            <a:ext cx="989410" cy="2614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/>
            <a:r>
              <a:rPr lang="en-US" altLang="zh-CN" sz="1099" noProof="1">
                <a:cs typeface="+mn-ea"/>
                <a:sym typeface="+mn-lt"/>
              </a:rPr>
              <a:t>16 Feb,2015</a:t>
            </a:r>
            <a:endParaRPr lang="zh-CN" altLang="en-US" sz="1099" noProof="1">
              <a:cs typeface="+mn-ea"/>
              <a:sym typeface="+mn-lt"/>
            </a:endParaRPr>
          </a:p>
        </p:txBody>
      </p:sp>
      <p:grpSp>
        <p:nvGrpSpPr>
          <p:cNvPr id="17424" name="组合 1">
            <a:extLst>
              <a:ext uri="{FF2B5EF4-FFF2-40B4-BE49-F238E27FC236}">
                <a16:creationId xmlns:a16="http://schemas.microsoft.com/office/drawing/2014/main" xmlns="" id="{9D369CFB-C89E-4E3E-BF3B-52BFAEC3163A}"/>
              </a:ext>
            </a:extLst>
          </p:cNvPr>
          <p:cNvGrpSpPr>
            <a:grpSpLocks/>
          </p:cNvGrpSpPr>
          <p:nvPr/>
        </p:nvGrpSpPr>
        <p:grpSpPr bwMode="auto">
          <a:xfrm>
            <a:off x="4520804" y="-4762"/>
            <a:ext cx="102394" cy="5170885"/>
            <a:chOff x="4520930" y="-4831"/>
            <a:chExt cx="102141" cy="5170972"/>
          </a:xfrm>
        </p:grpSpPr>
        <p:grpSp>
          <p:nvGrpSpPr>
            <p:cNvPr id="17425" name="Group 1">
              <a:extLst>
                <a:ext uri="{FF2B5EF4-FFF2-40B4-BE49-F238E27FC236}">
                  <a16:creationId xmlns:a16="http://schemas.microsoft.com/office/drawing/2014/main" xmlns="" id="{BF962768-4140-496E-BE70-82CF21C8A5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58420" y="-4831"/>
              <a:ext cx="27161" cy="2664000"/>
              <a:chOff x="6077893" y="2108487"/>
              <a:chExt cx="36214" cy="1552769"/>
            </a:xfrm>
          </p:grpSpPr>
          <p:cxnSp>
            <p:nvCxnSpPr>
              <p:cNvPr id="12" name="Straight Connector 14">
                <a:extLst>
                  <a:ext uri="{FF2B5EF4-FFF2-40B4-BE49-F238E27FC236}">
                    <a16:creationId xmlns:a16="http://schemas.microsoft.com/office/drawing/2014/main" xmlns="" id="{49695138-B221-450A-912A-957769686B8A}"/>
                  </a:ext>
                </a:extLst>
              </p:cNvPr>
              <p:cNvCxnSpPr/>
              <p:nvPr/>
            </p:nvCxnSpPr>
            <p:spPr>
              <a:xfrm>
                <a:off x="6113420" y="2108487"/>
                <a:ext cx="0" cy="1552462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24">
                <a:extLst>
                  <a:ext uri="{FF2B5EF4-FFF2-40B4-BE49-F238E27FC236}">
                    <a16:creationId xmlns:a16="http://schemas.microsoft.com/office/drawing/2014/main" xmlns="" id="{1E1D6313-9101-4EB5-9716-4370DD9EA35A}"/>
                  </a:ext>
                </a:extLst>
              </p:cNvPr>
              <p:cNvCxnSpPr/>
              <p:nvPr/>
            </p:nvCxnSpPr>
            <p:spPr>
              <a:xfrm>
                <a:off x="6078581" y="2108487"/>
                <a:ext cx="0" cy="1552462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28" name="Group 2">
              <a:extLst>
                <a:ext uri="{FF2B5EF4-FFF2-40B4-BE49-F238E27FC236}">
                  <a16:creationId xmlns:a16="http://schemas.microsoft.com/office/drawing/2014/main" xmlns="" id="{0A79477E-3AFB-40CF-8504-CB59303673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58420" y="1747075"/>
              <a:ext cx="27161" cy="2160000"/>
              <a:chOff x="6077893" y="3797444"/>
              <a:chExt cx="36214" cy="1371599"/>
            </a:xfrm>
          </p:grpSpPr>
          <p:cxnSp>
            <p:nvCxnSpPr>
              <p:cNvPr id="15" name="Straight Connector 19">
                <a:extLst>
                  <a:ext uri="{FF2B5EF4-FFF2-40B4-BE49-F238E27FC236}">
                    <a16:creationId xmlns:a16="http://schemas.microsoft.com/office/drawing/2014/main" xmlns="" id="{50F0CF49-A79E-4399-BEBB-2212C0F404CF}"/>
                  </a:ext>
                </a:extLst>
              </p:cNvPr>
              <p:cNvCxnSpPr/>
              <p:nvPr/>
            </p:nvCxnSpPr>
            <p:spPr>
              <a:xfrm>
                <a:off x="6113420" y="3797148"/>
                <a:ext cx="0" cy="1372247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25">
                <a:extLst>
                  <a:ext uri="{FF2B5EF4-FFF2-40B4-BE49-F238E27FC236}">
                    <a16:creationId xmlns:a16="http://schemas.microsoft.com/office/drawing/2014/main" xmlns="" id="{74EBE661-11DE-4D9B-81EA-4E687EFBD3D1}"/>
                  </a:ext>
                </a:extLst>
              </p:cNvPr>
              <p:cNvCxnSpPr/>
              <p:nvPr/>
            </p:nvCxnSpPr>
            <p:spPr>
              <a:xfrm>
                <a:off x="6078581" y="3797148"/>
                <a:ext cx="0" cy="1372247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31" name="Group 3">
              <a:extLst>
                <a:ext uri="{FF2B5EF4-FFF2-40B4-BE49-F238E27FC236}">
                  <a16:creationId xmlns:a16="http://schemas.microsoft.com/office/drawing/2014/main" xmlns="" id="{50943B7C-828D-44A1-A5B3-C16CDE90F8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58420" y="3618141"/>
              <a:ext cx="27161" cy="1548000"/>
              <a:chOff x="6077893" y="5305231"/>
              <a:chExt cx="36214" cy="1552769"/>
            </a:xfrm>
          </p:grpSpPr>
          <p:cxnSp>
            <p:nvCxnSpPr>
              <p:cNvPr id="18" name="Straight Connector 21">
                <a:extLst>
                  <a:ext uri="{FF2B5EF4-FFF2-40B4-BE49-F238E27FC236}">
                    <a16:creationId xmlns:a16="http://schemas.microsoft.com/office/drawing/2014/main" xmlns="" id="{5E238390-4030-4808-8418-4AC107B968AE}"/>
                  </a:ext>
                </a:extLst>
              </p:cNvPr>
              <p:cNvCxnSpPr/>
              <p:nvPr/>
            </p:nvCxnSpPr>
            <p:spPr>
              <a:xfrm>
                <a:off x="6113420" y="5305393"/>
                <a:ext cx="0" cy="1552607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26">
                <a:extLst>
                  <a:ext uri="{FF2B5EF4-FFF2-40B4-BE49-F238E27FC236}">
                    <a16:creationId xmlns:a16="http://schemas.microsoft.com/office/drawing/2014/main" xmlns="" id="{B0E8F53A-4AAD-4746-AC94-3993E1D0F636}"/>
                  </a:ext>
                </a:extLst>
              </p:cNvPr>
              <p:cNvCxnSpPr/>
              <p:nvPr/>
            </p:nvCxnSpPr>
            <p:spPr>
              <a:xfrm>
                <a:off x="6078581" y="5305393"/>
                <a:ext cx="0" cy="1552607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Oval 41">
              <a:extLst>
                <a:ext uri="{FF2B5EF4-FFF2-40B4-BE49-F238E27FC236}">
                  <a16:creationId xmlns:a16="http://schemas.microsoft.com/office/drawing/2014/main" xmlns="" id="{FA2F5941-A8E0-4ADC-8DCB-DFF8B3D71124}"/>
                </a:ext>
              </a:extLst>
            </p:cNvPr>
            <p:cNvSpPr/>
            <p:nvPr/>
          </p:nvSpPr>
          <p:spPr>
            <a:xfrm>
              <a:off x="4520930" y="2062129"/>
              <a:ext cx="102141" cy="10239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id-ID" sz="1013" noProof="1">
                <a:cs typeface="+mn-ea"/>
                <a:sym typeface="+mn-lt"/>
              </a:endParaRPr>
            </a:p>
          </p:txBody>
        </p:sp>
        <p:sp>
          <p:nvSpPr>
            <p:cNvPr id="10" name="Oval 16">
              <a:extLst>
                <a:ext uri="{FF2B5EF4-FFF2-40B4-BE49-F238E27FC236}">
                  <a16:creationId xmlns:a16="http://schemas.microsoft.com/office/drawing/2014/main" xmlns="" id="{6F164E56-46A0-43E4-BEDD-DC4C87543999}"/>
                </a:ext>
              </a:extLst>
            </p:cNvPr>
            <p:cNvSpPr/>
            <p:nvPr/>
          </p:nvSpPr>
          <p:spPr>
            <a:xfrm>
              <a:off x="4520930" y="223773"/>
              <a:ext cx="102141" cy="10239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id-ID" sz="1013" noProof="1">
                <a:cs typeface="+mn-ea"/>
                <a:sym typeface="+mn-lt"/>
              </a:endParaRPr>
            </a:p>
          </p:txBody>
        </p:sp>
        <p:sp>
          <p:nvSpPr>
            <p:cNvPr id="43" name="Oval 16">
              <a:extLst>
                <a:ext uri="{FF2B5EF4-FFF2-40B4-BE49-F238E27FC236}">
                  <a16:creationId xmlns:a16="http://schemas.microsoft.com/office/drawing/2014/main" xmlns="" id="{47ED9516-344C-46AF-9D3C-E9C8385AB963}"/>
                </a:ext>
              </a:extLst>
            </p:cNvPr>
            <p:cNvSpPr/>
            <p:nvPr/>
          </p:nvSpPr>
          <p:spPr>
            <a:xfrm>
              <a:off x="4520930" y="3730223"/>
              <a:ext cx="102141" cy="10239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id-ID" sz="1013" noProof="1">
                <a:cs typeface="+mn-ea"/>
                <a:sym typeface="+mn-lt"/>
              </a:endParaRPr>
            </a:p>
          </p:txBody>
        </p:sp>
      </p:grpSp>
      <p:grpSp>
        <p:nvGrpSpPr>
          <p:cNvPr id="17437" name="组合 5">
            <a:extLst>
              <a:ext uri="{FF2B5EF4-FFF2-40B4-BE49-F238E27FC236}">
                <a16:creationId xmlns:a16="http://schemas.microsoft.com/office/drawing/2014/main" xmlns="" id="{15420733-7B8F-47CA-B9D6-7B3297C5E2DC}"/>
              </a:ext>
            </a:extLst>
          </p:cNvPr>
          <p:cNvGrpSpPr>
            <a:grpSpLocks/>
          </p:cNvGrpSpPr>
          <p:nvPr/>
        </p:nvGrpSpPr>
        <p:grpSpPr bwMode="auto">
          <a:xfrm>
            <a:off x="2130029" y="2062163"/>
            <a:ext cx="2307431" cy="1260872"/>
            <a:chOff x="2129520" y="2062466"/>
            <a:chExt cx="2307772" cy="1261133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E88263A2-16C2-4CE2-834F-A09073F68DDF}"/>
                </a:ext>
              </a:extLst>
            </p:cNvPr>
            <p:cNvSpPr txBox="1"/>
            <p:nvPr/>
          </p:nvSpPr>
          <p:spPr>
            <a:xfrm>
              <a:off x="2129520" y="2062466"/>
              <a:ext cx="2307772" cy="261536"/>
            </a:xfrm>
            <a:prstGeom prst="rect">
              <a:avLst/>
            </a:prstGeom>
            <a:solidFill>
              <a:srgbClr val="1589BE"/>
            </a:solidFill>
          </p:spPr>
          <p:txBody>
            <a:bodyPr>
              <a:spAutoFit/>
            </a:bodyPr>
            <a:lstStyle/>
            <a:p>
              <a:pPr algn="r" fontAlgn="auto"/>
              <a:r>
                <a:rPr lang="zh-CN" altLang="en-US" sz="1099" noProof="1">
                  <a:solidFill>
                    <a:schemeClr val="bg1"/>
                  </a:solidFill>
                  <a:cs typeface="+mn-ea"/>
                  <a:sym typeface="+mn-lt"/>
                </a:rPr>
                <a:t>重大事件名称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9445E29B-67BF-467F-BFC5-91F747242548}"/>
                </a:ext>
              </a:extLst>
            </p:cNvPr>
            <p:cNvSpPr/>
            <p:nvPr/>
          </p:nvSpPr>
          <p:spPr>
            <a:xfrm>
              <a:off x="2129520" y="2324458"/>
              <a:ext cx="2307772" cy="99914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cs typeface="+mn-ea"/>
                <a:sym typeface="+mn-lt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D6CE86EA-FD31-473A-BFFB-F593190065CB}"/>
                </a:ext>
              </a:extLst>
            </p:cNvPr>
            <p:cNvSpPr/>
            <p:nvPr/>
          </p:nvSpPr>
          <p:spPr>
            <a:xfrm>
              <a:off x="2129520" y="2324458"/>
              <a:ext cx="2307772" cy="999141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cs typeface="+mn-ea"/>
                <a:sym typeface="+mn-lt"/>
              </a:endParaRPr>
            </a:p>
          </p:txBody>
        </p:sp>
        <p:sp>
          <p:nvSpPr>
            <p:cNvPr id="64" name="Oval 53">
              <a:extLst>
                <a:ext uri="{FF2B5EF4-FFF2-40B4-BE49-F238E27FC236}">
                  <a16:creationId xmlns:a16="http://schemas.microsoft.com/office/drawing/2014/main" xmlns="" id="{32500EDB-85E1-4A21-ADB6-DA909D4AEF9E}"/>
                </a:ext>
              </a:extLst>
            </p:cNvPr>
            <p:cNvSpPr>
              <a:spLocks noChangeAspect="1"/>
            </p:cNvSpPr>
            <p:nvPr/>
          </p:nvSpPr>
          <p:spPr>
            <a:xfrm rot="10800000" flipV="1">
              <a:off x="3108358" y="2649566"/>
              <a:ext cx="350095" cy="34892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sz="1399" noProof="1">
                  <a:solidFill>
                    <a:schemeClr val="bg1"/>
                  </a:solidFill>
                  <a:cs typeface="+mn-ea"/>
                  <a:sym typeface="+mn-lt"/>
                </a:rPr>
                <a:t>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633472"/>
      </p:ext>
    </p:extLst>
  </p:cSld>
  <p:clrMapOvr>
    <a:masterClrMapping/>
  </p:clrMapOvr>
  <p:transition spd="slow" advTm="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组合 81">
            <a:extLst>
              <a:ext uri="{FF2B5EF4-FFF2-40B4-BE49-F238E27FC236}">
                <a16:creationId xmlns:a16="http://schemas.microsoft.com/office/drawing/2014/main" xmlns="" id="{C55A2F8B-51F2-46CA-8BDD-09264C8F423E}"/>
              </a:ext>
            </a:extLst>
          </p:cNvPr>
          <p:cNvGrpSpPr>
            <a:grpSpLocks/>
          </p:cNvGrpSpPr>
          <p:nvPr/>
        </p:nvGrpSpPr>
        <p:grpSpPr bwMode="auto">
          <a:xfrm>
            <a:off x="3708797" y="1444229"/>
            <a:ext cx="4943475" cy="3016657"/>
            <a:chOff x="3948933" y="1420202"/>
            <a:chExt cx="4943547" cy="3017595"/>
          </a:xfrm>
        </p:grpSpPr>
        <p:sp>
          <p:nvSpPr>
            <p:cNvPr id="19458" name="TextBox 26">
              <a:extLst>
                <a:ext uri="{FF2B5EF4-FFF2-40B4-BE49-F238E27FC236}">
                  <a16:creationId xmlns:a16="http://schemas.microsoft.com/office/drawing/2014/main" xmlns="" id="{CE591C12-A665-4DF4-BEEC-3DE5579AA9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8933" y="1851670"/>
              <a:ext cx="4943547" cy="2586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altLang="zh-CN" sz="1200">
                  <a:cs typeface="+mn-ea"/>
                  <a:sym typeface="+mn-lt"/>
                </a:rPr>
                <a:t>1</a:t>
              </a:r>
              <a:r>
                <a:rPr lang="zh-CN" altLang="zh-CN" sz="1200">
                  <a:cs typeface="+mn-ea"/>
                  <a:sym typeface="+mn-lt"/>
                </a:rPr>
                <a:t>、</a:t>
              </a:r>
              <a:r>
                <a:rPr lang="en-US" altLang="zh-CN" sz="1200">
                  <a:cs typeface="+mn-ea"/>
                  <a:sym typeface="+mn-lt"/>
                </a:rPr>
                <a:t>2011</a:t>
              </a:r>
              <a:r>
                <a:rPr lang="zh-CN" altLang="zh-CN" sz="1200">
                  <a:cs typeface="+mn-ea"/>
                  <a:sym typeface="+mn-lt"/>
                </a:rPr>
                <a:t>年起至今，成为中国康辉国际旅行社集团有限责任公司供应商。</a:t>
              </a:r>
            </a:p>
            <a:p>
              <a:r>
                <a:rPr lang="en-US" altLang="zh-CN" sz="1200">
                  <a:cs typeface="+mn-ea"/>
                  <a:sym typeface="+mn-lt"/>
                </a:rPr>
                <a:t> </a:t>
              </a:r>
              <a:endParaRPr lang="zh-CN" altLang="zh-CN" sz="1200">
                <a:cs typeface="+mn-ea"/>
                <a:sym typeface="+mn-lt"/>
              </a:endParaRPr>
            </a:p>
            <a:p>
              <a:r>
                <a:rPr lang="en-US" altLang="zh-CN" sz="1200">
                  <a:cs typeface="+mn-ea"/>
                  <a:sym typeface="+mn-lt"/>
                </a:rPr>
                <a:t>2</a:t>
              </a:r>
              <a:r>
                <a:rPr lang="zh-CN" altLang="zh-CN" sz="1200">
                  <a:cs typeface="+mn-ea"/>
                  <a:sym typeface="+mn-lt"/>
                </a:rPr>
                <a:t>、</a:t>
              </a:r>
              <a:r>
                <a:rPr lang="en-US" altLang="zh-CN" sz="1200">
                  <a:cs typeface="+mn-ea"/>
                  <a:sym typeface="+mn-lt"/>
                </a:rPr>
                <a:t>2012</a:t>
              </a:r>
              <a:r>
                <a:rPr lang="zh-CN" altLang="zh-CN" sz="1200">
                  <a:cs typeface="+mn-ea"/>
                  <a:sym typeface="+mn-lt"/>
                </a:rPr>
                <a:t>年起至今，成为中旅国际会议展览有限公司供应商。</a:t>
              </a:r>
            </a:p>
            <a:p>
              <a:r>
                <a:rPr lang="en-US" altLang="zh-CN" sz="1200">
                  <a:cs typeface="+mn-ea"/>
                  <a:sym typeface="+mn-lt"/>
                </a:rPr>
                <a:t> </a:t>
              </a:r>
              <a:endParaRPr lang="zh-CN" altLang="zh-CN" sz="1200">
                <a:cs typeface="+mn-ea"/>
                <a:sym typeface="+mn-lt"/>
              </a:endParaRPr>
            </a:p>
            <a:p>
              <a:r>
                <a:rPr lang="en-US" altLang="zh-CN" sz="1200">
                  <a:cs typeface="+mn-ea"/>
                  <a:sym typeface="+mn-lt"/>
                </a:rPr>
                <a:t>3</a:t>
              </a:r>
              <a:r>
                <a:rPr lang="zh-CN" altLang="zh-CN" sz="1200">
                  <a:cs typeface="+mn-ea"/>
                  <a:sym typeface="+mn-lt"/>
                </a:rPr>
                <a:t>、</a:t>
              </a:r>
              <a:r>
                <a:rPr lang="en-US" altLang="zh-CN" sz="1200">
                  <a:cs typeface="+mn-ea"/>
                  <a:sym typeface="+mn-lt"/>
                </a:rPr>
                <a:t>2012</a:t>
              </a:r>
              <a:r>
                <a:rPr lang="zh-CN" altLang="zh-CN" sz="1200">
                  <a:cs typeface="+mn-ea"/>
                  <a:sym typeface="+mn-lt"/>
                </a:rPr>
                <a:t>年起至今，成为大新华国际会议展览有限公司供应商。</a:t>
              </a:r>
            </a:p>
            <a:p>
              <a:r>
                <a:rPr lang="en-US" altLang="zh-CN" sz="1200">
                  <a:cs typeface="+mn-ea"/>
                  <a:sym typeface="+mn-lt"/>
                </a:rPr>
                <a:t> </a:t>
              </a:r>
              <a:endParaRPr lang="zh-CN" altLang="zh-CN" sz="1200">
                <a:cs typeface="+mn-ea"/>
                <a:sym typeface="+mn-lt"/>
              </a:endParaRPr>
            </a:p>
            <a:p>
              <a:r>
                <a:rPr lang="en-US" altLang="zh-CN" sz="1200">
                  <a:cs typeface="+mn-ea"/>
                  <a:sym typeface="+mn-lt"/>
                </a:rPr>
                <a:t>4</a:t>
              </a:r>
              <a:r>
                <a:rPr lang="zh-CN" altLang="zh-CN" sz="1200">
                  <a:cs typeface="+mn-ea"/>
                  <a:sym typeface="+mn-lt"/>
                </a:rPr>
                <a:t>、</a:t>
              </a:r>
              <a:r>
                <a:rPr lang="en-US" altLang="zh-CN" sz="1200">
                  <a:cs typeface="+mn-ea"/>
                  <a:sym typeface="+mn-lt"/>
                </a:rPr>
                <a:t>2013</a:t>
              </a:r>
              <a:r>
                <a:rPr lang="zh-CN" altLang="zh-CN" sz="1200">
                  <a:cs typeface="+mn-ea"/>
                  <a:sym typeface="+mn-lt"/>
                </a:rPr>
                <a:t>年起至今，成为北京神舟国际旅行社集团有限公司供应商。</a:t>
              </a:r>
            </a:p>
            <a:p>
              <a:r>
                <a:rPr lang="en-US" altLang="zh-CN" sz="1200">
                  <a:cs typeface="+mn-ea"/>
                  <a:sym typeface="+mn-lt"/>
                </a:rPr>
                <a:t> </a:t>
              </a:r>
              <a:endParaRPr lang="zh-CN" altLang="zh-CN" sz="1200">
                <a:cs typeface="+mn-ea"/>
                <a:sym typeface="+mn-lt"/>
              </a:endParaRPr>
            </a:p>
            <a:p>
              <a:r>
                <a:rPr lang="en-US" altLang="zh-CN" sz="1200">
                  <a:cs typeface="+mn-ea"/>
                  <a:sym typeface="+mn-lt"/>
                </a:rPr>
                <a:t>5</a:t>
              </a:r>
              <a:r>
                <a:rPr lang="zh-CN" altLang="zh-CN" sz="1200">
                  <a:cs typeface="+mn-ea"/>
                  <a:sym typeface="+mn-lt"/>
                </a:rPr>
                <a:t>、</a:t>
              </a:r>
              <a:r>
                <a:rPr lang="en-US" altLang="zh-CN" sz="1200">
                  <a:cs typeface="+mn-ea"/>
                  <a:sym typeface="+mn-lt"/>
                </a:rPr>
                <a:t>2014</a:t>
              </a:r>
              <a:r>
                <a:rPr lang="zh-CN" altLang="zh-CN" sz="1200">
                  <a:cs typeface="+mn-ea"/>
                  <a:sym typeface="+mn-lt"/>
                </a:rPr>
                <a:t>年起至今，成为京燕航旅会议展览有限公司供应商。</a:t>
              </a:r>
            </a:p>
            <a:p>
              <a:r>
                <a:rPr lang="en-US" altLang="zh-CN" sz="1200">
                  <a:cs typeface="+mn-ea"/>
                  <a:sym typeface="+mn-lt"/>
                </a:rPr>
                <a:t> </a:t>
              </a:r>
              <a:endParaRPr lang="zh-CN" altLang="zh-CN" sz="1200">
                <a:cs typeface="+mn-ea"/>
                <a:sym typeface="+mn-lt"/>
              </a:endParaRPr>
            </a:p>
            <a:p>
              <a:r>
                <a:rPr lang="en-US" altLang="zh-CN" sz="1200">
                  <a:cs typeface="+mn-ea"/>
                  <a:sym typeface="+mn-lt"/>
                </a:rPr>
                <a:t>6</a:t>
              </a:r>
              <a:r>
                <a:rPr lang="zh-CN" altLang="zh-CN" sz="1200">
                  <a:cs typeface="+mn-ea"/>
                  <a:sym typeface="+mn-lt"/>
                </a:rPr>
                <a:t>、</a:t>
              </a:r>
              <a:r>
                <a:rPr lang="en-US" altLang="zh-CN" sz="1200">
                  <a:cs typeface="+mn-ea"/>
                  <a:sym typeface="+mn-lt"/>
                </a:rPr>
                <a:t>2015</a:t>
              </a:r>
              <a:r>
                <a:rPr lang="zh-CN" altLang="zh-CN" sz="1200">
                  <a:cs typeface="+mn-ea"/>
                  <a:sym typeface="+mn-lt"/>
                </a:rPr>
                <a:t>年起至今，成为北京中智国际旅行社有限公司供应商。</a:t>
              </a:r>
            </a:p>
            <a:p>
              <a:r>
                <a:rPr lang="en-US" altLang="zh-CN" sz="1200">
                  <a:cs typeface="+mn-ea"/>
                  <a:sym typeface="+mn-lt"/>
                </a:rPr>
                <a:t> </a:t>
              </a:r>
              <a:endParaRPr lang="zh-CN" altLang="zh-CN" sz="1200">
                <a:cs typeface="+mn-ea"/>
                <a:sym typeface="+mn-lt"/>
              </a:endParaRPr>
            </a:p>
            <a:p>
              <a:r>
                <a:rPr lang="en-US" altLang="zh-CN" sz="1200">
                  <a:cs typeface="+mn-ea"/>
                  <a:sym typeface="+mn-lt"/>
                </a:rPr>
                <a:t>7</a:t>
              </a:r>
              <a:r>
                <a:rPr lang="zh-CN" altLang="zh-CN" sz="1200">
                  <a:cs typeface="+mn-ea"/>
                  <a:sym typeface="+mn-lt"/>
                </a:rPr>
                <a:t>、</a:t>
              </a:r>
              <a:r>
                <a:rPr lang="en-US" altLang="zh-CN" sz="1200">
                  <a:cs typeface="+mn-ea"/>
                  <a:sym typeface="+mn-lt"/>
                </a:rPr>
                <a:t>2011</a:t>
              </a:r>
              <a:r>
                <a:rPr lang="zh-CN" altLang="zh-CN" sz="1200">
                  <a:cs typeface="+mn-ea"/>
                  <a:sym typeface="+mn-lt"/>
                </a:rPr>
                <a:t>年至今，跟国旅会展、招商会展，中航嘉信等知名会议展览企业有业务往来。</a:t>
              </a:r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xmlns="" id="{FA1748D4-3810-4FFE-BFCE-4A67114F28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5602" y="1420202"/>
              <a:ext cx="2693084" cy="215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auto"/>
              <a:r>
                <a:rPr lang="zh-CN" altLang="zh-CN" sz="1399" noProof="1">
                  <a:cs typeface="+mn-ea"/>
                  <a:sym typeface="+mn-lt"/>
                </a:rPr>
                <a:t>与中国品牌会展公司的经历和背景</a:t>
              </a:r>
            </a:p>
          </p:txBody>
        </p:sp>
      </p:grpSp>
      <p:pic>
        <p:nvPicPr>
          <p:cNvPr id="19460" name="Picture 2">
            <a:extLst>
              <a:ext uri="{FF2B5EF4-FFF2-40B4-BE49-F238E27FC236}">
                <a16:creationId xmlns:a16="http://schemas.microsoft.com/office/drawing/2014/main" xmlns="" id="{F6DDB5B4-107C-4F69-B708-4F2F2689C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1444229"/>
            <a:ext cx="2227660" cy="2951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9" name="文本框 21">
            <a:extLst>
              <a:ext uri="{FF2B5EF4-FFF2-40B4-BE49-F238E27FC236}">
                <a16:creationId xmlns:a16="http://schemas.microsoft.com/office/drawing/2014/main" xmlns="" id="{09C20E85-B955-4C4F-802D-CE49D1BC8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214884"/>
            <a:ext cx="18859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>
                <a:solidFill>
                  <a:srgbClr val="404040"/>
                </a:solidFill>
                <a:cs typeface="+mn-ea"/>
                <a:sym typeface="+mn-lt"/>
              </a:rPr>
              <a:t>1.3 </a:t>
            </a:r>
            <a:r>
              <a:rPr lang="zh-CN" altLang="en-US" sz="2100" b="1">
                <a:solidFill>
                  <a:srgbClr val="404040"/>
                </a:solidFill>
                <a:cs typeface="+mn-ea"/>
                <a:sym typeface="+mn-lt"/>
              </a:rPr>
              <a:t>合作公司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56261E22-CEFD-4532-A864-F7CB75114A13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1863E06F-4599-4E09-ABD6-CF4D89D164A2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F33E9809-D440-4BB8-947F-2FC38C4A5C47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4B51FD45-F91F-4319-BAD5-959D8D74EBF0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259859134"/>
      </p:ext>
    </p:extLst>
  </p:cSld>
  <p:clrMapOvr>
    <a:masterClrMapping/>
  </p:clrMapOvr>
  <p:transition spd="slow" advTm="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Group 32">
            <a:extLst>
              <a:ext uri="{FF2B5EF4-FFF2-40B4-BE49-F238E27FC236}">
                <a16:creationId xmlns:a16="http://schemas.microsoft.com/office/drawing/2014/main" xmlns="" id="{F5716D44-F9ED-43CA-941C-06D0385C3613}"/>
              </a:ext>
            </a:extLst>
          </p:cNvPr>
          <p:cNvGrpSpPr>
            <a:grpSpLocks/>
          </p:cNvGrpSpPr>
          <p:nvPr/>
        </p:nvGrpSpPr>
        <p:grpSpPr bwMode="auto">
          <a:xfrm>
            <a:off x="454819" y="1421607"/>
            <a:ext cx="3661172" cy="840138"/>
            <a:chOff x="154352" y="-45380"/>
            <a:chExt cx="3662274" cy="839905"/>
          </a:xfrm>
        </p:grpSpPr>
        <p:sp>
          <p:nvSpPr>
            <p:cNvPr id="35" name="TextBox 96">
              <a:extLst>
                <a:ext uri="{FF2B5EF4-FFF2-40B4-BE49-F238E27FC236}">
                  <a16:creationId xmlns:a16="http://schemas.microsoft.com/office/drawing/2014/main" xmlns="" id="{B70CF29F-BF54-48F6-9462-CA11ACBFDE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352" y="-45380"/>
              <a:ext cx="3662274" cy="338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/>
              <a:r>
                <a:rPr lang="zh-CN" altLang="en-US" sz="1601" b="1" noProof="1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追求客户利益最大化</a:t>
              </a:r>
            </a:p>
          </p:txBody>
        </p:sp>
        <p:sp>
          <p:nvSpPr>
            <p:cNvPr id="21507" name="TextBox 97">
              <a:extLst>
                <a:ext uri="{FF2B5EF4-FFF2-40B4-BE49-F238E27FC236}">
                  <a16:creationId xmlns:a16="http://schemas.microsoft.com/office/drawing/2014/main" xmlns="" id="{26EF3863-20C3-4B0E-82FF-D3C654D65B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76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50">
                  <a:solidFill>
                    <a:srgbClr val="262626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您的内容打在这里，或者通过复制您的文本后，在此框中选择粘贴，并选择只保留文字您的内容</a:t>
              </a:r>
            </a:p>
          </p:txBody>
        </p:sp>
      </p:grpSp>
      <p:grpSp>
        <p:nvGrpSpPr>
          <p:cNvPr id="21508" name="Group 36">
            <a:extLst>
              <a:ext uri="{FF2B5EF4-FFF2-40B4-BE49-F238E27FC236}">
                <a16:creationId xmlns:a16="http://schemas.microsoft.com/office/drawing/2014/main" xmlns="" id="{2190876C-E9DF-4181-BFF5-EDDD40FF2AF7}"/>
              </a:ext>
            </a:extLst>
          </p:cNvPr>
          <p:cNvGrpSpPr>
            <a:grpSpLocks/>
          </p:cNvGrpSpPr>
          <p:nvPr/>
        </p:nvGrpSpPr>
        <p:grpSpPr bwMode="auto">
          <a:xfrm>
            <a:off x="454819" y="2405063"/>
            <a:ext cx="4100513" cy="858833"/>
            <a:chOff x="154352" y="-63890"/>
            <a:chExt cx="3158016" cy="858045"/>
          </a:xfrm>
        </p:grpSpPr>
        <p:sp>
          <p:nvSpPr>
            <p:cNvPr id="40" name="TextBox 91">
              <a:extLst>
                <a:ext uri="{FF2B5EF4-FFF2-40B4-BE49-F238E27FC236}">
                  <a16:creationId xmlns:a16="http://schemas.microsoft.com/office/drawing/2014/main" xmlns="" id="{463714C4-1DD6-4EAF-BA7A-E7A82C36AA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352" y="-63890"/>
              <a:ext cx="3112168" cy="338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/>
              <a:r>
                <a:rPr lang="zh-CN" altLang="en-US" sz="1601" b="1" noProof="1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追求可持续发展的战略方针</a:t>
              </a:r>
            </a:p>
          </p:txBody>
        </p:sp>
        <p:sp>
          <p:nvSpPr>
            <p:cNvPr id="21510" name="TextBox 92">
              <a:extLst>
                <a:ext uri="{FF2B5EF4-FFF2-40B4-BE49-F238E27FC236}">
                  <a16:creationId xmlns:a16="http://schemas.microsoft.com/office/drawing/2014/main" xmlns="" id="{2F327FE6-E749-4F60-A7C3-2335192D4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76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50">
                  <a:solidFill>
                    <a:srgbClr val="262626"/>
                  </a:solidFill>
                  <a:cs typeface="+mn-ea"/>
                  <a:sym typeface="+mn-lt"/>
                </a:rPr>
                <a:t>您的内容打在这里，或者通过复制您的文本后，在此框中选择粘贴并选择只保留文字您的内容</a:t>
              </a:r>
            </a:p>
          </p:txBody>
        </p:sp>
      </p:grpSp>
      <p:grpSp>
        <p:nvGrpSpPr>
          <p:cNvPr id="21511" name="Group 40">
            <a:extLst>
              <a:ext uri="{FF2B5EF4-FFF2-40B4-BE49-F238E27FC236}">
                <a16:creationId xmlns:a16="http://schemas.microsoft.com/office/drawing/2014/main" xmlns="" id="{7E98B210-3A18-4303-94BC-2258101C8AAC}"/>
              </a:ext>
            </a:extLst>
          </p:cNvPr>
          <p:cNvGrpSpPr>
            <a:grpSpLocks/>
          </p:cNvGrpSpPr>
          <p:nvPr/>
        </p:nvGrpSpPr>
        <p:grpSpPr bwMode="auto">
          <a:xfrm>
            <a:off x="454819" y="3380185"/>
            <a:ext cx="4381500" cy="845944"/>
            <a:chOff x="154352" y="-51112"/>
            <a:chExt cx="3374169" cy="845483"/>
          </a:xfrm>
        </p:grpSpPr>
        <p:sp>
          <p:nvSpPr>
            <p:cNvPr id="57" name="TextBox 87">
              <a:extLst>
                <a:ext uri="{FF2B5EF4-FFF2-40B4-BE49-F238E27FC236}">
                  <a16:creationId xmlns:a16="http://schemas.microsoft.com/office/drawing/2014/main" xmlns="" id="{5BACEB99-93F5-4642-9B1F-6AD33EEDAD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352" y="-51112"/>
              <a:ext cx="3374169" cy="33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/>
              <a:r>
                <a:rPr lang="zh-CN" altLang="en-US" sz="1601" b="1" noProof="1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追求以人为本的生存之道</a:t>
              </a:r>
            </a:p>
          </p:txBody>
        </p:sp>
        <p:sp>
          <p:nvSpPr>
            <p:cNvPr id="21513" name="TextBox 88">
              <a:extLst>
                <a:ext uri="{FF2B5EF4-FFF2-40B4-BE49-F238E27FC236}">
                  <a16:creationId xmlns:a16="http://schemas.microsoft.com/office/drawing/2014/main" xmlns="" id="{55242BED-614F-44EB-A12C-7B75409B3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7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50">
                  <a:solidFill>
                    <a:srgbClr val="262626"/>
                  </a:solidFill>
                  <a:cs typeface="+mn-ea"/>
                  <a:sym typeface="+mn-lt"/>
                </a:rPr>
                <a:t>您的内容打在这里，或者通过复制您的文本后，在此框中选择粘贴并选择只保留文字您的内容</a:t>
              </a: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6D154104-B1A9-4207-95EE-9941B681E764}"/>
              </a:ext>
            </a:extLst>
          </p:cNvPr>
          <p:cNvSpPr/>
          <p:nvPr/>
        </p:nvSpPr>
        <p:spPr>
          <a:xfrm>
            <a:off x="4676776" y="1334900"/>
            <a:ext cx="4086225" cy="30956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21523" name="文本框 27">
            <a:extLst>
              <a:ext uri="{FF2B5EF4-FFF2-40B4-BE49-F238E27FC236}">
                <a16:creationId xmlns:a16="http://schemas.microsoft.com/office/drawing/2014/main" xmlns="" id="{0B11A954-0726-4667-BA60-D0AB4F814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183088"/>
            <a:ext cx="18859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 dirty="0">
                <a:solidFill>
                  <a:srgbClr val="404040"/>
                </a:solidFill>
                <a:cs typeface="+mn-ea"/>
                <a:sym typeface="+mn-lt"/>
              </a:rPr>
              <a:t>1.4 </a:t>
            </a:r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企业文化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390C08DA-4CAA-46D4-AF2D-321D6A83FEC2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BDFCD83E-5915-4A0A-9580-B23014B5E7E0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FA601B8A-C2F6-4982-996D-9F1CB3C776EC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6676267D-4FC9-4698-B0A0-A59537EAF25C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710815655"/>
      </p:ext>
    </p:extLst>
  </p:cSld>
  <p:clrMapOvr>
    <a:masterClrMapping/>
  </p:clrMapOvr>
  <p:transition spd="slow" advTm="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9">
            <a:extLst>
              <a:ext uri="{FF2B5EF4-FFF2-40B4-BE49-F238E27FC236}">
                <a16:creationId xmlns:a16="http://schemas.microsoft.com/office/drawing/2014/main" xmlns="" id="{1D979844-7BA6-460D-AB66-EE43918E1E5A}"/>
              </a:ext>
            </a:extLst>
          </p:cNvPr>
          <p:cNvGrpSpPr/>
          <p:nvPr/>
        </p:nvGrpSpPr>
        <p:grpSpPr bwMode="auto">
          <a:xfrm>
            <a:off x="1420770" y="1806575"/>
            <a:ext cx="2519362" cy="2638425"/>
            <a:chOff x="0" y="0"/>
            <a:chExt cx="2520000" cy="2636995"/>
          </a:xfrm>
          <a:solidFill>
            <a:schemeClr val="bg1">
              <a:lumMod val="85000"/>
            </a:schemeClr>
          </a:solidFill>
        </p:grpSpPr>
        <p:sp>
          <p:nvSpPr>
            <p:cNvPr id="33" name="灰色圆形背景">
              <a:extLst>
                <a:ext uri="{FF2B5EF4-FFF2-40B4-BE49-F238E27FC236}">
                  <a16:creationId xmlns:a16="http://schemas.microsoft.com/office/drawing/2014/main" xmlns="" id="{A7BCD92A-ECCE-4AB5-930E-50DDC23B65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520000" cy="2520000"/>
            </a:xfrm>
            <a:custGeom>
              <a:avLst/>
              <a:gdLst>
                <a:gd name="G0" fmla="+- 411 0 0"/>
                <a:gd name="G1" fmla="+- 21600 0 411"/>
                <a:gd name="G2" fmla="+- 21600 0 4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411" y="10800"/>
                  </a:moveTo>
                  <a:cubicBezTo>
                    <a:pt x="411" y="16538"/>
                    <a:pt x="5062" y="21189"/>
                    <a:pt x="10800" y="21189"/>
                  </a:cubicBezTo>
                  <a:cubicBezTo>
                    <a:pt x="16538" y="21189"/>
                    <a:pt x="21189" y="16538"/>
                    <a:pt x="21189" y="10800"/>
                  </a:cubicBezTo>
                  <a:cubicBezTo>
                    <a:pt x="21189" y="5062"/>
                    <a:pt x="16538" y="411"/>
                    <a:pt x="10800" y="411"/>
                  </a:cubicBezTo>
                  <a:cubicBezTo>
                    <a:pt x="5062" y="411"/>
                    <a:pt x="411" y="5062"/>
                    <a:pt x="411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fontAlgn="auto"/>
              <a:endParaRPr lang="zh-CN" altLang="zh-CN" noProof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1" name="等腰三角形 103">
              <a:extLst>
                <a:ext uri="{FF2B5EF4-FFF2-40B4-BE49-F238E27FC236}">
                  <a16:creationId xmlns:a16="http://schemas.microsoft.com/office/drawing/2014/main" xmlns="" id="{29106E08-3160-4414-9059-C521C3D1973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911463">
              <a:off x="2189868" y="530437"/>
              <a:ext cx="288032" cy="288032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fontAlgn="auto"/>
              <a:endParaRPr lang="zh-CN" altLang="zh-CN" noProof="1">
                <a:cs typeface="+mn-ea"/>
                <a:sym typeface="+mn-lt"/>
              </a:endParaRPr>
            </a:p>
          </p:txBody>
        </p:sp>
        <p:sp>
          <p:nvSpPr>
            <p:cNvPr id="42" name="等腰三角形 104">
              <a:extLst>
                <a:ext uri="{FF2B5EF4-FFF2-40B4-BE49-F238E27FC236}">
                  <a16:creationId xmlns:a16="http://schemas.microsoft.com/office/drawing/2014/main" xmlns="" id="{4877C505-5E3E-4BB2-B026-DCAAF5A6EAF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153284" y="2348963"/>
              <a:ext cx="288032" cy="288032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fontAlgn="auto"/>
              <a:endParaRPr lang="zh-CN" altLang="zh-CN" noProof="1">
                <a:cs typeface="+mn-ea"/>
                <a:sym typeface="+mn-lt"/>
              </a:endParaRPr>
            </a:p>
          </p:txBody>
        </p:sp>
        <p:sp>
          <p:nvSpPr>
            <p:cNvPr id="43" name="等腰三角形 105">
              <a:extLst>
                <a:ext uri="{FF2B5EF4-FFF2-40B4-BE49-F238E27FC236}">
                  <a16:creationId xmlns:a16="http://schemas.microsoft.com/office/drawing/2014/main" xmlns="" id="{A6732481-288E-48D2-818A-B865447D0B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6189">
              <a:off x="42101" y="505016"/>
              <a:ext cx="288032" cy="288032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fontAlgn="auto"/>
              <a:endParaRPr lang="zh-CN" altLang="zh-CN" noProof="1">
                <a:cs typeface="+mn-ea"/>
                <a:sym typeface="+mn-lt"/>
              </a:endParaRPr>
            </a:p>
          </p:txBody>
        </p:sp>
      </p:grpSp>
      <p:grpSp>
        <p:nvGrpSpPr>
          <p:cNvPr id="23554" name="Group 14">
            <a:extLst>
              <a:ext uri="{FF2B5EF4-FFF2-40B4-BE49-F238E27FC236}">
                <a16:creationId xmlns:a16="http://schemas.microsoft.com/office/drawing/2014/main" xmlns="" id="{42AFD35C-AC8B-491A-AA9C-0DB758AAD3E2}"/>
              </a:ext>
            </a:extLst>
          </p:cNvPr>
          <p:cNvGrpSpPr>
            <a:grpSpLocks/>
          </p:cNvGrpSpPr>
          <p:nvPr/>
        </p:nvGrpSpPr>
        <p:grpSpPr bwMode="auto">
          <a:xfrm>
            <a:off x="2100263" y="1262063"/>
            <a:ext cx="1152525" cy="1151335"/>
            <a:chOff x="0" y="0"/>
            <a:chExt cx="1152000" cy="1152000"/>
          </a:xfrm>
        </p:grpSpPr>
        <p:sp>
          <p:nvSpPr>
            <p:cNvPr id="46" name="灰色圆形背景">
              <a:extLst>
                <a:ext uri="{FF2B5EF4-FFF2-40B4-BE49-F238E27FC236}">
                  <a16:creationId xmlns:a16="http://schemas.microsoft.com/office/drawing/2014/main" xmlns="" id="{A91A9ABA-35D5-4499-8458-C6A388B107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2000" cy="115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fontAlgn="auto"/>
              <a:endParaRPr lang="zh-CN" altLang="zh-CN" sz="1999" noProof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8" name="椭圆 111">
              <a:extLst>
                <a:ext uri="{FF2B5EF4-FFF2-40B4-BE49-F238E27FC236}">
                  <a16:creationId xmlns:a16="http://schemas.microsoft.com/office/drawing/2014/main" xmlns="" id="{43788D91-9344-4A6C-B32D-1D0C657ED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76" y="66714"/>
              <a:ext cx="1008000" cy="100904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fontAlgn="auto"/>
              <a:endParaRPr lang="zh-CN" altLang="zh-CN" sz="1999" noProof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9" name="矩形 113">
              <a:extLst>
                <a:ext uri="{FF2B5EF4-FFF2-40B4-BE49-F238E27FC236}">
                  <a16:creationId xmlns:a16="http://schemas.microsoft.com/office/drawing/2014/main" xmlns="" id="{BDF1E29E-349E-4050-848F-13934A3CA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66" y="436021"/>
              <a:ext cx="986579" cy="310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1699"/>
                </a:lnSpc>
              </a:pPr>
              <a:r>
                <a:rPr lang="zh-CN" altLang="en-US" sz="1399" noProof="1">
                  <a:solidFill>
                    <a:srgbClr val="FFFFFF"/>
                  </a:solidFill>
                  <a:cs typeface="+mn-ea"/>
                  <a:sym typeface="+mn-lt"/>
                </a:rPr>
                <a:t>尊重人才</a:t>
              </a:r>
            </a:p>
          </p:txBody>
        </p:sp>
      </p:grpSp>
      <p:grpSp>
        <p:nvGrpSpPr>
          <p:cNvPr id="50" name="Group 19">
            <a:extLst>
              <a:ext uri="{FF2B5EF4-FFF2-40B4-BE49-F238E27FC236}">
                <a16:creationId xmlns:a16="http://schemas.microsoft.com/office/drawing/2014/main" xmlns="" id="{7D4B042B-119A-4B72-AD35-A7345996A1C3}"/>
              </a:ext>
            </a:extLst>
          </p:cNvPr>
          <p:cNvGrpSpPr/>
          <p:nvPr/>
        </p:nvGrpSpPr>
        <p:grpSpPr bwMode="auto">
          <a:xfrm>
            <a:off x="1960519" y="2346326"/>
            <a:ext cx="1439862" cy="1441450"/>
            <a:chOff x="0" y="0"/>
            <a:chExt cx="1440000" cy="1440000"/>
          </a:xfrm>
          <a:solidFill>
            <a:schemeClr val="bg1">
              <a:lumMod val="85000"/>
            </a:schemeClr>
          </a:solidFill>
        </p:grpSpPr>
        <p:sp>
          <p:nvSpPr>
            <p:cNvPr id="51" name="灰色圆形背景">
              <a:extLst>
                <a:ext uri="{FF2B5EF4-FFF2-40B4-BE49-F238E27FC236}">
                  <a16:creationId xmlns:a16="http://schemas.microsoft.com/office/drawing/2014/main" xmlns="" id="{99EFFC64-A493-438B-AFB0-F69BFCDCED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440000" cy="14400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fontAlgn="auto"/>
              <a:endParaRPr lang="zh-CN" altLang="zh-CN" noProof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52" name="矩形 108">
              <a:extLst>
                <a:ext uri="{FF2B5EF4-FFF2-40B4-BE49-F238E27FC236}">
                  <a16:creationId xmlns:a16="http://schemas.microsoft.com/office/drawing/2014/main" xmlns="" id="{F33170C0-E0BF-41BC-B5D6-6AF7E45F3A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39" y="490822"/>
              <a:ext cx="1377331" cy="4125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2501"/>
                </a:lnSpc>
              </a:pPr>
              <a:r>
                <a:rPr lang="zh-CN" altLang="en-US" sz="1999" b="1" noProof="1">
                  <a:solidFill>
                    <a:srgbClr val="000000"/>
                  </a:solidFill>
                  <a:cs typeface="+mn-ea"/>
                  <a:sym typeface="+mn-lt"/>
                </a:rPr>
                <a:t>人文精神</a:t>
              </a:r>
            </a:p>
          </p:txBody>
        </p:sp>
      </p:grpSp>
      <p:grpSp>
        <p:nvGrpSpPr>
          <p:cNvPr id="23559" name="Group 22">
            <a:extLst>
              <a:ext uri="{FF2B5EF4-FFF2-40B4-BE49-F238E27FC236}">
                <a16:creationId xmlns:a16="http://schemas.microsoft.com/office/drawing/2014/main" xmlns="" id="{3FC78F61-9DBE-4E48-80D4-A50376D6CC79}"/>
              </a:ext>
            </a:extLst>
          </p:cNvPr>
          <p:cNvGrpSpPr>
            <a:grpSpLocks/>
          </p:cNvGrpSpPr>
          <p:nvPr/>
        </p:nvGrpSpPr>
        <p:grpSpPr bwMode="auto">
          <a:xfrm>
            <a:off x="3177779" y="3111104"/>
            <a:ext cx="1152525" cy="1152525"/>
            <a:chOff x="0" y="0"/>
            <a:chExt cx="1152000" cy="1152000"/>
          </a:xfrm>
        </p:grpSpPr>
        <p:sp>
          <p:nvSpPr>
            <p:cNvPr id="54" name="灰色圆形背景">
              <a:extLst>
                <a:ext uri="{FF2B5EF4-FFF2-40B4-BE49-F238E27FC236}">
                  <a16:creationId xmlns:a16="http://schemas.microsoft.com/office/drawing/2014/main" xmlns="" id="{425B0A9E-6322-41C4-8A9B-68621F88A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2000" cy="115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fontAlgn="auto"/>
              <a:endParaRPr lang="zh-CN" altLang="zh-CN" sz="1999" noProof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0" name="椭圆 116">
              <a:extLst>
                <a:ext uri="{FF2B5EF4-FFF2-40B4-BE49-F238E27FC236}">
                  <a16:creationId xmlns:a16="http://schemas.microsoft.com/office/drawing/2014/main" xmlns="" id="{A6F63D06-504F-47EE-BDAC-61D809B5B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595" y="69025"/>
              <a:ext cx="1008000" cy="1008000"/>
            </a:xfrm>
            <a:prstGeom prst="ellipse">
              <a:avLst/>
            </a:prstGeom>
            <a:solidFill>
              <a:srgbClr val="158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fontAlgn="auto"/>
              <a:endParaRPr lang="zh-CN" altLang="zh-CN" sz="1999" noProof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1" name="矩形 118">
              <a:extLst>
                <a:ext uri="{FF2B5EF4-FFF2-40B4-BE49-F238E27FC236}">
                  <a16:creationId xmlns:a16="http://schemas.microsoft.com/office/drawing/2014/main" xmlns="" id="{0DE34BEF-7992-4695-8184-4D2D38918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115" y="453421"/>
              <a:ext cx="987769" cy="31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1699"/>
                </a:lnSpc>
              </a:pPr>
              <a:r>
                <a:rPr lang="zh-CN" altLang="en-US" sz="1399" noProof="1">
                  <a:solidFill>
                    <a:schemeClr val="bg1"/>
                  </a:solidFill>
                  <a:cs typeface="+mn-ea"/>
                  <a:sym typeface="+mn-lt"/>
                </a:rPr>
                <a:t>策略先导</a:t>
              </a:r>
            </a:p>
          </p:txBody>
        </p:sp>
      </p:grpSp>
      <p:grpSp>
        <p:nvGrpSpPr>
          <p:cNvPr id="23563" name="Group 27">
            <a:extLst>
              <a:ext uri="{FF2B5EF4-FFF2-40B4-BE49-F238E27FC236}">
                <a16:creationId xmlns:a16="http://schemas.microsoft.com/office/drawing/2014/main" xmlns="" id="{DAC0FE2F-EE23-4EAB-B99A-AE145E5FF387}"/>
              </a:ext>
            </a:extLst>
          </p:cNvPr>
          <p:cNvGrpSpPr>
            <a:grpSpLocks/>
          </p:cNvGrpSpPr>
          <p:nvPr/>
        </p:nvGrpSpPr>
        <p:grpSpPr bwMode="auto">
          <a:xfrm>
            <a:off x="1033463" y="3111104"/>
            <a:ext cx="1152525" cy="1152525"/>
            <a:chOff x="0" y="0"/>
            <a:chExt cx="1152000" cy="1152000"/>
          </a:xfrm>
        </p:grpSpPr>
        <p:sp>
          <p:nvSpPr>
            <p:cNvPr id="63" name="灰色圆形背景">
              <a:extLst>
                <a:ext uri="{FF2B5EF4-FFF2-40B4-BE49-F238E27FC236}">
                  <a16:creationId xmlns:a16="http://schemas.microsoft.com/office/drawing/2014/main" xmlns="" id="{7514814B-5BC8-4A27-8142-F0CC66AFA1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52000" cy="115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fontAlgn="auto"/>
              <a:endParaRPr lang="zh-CN" altLang="zh-CN" sz="1999" noProof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4" name="椭圆 121">
              <a:extLst>
                <a:ext uri="{FF2B5EF4-FFF2-40B4-BE49-F238E27FC236}">
                  <a16:creationId xmlns:a16="http://schemas.microsoft.com/office/drawing/2014/main" xmlns="" id="{C92E414C-7C98-4327-A732-116995CBE0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25" y="69025"/>
              <a:ext cx="1008000" cy="10080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 fontAlgn="auto"/>
              <a:endParaRPr lang="zh-CN" altLang="zh-CN" sz="1999" noProof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5" name="矩形 123">
              <a:extLst>
                <a:ext uri="{FF2B5EF4-FFF2-40B4-BE49-F238E27FC236}">
                  <a16:creationId xmlns:a16="http://schemas.microsoft.com/office/drawing/2014/main" xmlns="" id="{71CB4B28-0BF0-4E7B-8A94-53A3990D7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36" y="396297"/>
              <a:ext cx="986578" cy="31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1699"/>
                </a:lnSpc>
              </a:pPr>
              <a:r>
                <a:rPr lang="zh-CN" altLang="en-US" sz="1399" noProof="1">
                  <a:solidFill>
                    <a:schemeClr val="bg1"/>
                  </a:solidFill>
                  <a:cs typeface="+mn-ea"/>
                  <a:sym typeface="+mn-lt"/>
                </a:rPr>
                <a:t>人文感知</a:t>
              </a:r>
            </a:p>
          </p:txBody>
        </p:sp>
      </p:grpSp>
      <p:grpSp>
        <p:nvGrpSpPr>
          <p:cNvPr id="23567" name="Group 32">
            <a:extLst>
              <a:ext uri="{FF2B5EF4-FFF2-40B4-BE49-F238E27FC236}">
                <a16:creationId xmlns:a16="http://schemas.microsoft.com/office/drawing/2014/main" xmlns="" id="{4FB27A26-0A0E-414C-932E-6C742998A34A}"/>
              </a:ext>
            </a:extLst>
          </p:cNvPr>
          <p:cNvGrpSpPr>
            <a:grpSpLocks/>
          </p:cNvGrpSpPr>
          <p:nvPr/>
        </p:nvGrpSpPr>
        <p:grpSpPr bwMode="auto">
          <a:xfrm>
            <a:off x="5070872" y="1544241"/>
            <a:ext cx="3814763" cy="785365"/>
            <a:chOff x="0" y="-13435"/>
            <a:chExt cx="3816626" cy="784782"/>
          </a:xfrm>
        </p:grpSpPr>
        <p:sp>
          <p:nvSpPr>
            <p:cNvPr id="23568" name="椭圆 125">
              <a:extLst>
                <a:ext uri="{FF2B5EF4-FFF2-40B4-BE49-F238E27FC236}">
                  <a16:creationId xmlns:a16="http://schemas.microsoft.com/office/drawing/2014/main" xmlns="" id="{4FADB5D2-8136-427F-A469-1B5651A048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rgbClr val="4DE8A4"/>
            </a:solidFill>
            <a:ln w="19050">
              <a:solidFill>
                <a:srgbClr val="C0C0C0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zh-CN" b="1">
                <a:cs typeface="+mn-ea"/>
                <a:sym typeface="+mn-lt"/>
              </a:endParaRPr>
            </a:p>
          </p:txBody>
        </p:sp>
        <p:sp>
          <p:nvSpPr>
            <p:cNvPr id="23569" name="TextBox 96">
              <a:extLst>
                <a:ext uri="{FF2B5EF4-FFF2-40B4-BE49-F238E27FC236}">
                  <a16:creationId xmlns:a16="http://schemas.microsoft.com/office/drawing/2014/main" xmlns="" id="{AFE7DC2A-8B3D-4960-A187-E3AB053EC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352" y="-13435"/>
              <a:ext cx="3662274" cy="276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200" b="1">
                  <a:solidFill>
                    <a:srgbClr val="262626"/>
                  </a:solidFill>
                  <a:cs typeface="+mn-ea"/>
                  <a:sym typeface="+mn-lt"/>
                </a:rPr>
                <a:t>尊重人才、鼓励创新，全方位打造人文气息</a:t>
              </a:r>
            </a:p>
          </p:txBody>
        </p:sp>
        <p:sp>
          <p:nvSpPr>
            <p:cNvPr id="69" name="TextBox 97">
              <a:extLst>
                <a:ext uri="{FF2B5EF4-FFF2-40B4-BE49-F238E27FC236}">
                  <a16:creationId xmlns:a16="http://schemas.microsoft.com/office/drawing/2014/main" xmlns="" id="{62CDCF5E-37DD-4D47-B6BB-44410E3BE2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77" y="217375"/>
              <a:ext cx="3147168" cy="553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 fontAlgn="auto">
                <a:lnSpc>
                  <a:spcPct val="150000"/>
                </a:lnSpc>
              </a:pPr>
              <a:r>
                <a:rPr lang="zh-CN" altLang="en-US" sz="1001" noProof="1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您的内容打在这里，或者通过复制您的文本后，在此框中选择粘贴，并选择只保留文字您的内容</a:t>
              </a:r>
              <a:endParaRPr lang="zh-CN" altLang="en-US" sz="1001" noProof="1">
                <a:solidFill>
                  <a:srgbClr val="33333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571" name="Group 36">
            <a:extLst>
              <a:ext uri="{FF2B5EF4-FFF2-40B4-BE49-F238E27FC236}">
                <a16:creationId xmlns:a16="http://schemas.microsoft.com/office/drawing/2014/main" xmlns="" id="{30E86715-595C-4E71-93E0-CBC8F4F8ED50}"/>
              </a:ext>
            </a:extLst>
          </p:cNvPr>
          <p:cNvGrpSpPr>
            <a:grpSpLocks/>
          </p:cNvGrpSpPr>
          <p:nvPr/>
        </p:nvGrpSpPr>
        <p:grpSpPr bwMode="auto">
          <a:xfrm>
            <a:off x="5070873" y="2491978"/>
            <a:ext cx="3311128" cy="772267"/>
            <a:chOff x="0" y="0"/>
            <a:chExt cx="3312368" cy="771336"/>
          </a:xfrm>
        </p:grpSpPr>
        <p:sp>
          <p:nvSpPr>
            <p:cNvPr id="23572" name="椭圆 129">
              <a:extLst>
                <a:ext uri="{FF2B5EF4-FFF2-40B4-BE49-F238E27FC236}">
                  <a16:creationId xmlns:a16="http://schemas.microsoft.com/office/drawing/2014/main" xmlns="" id="{B8511826-9073-4C1F-B224-E7900AFCE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rgbClr val="C0C0C0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zh-CN" b="1">
                <a:cs typeface="+mn-ea"/>
                <a:sym typeface="+mn-lt"/>
              </a:endParaRPr>
            </a:p>
          </p:txBody>
        </p:sp>
        <p:sp>
          <p:nvSpPr>
            <p:cNvPr id="23573" name="TextBox 91">
              <a:extLst>
                <a:ext uri="{FF2B5EF4-FFF2-40B4-BE49-F238E27FC236}">
                  <a16:creationId xmlns:a16="http://schemas.microsoft.com/office/drawing/2014/main" xmlns="" id="{FDB570A9-0CE6-4938-8177-285221B9A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352" y="0"/>
              <a:ext cx="3112542" cy="276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200" b="1">
                  <a:solidFill>
                    <a:srgbClr val="262626"/>
                  </a:solidFill>
                  <a:cs typeface="+mn-ea"/>
                  <a:sym typeface="+mn-lt"/>
                </a:rPr>
                <a:t>人文感知，社会责任感</a:t>
              </a:r>
            </a:p>
          </p:txBody>
        </p:sp>
        <p:sp>
          <p:nvSpPr>
            <p:cNvPr id="73" name="TextBox 92">
              <a:extLst>
                <a:ext uri="{FF2B5EF4-FFF2-40B4-BE49-F238E27FC236}">
                  <a16:creationId xmlns:a16="http://schemas.microsoft.com/office/drawing/2014/main" xmlns="" id="{2B3A6CE1-ADC9-45F6-8865-29BC52DDA8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58" y="217621"/>
              <a:ext cx="3146810" cy="553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 fontAlgn="auto">
                <a:lnSpc>
                  <a:spcPct val="150000"/>
                </a:lnSpc>
              </a:pPr>
              <a:r>
                <a:rPr lang="zh-CN" altLang="en-US" sz="1001" noProof="1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您的内容打在这里，或者通过复制您的文本后，在此框中选择粘贴，并选择只保留文字您的内容</a:t>
              </a:r>
              <a:endParaRPr lang="zh-CN" altLang="en-US" sz="1001" noProof="1">
                <a:solidFill>
                  <a:srgbClr val="33333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575" name="Group 40">
            <a:extLst>
              <a:ext uri="{FF2B5EF4-FFF2-40B4-BE49-F238E27FC236}">
                <a16:creationId xmlns:a16="http://schemas.microsoft.com/office/drawing/2014/main" xmlns="" id="{8FBD598F-D3CE-41D0-8D5D-C3BE22AD848B}"/>
              </a:ext>
            </a:extLst>
          </p:cNvPr>
          <p:cNvGrpSpPr>
            <a:grpSpLocks/>
          </p:cNvGrpSpPr>
          <p:nvPr/>
        </p:nvGrpSpPr>
        <p:grpSpPr bwMode="auto">
          <a:xfrm>
            <a:off x="5070873" y="3454003"/>
            <a:ext cx="3526631" cy="772267"/>
            <a:chOff x="0" y="0"/>
            <a:chExt cx="3528521" cy="771336"/>
          </a:xfrm>
        </p:grpSpPr>
        <p:sp>
          <p:nvSpPr>
            <p:cNvPr id="23576" name="椭圆 133">
              <a:extLst>
                <a:ext uri="{FF2B5EF4-FFF2-40B4-BE49-F238E27FC236}">
                  <a16:creationId xmlns:a16="http://schemas.microsoft.com/office/drawing/2014/main" xmlns="" id="{D130C99B-6CA3-427D-A325-C7F99FB21A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rgbClr val="C0C0C0"/>
              </a:solidFill>
              <a:bevel/>
              <a:headEnd/>
              <a:tailEnd/>
            </a:ln>
          </p:spPr>
          <p:txBody>
            <a:bodyPr/>
            <a:lstStyle/>
            <a:p>
              <a:endParaRPr lang="zh-CN" altLang="zh-CN" b="1">
                <a:cs typeface="+mn-ea"/>
                <a:sym typeface="+mn-lt"/>
              </a:endParaRPr>
            </a:p>
          </p:txBody>
        </p:sp>
        <p:sp>
          <p:nvSpPr>
            <p:cNvPr id="23577" name="TextBox 87">
              <a:extLst>
                <a:ext uri="{FF2B5EF4-FFF2-40B4-BE49-F238E27FC236}">
                  <a16:creationId xmlns:a16="http://schemas.microsoft.com/office/drawing/2014/main" xmlns="" id="{74C2456C-7056-4D63-B50C-2764AC67D3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352" y="0"/>
              <a:ext cx="3374169" cy="276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200" b="1">
                  <a:solidFill>
                    <a:srgbClr val="262626"/>
                  </a:solidFill>
                  <a:cs typeface="+mn-ea"/>
                  <a:sym typeface="+mn-lt"/>
                </a:rPr>
                <a:t>策略先导</a:t>
              </a:r>
              <a:r>
                <a:rPr lang="en-US" altLang="zh-CN" sz="1200" b="1">
                  <a:solidFill>
                    <a:srgbClr val="262626"/>
                  </a:solidFill>
                  <a:cs typeface="+mn-ea"/>
                  <a:sym typeface="+mn-lt"/>
                </a:rPr>
                <a:t>-</a:t>
              </a:r>
              <a:r>
                <a:rPr lang="zh-CN" altLang="en-US" sz="1200" b="1">
                  <a:solidFill>
                    <a:srgbClr val="262626"/>
                  </a:solidFill>
                  <a:cs typeface="+mn-ea"/>
                  <a:sym typeface="+mn-lt"/>
                </a:rPr>
                <a:t>实效执行</a:t>
              </a:r>
              <a:r>
                <a:rPr lang="en-US" altLang="zh-CN" sz="1200" b="1">
                  <a:solidFill>
                    <a:srgbClr val="262626"/>
                  </a:solidFill>
                  <a:cs typeface="+mn-ea"/>
                  <a:sym typeface="+mn-lt"/>
                </a:rPr>
                <a:t>-</a:t>
              </a:r>
              <a:r>
                <a:rPr lang="zh-CN" altLang="en-US" sz="1200" b="1">
                  <a:solidFill>
                    <a:srgbClr val="262626"/>
                  </a:solidFill>
                  <a:cs typeface="+mn-ea"/>
                  <a:sym typeface="+mn-lt"/>
                </a:rPr>
                <a:t>解决之道，定制式解决方案</a:t>
              </a:r>
            </a:p>
          </p:txBody>
        </p:sp>
        <p:sp>
          <p:nvSpPr>
            <p:cNvPr id="77" name="TextBox 88">
              <a:extLst>
                <a:ext uri="{FF2B5EF4-FFF2-40B4-BE49-F238E27FC236}">
                  <a16:creationId xmlns:a16="http://schemas.microsoft.com/office/drawing/2014/main" xmlns="" id="{247EF98C-E258-42EE-8138-529D2B9713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585" y="217621"/>
              <a:ext cx="3147317" cy="553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 fontAlgn="auto">
                <a:lnSpc>
                  <a:spcPct val="150000"/>
                </a:lnSpc>
              </a:pPr>
              <a:r>
                <a:rPr lang="zh-CN" altLang="en-US" sz="1001" noProof="1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您的内容打在这里，或者通过复制您的文本后，在此框中选择粘贴，并选择只保留文字您的内容</a:t>
              </a:r>
              <a:endParaRPr lang="zh-CN" altLang="en-US" sz="1001" noProof="1">
                <a:solidFill>
                  <a:srgbClr val="333333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590" name="文本框 84">
            <a:extLst>
              <a:ext uri="{FF2B5EF4-FFF2-40B4-BE49-F238E27FC236}">
                <a16:creationId xmlns:a16="http://schemas.microsoft.com/office/drawing/2014/main" xmlns="" id="{C9C6C0EA-E686-4ECE-BEA1-D108292B4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183385"/>
            <a:ext cx="18859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 dirty="0">
                <a:solidFill>
                  <a:srgbClr val="404040"/>
                </a:solidFill>
                <a:cs typeface="+mn-ea"/>
                <a:sym typeface="+mn-lt"/>
              </a:rPr>
              <a:t>1.5 </a:t>
            </a:r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人文精神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xmlns="" id="{523CA2F0-3103-42E8-A1FB-BB21874A2E07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xmlns="" id="{7F4F686A-E4E7-4F8B-BB2F-7D536E476E86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xmlns="" id="{F7525388-E916-403D-BEEE-5CA052A4FA6B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任意多边形: 形状 57">
            <a:extLst>
              <a:ext uri="{FF2B5EF4-FFF2-40B4-BE49-F238E27FC236}">
                <a16:creationId xmlns:a16="http://schemas.microsoft.com/office/drawing/2014/main" xmlns="" id="{FAC98946-A686-4C37-9816-A5153B92D611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4222627760"/>
      </p:ext>
    </p:extLst>
  </p:cSld>
  <p:clrMapOvr>
    <a:masterClrMapping/>
  </p:clrMapOvr>
  <p:transition spd="slow" advTm="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2362FD58-6449-4E3A-A60D-4B57C1C7B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2251472"/>
            <a:ext cx="1974900" cy="645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399" noProof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全国优秀媒体服务商</a:t>
            </a:r>
            <a:endParaRPr lang="en-US" altLang="zh-CN" sz="1399" noProof="1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399" noProof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区域领先的传媒文化公司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82FF105D-401C-41CE-B684-7FB75CB4B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3796904"/>
            <a:ext cx="1974900" cy="21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auto"/>
            <a:r>
              <a:rPr lang="zh-CN" altLang="en-US" sz="1399" noProof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诚信、敬业、务实、创新</a:t>
            </a:r>
          </a:p>
        </p:txBody>
      </p:sp>
      <p:grpSp>
        <p:nvGrpSpPr>
          <p:cNvPr id="25603" name="组合 26">
            <a:extLst>
              <a:ext uri="{FF2B5EF4-FFF2-40B4-BE49-F238E27FC236}">
                <a16:creationId xmlns:a16="http://schemas.microsoft.com/office/drawing/2014/main" xmlns="" id="{8BD0415E-141A-4C41-A08A-3D43F8E4CAEC}"/>
              </a:ext>
            </a:extLst>
          </p:cNvPr>
          <p:cNvGrpSpPr>
            <a:grpSpLocks/>
          </p:cNvGrpSpPr>
          <p:nvPr/>
        </p:nvGrpSpPr>
        <p:grpSpPr bwMode="auto">
          <a:xfrm>
            <a:off x="776288" y="1098948"/>
            <a:ext cx="3418285" cy="3993356"/>
            <a:chOff x="776535" y="1203598"/>
            <a:chExt cx="3418073" cy="3993118"/>
          </a:xfrm>
        </p:grpSpPr>
        <p:sp>
          <p:nvSpPr>
            <p:cNvPr id="29" name="矩形 8">
              <a:extLst>
                <a:ext uri="{FF2B5EF4-FFF2-40B4-BE49-F238E27FC236}">
                  <a16:creationId xmlns:a16="http://schemas.microsoft.com/office/drawing/2014/main" xmlns="" id="{72364CBC-C9F1-4830-88A3-2DE654F23A9C}"/>
                </a:ext>
              </a:extLst>
            </p:cNvPr>
            <p:cNvSpPr/>
            <p:nvPr/>
          </p:nvSpPr>
          <p:spPr>
            <a:xfrm>
              <a:off x="776535" y="1373847"/>
              <a:ext cx="3332353" cy="3331170"/>
            </a:xfrm>
            <a:custGeom>
              <a:avLst/>
              <a:gdLst/>
              <a:ahLst/>
              <a:cxnLst/>
              <a:rect l="l" t="t" r="r" b="b"/>
              <a:pathLst>
                <a:path w="3332016" h="3332016">
                  <a:moveTo>
                    <a:pt x="1666008" y="0"/>
                  </a:moveTo>
                  <a:lnTo>
                    <a:pt x="3332016" y="1666008"/>
                  </a:lnTo>
                  <a:lnTo>
                    <a:pt x="1666008" y="3332016"/>
                  </a:lnTo>
                  <a:lnTo>
                    <a:pt x="0" y="1666008"/>
                  </a:lnTo>
                  <a:close/>
                </a:path>
              </a:pathLst>
            </a:custGeom>
            <a:blipFill dpi="0" rotWithShape="1">
              <a:blip r:embed="rId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cs typeface="+mn-ea"/>
                <a:sym typeface="+mn-lt"/>
              </a:endParaRP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xmlns="" id="{2C5137D7-2B91-4133-97C6-73F838B546B5}"/>
                </a:ext>
              </a:extLst>
            </p:cNvPr>
            <p:cNvCxnSpPr/>
            <p:nvPr/>
          </p:nvCxnSpPr>
          <p:spPr>
            <a:xfrm flipV="1">
              <a:off x="2037329" y="3039432"/>
              <a:ext cx="2157279" cy="2157284"/>
            </a:xfrm>
            <a:prstGeom prst="line">
              <a:avLst/>
            </a:prstGeom>
            <a:ln>
              <a:solidFill>
                <a:srgbClr val="3242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xmlns="" id="{E4F78DFD-338F-4B96-9430-74603F678600}"/>
                </a:ext>
              </a:extLst>
            </p:cNvPr>
            <p:cNvCxnSpPr/>
            <p:nvPr/>
          </p:nvCxnSpPr>
          <p:spPr>
            <a:xfrm flipH="1" flipV="1">
              <a:off x="2358778" y="1203598"/>
              <a:ext cx="1835830" cy="1835834"/>
            </a:xfrm>
            <a:prstGeom prst="line">
              <a:avLst/>
            </a:prstGeom>
            <a:ln>
              <a:solidFill>
                <a:srgbClr val="3242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07" name="组合 32">
            <a:extLst>
              <a:ext uri="{FF2B5EF4-FFF2-40B4-BE49-F238E27FC236}">
                <a16:creationId xmlns:a16="http://schemas.microsoft.com/office/drawing/2014/main" xmlns="" id="{A50CE708-A49D-4F7A-B885-41CB054285B8}"/>
              </a:ext>
            </a:extLst>
          </p:cNvPr>
          <p:cNvGrpSpPr>
            <a:grpSpLocks/>
          </p:cNvGrpSpPr>
          <p:nvPr/>
        </p:nvGrpSpPr>
        <p:grpSpPr bwMode="auto">
          <a:xfrm>
            <a:off x="4430316" y="1883054"/>
            <a:ext cx="3456385" cy="297656"/>
            <a:chOff x="4460602" y="1655764"/>
            <a:chExt cx="3456384" cy="298111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40FC6E44-B8CA-4FEF-8773-69FD66DAA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958" y="1681998"/>
              <a:ext cx="1025922" cy="246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auto"/>
              <a:r>
                <a:rPr lang="zh-CN" altLang="en-US" sz="1601" b="1" noProof="1">
                  <a:solidFill>
                    <a:srgbClr val="C00000"/>
                  </a:solidFill>
                  <a:cs typeface="+mn-ea"/>
                  <a:sym typeface="+mn-lt"/>
                </a:rPr>
                <a:t>企业原则：</a:t>
              </a:r>
              <a:endParaRPr lang="en-US" altLang="zh-CN" sz="1601" b="1" noProof="1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35" name="圆角矩形 34">
              <a:extLst>
                <a:ext uri="{FF2B5EF4-FFF2-40B4-BE49-F238E27FC236}">
                  <a16:creationId xmlns:a16="http://schemas.microsoft.com/office/drawing/2014/main" xmlns="" id="{C4D5688C-DB9A-4EBC-93FF-02904E1556B2}"/>
                </a:ext>
              </a:extLst>
            </p:cNvPr>
            <p:cNvSpPr/>
            <p:nvPr/>
          </p:nvSpPr>
          <p:spPr>
            <a:xfrm>
              <a:off x="4460602" y="1655764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b="1" noProof="1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610" name="组合 36">
            <a:extLst>
              <a:ext uri="{FF2B5EF4-FFF2-40B4-BE49-F238E27FC236}">
                <a16:creationId xmlns:a16="http://schemas.microsoft.com/office/drawing/2014/main" xmlns="" id="{57536660-6AE4-480A-B347-A5C177219C62}"/>
              </a:ext>
            </a:extLst>
          </p:cNvPr>
          <p:cNvGrpSpPr>
            <a:grpSpLocks/>
          </p:cNvGrpSpPr>
          <p:nvPr/>
        </p:nvGrpSpPr>
        <p:grpSpPr bwMode="auto">
          <a:xfrm>
            <a:off x="4460082" y="3298032"/>
            <a:ext cx="3456385" cy="297656"/>
            <a:chOff x="4460602" y="3151192"/>
            <a:chExt cx="3456384" cy="298111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287DEC3D-74F8-4B5F-B7C9-0C57CAD62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958" y="3177426"/>
              <a:ext cx="1025922" cy="246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auto"/>
              <a:r>
                <a:rPr lang="zh-CN" altLang="en-US" sz="1601" b="1" noProof="1">
                  <a:solidFill>
                    <a:srgbClr val="53A202"/>
                  </a:solidFill>
                  <a:cs typeface="+mn-ea"/>
                  <a:sym typeface="+mn-lt"/>
                </a:rPr>
                <a:t>企业理念：</a:t>
              </a:r>
              <a:endParaRPr lang="en-US" altLang="zh-CN" sz="1601" b="1" noProof="1">
                <a:solidFill>
                  <a:srgbClr val="53A202"/>
                </a:solidFill>
                <a:cs typeface="+mn-ea"/>
                <a:sym typeface="+mn-lt"/>
              </a:endParaRPr>
            </a:p>
          </p:txBody>
        </p:sp>
        <p:sp>
          <p:nvSpPr>
            <p:cNvPr id="40" name="圆角矩形 39">
              <a:extLst>
                <a:ext uri="{FF2B5EF4-FFF2-40B4-BE49-F238E27FC236}">
                  <a16:creationId xmlns:a16="http://schemas.microsoft.com/office/drawing/2014/main" xmlns="" id="{76413600-9168-47A1-8ECD-35B764BF5112}"/>
                </a:ext>
              </a:extLst>
            </p:cNvPr>
            <p:cNvSpPr/>
            <p:nvPr/>
          </p:nvSpPr>
          <p:spPr>
            <a:xfrm>
              <a:off x="4460602" y="3151192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5621" name="文本框 35">
            <a:extLst>
              <a:ext uri="{FF2B5EF4-FFF2-40B4-BE49-F238E27FC236}">
                <a16:creationId xmlns:a16="http://schemas.microsoft.com/office/drawing/2014/main" xmlns="" id="{BBB23B61-42BD-4184-AC2F-097A6A027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205702"/>
            <a:ext cx="18859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 dirty="0">
                <a:solidFill>
                  <a:srgbClr val="404040"/>
                </a:solidFill>
                <a:cs typeface="+mn-ea"/>
                <a:sym typeface="+mn-lt"/>
              </a:rPr>
              <a:t>1.6 </a:t>
            </a:r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企业理念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632A8B76-690D-4685-AA6E-1720507D5AB4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9DDC1E1E-8E4F-457C-A851-063632098C8F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xmlns="" id="{450F567D-48FC-414C-9B53-C92182EDC575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xmlns="" id="{E2B7CCE9-6993-4EAD-BA78-37844C79AF30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3040041844"/>
      </p:ext>
    </p:extLst>
  </p:cSld>
  <p:clrMapOvr>
    <a:masterClrMapping/>
  </p:clrMapOvr>
  <p:transition spd="slow" advTm="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CB2A141E-F7D5-4BC7-9027-59C32E958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2356248"/>
            <a:ext cx="1974900" cy="21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auto"/>
            <a:r>
              <a:rPr lang="zh-CN" altLang="en-US" sz="1399" noProof="1">
                <a:cs typeface="+mn-ea"/>
                <a:sym typeface="+mn-lt"/>
              </a:rPr>
              <a:t>国际化、品牌化、专业化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xmlns="" id="{C0A3F10D-5C01-4D11-B55E-ABD044A99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3868342"/>
            <a:ext cx="2513509" cy="21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auto"/>
            <a:r>
              <a:rPr lang="zh-CN" altLang="en-US" sz="1399" noProof="1">
                <a:cs typeface="+mn-ea"/>
                <a:sym typeface="+mn-lt"/>
              </a:rPr>
              <a:t>成就客户、成就品牌、成就员工</a:t>
            </a:r>
          </a:p>
        </p:txBody>
      </p:sp>
      <p:grpSp>
        <p:nvGrpSpPr>
          <p:cNvPr id="27651" name="组合 42">
            <a:extLst>
              <a:ext uri="{FF2B5EF4-FFF2-40B4-BE49-F238E27FC236}">
                <a16:creationId xmlns:a16="http://schemas.microsoft.com/office/drawing/2014/main" xmlns="" id="{E30F3929-E82F-4EB4-BDB6-A7F8FDAFA0B0}"/>
              </a:ext>
            </a:extLst>
          </p:cNvPr>
          <p:cNvGrpSpPr>
            <a:grpSpLocks/>
          </p:cNvGrpSpPr>
          <p:nvPr/>
        </p:nvGrpSpPr>
        <p:grpSpPr bwMode="auto">
          <a:xfrm>
            <a:off x="776288" y="1098948"/>
            <a:ext cx="3418285" cy="3993356"/>
            <a:chOff x="776535" y="1203598"/>
            <a:chExt cx="3418073" cy="3993118"/>
          </a:xfrm>
        </p:grpSpPr>
        <p:sp>
          <p:nvSpPr>
            <p:cNvPr id="44" name="矩形 8">
              <a:extLst>
                <a:ext uri="{FF2B5EF4-FFF2-40B4-BE49-F238E27FC236}">
                  <a16:creationId xmlns:a16="http://schemas.microsoft.com/office/drawing/2014/main" xmlns="" id="{555F0B7A-3F76-4EB2-B644-FCB240A8A3F5}"/>
                </a:ext>
              </a:extLst>
            </p:cNvPr>
            <p:cNvSpPr/>
            <p:nvPr/>
          </p:nvSpPr>
          <p:spPr>
            <a:xfrm>
              <a:off x="776535" y="1373847"/>
              <a:ext cx="3332353" cy="3331170"/>
            </a:xfrm>
            <a:custGeom>
              <a:avLst/>
              <a:gdLst/>
              <a:ahLst/>
              <a:cxnLst/>
              <a:rect l="l" t="t" r="r" b="b"/>
              <a:pathLst>
                <a:path w="3332016" h="3332016">
                  <a:moveTo>
                    <a:pt x="1666008" y="0"/>
                  </a:moveTo>
                  <a:lnTo>
                    <a:pt x="3332016" y="1666008"/>
                  </a:lnTo>
                  <a:lnTo>
                    <a:pt x="1666008" y="3332016"/>
                  </a:lnTo>
                  <a:lnTo>
                    <a:pt x="0" y="1666008"/>
                  </a:lnTo>
                  <a:close/>
                </a:path>
              </a:pathLst>
            </a:custGeom>
            <a:blipFill dpi="0" rotWithShape="1">
              <a:blip r:embed="rId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cs typeface="+mn-ea"/>
                <a:sym typeface="+mn-lt"/>
              </a:endParaRPr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xmlns="" id="{9EAFA458-7DBA-4607-91E5-DCFF3730B1F1}"/>
                </a:ext>
              </a:extLst>
            </p:cNvPr>
            <p:cNvCxnSpPr/>
            <p:nvPr/>
          </p:nvCxnSpPr>
          <p:spPr>
            <a:xfrm flipV="1">
              <a:off x="2037329" y="3039432"/>
              <a:ext cx="2157279" cy="2157284"/>
            </a:xfrm>
            <a:prstGeom prst="line">
              <a:avLst/>
            </a:prstGeom>
            <a:ln>
              <a:solidFill>
                <a:srgbClr val="3242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xmlns="" id="{BE8B8AA6-9884-4FC4-8D66-328651862A79}"/>
                </a:ext>
              </a:extLst>
            </p:cNvPr>
            <p:cNvCxnSpPr/>
            <p:nvPr/>
          </p:nvCxnSpPr>
          <p:spPr>
            <a:xfrm flipH="1" flipV="1">
              <a:off x="2358778" y="1203598"/>
              <a:ext cx="1835830" cy="1835834"/>
            </a:xfrm>
            <a:prstGeom prst="line">
              <a:avLst/>
            </a:prstGeom>
            <a:ln>
              <a:solidFill>
                <a:srgbClr val="3242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55" name="组合 48">
            <a:extLst>
              <a:ext uri="{FF2B5EF4-FFF2-40B4-BE49-F238E27FC236}">
                <a16:creationId xmlns:a16="http://schemas.microsoft.com/office/drawing/2014/main" xmlns="" id="{8873DE23-E369-49D7-A5CF-501E009D25DD}"/>
              </a:ext>
            </a:extLst>
          </p:cNvPr>
          <p:cNvGrpSpPr>
            <a:grpSpLocks/>
          </p:cNvGrpSpPr>
          <p:nvPr/>
        </p:nvGrpSpPr>
        <p:grpSpPr bwMode="auto">
          <a:xfrm>
            <a:off x="4460082" y="1802607"/>
            <a:ext cx="3456385" cy="297656"/>
            <a:chOff x="4460602" y="1655764"/>
            <a:chExt cx="3456384" cy="298111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xmlns="" id="{BA7EE9C8-B9EA-4E62-A7DA-2D1890001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958" y="1681998"/>
              <a:ext cx="1025922" cy="246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auto"/>
              <a:r>
                <a:rPr lang="zh-CN" altLang="en-US" sz="1601" b="1" noProof="1">
                  <a:solidFill>
                    <a:srgbClr val="00B050"/>
                  </a:solidFill>
                  <a:cs typeface="+mn-ea"/>
                  <a:sym typeface="+mn-lt"/>
                </a:rPr>
                <a:t>企业目标：</a:t>
              </a:r>
              <a:endParaRPr lang="en-US" altLang="zh-CN" sz="1601" b="1" noProof="1">
                <a:solidFill>
                  <a:srgbClr val="00B050"/>
                </a:solidFill>
                <a:cs typeface="+mn-ea"/>
                <a:sym typeface="+mn-lt"/>
              </a:endParaRPr>
            </a:p>
          </p:txBody>
        </p:sp>
        <p:sp>
          <p:nvSpPr>
            <p:cNvPr id="51" name="圆角矩形 50">
              <a:extLst>
                <a:ext uri="{FF2B5EF4-FFF2-40B4-BE49-F238E27FC236}">
                  <a16:creationId xmlns:a16="http://schemas.microsoft.com/office/drawing/2014/main" xmlns="" id="{95B81826-F6DF-4DD4-B58F-E16ADFF877BA}"/>
                </a:ext>
              </a:extLst>
            </p:cNvPr>
            <p:cNvSpPr/>
            <p:nvPr/>
          </p:nvSpPr>
          <p:spPr>
            <a:xfrm>
              <a:off x="4460602" y="1655764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b="1" noProof="1">
                <a:solidFill>
                  <a:srgbClr val="00B05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658" name="组合 51">
            <a:extLst>
              <a:ext uri="{FF2B5EF4-FFF2-40B4-BE49-F238E27FC236}">
                <a16:creationId xmlns:a16="http://schemas.microsoft.com/office/drawing/2014/main" xmlns="" id="{56001D44-B0F8-444E-BFA7-EABDA170945E}"/>
              </a:ext>
            </a:extLst>
          </p:cNvPr>
          <p:cNvGrpSpPr>
            <a:grpSpLocks/>
          </p:cNvGrpSpPr>
          <p:nvPr/>
        </p:nvGrpSpPr>
        <p:grpSpPr bwMode="auto">
          <a:xfrm>
            <a:off x="4460082" y="3298032"/>
            <a:ext cx="3456385" cy="297656"/>
            <a:chOff x="4460602" y="3151192"/>
            <a:chExt cx="3456384" cy="298111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DB05E5C9-28DD-4898-A673-271C7AE27C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958" y="3177426"/>
              <a:ext cx="1025922" cy="246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pPr fontAlgn="auto"/>
              <a:r>
                <a:rPr lang="zh-CN" altLang="en-US" sz="1601" b="1" noProof="1">
                  <a:solidFill>
                    <a:schemeClr val="accent6">
                      <a:lumMod val="75000"/>
                    </a:schemeClr>
                  </a:solidFill>
                  <a:cs typeface="+mn-ea"/>
                  <a:sym typeface="+mn-lt"/>
                </a:rPr>
                <a:t>企业使命：</a:t>
              </a:r>
              <a:endParaRPr lang="en-US" altLang="zh-CN" sz="1601" b="1" noProof="1">
                <a:solidFill>
                  <a:schemeClr val="accent6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4" name="圆角矩形 53">
              <a:extLst>
                <a:ext uri="{FF2B5EF4-FFF2-40B4-BE49-F238E27FC236}">
                  <a16:creationId xmlns:a16="http://schemas.microsoft.com/office/drawing/2014/main" xmlns="" id="{8BBA02A5-EDC2-438C-BA61-2A26EC9C7445}"/>
                </a:ext>
              </a:extLst>
            </p:cNvPr>
            <p:cNvSpPr/>
            <p:nvPr/>
          </p:nvSpPr>
          <p:spPr>
            <a:xfrm>
              <a:off x="4460602" y="3151192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b="1" noProof="1">
                <a:solidFill>
                  <a:schemeClr val="accent6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7669" name="文本框 26">
            <a:extLst>
              <a:ext uri="{FF2B5EF4-FFF2-40B4-BE49-F238E27FC236}">
                <a16:creationId xmlns:a16="http://schemas.microsoft.com/office/drawing/2014/main" xmlns="" id="{D4FDCC4D-1F4C-4ED4-A9A7-E80FBEA0B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194872"/>
            <a:ext cx="18859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 dirty="0">
                <a:solidFill>
                  <a:srgbClr val="404040"/>
                </a:solidFill>
                <a:cs typeface="+mn-ea"/>
                <a:sym typeface="+mn-lt"/>
              </a:rPr>
              <a:t>1.7 </a:t>
            </a:r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企业使命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AC461EE5-1C25-4206-B2AC-34557E253E9D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AD8852DB-2451-4514-9D6A-F49859FC9B3B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F0791220-EC6D-4139-86B8-94327E26D571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xmlns="" id="{132E46F2-8B78-44EE-9E2E-D488E7180B7E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3316988758"/>
      </p:ext>
    </p:extLst>
  </p:cSld>
  <p:clrMapOvr>
    <a:masterClrMapping/>
  </p:clrMapOvr>
  <p:transition spd="slow" advTm="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70D84E3E-D892-418A-B349-AF0189460C63}"/>
              </a:ext>
            </a:extLst>
          </p:cNvPr>
          <p:cNvSpPr/>
          <p:nvPr/>
        </p:nvSpPr>
        <p:spPr>
          <a:xfrm>
            <a:off x="609600" y="1309688"/>
            <a:ext cx="3830241" cy="15787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439F1B50-1DF0-4A33-9569-3F20E827B4BD}"/>
              </a:ext>
            </a:extLst>
          </p:cNvPr>
          <p:cNvSpPr/>
          <p:nvPr/>
        </p:nvSpPr>
        <p:spPr>
          <a:xfrm>
            <a:off x="4544616" y="1302544"/>
            <a:ext cx="1870472" cy="15728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2E28EDD4-BB62-4FBA-ABC2-FF716920381E}"/>
              </a:ext>
            </a:extLst>
          </p:cNvPr>
          <p:cNvSpPr/>
          <p:nvPr/>
        </p:nvSpPr>
        <p:spPr>
          <a:xfrm>
            <a:off x="6518672" y="1315642"/>
            <a:ext cx="1981200" cy="15728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6B7353EA-3A68-4309-96C5-C631693400CF}"/>
              </a:ext>
            </a:extLst>
          </p:cNvPr>
          <p:cNvSpPr/>
          <p:nvPr/>
        </p:nvSpPr>
        <p:spPr>
          <a:xfrm>
            <a:off x="2525316" y="2963467"/>
            <a:ext cx="1914525" cy="15728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xmlns="" id="{178B3F0F-CF4E-4125-9960-AE72AF6C47D5}"/>
              </a:ext>
            </a:extLst>
          </p:cNvPr>
          <p:cNvSpPr/>
          <p:nvPr/>
        </p:nvSpPr>
        <p:spPr>
          <a:xfrm>
            <a:off x="602457" y="2963467"/>
            <a:ext cx="1808560" cy="15728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xmlns="" id="{0C3F1A88-3D85-4735-834E-C32C63E3EF9E}"/>
              </a:ext>
            </a:extLst>
          </p:cNvPr>
          <p:cNvSpPr/>
          <p:nvPr/>
        </p:nvSpPr>
        <p:spPr>
          <a:xfrm>
            <a:off x="4544617" y="2964657"/>
            <a:ext cx="3955256" cy="15799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xmlns="" id="{9AE1803E-14EE-42E5-92F5-44AAC62074ED}"/>
              </a:ext>
            </a:extLst>
          </p:cNvPr>
          <p:cNvSpPr/>
          <p:nvPr/>
        </p:nvSpPr>
        <p:spPr>
          <a:xfrm>
            <a:off x="609600" y="1302544"/>
            <a:ext cx="3830241" cy="1585913"/>
          </a:xfrm>
          <a:prstGeom prst="rect">
            <a:avLst/>
          </a:prstGeom>
          <a:solidFill>
            <a:srgbClr val="FAA33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0869C15C-0DB4-4651-A087-CAE7CE2C9AD6}"/>
              </a:ext>
            </a:extLst>
          </p:cNvPr>
          <p:cNvSpPr txBox="1"/>
          <p:nvPr/>
        </p:nvSpPr>
        <p:spPr>
          <a:xfrm>
            <a:off x="789385" y="1406129"/>
            <a:ext cx="2175272" cy="3999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/>
            <a:r>
              <a:rPr lang="en-US" altLang="zh-CN" sz="1999" noProof="1">
                <a:solidFill>
                  <a:schemeClr val="bg1"/>
                </a:solidFill>
                <a:cs typeface="+mn-ea"/>
                <a:sym typeface="+mn-lt"/>
              </a:rPr>
              <a:t>Products Figure</a:t>
            </a:r>
            <a:endParaRPr lang="zh-CN" altLang="en-US" sz="1999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xmlns="" id="{78CCD252-FCE3-46A7-BEE3-8D0CBF439001}"/>
              </a:ext>
            </a:extLst>
          </p:cNvPr>
          <p:cNvSpPr txBox="1"/>
          <p:nvPr/>
        </p:nvSpPr>
        <p:spPr>
          <a:xfrm>
            <a:off x="2151460" y="1833562"/>
            <a:ext cx="519113" cy="70801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4001" noProof="1">
                <a:solidFill>
                  <a:schemeClr val="bg1"/>
                </a:solidFill>
                <a:cs typeface="+mn-ea"/>
                <a:sym typeface="+mn-lt"/>
              </a:rPr>
              <a:t>+</a:t>
            </a:r>
            <a:endParaRPr lang="zh-CN" altLang="en-US" sz="4001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714" name="文本框 23">
            <a:extLst>
              <a:ext uri="{FF2B5EF4-FFF2-40B4-BE49-F238E27FC236}">
                <a16:creationId xmlns:a16="http://schemas.microsoft.com/office/drawing/2014/main" xmlns="" id="{4FD7B07B-1CAB-4483-9B73-E9320A606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066" y="214558"/>
            <a:ext cx="18859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 dirty="0">
                <a:solidFill>
                  <a:srgbClr val="404040"/>
                </a:solidFill>
                <a:cs typeface="+mn-ea"/>
                <a:sym typeface="+mn-lt"/>
              </a:rPr>
              <a:t>1.8 </a:t>
            </a:r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公司产品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C2FDBAF5-EAC7-45A6-88F2-6E189F5B9369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AD643FC9-37F0-4617-9DD8-EC32008F63C3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9A20B217-8BA0-4774-87CE-4FD0A7DE64D8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C047A059-ADCB-45A7-9233-EBD99C2E69B1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537520314"/>
      </p:ext>
    </p:extLst>
  </p:cSld>
  <p:clrMapOvr>
    <a:masterClrMapping/>
  </p:clrMapOvr>
  <p:transition spd="slow" advTm="0"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CE9D2CE5-5E74-4A1E-9112-60C0B3D234B4}"/>
              </a:ext>
            </a:extLst>
          </p:cNvPr>
          <p:cNvSpPr/>
          <p:nvPr/>
        </p:nvSpPr>
        <p:spPr>
          <a:xfrm>
            <a:off x="0" y="1187054"/>
            <a:ext cx="2971800" cy="149542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AAA5F011-25C8-433A-90F3-D7D8BEB1C209}"/>
              </a:ext>
            </a:extLst>
          </p:cNvPr>
          <p:cNvSpPr/>
          <p:nvPr/>
        </p:nvSpPr>
        <p:spPr>
          <a:xfrm>
            <a:off x="4461272" y="1187054"/>
            <a:ext cx="2971800" cy="149542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4A7FF7BD-C3A2-4991-9018-180AB20E8B42}"/>
              </a:ext>
            </a:extLst>
          </p:cNvPr>
          <p:cNvSpPr/>
          <p:nvPr/>
        </p:nvSpPr>
        <p:spPr>
          <a:xfrm>
            <a:off x="0" y="2682478"/>
            <a:ext cx="1493044" cy="148947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FD59832E-56A0-4668-B233-110904B08546}"/>
              </a:ext>
            </a:extLst>
          </p:cNvPr>
          <p:cNvSpPr/>
          <p:nvPr/>
        </p:nvSpPr>
        <p:spPr>
          <a:xfrm>
            <a:off x="2971800" y="2676525"/>
            <a:ext cx="2971800" cy="150256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54C6456C-9E8E-4AB5-8FF0-87D3F59202C1}"/>
              </a:ext>
            </a:extLst>
          </p:cNvPr>
          <p:cNvSpPr/>
          <p:nvPr/>
        </p:nvSpPr>
        <p:spPr>
          <a:xfrm>
            <a:off x="7433072" y="2689622"/>
            <a:ext cx="1714500" cy="148947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96F13CAF-B3ED-4652-AEEA-E7626ECFC3FC}"/>
              </a:ext>
            </a:extLst>
          </p:cNvPr>
          <p:cNvGrpSpPr/>
          <p:nvPr/>
        </p:nvGrpSpPr>
        <p:grpSpPr>
          <a:xfrm>
            <a:off x="1489365" y="2682857"/>
            <a:ext cx="1552673" cy="1489364"/>
            <a:chOff x="1489364" y="2760606"/>
            <a:chExt cx="1552673" cy="1489364"/>
          </a:xfrm>
          <a:solidFill>
            <a:schemeClr val="accent6">
              <a:lumMod val="75000"/>
            </a:schemeClr>
          </a:solidFill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9348127D-E326-49E7-966F-EABF7AF7D5EE}"/>
                </a:ext>
              </a:extLst>
            </p:cNvPr>
            <p:cNvSpPr/>
            <p:nvPr/>
          </p:nvSpPr>
          <p:spPr>
            <a:xfrm>
              <a:off x="1489364" y="2760606"/>
              <a:ext cx="1496293" cy="14893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cs typeface="+mn-ea"/>
                <a:sym typeface="+mn-lt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DFF07008-4E7F-4126-9478-32D79A9FA874}"/>
                </a:ext>
              </a:extLst>
            </p:cNvPr>
            <p:cNvGrpSpPr/>
            <p:nvPr/>
          </p:nvGrpSpPr>
          <p:grpSpPr>
            <a:xfrm>
              <a:off x="1496946" y="2903568"/>
              <a:ext cx="1545091" cy="1276311"/>
              <a:chOff x="1496945" y="1639253"/>
              <a:chExt cx="1545091" cy="1276311"/>
            </a:xfrm>
            <a:grpFill/>
          </p:grpSpPr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xmlns="" id="{139D454D-A122-4AB7-A331-04C3FFE5AE04}"/>
                  </a:ext>
                </a:extLst>
              </p:cNvPr>
              <p:cNvSpPr txBox="1"/>
              <p:nvPr/>
            </p:nvSpPr>
            <p:spPr>
              <a:xfrm>
                <a:off x="1496945" y="1639253"/>
                <a:ext cx="1336311" cy="25391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/>
                <a:r>
                  <a:rPr lang="zh-CN" altLang="en-US" sz="1050" noProof="1">
                    <a:solidFill>
                      <a:schemeClr val="bg1"/>
                    </a:solidFill>
                    <a:cs typeface="+mn-ea"/>
                    <a:sym typeface="+mn-lt"/>
                  </a:rPr>
                  <a:t>项目三</a:t>
                </a: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xmlns="" id="{274613A9-8BA9-4658-863F-8D97AB093A3C}"/>
                  </a:ext>
                </a:extLst>
              </p:cNvPr>
              <p:cNvSpPr txBox="1"/>
              <p:nvPr/>
            </p:nvSpPr>
            <p:spPr>
              <a:xfrm>
                <a:off x="1496945" y="1900863"/>
                <a:ext cx="1545091" cy="101470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zh-CN" altLang="en-US" sz="799" noProof="1">
                    <a:solidFill>
                      <a:schemeClr val="bg1"/>
                    </a:solidFill>
                    <a:cs typeface="+mn-ea"/>
                    <a:sym typeface="+mn-lt"/>
                  </a:rPr>
                  <a:t>单击此处添加文字，添加具体文字内容，您的说明文字在此处添加，此处输入详细的说明文字。单击此处添加文字，添加具体文字内容</a:t>
                </a:r>
              </a:p>
            </p:txBody>
          </p:sp>
        </p:grp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3E780AA2-113D-4868-846D-F870A033DFDF}"/>
              </a:ext>
            </a:extLst>
          </p:cNvPr>
          <p:cNvGrpSpPr/>
          <p:nvPr/>
        </p:nvGrpSpPr>
        <p:grpSpPr>
          <a:xfrm>
            <a:off x="2968338" y="1186565"/>
            <a:ext cx="1545091" cy="1489364"/>
            <a:chOff x="2968337" y="1264315"/>
            <a:chExt cx="1545091" cy="1489364"/>
          </a:xfrm>
          <a:solidFill>
            <a:schemeClr val="accent2"/>
          </a:solidFill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D9383085-833E-47ED-815D-6E86B640CC57}"/>
                </a:ext>
              </a:extLst>
            </p:cNvPr>
            <p:cNvSpPr/>
            <p:nvPr/>
          </p:nvSpPr>
          <p:spPr>
            <a:xfrm>
              <a:off x="2971694" y="1264315"/>
              <a:ext cx="1496293" cy="1489364"/>
            </a:xfrm>
            <a:prstGeom prst="rect">
              <a:avLst/>
            </a:prstGeom>
            <a:solidFill>
              <a:srgbClr val="FAA3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cs typeface="+mn-ea"/>
                <a:sym typeface="+mn-lt"/>
              </a:endParaRP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="" id="{03DC69E2-66B9-4AD8-825F-0C6403EA3FD7}"/>
                </a:ext>
              </a:extLst>
            </p:cNvPr>
            <p:cNvGrpSpPr/>
            <p:nvPr/>
          </p:nvGrpSpPr>
          <p:grpSpPr>
            <a:xfrm>
              <a:off x="2968337" y="1410851"/>
              <a:ext cx="1545091" cy="1260923"/>
              <a:chOff x="1496945" y="1654641"/>
              <a:chExt cx="1545091" cy="1260923"/>
            </a:xfrm>
            <a:grpFill/>
          </p:grpSpPr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xmlns="" id="{DEA9804B-C2F7-47F2-9BB9-BB6023F91550}"/>
                  </a:ext>
                </a:extLst>
              </p:cNvPr>
              <p:cNvSpPr txBox="1"/>
              <p:nvPr/>
            </p:nvSpPr>
            <p:spPr>
              <a:xfrm>
                <a:off x="1551384" y="1654641"/>
                <a:ext cx="1336311" cy="253916"/>
              </a:xfrm>
              <a:prstGeom prst="rect">
                <a:avLst/>
              </a:prstGeom>
              <a:solidFill>
                <a:srgbClr val="FFC000">
                  <a:alpha val="0"/>
                </a:srgbClr>
              </a:solidFill>
            </p:spPr>
            <p:txBody>
              <a:bodyPr>
                <a:spAutoFit/>
              </a:bodyPr>
              <a:lstStyle/>
              <a:p>
                <a:pPr fontAlgn="auto"/>
                <a:r>
                  <a:rPr lang="zh-CN" altLang="en-US" sz="1050" b="1" noProof="1">
                    <a:solidFill>
                      <a:schemeClr val="bg1"/>
                    </a:solidFill>
                    <a:cs typeface="+mn-ea"/>
                    <a:sym typeface="+mn-lt"/>
                  </a:rPr>
                  <a:t>项目一</a:t>
                </a: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xmlns="" id="{1185EF94-9F23-459E-94B5-D3DBF65BF881}"/>
                  </a:ext>
                </a:extLst>
              </p:cNvPr>
              <p:cNvSpPr txBox="1"/>
              <p:nvPr/>
            </p:nvSpPr>
            <p:spPr>
              <a:xfrm>
                <a:off x="1496945" y="1900863"/>
                <a:ext cx="1545091" cy="101470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zh-CN" altLang="en-US" sz="799" noProof="1">
                    <a:solidFill>
                      <a:schemeClr val="bg1"/>
                    </a:solidFill>
                    <a:cs typeface="+mn-ea"/>
                    <a:sym typeface="+mn-lt"/>
                  </a:rPr>
                  <a:t>单击此处添加文字，添加具体文字内容，您的说明文字在此处添加，此处输入详细的说明文字。单击此处添加文字，添加具体文字内容</a:t>
                </a:r>
              </a:p>
            </p:txBody>
          </p:sp>
        </p:grp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24F34796-898F-4CBE-B127-33D8FF47564E}"/>
              </a:ext>
            </a:extLst>
          </p:cNvPr>
          <p:cNvGrpSpPr/>
          <p:nvPr/>
        </p:nvGrpSpPr>
        <p:grpSpPr>
          <a:xfrm>
            <a:off x="5933210" y="2675931"/>
            <a:ext cx="1545091" cy="1503218"/>
            <a:chOff x="5933210" y="2753679"/>
            <a:chExt cx="1545091" cy="1503218"/>
          </a:xfrm>
          <a:solidFill>
            <a:schemeClr val="accent2"/>
          </a:solidFill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3A4241BA-3F5B-47D3-AED8-F74CA9999B14}"/>
                </a:ext>
              </a:extLst>
            </p:cNvPr>
            <p:cNvSpPr/>
            <p:nvPr/>
          </p:nvSpPr>
          <p:spPr>
            <a:xfrm>
              <a:off x="5940135" y="2753679"/>
              <a:ext cx="1496293" cy="150321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cs typeface="+mn-ea"/>
                <a:sym typeface="+mn-lt"/>
              </a:endParaRPr>
            </a:p>
          </p:txBody>
        </p: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xmlns="" id="{1377B70A-9B1A-416B-B25A-411CB8F40891}"/>
                </a:ext>
              </a:extLst>
            </p:cNvPr>
            <p:cNvGrpSpPr/>
            <p:nvPr/>
          </p:nvGrpSpPr>
          <p:grpSpPr>
            <a:xfrm>
              <a:off x="5933210" y="2903568"/>
              <a:ext cx="1545091" cy="1276311"/>
              <a:chOff x="1496945" y="1639253"/>
              <a:chExt cx="1545091" cy="1276311"/>
            </a:xfrm>
            <a:grpFill/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xmlns="" id="{8D44E0A9-2BF8-405D-9E64-28A35ED5E9F3}"/>
                  </a:ext>
                </a:extLst>
              </p:cNvPr>
              <p:cNvSpPr txBox="1"/>
              <p:nvPr/>
            </p:nvSpPr>
            <p:spPr>
              <a:xfrm>
                <a:off x="1496945" y="1639253"/>
                <a:ext cx="1336311" cy="253916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fontAlgn="auto"/>
                <a:r>
                  <a:rPr lang="zh-CN" altLang="en-US" sz="1050" noProof="1">
                    <a:solidFill>
                      <a:schemeClr val="bg1"/>
                    </a:solidFill>
                    <a:cs typeface="+mn-ea"/>
                    <a:sym typeface="+mn-lt"/>
                  </a:rPr>
                  <a:t>项目四</a:t>
                </a: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xmlns="" id="{412A684D-1F0E-492D-A6D2-7554211595D9}"/>
                  </a:ext>
                </a:extLst>
              </p:cNvPr>
              <p:cNvSpPr txBox="1"/>
              <p:nvPr/>
            </p:nvSpPr>
            <p:spPr>
              <a:xfrm>
                <a:off x="1496945" y="1900863"/>
                <a:ext cx="1545091" cy="101470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zh-CN" altLang="en-US" sz="799" noProof="1">
                    <a:solidFill>
                      <a:schemeClr val="bg1"/>
                    </a:solidFill>
                    <a:cs typeface="+mn-ea"/>
                    <a:sym typeface="+mn-lt"/>
                  </a:rPr>
                  <a:t>单击此处添加文字，添加具体文字内容，您的说明文字在此处添加，此处输入详细的说明文字。单击此处添加文字，添加具体文字内容</a:t>
                </a:r>
              </a:p>
            </p:txBody>
          </p:sp>
        </p:grp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EEB33CF5-8150-4A85-ACA0-7A3C81AC206D}"/>
              </a:ext>
            </a:extLst>
          </p:cNvPr>
          <p:cNvGrpSpPr/>
          <p:nvPr/>
        </p:nvGrpSpPr>
        <p:grpSpPr>
          <a:xfrm>
            <a:off x="7426036" y="1186565"/>
            <a:ext cx="1717965" cy="1503218"/>
            <a:chOff x="7426036" y="1264315"/>
            <a:chExt cx="1717965" cy="1503218"/>
          </a:xfrm>
          <a:solidFill>
            <a:schemeClr val="accent2"/>
          </a:solidFill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xmlns="" id="{8F01390E-1D75-4CAB-8A9B-84BE7454A937}"/>
                </a:ext>
              </a:extLst>
            </p:cNvPr>
            <p:cNvSpPr/>
            <p:nvPr/>
          </p:nvSpPr>
          <p:spPr>
            <a:xfrm>
              <a:off x="7426036" y="1264315"/>
              <a:ext cx="1717965" cy="1503218"/>
            </a:xfrm>
            <a:prstGeom prst="rect">
              <a:avLst/>
            </a:prstGeom>
            <a:solidFill>
              <a:srgbClr val="1589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cs typeface="+mn-ea"/>
                <a:sym typeface="+mn-lt"/>
              </a:endParaRPr>
            </a:p>
          </p:txBody>
        </p: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xmlns="" id="{6111821C-82B0-41DB-BC7E-553F084D1FED}"/>
                </a:ext>
              </a:extLst>
            </p:cNvPr>
            <p:cNvGrpSpPr/>
            <p:nvPr/>
          </p:nvGrpSpPr>
          <p:grpSpPr>
            <a:xfrm>
              <a:off x="7432965" y="1395463"/>
              <a:ext cx="1711036" cy="1091837"/>
              <a:chOff x="1496945" y="1639253"/>
              <a:chExt cx="1711036" cy="1091837"/>
            </a:xfrm>
            <a:grpFill/>
          </p:grpSpPr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xmlns="" id="{1850409D-B6DD-4287-B160-ADC6A445EED5}"/>
                  </a:ext>
                </a:extLst>
              </p:cNvPr>
              <p:cNvSpPr txBox="1"/>
              <p:nvPr/>
            </p:nvSpPr>
            <p:spPr>
              <a:xfrm>
                <a:off x="1496945" y="1639253"/>
                <a:ext cx="1336311" cy="25391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/>
                <a:r>
                  <a:rPr lang="zh-CN" altLang="en-US" sz="1050" b="1" noProof="1">
                    <a:solidFill>
                      <a:schemeClr val="bg1"/>
                    </a:solidFill>
                    <a:cs typeface="+mn-ea"/>
                    <a:sym typeface="+mn-lt"/>
                  </a:rPr>
                  <a:t>项目二</a:t>
                </a:r>
              </a:p>
            </p:txBody>
          </p:sp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xmlns="" id="{F8003061-8272-44C2-885D-C32D0419CBE3}"/>
                  </a:ext>
                </a:extLst>
              </p:cNvPr>
              <p:cNvSpPr txBox="1"/>
              <p:nvPr/>
            </p:nvSpPr>
            <p:spPr>
              <a:xfrm>
                <a:off x="1496945" y="1900863"/>
                <a:ext cx="1711036" cy="83022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zh-CN" altLang="en-US" sz="799" noProof="1">
                    <a:solidFill>
                      <a:schemeClr val="bg1"/>
                    </a:solidFill>
                    <a:cs typeface="+mn-ea"/>
                    <a:sym typeface="+mn-lt"/>
                  </a:rPr>
                  <a:t>单击此处添加文字，添加具体文字内容，您的说明文字在此处添加，此处输入详细的说明文字。单击此处添加文字，添加具体文字内容</a:t>
                </a:r>
              </a:p>
            </p:txBody>
          </p:sp>
        </p:grpSp>
      </p:grpSp>
      <p:sp>
        <p:nvSpPr>
          <p:cNvPr id="62" name="Content Placeholder 2">
            <a:extLst>
              <a:ext uri="{FF2B5EF4-FFF2-40B4-BE49-F238E27FC236}">
                <a16:creationId xmlns:a16="http://schemas.microsoft.com/office/drawing/2014/main" xmlns="" id="{A4AAD646-3195-4409-B2AA-6A55066C3831}"/>
              </a:ext>
            </a:extLst>
          </p:cNvPr>
          <p:cNvSpPr txBox="1"/>
          <p:nvPr/>
        </p:nvSpPr>
        <p:spPr>
          <a:xfrm>
            <a:off x="76200" y="4343400"/>
            <a:ext cx="8873729" cy="722710"/>
          </a:xfrm>
          <a:prstGeom prst="rect">
            <a:avLst/>
          </a:prstGeom>
        </p:spPr>
        <p:txBody>
          <a:bodyPr lIns="91440" tIns="45720" rIns="91440" bIns="45720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单击此处添加文字，添加具体文字内容，您的说明文字在此处添加，此处输入详细的说明文字。单击此处添加文字，添加具体文字内容单击此处添加文字，添加具体文字内容，您的说明文字在此处添加，此处输入详细的说明文字。</a:t>
            </a:r>
          </a:p>
        </p:txBody>
      </p:sp>
      <p:sp>
        <p:nvSpPr>
          <p:cNvPr id="33811" name="文本框 73">
            <a:extLst>
              <a:ext uri="{FF2B5EF4-FFF2-40B4-BE49-F238E27FC236}">
                <a16:creationId xmlns:a16="http://schemas.microsoft.com/office/drawing/2014/main" xmlns="" id="{BDC1EA01-5C35-4088-BDF1-A20393241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918" y="233917"/>
            <a:ext cx="18859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 dirty="0">
                <a:solidFill>
                  <a:srgbClr val="404040"/>
                </a:solidFill>
                <a:cs typeface="+mn-ea"/>
                <a:sym typeface="+mn-lt"/>
              </a:rPr>
              <a:t>1.9 </a:t>
            </a:r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公司项目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xmlns="" id="{09C17DCB-AC0B-4FFD-BD4E-A1EC19F6230F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xmlns="" id="{4D963CB6-7D75-43E0-909E-899E4CE8E38D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xmlns="" id="{AA8A0737-8D4E-4C30-861C-B43D06F47E55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任意多边形: 形状 66">
            <a:extLst>
              <a:ext uri="{FF2B5EF4-FFF2-40B4-BE49-F238E27FC236}">
                <a16:creationId xmlns:a16="http://schemas.microsoft.com/office/drawing/2014/main" xmlns="" id="{D2DA428D-0805-416B-819E-A7C1C7ED6A0D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3392603929"/>
      </p:ext>
    </p:extLst>
  </p:cSld>
  <p:clrMapOvr>
    <a:masterClrMapping/>
  </p:clrMapOvr>
  <p:transition spd="slow" advTm="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1B88531-6492-4281-8EB1-DE47A117C4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1" b="7563"/>
          <a:stretch/>
        </p:blipFill>
        <p:spPr>
          <a:xfrm>
            <a:off x="66675" y="1239004"/>
            <a:ext cx="3451513" cy="3609221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21ED390-6455-4C18-A3BB-3C0E396B7636}"/>
              </a:ext>
            </a:extLst>
          </p:cNvPr>
          <p:cNvGrpSpPr/>
          <p:nvPr/>
        </p:nvGrpSpPr>
        <p:grpSpPr>
          <a:xfrm>
            <a:off x="2398165" y="1768813"/>
            <a:ext cx="5679035" cy="880328"/>
            <a:chOff x="4487917" y="1999861"/>
            <a:chExt cx="4618113" cy="84313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3D7EF50D-0CBD-481A-AD68-5C1C5FB9C76B}"/>
                </a:ext>
              </a:extLst>
            </p:cNvPr>
            <p:cNvSpPr/>
            <p:nvPr/>
          </p:nvSpPr>
          <p:spPr>
            <a:xfrm>
              <a:off x="4487917" y="1999861"/>
              <a:ext cx="861849" cy="834533"/>
            </a:xfrm>
            <a:prstGeom prst="rect">
              <a:avLst/>
            </a:pr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9543F99F-4864-4CE1-836F-ADC0A6F4576A}"/>
                </a:ext>
              </a:extLst>
            </p:cNvPr>
            <p:cNvSpPr/>
            <p:nvPr/>
          </p:nvSpPr>
          <p:spPr>
            <a:xfrm>
              <a:off x="5448656" y="1999861"/>
              <a:ext cx="3657374" cy="843130"/>
            </a:xfrm>
            <a:prstGeom prst="rect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9F6617BF-160E-447A-BE4F-F64CCBF21979}"/>
              </a:ext>
            </a:extLst>
          </p:cNvPr>
          <p:cNvSpPr/>
          <p:nvPr/>
        </p:nvSpPr>
        <p:spPr>
          <a:xfrm>
            <a:off x="2568760" y="1839073"/>
            <a:ext cx="531794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defRPr/>
            </a:pPr>
            <a:r>
              <a:rPr lang="en-US" altLang="zh-CN" sz="4500" kern="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02   </a:t>
            </a:r>
            <a:r>
              <a:rPr lang="zh-CN" altLang="en-US" sz="4500" kern="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企业发展和福利</a:t>
            </a:r>
            <a:endParaRPr lang="zh-CN" altLang="zh-CN" sz="4500" kern="100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0">
            <a:extLst>
              <a:ext uri="{FF2B5EF4-FFF2-40B4-BE49-F238E27FC236}">
                <a16:creationId xmlns:a16="http://schemas.microsoft.com/office/drawing/2014/main" xmlns="" id="{C1A7DE07-E119-4B41-A864-F727E3ADF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4860" y="3001566"/>
            <a:ext cx="212883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培养策略</a:t>
            </a:r>
            <a:endParaRPr lang="en-US" altLang="zh-CN" sz="240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成长之路</a:t>
            </a:r>
            <a:endParaRPr lang="en-US" altLang="zh-CN" sz="240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8">
            <a:extLst>
              <a:ext uri="{FF2B5EF4-FFF2-40B4-BE49-F238E27FC236}">
                <a16:creationId xmlns:a16="http://schemas.microsoft.com/office/drawing/2014/main" xmlns="" id="{3F817E9C-BDA8-4B7F-B20B-B8CBB509CB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3697" y="3001566"/>
            <a:ext cx="2105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领带计划</a:t>
            </a:r>
            <a:endParaRPr lang="en-US" altLang="zh-CN" sz="24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薪酬福利</a:t>
            </a:r>
            <a:endParaRPr lang="en-US" altLang="zh-CN" sz="24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36607174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组合 1">
            <a:extLst>
              <a:ext uri="{FF2B5EF4-FFF2-40B4-BE49-F238E27FC236}">
                <a16:creationId xmlns:a16="http://schemas.microsoft.com/office/drawing/2014/main" xmlns="" id="{C823D361-0F3B-4AEE-B630-AF27B50E7808}"/>
              </a:ext>
            </a:extLst>
          </p:cNvPr>
          <p:cNvGrpSpPr>
            <a:grpSpLocks/>
          </p:cNvGrpSpPr>
          <p:nvPr/>
        </p:nvGrpSpPr>
        <p:grpSpPr bwMode="auto">
          <a:xfrm>
            <a:off x="954882" y="1316831"/>
            <a:ext cx="604838" cy="589359"/>
            <a:chOff x="1318685" y="1753976"/>
            <a:chExt cx="806448" cy="785284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xmlns="" id="{D1C92589-EF51-4517-A34A-B520A52F943A}"/>
                </a:ext>
              </a:extLst>
            </p:cNvPr>
            <p:cNvSpPr/>
            <p:nvPr/>
          </p:nvSpPr>
          <p:spPr>
            <a:xfrm>
              <a:off x="1318685" y="1753976"/>
              <a:ext cx="661985" cy="663129"/>
            </a:xfrm>
            <a:prstGeom prst="rect">
              <a:avLst/>
            </a:prstGeom>
            <a:solidFill>
              <a:srgbClr val="00B05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sz="1200" noProof="1">
                <a:cs typeface="+mn-ea"/>
                <a:sym typeface="+mn-lt"/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xmlns="" id="{E33C82DE-4C26-4E97-A375-66EAFDCFEA41}"/>
                </a:ext>
              </a:extLst>
            </p:cNvPr>
            <p:cNvSpPr/>
            <p:nvPr/>
          </p:nvSpPr>
          <p:spPr>
            <a:xfrm>
              <a:off x="1464735" y="1876131"/>
              <a:ext cx="660398" cy="663129"/>
            </a:xfrm>
            <a:prstGeom prst="rect">
              <a:avLst/>
            </a:prstGeom>
            <a:solidFill>
              <a:srgbClr val="00B05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sz="1200" noProof="1">
                <a:cs typeface="+mn-ea"/>
                <a:sym typeface="+mn-lt"/>
              </a:endParaRPr>
            </a:p>
          </p:txBody>
        </p:sp>
        <p:sp>
          <p:nvSpPr>
            <p:cNvPr id="65" name="文本框 47">
              <a:extLst>
                <a:ext uri="{FF2B5EF4-FFF2-40B4-BE49-F238E27FC236}">
                  <a16:creationId xmlns:a16="http://schemas.microsoft.com/office/drawing/2014/main" xmlns="" id="{5E784D92-FC49-42EA-A5E9-9F660922B2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3622" y="1773013"/>
              <a:ext cx="517524" cy="69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fontAlgn="auto"/>
              <a:r>
                <a:rPr lang="en-US" altLang="zh-CN" sz="2801" b="1" noProof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2801" b="1" noProof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895" name="组合 51">
            <a:extLst>
              <a:ext uri="{FF2B5EF4-FFF2-40B4-BE49-F238E27FC236}">
                <a16:creationId xmlns:a16="http://schemas.microsoft.com/office/drawing/2014/main" xmlns="" id="{95BACED6-EEBF-4DB3-AE9A-15AB88288704}"/>
              </a:ext>
            </a:extLst>
          </p:cNvPr>
          <p:cNvGrpSpPr>
            <a:grpSpLocks/>
          </p:cNvGrpSpPr>
          <p:nvPr/>
        </p:nvGrpSpPr>
        <p:grpSpPr bwMode="auto">
          <a:xfrm>
            <a:off x="3652837" y="1271588"/>
            <a:ext cx="604838" cy="588169"/>
            <a:chOff x="4697077" y="1440874"/>
            <a:chExt cx="616528" cy="598823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xmlns="" id="{8E74E53F-8BD5-4846-A21B-C2DA2E3DDE05}"/>
                </a:ext>
              </a:extLst>
            </p:cNvPr>
            <p:cNvSpPr/>
            <p:nvPr/>
          </p:nvSpPr>
          <p:spPr>
            <a:xfrm>
              <a:off x="4697077" y="1440874"/>
              <a:ext cx="504873" cy="505485"/>
            </a:xfrm>
            <a:prstGeom prst="rect">
              <a:avLst/>
            </a:prstGeom>
            <a:solidFill>
              <a:srgbClr val="1589B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sz="1200" noProof="1">
                <a:cs typeface="+mn-ea"/>
                <a:sym typeface="+mn-lt"/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xmlns="" id="{9E5D12F6-22D8-49BF-AFDE-E20308E7281B}"/>
                </a:ext>
              </a:extLst>
            </p:cNvPr>
            <p:cNvSpPr/>
            <p:nvPr/>
          </p:nvSpPr>
          <p:spPr>
            <a:xfrm>
              <a:off x="4808732" y="1534213"/>
              <a:ext cx="504873" cy="505484"/>
            </a:xfrm>
            <a:prstGeom prst="rect">
              <a:avLst/>
            </a:prstGeom>
            <a:solidFill>
              <a:srgbClr val="1589B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sz="1200" noProof="1">
                <a:cs typeface="+mn-ea"/>
                <a:sym typeface="+mn-lt"/>
              </a:endParaRPr>
            </a:p>
          </p:txBody>
        </p:sp>
        <p:sp>
          <p:nvSpPr>
            <p:cNvPr id="70" name="文本框 84">
              <a:extLst>
                <a:ext uri="{FF2B5EF4-FFF2-40B4-BE49-F238E27FC236}">
                  <a16:creationId xmlns:a16="http://schemas.microsoft.com/office/drawing/2014/main" xmlns="" id="{2E2C70C6-CD54-4923-B132-9FF8EDCC9B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1450" y="1454208"/>
              <a:ext cx="394433" cy="532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fontAlgn="auto"/>
              <a:r>
                <a:rPr lang="en-US" altLang="zh-CN" sz="2801" b="1" noProof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2801" b="1" noProof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899" name="组合 85">
            <a:extLst>
              <a:ext uri="{FF2B5EF4-FFF2-40B4-BE49-F238E27FC236}">
                <a16:creationId xmlns:a16="http://schemas.microsoft.com/office/drawing/2014/main" xmlns="" id="{41BD515F-95C6-43D3-99B2-1DAB81CEB51F}"/>
              </a:ext>
            </a:extLst>
          </p:cNvPr>
          <p:cNvGrpSpPr>
            <a:grpSpLocks/>
          </p:cNvGrpSpPr>
          <p:nvPr/>
        </p:nvGrpSpPr>
        <p:grpSpPr bwMode="auto">
          <a:xfrm>
            <a:off x="6216253" y="1283494"/>
            <a:ext cx="604838" cy="588169"/>
            <a:chOff x="4697077" y="1440874"/>
            <a:chExt cx="616528" cy="598823"/>
          </a:xfrm>
        </p:grpSpPr>
        <p:sp>
          <p:nvSpPr>
            <p:cNvPr id="72" name="矩形 71">
              <a:extLst>
                <a:ext uri="{FF2B5EF4-FFF2-40B4-BE49-F238E27FC236}">
                  <a16:creationId xmlns:a16="http://schemas.microsoft.com/office/drawing/2014/main" xmlns="" id="{804433E9-E05F-413E-A140-BDEE319097BD}"/>
                </a:ext>
              </a:extLst>
            </p:cNvPr>
            <p:cNvSpPr/>
            <p:nvPr/>
          </p:nvSpPr>
          <p:spPr>
            <a:xfrm>
              <a:off x="4697077" y="1440874"/>
              <a:ext cx="504873" cy="505485"/>
            </a:xfrm>
            <a:prstGeom prst="rect">
              <a:avLst/>
            </a:prstGeom>
            <a:solidFill>
              <a:srgbClr val="CA1A1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sz="1200" noProof="1">
                <a:cs typeface="+mn-ea"/>
                <a:sym typeface="+mn-lt"/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xmlns="" id="{0C14B66E-25D0-41D6-93A1-9A8FF42A8640}"/>
                </a:ext>
              </a:extLst>
            </p:cNvPr>
            <p:cNvSpPr/>
            <p:nvPr/>
          </p:nvSpPr>
          <p:spPr>
            <a:xfrm>
              <a:off x="4808732" y="1534213"/>
              <a:ext cx="504873" cy="505484"/>
            </a:xfrm>
            <a:prstGeom prst="rect">
              <a:avLst/>
            </a:prstGeom>
            <a:solidFill>
              <a:srgbClr val="CA1A1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sz="1200" noProof="1">
                <a:cs typeface="+mn-ea"/>
                <a:sym typeface="+mn-lt"/>
              </a:endParaRPr>
            </a:p>
          </p:txBody>
        </p:sp>
        <p:sp>
          <p:nvSpPr>
            <p:cNvPr id="74" name="文本框 88">
              <a:extLst>
                <a:ext uri="{FF2B5EF4-FFF2-40B4-BE49-F238E27FC236}">
                  <a16:creationId xmlns:a16="http://schemas.microsoft.com/office/drawing/2014/main" xmlns="" id="{7866053E-26E2-43AB-9008-5882499647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1450" y="1454208"/>
              <a:ext cx="394432" cy="532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fontAlgn="auto"/>
              <a:r>
                <a:rPr lang="en-US" altLang="zh-CN" sz="2801" b="1" noProof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2801" b="1" noProof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7904" name="文本框 75">
            <a:extLst>
              <a:ext uri="{FF2B5EF4-FFF2-40B4-BE49-F238E27FC236}">
                <a16:creationId xmlns:a16="http://schemas.microsoft.com/office/drawing/2014/main" xmlns="" id="{ACEDC836-C980-485C-954A-0E83E446B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917" y="1539479"/>
            <a:ext cx="15835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262626"/>
                </a:solidFill>
                <a:cs typeface="+mn-ea"/>
                <a:sym typeface="+mn-lt"/>
              </a:rPr>
              <a:t>以老带新</a:t>
            </a:r>
          </a:p>
        </p:txBody>
      </p:sp>
      <p:sp>
        <p:nvSpPr>
          <p:cNvPr id="37905" name="文本框 92">
            <a:extLst>
              <a:ext uri="{FF2B5EF4-FFF2-40B4-BE49-F238E27FC236}">
                <a16:creationId xmlns:a16="http://schemas.microsoft.com/office/drawing/2014/main" xmlns="" id="{9BABE09E-D294-457F-9E98-4C406406E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3629" y="1501379"/>
            <a:ext cx="14978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cs typeface="+mn-ea"/>
                <a:sym typeface="+mn-lt"/>
              </a:rPr>
              <a:t>因材施教</a:t>
            </a:r>
          </a:p>
        </p:txBody>
      </p:sp>
      <p:sp>
        <p:nvSpPr>
          <p:cNvPr id="37906" name="文本框 94">
            <a:extLst>
              <a:ext uri="{FF2B5EF4-FFF2-40B4-BE49-F238E27FC236}">
                <a16:creationId xmlns:a16="http://schemas.microsoft.com/office/drawing/2014/main" xmlns="" id="{58582EA9-6D96-4544-86C1-A9134C6A8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7285" y="1524000"/>
            <a:ext cx="1981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cs typeface="+mn-ea"/>
                <a:sym typeface="+mn-lt"/>
              </a:rPr>
              <a:t>规范培训</a:t>
            </a:r>
          </a:p>
        </p:txBody>
      </p:sp>
      <p:sp>
        <p:nvSpPr>
          <p:cNvPr id="37907" name="文本框 78">
            <a:extLst>
              <a:ext uri="{FF2B5EF4-FFF2-40B4-BE49-F238E27FC236}">
                <a16:creationId xmlns:a16="http://schemas.microsoft.com/office/drawing/2014/main" xmlns="" id="{5DC6E7F8-264D-4A37-8D32-448D120A2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110" y="2015728"/>
            <a:ext cx="210621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zh-CN" sz="1200" dirty="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添加相关的描述文字</a:t>
            </a:r>
            <a:endParaRPr lang="en-US" altLang="zh-CN" sz="12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1200" dirty="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8" name="Text Box 9">
            <a:extLst>
              <a:ext uri="{FF2B5EF4-FFF2-40B4-BE49-F238E27FC236}">
                <a16:creationId xmlns:a16="http://schemas.microsoft.com/office/drawing/2014/main" xmlns="" id="{AF22D41F-F1D2-4FFE-A7C7-3FED90ADA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1160" y="1990725"/>
            <a:ext cx="243959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endParaRPr lang="en-US" altLang="zh-CN" sz="12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09" name="Text Box 5">
            <a:extLst>
              <a:ext uri="{FF2B5EF4-FFF2-40B4-BE49-F238E27FC236}">
                <a16:creationId xmlns:a16="http://schemas.microsoft.com/office/drawing/2014/main" xmlns="" id="{777B82D4-7386-4C46-A9E6-7511EC151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7672" y="2001441"/>
            <a:ext cx="2205038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zh-CN" altLang="zh-CN" sz="1200">
                <a:latin typeface="+mn-lt"/>
                <a:ea typeface="+mn-ea"/>
                <a:cs typeface="+mn-ea"/>
                <a:sym typeface="+mn-lt"/>
              </a:rPr>
              <a:t>为成交创造有利条件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918" name="文本框 34">
            <a:extLst>
              <a:ext uri="{FF2B5EF4-FFF2-40B4-BE49-F238E27FC236}">
                <a16:creationId xmlns:a16="http://schemas.microsoft.com/office/drawing/2014/main" xmlns="" id="{EC030070-1746-4FD8-A7E1-BA0245C28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72" y="205702"/>
            <a:ext cx="18859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 dirty="0">
                <a:solidFill>
                  <a:srgbClr val="404040"/>
                </a:solidFill>
                <a:cs typeface="+mn-ea"/>
                <a:sym typeface="+mn-lt"/>
              </a:rPr>
              <a:t>2.1 </a:t>
            </a:r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培养策略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50B660DE-ACA9-48A2-9A15-ECA4C74436FC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F9430A7B-1E38-4EE5-8300-78D393BA3D9C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0DCD626E-581D-4570-A88A-16FC7F70150F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xmlns="" id="{59574D4F-5AF4-4E89-9766-62897A6392F7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1804C019-76D6-4F13-8A56-357D61A492C2}"/>
              </a:ext>
            </a:extLst>
          </p:cNvPr>
          <p:cNvCxnSpPr>
            <a:cxnSpLocks/>
          </p:cNvCxnSpPr>
          <p:nvPr/>
        </p:nvCxnSpPr>
        <p:spPr>
          <a:xfrm>
            <a:off x="875110" y="1990725"/>
            <a:ext cx="7011590" cy="0"/>
          </a:xfrm>
          <a:prstGeom prst="line">
            <a:avLst/>
          </a:prstGeom>
          <a:ln w="25400" cmpd="sng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189227"/>
      </p:ext>
    </p:extLst>
  </p:cSld>
  <p:clrMapOvr>
    <a:masterClrMapping/>
  </p:clrMapOvr>
  <p:transition spd="slow" advClick="0" advTm="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7" name="组合 1">
            <a:extLst>
              <a:ext uri="{FF2B5EF4-FFF2-40B4-BE49-F238E27FC236}">
                <a16:creationId xmlns:a16="http://schemas.microsoft.com/office/drawing/2014/main" xmlns="" id="{6517D553-4571-48A7-AEFF-D1D1D472180E}"/>
              </a:ext>
            </a:extLst>
          </p:cNvPr>
          <p:cNvGrpSpPr>
            <a:grpSpLocks/>
          </p:cNvGrpSpPr>
          <p:nvPr/>
        </p:nvGrpSpPr>
        <p:grpSpPr bwMode="auto">
          <a:xfrm>
            <a:off x="989410" y="1315641"/>
            <a:ext cx="604838" cy="589359"/>
            <a:chOff x="1318685" y="1753976"/>
            <a:chExt cx="806448" cy="785284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xmlns="" id="{7571295F-A8EF-40D1-AC8B-A295A81BB7CD}"/>
                </a:ext>
              </a:extLst>
            </p:cNvPr>
            <p:cNvSpPr/>
            <p:nvPr/>
          </p:nvSpPr>
          <p:spPr>
            <a:xfrm>
              <a:off x="1318685" y="1753976"/>
              <a:ext cx="661985" cy="663129"/>
            </a:xfrm>
            <a:prstGeom prst="rect">
              <a:avLst/>
            </a:prstGeom>
            <a:solidFill>
              <a:srgbClr val="00B05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sz="1200" noProof="1">
                <a:cs typeface="+mn-ea"/>
                <a:sym typeface="+mn-lt"/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xmlns="" id="{D3EFD0A4-22F5-4819-AEEC-F8316C24811F}"/>
                </a:ext>
              </a:extLst>
            </p:cNvPr>
            <p:cNvSpPr/>
            <p:nvPr/>
          </p:nvSpPr>
          <p:spPr>
            <a:xfrm>
              <a:off x="1464735" y="1876131"/>
              <a:ext cx="660398" cy="663129"/>
            </a:xfrm>
            <a:prstGeom prst="rect">
              <a:avLst/>
            </a:prstGeom>
            <a:solidFill>
              <a:srgbClr val="00B05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sz="1200" noProof="1">
                <a:cs typeface="+mn-ea"/>
                <a:sym typeface="+mn-lt"/>
              </a:endParaRPr>
            </a:p>
          </p:txBody>
        </p:sp>
        <p:sp>
          <p:nvSpPr>
            <p:cNvPr id="65" name="文本框 47">
              <a:extLst>
                <a:ext uri="{FF2B5EF4-FFF2-40B4-BE49-F238E27FC236}">
                  <a16:creationId xmlns:a16="http://schemas.microsoft.com/office/drawing/2014/main" xmlns="" id="{3139C1C8-740D-4E22-AFAD-A32043481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53622" y="1773013"/>
              <a:ext cx="517524" cy="69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fontAlgn="auto"/>
              <a:r>
                <a:rPr lang="en-US" altLang="zh-CN" sz="2801" b="1" noProof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2801" b="1" noProof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9942" name="组合 51">
            <a:extLst>
              <a:ext uri="{FF2B5EF4-FFF2-40B4-BE49-F238E27FC236}">
                <a16:creationId xmlns:a16="http://schemas.microsoft.com/office/drawing/2014/main" xmlns="" id="{23D8EC28-19F1-4624-A4F3-858C7AC4F3CB}"/>
              </a:ext>
            </a:extLst>
          </p:cNvPr>
          <p:cNvGrpSpPr>
            <a:grpSpLocks/>
          </p:cNvGrpSpPr>
          <p:nvPr/>
        </p:nvGrpSpPr>
        <p:grpSpPr bwMode="auto">
          <a:xfrm>
            <a:off x="3652837" y="1271588"/>
            <a:ext cx="604838" cy="588169"/>
            <a:chOff x="4697077" y="1440874"/>
            <a:chExt cx="616528" cy="598823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xmlns="" id="{67980FAC-F024-4ED5-98AB-770782FB3D4C}"/>
                </a:ext>
              </a:extLst>
            </p:cNvPr>
            <p:cNvSpPr/>
            <p:nvPr/>
          </p:nvSpPr>
          <p:spPr>
            <a:xfrm>
              <a:off x="4697077" y="1440874"/>
              <a:ext cx="504873" cy="505485"/>
            </a:xfrm>
            <a:prstGeom prst="rect">
              <a:avLst/>
            </a:prstGeom>
            <a:solidFill>
              <a:srgbClr val="1589B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sz="1200" noProof="1">
                <a:cs typeface="+mn-ea"/>
                <a:sym typeface="+mn-lt"/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xmlns="" id="{2D07AA00-65CA-498B-8890-C6927870161D}"/>
                </a:ext>
              </a:extLst>
            </p:cNvPr>
            <p:cNvSpPr/>
            <p:nvPr/>
          </p:nvSpPr>
          <p:spPr>
            <a:xfrm>
              <a:off x="4808732" y="1534213"/>
              <a:ext cx="504873" cy="505484"/>
            </a:xfrm>
            <a:prstGeom prst="rect">
              <a:avLst/>
            </a:prstGeom>
            <a:solidFill>
              <a:srgbClr val="1589B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sz="1200" noProof="1">
                <a:cs typeface="+mn-ea"/>
                <a:sym typeface="+mn-lt"/>
              </a:endParaRPr>
            </a:p>
          </p:txBody>
        </p:sp>
        <p:sp>
          <p:nvSpPr>
            <p:cNvPr id="70" name="文本框 84">
              <a:extLst>
                <a:ext uri="{FF2B5EF4-FFF2-40B4-BE49-F238E27FC236}">
                  <a16:creationId xmlns:a16="http://schemas.microsoft.com/office/drawing/2014/main" xmlns="" id="{68AB15BD-6657-4EC0-9B37-4350FBE2EE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1450" y="1454208"/>
              <a:ext cx="394433" cy="532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fontAlgn="auto"/>
              <a:r>
                <a:rPr lang="en-US" altLang="zh-CN" sz="2801" b="1" noProof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zh-CN" altLang="en-US" sz="2801" b="1" noProof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9946" name="组合 85">
            <a:extLst>
              <a:ext uri="{FF2B5EF4-FFF2-40B4-BE49-F238E27FC236}">
                <a16:creationId xmlns:a16="http://schemas.microsoft.com/office/drawing/2014/main" xmlns="" id="{42371058-3F4E-42E1-884B-61B02815CEA3}"/>
              </a:ext>
            </a:extLst>
          </p:cNvPr>
          <p:cNvGrpSpPr>
            <a:grpSpLocks/>
          </p:cNvGrpSpPr>
          <p:nvPr/>
        </p:nvGrpSpPr>
        <p:grpSpPr bwMode="auto">
          <a:xfrm>
            <a:off x="6216253" y="1283494"/>
            <a:ext cx="604838" cy="588169"/>
            <a:chOff x="4697077" y="1440874"/>
            <a:chExt cx="616528" cy="598823"/>
          </a:xfrm>
        </p:grpSpPr>
        <p:sp>
          <p:nvSpPr>
            <p:cNvPr id="72" name="矩形 71">
              <a:extLst>
                <a:ext uri="{FF2B5EF4-FFF2-40B4-BE49-F238E27FC236}">
                  <a16:creationId xmlns:a16="http://schemas.microsoft.com/office/drawing/2014/main" xmlns="" id="{575D8761-23AB-4A87-867B-E063A1B1D4F3}"/>
                </a:ext>
              </a:extLst>
            </p:cNvPr>
            <p:cNvSpPr/>
            <p:nvPr/>
          </p:nvSpPr>
          <p:spPr>
            <a:xfrm>
              <a:off x="4697077" y="1440874"/>
              <a:ext cx="504873" cy="505485"/>
            </a:xfrm>
            <a:prstGeom prst="rect">
              <a:avLst/>
            </a:prstGeom>
            <a:solidFill>
              <a:srgbClr val="CA1A1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sz="1200" noProof="1">
                <a:cs typeface="+mn-ea"/>
                <a:sym typeface="+mn-lt"/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xmlns="" id="{7F65D6A3-00C4-4892-AAAF-37A10F9E608B}"/>
                </a:ext>
              </a:extLst>
            </p:cNvPr>
            <p:cNvSpPr/>
            <p:nvPr/>
          </p:nvSpPr>
          <p:spPr>
            <a:xfrm>
              <a:off x="4808732" y="1534213"/>
              <a:ext cx="504873" cy="505484"/>
            </a:xfrm>
            <a:prstGeom prst="rect">
              <a:avLst/>
            </a:prstGeom>
            <a:solidFill>
              <a:srgbClr val="CA1A1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sz="1200" noProof="1">
                <a:cs typeface="+mn-ea"/>
                <a:sym typeface="+mn-lt"/>
              </a:endParaRPr>
            </a:p>
          </p:txBody>
        </p:sp>
        <p:sp>
          <p:nvSpPr>
            <p:cNvPr id="74" name="文本框 88">
              <a:extLst>
                <a:ext uri="{FF2B5EF4-FFF2-40B4-BE49-F238E27FC236}">
                  <a16:creationId xmlns:a16="http://schemas.microsoft.com/office/drawing/2014/main" xmlns="" id="{B9A52C2D-0357-4B8A-B5AA-86456CD635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1450" y="1454208"/>
              <a:ext cx="394432" cy="532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fontAlgn="auto"/>
              <a:r>
                <a:rPr lang="en-US" altLang="zh-CN" sz="2801" b="1" noProof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6</a:t>
              </a:r>
              <a:endParaRPr lang="zh-CN" altLang="en-US" sz="2801" b="1" noProof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9951" name="文本框 75">
            <a:extLst>
              <a:ext uri="{FF2B5EF4-FFF2-40B4-BE49-F238E27FC236}">
                <a16:creationId xmlns:a16="http://schemas.microsoft.com/office/drawing/2014/main" xmlns="" id="{6206A9DC-CCAD-46F9-8545-855B989DA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917" y="1539479"/>
            <a:ext cx="15835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solidFill>
                  <a:srgbClr val="262626"/>
                </a:solidFill>
                <a:cs typeface="+mn-ea"/>
                <a:sym typeface="+mn-lt"/>
              </a:rPr>
              <a:t>言传身教</a:t>
            </a:r>
          </a:p>
        </p:txBody>
      </p:sp>
      <p:sp>
        <p:nvSpPr>
          <p:cNvPr id="39952" name="文本框 92">
            <a:extLst>
              <a:ext uri="{FF2B5EF4-FFF2-40B4-BE49-F238E27FC236}">
                <a16:creationId xmlns:a16="http://schemas.microsoft.com/office/drawing/2014/main" xmlns="" id="{D28FA6ED-3129-43A5-B609-250840F7F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3629" y="1501379"/>
            <a:ext cx="14978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cs typeface="+mn-ea"/>
                <a:sym typeface="+mn-lt"/>
              </a:rPr>
              <a:t>多种激励</a:t>
            </a:r>
          </a:p>
        </p:txBody>
      </p:sp>
      <p:sp>
        <p:nvSpPr>
          <p:cNvPr id="39953" name="文本框 94">
            <a:extLst>
              <a:ext uri="{FF2B5EF4-FFF2-40B4-BE49-F238E27FC236}">
                <a16:creationId xmlns:a16="http://schemas.microsoft.com/office/drawing/2014/main" xmlns="" id="{91FD4EE4-14DA-4DD5-B9A2-4B585C786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7285" y="1524000"/>
            <a:ext cx="1981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cs typeface="+mn-ea"/>
                <a:sym typeface="+mn-lt"/>
              </a:rPr>
              <a:t>全程跟踪</a:t>
            </a:r>
          </a:p>
        </p:txBody>
      </p:sp>
      <p:sp>
        <p:nvSpPr>
          <p:cNvPr id="39954" name="文本框 78">
            <a:extLst>
              <a:ext uri="{FF2B5EF4-FFF2-40B4-BE49-F238E27FC236}">
                <a16:creationId xmlns:a16="http://schemas.microsoft.com/office/drawing/2014/main" xmlns="" id="{4BEDB3B6-0069-468B-9C4C-9210EE81F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110" y="2015728"/>
            <a:ext cx="210621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zh-CN" sz="120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55" name="Text Box 9">
            <a:extLst>
              <a:ext uri="{FF2B5EF4-FFF2-40B4-BE49-F238E27FC236}">
                <a16:creationId xmlns:a16="http://schemas.microsoft.com/office/drawing/2014/main" xmlns="" id="{18F332B4-00B5-4374-B7CA-BF4CF1C09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1160" y="1990725"/>
            <a:ext cx="243959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endParaRPr lang="en-US" altLang="zh-CN" sz="12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56" name="Text Box 5">
            <a:extLst>
              <a:ext uri="{FF2B5EF4-FFF2-40B4-BE49-F238E27FC236}">
                <a16:creationId xmlns:a16="http://schemas.microsoft.com/office/drawing/2014/main" xmlns="" id="{AF470B68-70B5-44A9-89E3-728003540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7672" y="2001441"/>
            <a:ext cx="2205038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 defTabSz="10160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defTabSz="101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</a:t>
            </a:r>
            <a:r>
              <a:rPr lang="zh-CN" altLang="zh-CN" sz="1200">
                <a:latin typeface="+mn-lt"/>
                <a:ea typeface="+mn-ea"/>
                <a:cs typeface="+mn-ea"/>
                <a:sym typeface="+mn-lt"/>
              </a:rPr>
              <a:t>为成交创造有利条件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1200">
                <a:latin typeface="+mn-lt"/>
                <a:ea typeface="+mn-ea"/>
                <a:cs typeface="+mn-ea"/>
                <a:sym typeface="+mn-lt"/>
              </a:rPr>
              <a:t>、添加相关的描述文字</a:t>
            </a:r>
            <a:endParaRPr lang="en-US" altLang="zh-CN" sz="120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zh-CN" altLang="zh-CN" sz="12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966" name="文本框 35">
            <a:extLst>
              <a:ext uri="{FF2B5EF4-FFF2-40B4-BE49-F238E27FC236}">
                <a16:creationId xmlns:a16="http://schemas.microsoft.com/office/drawing/2014/main" xmlns="" id="{2B545588-5CDC-446B-B093-28D9EA390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201275"/>
            <a:ext cx="18859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 dirty="0">
                <a:solidFill>
                  <a:srgbClr val="404040"/>
                </a:solidFill>
                <a:cs typeface="+mn-ea"/>
                <a:sym typeface="+mn-lt"/>
              </a:rPr>
              <a:t>2.2 </a:t>
            </a:r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培养策略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0BDEDD8E-6786-4A43-853E-67168BD3C1E3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C68E8AAA-7A19-4485-97FE-77E00EF0A274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xmlns="" id="{92BC2817-39FC-462E-885D-0910665CB9AF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xmlns="" id="{744FA322-EEEF-4873-BAE4-94E9DC6A4BD2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xmlns="" id="{2A7EB850-9AA3-46CF-A45F-B28A968A69A5}"/>
              </a:ext>
            </a:extLst>
          </p:cNvPr>
          <p:cNvCxnSpPr>
            <a:cxnSpLocks/>
          </p:cNvCxnSpPr>
          <p:nvPr/>
        </p:nvCxnSpPr>
        <p:spPr>
          <a:xfrm>
            <a:off x="875110" y="1990725"/>
            <a:ext cx="7011590" cy="0"/>
          </a:xfrm>
          <a:prstGeom prst="line">
            <a:avLst/>
          </a:prstGeom>
          <a:ln w="25400" cmpd="sng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474169"/>
      </p:ext>
    </p:extLst>
  </p:cSld>
  <p:clrMapOvr>
    <a:masterClrMapping/>
  </p:clrMapOvr>
  <p:transition spd="slow" advClick="0" advTm="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5" name="组合 1">
            <a:extLst>
              <a:ext uri="{FF2B5EF4-FFF2-40B4-BE49-F238E27FC236}">
                <a16:creationId xmlns:a16="http://schemas.microsoft.com/office/drawing/2014/main" xmlns="" id="{8769B13E-2FD0-4193-BD45-35D435B6DFA0}"/>
              </a:ext>
            </a:extLst>
          </p:cNvPr>
          <p:cNvGrpSpPr>
            <a:grpSpLocks/>
          </p:cNvGrpSpPr>
          <p:nvPr/>
        </p:nvGrpSpPr>
        <p:grpSpPr bwMode="auto">
          <a:xfrm>
            <a:off x="1137048" y="1697831"/>
            <a:ext cx="1582340" cy="2481263"/>
            <a:chOff x="1515534" y="2263734"/>
            <a:chExt cx="2110317" cy="3308349"/>
          </a:xfrm>
        </p:grpSpPr>
        <p:sp>
          <p:nvSpPr>
            <p:cNvPr id="41986" name="AutoShape 5">
              <a:extLst>
                <a:ext uri="{FF2B5EF4-FFF2-40B4-BE49-F238E27FC236}">
                  <a16:creationId xmlns:a16="http://schemas.microsoft.com/office/drawing/2014/main" xmlns="" id="{7834F1B8-ED7A-4CE0-ADB4-BB444EB52E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5534" y="2263734"/>
              <a:ext cx="2095500" cy="3308349"/>
            </a:xfrm>
            <a:prstGeom prst="roundRect">
              <a:avLst>
                <a:gd name="adj" fmla="val 16667"/>
              </a:avLst>
            </a:prstGeom>
            <a:solidFill>
              <a:srgbClr val="00B050"/>
            </a:solidFill>
            <a:ln w="3810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/>
            <a:p>
              <a:endParaRPr lang="zh-CN" altLang="zh-CN" sz="12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1516" name="Text Box 13">
              <a:extLst>
                <a:ext uri="{FF2B5EF4-FFF2-40B4-BE49-F238E27FC236}">
                  <a16:creationId xmlns:a16="http://schemas.microsoft.com/office/drawing/2014/main" xmlns="" id="{4CCAD4DF-69CC-4318-8873-923AA2CC7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3000" y="2649496"/>
              <a:ext cx="2092851" cy="2716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20650" indent="-120650"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2847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7419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1991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6563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auto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轮岗实习</a:t>
              </a:r>
              <a:endParaRPr lang="en-US" sz="1099" noProof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fontAlgn="auto">
                <a:spcBef>
                  <a:spcPct val="50000"/>
                </a:spcBef>
              </a:pP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   融入企业</a:t>
              </a:r>
            </a:p>
            <a:p>
              <a:pPr fontAlgn="auto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考核定岗</a:t>
              </a:r>
              <a:endParaRPr lang="en-US" sz="1099" noProof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fontAlgn="auto">
                <a:spcBef>
                  <a:spcPct val="50000"/>
                </a:spcBef>
              </a:pP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   双向选择</a:t>
              </a:r>
            </a:p>
            <a:p>
              <a:pPr fontAlgn="auto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成长之路</a:t>
              </a:r>
              <a:endParaRPr lang="en-US" sz="1099" noProof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fontAlgn="auto">
                <a:spcBef>
                  <a:spcPct val="50000"/>
                </a:spcBef>
              </a:pP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   逐月推进</a:t>
              </a:r>
            </a:p>
            <a:p>
              <a:pPr fontAlgn="auto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定期评估</a:t>
              </a:r>
              <a:endParaRPr lang="en-US" sz="1099" noProof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fontAlgn="auto">
                <a:spcBef>
                  <a:spcPct val="50000"/>
                </a:spcBef>
              </a:pPr>
              <a:r>
                <a:rPr 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   </a:t>
              </a: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晋升加薪</a:t>
              </a:r>
              <a:endParaRPr lang="zh-CN" altLang="en-US" sz="2801" noProof="1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1988" name="组合 2">
            <a:extLst>
              <a:ext uri="{FF2B5EF4-FFF2-40B4-BE49-F238E27FC236}">
                <a16:creationId xmlns:a16="http://schemas.microsoft.com/office/drawing/2014/main" xmlns="" id="{9F86EF67-BA53-40A8-B603-974A340EA1BF}"/>
              </a:ext>
            </a:extLst>
          </p:cNvPr>
          <p:cNvGrpSpPr>
            <a:grpSpLocks/>
          </p:cNvGrpSpPr>
          <p:nvPr/>
        </p:nvGrpSpPr>
        <p:grpSpPr bwMode="auto">
          <a:xfrm>
            <a:off x="3649266" y="1683544"/>
            <a:ext cx="1571625" cy="2482454"/>
            <a:chOff x="4866218" y="2244683"/>
            <a:chExt cx="2095500" cy="3310467"/>
          </a:xfrm>
        </p:grpSpPr>
        <p:sp>
          <p:nvSpPr>
            <p:cNvPr id="41989" name="AutoShape 8">
              <a:extLst>
                <a:ext uri="{FF2B5EF4-FFF2-40B4-BE49-F238E27FC236}">
                  <a16:creationId xmlns:a16="http://schemas.microsoft.com/office/drawing/2014/main" xmlns="" id="{55D1D427-49B9-4147-B8E2-6F2E181754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6218" y="2244683"/>
              <a:ext cx="2095500" cy="3310467"/>
            </a:xfrm>
            <a:prstGeom prst="roundRect">
              <a:avLst>
                <a:gd name="adj" fmla="val 16667"/>
              </a:avLst>
            </a:prstGeom>
            <a:solidFill>
              <a:srgbClr val="1589BE"/>
            </a:solidFill>
            <a:ln w="3810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/>
            <a:p>
              <a:endParaRPr lang="zh-CN" altLang="zh-CN" sz="12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1517" name="Text Box 14">
              <a:extLst>
                <a:ext uri="{FF2B5EF4-FFF2-40B4-BE49-F238E27FC236}">
                  <a16:creationId xmlns:a16="http://schemas.microsoft.com/office/drawing/2014/main" xmlns="" id="{D26C5649-94DA-42D5-866A-CA3CC80D4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7969" y="2722597"/>
              <a:ext cx="1995487" cy="226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20650" indent="-120650"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2847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7419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1991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6563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auto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丰富活动持续打造良性成长环境</a:t>
              </a:r>
            </a:p>
            <a:p>
              <a:pPr fontAlgn="auto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跨体系内部竞聘轮岗</a:t>
              </a:r>
            </a:p>
            <a:p>
              <a:pPr fontAlgn="auto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述职考核晋升、加薪</a:t>
              </a:r>
            </a:p>
            <a:p>
              <a:pPr fontAlgn="auto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每年专门划拨晋升岗位</a:t>
              </a:r>
              <a:endParaRPr lang="zh-CN" altLang="en-US" sz="2801" noProof="1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1991" name="组合 3">
            <a:extLst>
              <a:ext uri="{FF2B5EF4-FFF2-40B4-BE49-F238E27FC236}">
                <a16:creationId xmlns:a16="http://schemas.microsoft.com/office/drawing/2014/main" xmlns="" id="{19E0F3B8-6FE5-4DA2-BD54-0567EE1905F9}"/>
              </a:ext>
            </a:extLst>
          </p:cNvPr>
          <p:cNvGrpSpPr>
            <a:grpSpLocks/>
          </p:cNvGrpSpPr>
          <p:nvPr/>
        </p:nvGrpSpPr>
        <p:grpSpPr bwMode="auto">
          <a:xfrm>
            <a:off x="6234112" y="1697831"/>
            <a:ext cx="1577579" cy="2481263"/>
            <a:chOff x="8312151" y="2263734"/>
            <a:chExt cx="2103967" cy="3308352"/>
          </a:xfrm>
        </p:grpSpPr>
        <p:sp>
          <p:nvSpPr>
            <p:cNvPr id="41992" name="AutoShape 11">
              <a:extLst>
                <a:ext uri="{FF2B5EF4-FFF2-40B4-BE49-F238E27FC236}">
                  <a16:creationId xmlns:a16="http://schemas.microsoft.com/office/drawing/2014/main" xmlns="" id="{CF5211D8-5CE3-4385-82C8-092F26B9B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0618" y="2263734"/>
              <a:ext cx="2095500" cy="3308352"/>
            </a:xfrm>
            <a:prstGeom prst="roundRect">
              <a:avLst>
                <a:gd name="adj" fmla="val 16667"/>
              </a:avLst>
            </a:prstGeom>
            <a:solidFill>
              <a:srgbClr val="CA1A1C"/>
            </a:solidFill>
            <a:ln w="38100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/>
            <a:p>
              <a:endParaRPr lang="zh-CN" altLang="zh-CN" sz="1200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1518" name="Text Box 15">
              <a:extLst>
                <a:ext uri="{FF2B5EF4-FFF2-40B4-BE49-F238E27FC236}">
                  <a16:creationId xmlns:a16="http://schemas.microsoft.com/office/drawing/2014/main" xmlns="" id="{E5949FD6-6F22-4816-82BA-060A1C2A2E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2151" y="2579647"/>
              <a:ext cx="1995991" cy="2716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20650" indent="-120650"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2847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7419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1991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6563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auto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总部牵头，</a:t>
              </a:r>
              <a:endParaRPr lang="en-US" sz="1099" noProof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fontAlgn="auto">
                <a:spcBef>
                  <a:spcPct val="50000"/>
                </a:spcBef>
              </a:pPr>
              <a:r>
                <a:rPr 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  </a:t>
              </a: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全国总动员</a:t>
              </a:r>
            </a:p>
            <a:p>
              <a:pPr fontAlgn="auto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评价中心测评，过程公平公正，结果科学准确</a:t>
              </a:r>
            </a:p>
            <a:p>
              <a:pPr fontAlgn="auto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高管一带一，</a:t>
              </a:r>
              <a:endParaRPr lang="en-US" sz="1099" noProof="1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fontAlgn="auto">
                <a:spcBef>
                  <a:spcPct val="50000"/>
                </a:spcBef>
              </a:pP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  成长突飞猛进</a:t>
              </a:r>
            </a:p>
            <a:p>
              <a:pPr fontAlgn="auto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099" noProof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输出国美高管，成就职业梦想</a:t>
              </a:r>
              <a:endParaRPr lang="zh-CN" altLang="en-US" sz="2801" noProof="1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1545" name="Right Arrow 14">
            <a:extLst>
              <a:ext uri="{FF2B5EF4-FFF2-40B4-BE49-F238E27FC236}">
                <a16:creationId xmlns:a16="http://schemas.microsoft.com/office/drawing/2014/main" xmlns="" id="{856E9FAA-03C8-46AB-A91C-7D18BF054462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2862263" y="2708673"/>
            <a:ext cx="432197" cy="215503"/>
          </a:xfrm>
          <a:prstGeom prst="rightArrow">
            <a:avLst>
              <a:gd name="adj1" fmla="val 50000"/>
              <a:gd name="adj2" fmla="val 49941"/>
            </a:avLst>
          </a:prstGeom>
          <a:solidFill>
            <a:schemeClr val="accent2"/>
          </a:solidFill>
          <a:ln w="9525" cmpd="sng">
            <a:noFill/>
            <a:miter lim="800000"/>
          </a:ln>
        </p:spPr>
        <p:txBody>
          <a:bodyPr anchor="ctr"/>
          <a:lstStyle/>
          <a:p>
            <a:pPr algn="ctr" fontAlgn="auto"/>
            <a:endParaRPr lang="zh-CN" altLang="zh-CN" sz="1399" noProof="1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1546" name="Rectangle 21">
            <a:extLst>
              <a:ext uri="{FF2B5EF4-FFF2-40B4-BE49-F238E27FC236}">
                <a16:creationId xmlns:a16="http://schemas.microsoft.com/office/drawing/2014/main" xmlns="" id="{5F29969F-F967-4DD6-AA1F-40A86BF1A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969" y="1148954"/>
            <a:ext cx="1945481" cy="3238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ct val="20000"/>
              </a:spcBef>
            </a:pPr>
            <a:r>
              <a:rPr lang="zh-CN" altLang="en-US" sz="1399" b="1" noProof="1">
                <a:solidFill>
                  <a:srgbClr val="000000"/>
                </a:solidFill>
                <a:cs typeface="+mn-ea"/>
                <a:sym typeface="+mn-lt"/>
              </a:rPr>
              <a:t>第一年，精心呵护</a:t>
            </a:r>
            <a:endParaRPr lang="en-US" sz="1399" b="1" noProof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1547" name="Rectangle 21">
            <a:extLst>
              <a:ext uri="{FF2B5EF4-FFF2-40B4-BE49-F238E27FC236}">
                <a16:creationId xmlns:a16="http://schemas.microsoft.com/office/drawing/2014/main" xmlns="" id="{ED1EAC15-A5D4-40B9-B08E-6ECA6CFD3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4719" y="1148954"/>
            <a:ext cx="1871663" cy="3238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ct val="20000"/>
              </a:spcBef>
            </a:pPr>
            <a:r>
              <a:rPr lang="zh-CN" altLang="en-US" sz="1399" b="1" noProof="1">
                <a:solidFill>
                  <a:srgbClr val="000000"/>
                </a:solidFill>
                <a:cs typeface="+mn-ea"/>
                <a:sym typeface="+mn-lt"/>
              </a:rPr>
              <a:t>一年后，快马加鞭</a:t>
            </a:r>
            <a:endParaRPr lang="en-US" sz="1399" b="1" noProof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1548" name="Rectangle 21">
            <a:extLst>
              <a:ext uri="{FF2B5EF4-FFF2-40B4-BE49-F238E27FC236}">
                <a16:creationId xmlns:a16="http://schemas.microsoft.com/office/drawing/2014/main" xmlns="" id="{7EAC37BE-CF99-4212-905F-80F69463F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466" y="1148954"/>
            <a:ext cx="2016919" cy="3238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fontAlgn="auto">
              <a:spcBef>
                <a:spcPct val="20000"/>
              </a:spcBef>
            </a:pPr>
            <a:r>
              <a:rPr lang="zh-CN" altLang="en-US" sz="1399" b="1" noProof="1">
                <a:solidFill>
                  <a:srgbClr val="000000"/>
                </a:solidFill>
                <a:cs typeface="+mn-ea"/>
                <a:sym typeface="+mn-lt"/>
              </a:rPr>
              <a:t>领带计划，成就梦想</a:t>
            </a:r>
            <a:endParaRPr lang="en-US" sz="1399" b="1" noProof="1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1549" name="Right Arrow 14">
            <a:extLst>
              <a:ext uri="{FF2B5EF4-FFF2-40B4-BE49-F238E27FC236}">
                <a16:creationId xmlns:a16="http://schemas.microsoft.com/office/drawing/2014/main" xmlns="" id="{3FD78204-8F5F-4F07-8E5B-C9ECAA4C496E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5431632" y="2708673"/>
            <a:ext cx="432197" cy="215503"/>
          </a:xfrm>
          <a:prstGeom prst="rightArrow">
            <a:avLst>
              <a:gd name="adj1" fmla="val 50000"/>
              <a:gd name="adj2" fmla="val 49941"/>
            </a:avLst>
          </a:prstGeom>
          <a:solidFill>
            <a:schemeClr val="accent2"/>
          </a:solidFill>
          <a:ln w="9525" cmpd="sng">
            <a:noFill/>
            <a:miter lim="800000"/>
          </a:ln>
        </p:spPr>
        <p:txBody>
          <a:bodyPr anchor="ctr"/>
          <a:lstStyle/>
          <a:p>
            <a:pPr algn="ctr" fontAlgn="auto"/>
            <a:endParaRPr lang="zh-CN" altLang="zh-CN" sz="1399" noProof="1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2008" name="文本框 29">
            <a:extLst>
              <a:ext uri="{FF2B5EF4-FFF2-40B4-BE49-F238E27FC236}">
                <a16:creationId xmlns:a16="http://schemas.microsoft.com/office/drawing/2014/main" xmlns="" id="{BF277F26-B30A-4A6A-9984-FD61BFB19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208337"/>
            <a:ext cx="18859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 dirty="0">
                <a:solidFill>
                  <a:srgbClr val="404040"/>
                </a:solidFill>
                <a:cs typeface="+mn-ea"/>
                <a:sym typeface="+mn-lt"/>
              </a:rPr>
              <a:t>2.3 </a:t>
            </a:r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领带计划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76467510-5C70-47A4-A737-E184E01F14BE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47716CE1-76CF-4414-8797-80765C6750C2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C4728D4B-D87D-49D6-8709-A493151EAAD8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xmlns="" id="{03FB57F2-D612-42A8-9F3B-3B92ECE723C6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400335647"/>
      </p:ext>
    </p:extLst>
  </p:cSld>
  <p:clrMapOvr>
    <a:masterClrMapping/>
  </p:clrMapOvr>
  <p:transition spd="slow" advTm="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WordArt 3">
            <a:extLst>
              <a:ext uri="{FF2B5EF4-FFF2-40B4-BE49-F238E27FC236}">
                <a16:creationId xmlns:a16="http://schemas.microsoft.com/office/drawing/2014/main" xmlns="" id="{71E6B4BE-E2AB-4569-AFCF-B623FC6FBAA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702844" y="1248967"/>
            <a:ext cx="1402556" cy="1738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400" kern="10">
                <a:ln w="9525">
                  <a:solidFill>
                    <a:schemeClr val="bg1"/>
                  </a:solidFill>
                  <a:bevel/>
                  <a:headEnd/>
                  <a:tailEnd/>
                </a:ln>
                <a:solidFill>
                  <a:schemeClr val="bg1"/>
                </a:solidFill>
                <a:cs typeface="+mn-ea"/>
                <a:sym typeface="+mn-lt"/>
              </a:rPr>
              <a:t>双击添加标题文字</a:t>
            </a:r>
          </a:p>
        </p:txBody>
      </p:sp>
      <p:sp>
        <p:nvSpPr>
          <p:cNvPr id="25605" name="AutoShape 8">
            <a:extLst>
              <a:ext uri="{FF2B5EF4-FFF2-40B4-BE49-F238E27FC236}">
                <a16:creationId xmlns:a16="http://schemas.microsoft.com/office/drawing/2014/main" xmlns="" id="{D47BAD7E-CCCC-47F5-873E-D2D8323CD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044" y="1134666"/>
            <a:ext cx="2772966" cy="352425"/>
          </a:xfrm>
          <a:prstGeom prst="roundRect">
            <a:avLst>
              <a:gd name="adj" fmla="val 24375"/>
            </a:avLst>
          </a:prstGeom>
          <a:solidFill>
            <a:srgbClr val="C00000"/>
          </a:solidFill>
          <a:ln>
            <a:noFill/>
          </a:ln>
        </p:spPr>
        <p:txBody>
          <a:bodyPr wrap="none" anchor="ctr"/>
          <a:lstStyle/>
          <a:p>
            <a:pPr algn="ctr" fontAlgn="auto"/>
            <a:r>
              <a:rPr lang="zh-CN" altLang="en-US" sz="1399" noProof="1">
                <a:solidFill>
                  <a:schemeClr val="bg1"/>
                </a:solidFill>
                <a:cs typeface="+mn-ea"/>
                <a:sym typeface="+mn-lt"/>
              </a:rPr>
              <a:t>领带计划</a:t>
            </a:r>
          </a:p>
        </p:txBody>
      </p:sp>
      <p:sp>
        <p:nvSpPr>
          <p:cNvPr id="44035" name="AutoShape 10">
            <a:extLst>
              <a:ext uri="{FF2B5EF4-FFF2-40B4-BE49-F238E27FC236}">
                <a16:creationId xmlns:a16="http://schemas.microsoft.com/office/drawing/2014/main" xmlns="" id="{08AC1B58-3122-48DA-A060-D0FB5B8D6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335" y="1837135"/>
            <a:ext cx="1987153" cy="314325"/>
          </a:xfrm>
          <a:prstGeom prst="roundRect">
            <a:avLst>
              <a:gd name="adj" fmla="val 22532"/>
            </a:avLst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准确公平选拔优秀</a:t>
            </a:r>
          </a:p>
        </p:txBody>
      </p:sp>
      <p:sp>
        <p:nvSpPr>
          <p:cNvPr id="44036" name="Line 19">
            <a:extLst>
              <a:ext uri="{FF2B5EF4-FFF2-40B4-BE49-F238E27FC236}">
                <a16:creationId xmlns:a16="http://schemas.microsoft.com/office/drawing/2014/main" xmlns="" id="{737444B5-3A41-4C4C-9FD1-0A0E0E1EF6A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9073" y="1627585"/>
            <a:ext cx="4501753" cy="1190"/>
          </a:xfrm>
          <a:prstGeom prst="line">
            <a:avLst/>
          </a:prstGeom>
          <a:noFill/>
          <a:ln w="19050" cap="rnd">
            <a:solidFill>
              <a:schemeClr val="accent2"/>
            </a:solidFill>
            <a:prstDash val="sysDot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4037" name="Line 21">
            <a:extLst>
              <a:ext uri="{FF2B5EF4-FFF2-40B4-BE49-F238E27FC236}">
                <a16:creationId xmlns:a16="http://schemas.microsoft.com/office/drawing/2014/main" xmlns="" id="{7DEF6B3F-B285-4C9B-B13A-2983C293D5A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9073" y="1627585"/>
            <a:ext cx="1190" cy="216694"/>
          </a:xfrm>
          <a:prstGeom prst="line">
            <a:avLst/>
          </a:prstGeom>
          <a:noFill/>
          <a:ln w="19050" cap="rnd">
            <a:solidFill>
              <a:schemeClr val="accent2"/>
            </a:solidFill>
            <a:prstDash val="sysDot"/>
            <a:bevel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4038" name="Line 21">
            <a:extLst>
              <a:ext uri="{FF2B5EF4-FFF2-40B4-BE49-F238E27FC236}">
                <a16:creationId xmlns:a16="http://schemas.microsoft.com/office/drawing/2014/main" xmlns="" id="{EA5F9844-110C-43C6-845A-CFA92FC10501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8444" y="1627585"/>
            <a:ext cx="1191" cy="216694"/>
          </a:xfrm>
          <a:prstGeom prst="line">
            <a:avLst/>
          </a:prstGeom>
          <a:noFill/>
          <a:ln w="19050" cap="rnd">
            <a:solidFill>
              <a:schemeClr val="accent2"/>
            </a:solidFill>
            <a:prstDash val="sysDot"/>
            <a:bevel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4039" name="AutoShape 10">
            <a:extLst>
              <a:ext uri="{FF2B5EF4-FFF2-40B4-BE49-F238E27FC236}">
                <a16:creationId xmlns:a16="http://schemas.microsoft.com/office/drawing/2014/main" xmlns="" id="{E8883DED-865E-49B7-9FBC-BA479CFB4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054" y="1837135"/>
            <a:ext cx="1981200" cy="314325"/>
          </a:xfrm>
          <a:prstGeom prst="roundRect">
            <a:avLst>
              <a:gd name="adj" fmla="val 22532"/>
            </a:avLst>
          </a:prstGeom>
          <a:solidFill>
            <a:srgbClr val="1589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测评中心评价</a:t>
            </a:r>
          </a:p>
        </p:txBody>
      </p:sp>
      <p:sp>
        <p:nvSpPr>
          <p:cNvPr id="44040" name="AutoShape 5">
            <a:extLst>
              <a:ext uri="{FF2B5EF4-FFF2-40B4-BE49-F238E27FC236}">
                <a16:creationId xmlns:a16="http://schemas.microsoft.com/office/drawing/2014/main" xmlns="" id="{BB942476-E926-488D-9B27-9A78CFFDF856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187054" y="2487216"/>
            <a:ext cx="1944290" cy="1584722"/>
          </a:xfrm>
          <a:prstGeom prst="roundRect">
            <a:avLst>
              <a:gd name="adj" fmla="val 61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bevel/>
            <a:headEnd/>
            <a:tailEnd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参与高管部分工作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越级参加公司会议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内部兼职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高管面谈、读书推荐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4041" name="AutoShape 10">
            <a:extLst>
              <a:ext uri="{FF2B5EF4-FFF2-40B4-BE49-F238E27FC236}">
                <a16:creationId xmlns:a16="http://schemas.microsoft.com/office/drawing/2014/main" xmlns="" id="{F5AD47FD-8F50-4642-824A-5C2EBE6CB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7616" y="1837135"/>
            <a:ext cx="1980009" cy="314325"/>
          </a:xfrm>
          <a:prstGeom prst="roundRect">
            <a:avLst>
              <a:gd name="adj" fmla="val 22532"/>
            </a:avLst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测评中心测评小组</a:t>
            </a:r>
          </a:p>
        </p:txBody>
      </p:sp>
      <p:sp>
        <p:nvSpPr>
          <p:cNvPr id="44042" name="Line 2">
            <a:extLst>
              <a:ext uri="{FF2B5EF4-FFF2-40B4-BE49-F238E27FC236}">
                <a16:creationId xmlns:a16="http://schemas.microsoft.com/office/drawing/2014/main" xmlns="" id="{85A6E0BB-B588-449A-95C3-9CD1C5737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2197894"/>
            <a:ext cx="1191" cy="271463"/>
          </a:xfrm>
          <a:prstGeom prst="line">
            <a:avLst/>
          </a:prstGeom>
          <a:noFill/>
          <a:ln w="19050" cap="rnd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4043" name="Line 2">
            <a:extLst>
              <a:ext uri="{FF2B5EF4-FFF2-40B4-BE49-F238E27FC236}">
                <a16:creationId xmlns:a16="http://schemas.microsoft.com/office/drawing/2014/main" xmlns="" id="{F4210608-1F12-460C-AEF6-F5C9F9853F53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8444" y="2197894"/>
            <a:ext cx="1191" cy="271463"/>
          </a:xfrm>
          <a:prstGeom prst="line">
            <a:avLst/>
          </a:prstGeom>
          <a:noFill/>
          <a:ln w="19050" cap="rnd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4044" name="AutoShape 5">
            <a:extLst>
              <a:ext uri="{FF2B5EF4-FFF2-40B4-BE49-F238E27FC236}">
                <a16:creationId xmlns:a16="http://schemas.microsoft.com/office/drawing/2014/main" xmlns="" id="{8A303529-1F60-4FD9-ADCB-5B21609F71D9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419475" y="2487216"/>
            <a:ext cx="2015729" cy="1584722"/>
          </a:xfrm>
          <a:prstGeom prst="roundRect">
            <a:avLst>
              <a:gd name="adj" fmla="val 61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bevel/>
            <a:headEnd/>
            <a:tailEnd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endParaRPr lang="zh-CN" altLang="en-US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丰富知识技能，提升管理能力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了解公司整体战略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扩大职责范围，承担更多责任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修正成长方向，扎实理论基础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endParaRPr lang="zh-CN" altLang="en-US" sz="1200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4045" name="AutoShape 5">
            <a:extLst>
              <a:ext uri="{FF2B5EF4-FFF2-40B4-BE49-F238E27FC236}">
                <a16:creationId xmlns:a16="http://schemas.microsoft.com/office/drawing/2014/main" xmlns="" id="{7497CA14-514D-4075-921A-B1BAC82C60C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723335" y="2487216"/>
            <a:ext cx="1944290" cy="1584722"/>
          </a:xfrm>
          <a:prstGeom prst="roundRect">
            <a:avLst>
              <a:gd name="adj" fmla="val 61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bevel/>
            <a:headEnd/>
            <a:tailEnd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高管管理部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领导力开发部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蓄水池管理部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经理级以上员工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4046" name="Line 2">
            <a:extLst>
              <a:ext uri="{FF2B5EF4-FFF2-40B4-BE49-F238E27FC236}">
                <a16:creationId xmlns:a16="http://schemas.microsoft.com/office/drawing/2014/main" xmlns="" id="{EE29921D-5C03-49AC-BA22-F1822A0CBBB0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9073" y="2199085"/>
            <a:ext cx="1190" cy="271463"/>
          </a:xfrm>
          <a:prstGeom prst="line">
            <a:avLst/>
          </a:prstGeom>
          <a:noFill/>
          <a:ln w="19050" cap="rnd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4047" name="Line 18">
            <a:extLst>
              <a:ext uri="{FF2B5EF4-FFF2-40B4-BE49-F238E27FC236}">
                <a16:creationId xmlns:a16="http://schemas.microsoft.com/office/drawing/2014/main" xmlns="" id="{13F42665-7C60-4901-A08E-0CF3A7DF681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2932" y="1529954"/>
            <a:ext cx="7144" cy="305990"/>
          </a:xfrm>
          <a:prstGeom prst="line">
            <a:avLst/>
          </a:prstGeom>
          <a:noFill/>
          <a:ln w="19050" cap="rnd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77C6D0F6-9674-48C2-83E8-3F2EC2DD5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208337"/>
            <a:ext cx="18859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 dirty="0">
                <a:solidFill>
                  <a:srgbClr val="404040"/>
                </a:solidFill>
                <a:cs typeface="+mn-ea"/>
                <a:sym typeface="+mn-lt"/>
              </a:rPr>
              <a:t>2.3 </a:t>
            </a:r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领带计划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369072B4-66F0-4358-8405-B223E1060CB9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8927C902-8AD4-4671-B4D3-13445855855C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583D04F6-5C6F-4282-991B-AB77D612D907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xmlns="" id="{F3C71F3A-75F9-4FCD-AA4E-4630F1FEAD61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2939542332"/>
      </p:ext>
    </p:extLst>
  </p:cSld>
  <p:clrMapOvr>
    <a:masterClrMapping/>
  </p:clrMapOvr>
  <p:transition spd="slow" advTm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WordArt 3">
            <a:extLst>
              <a:ext uri="{FF2B5EF4-FFF2-40B4-BE49-F238E27FC236}">
                <a16:creationId xmlns:a16="http://schemas.microsoft.com/office/drawing/2014/main" xmlns="" id="{E3BC9770-871F-411A-B1FB-4F48BE4EB0E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704035" y="1202532"/>
            <a:ext cx="1402556" cy="1738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400" kern="10">
                <a:ln w="9525">
                  <a:solidFill>
                    <a:schemeClr val="bg1"/>
                  </a:solidFill>
                  <a:bevel/>
                  <a:headEnd/>
                  <a:tailEnd/>
                </a:ln>
                <a:solidFill>
                  <a:schemeClr val="bg1"/>
                </a:solidFill>
                <a:cs typeface="+mn-ea"/>
                <a:sym typeface="+mn-lt"/>
              </a:rPr>
              <a:t>双击添加标题文字</a:t>
            </a:r>
          </a:p>
        </p:txBody>
      </p:sp>
      <p:sp>
        <p:nvSpPr>
          <p:cNvPr id="24580" name="AutoShape 8">
            <a:extLst>
              <a:ext uri="{FF2B5EF4-FFF2-40B4-BE49-F238E27FC236}">
                <a16:creationId xmlns:a16="http://schemas.microsoft.com/office/drawing/2014/main" xmlns="" id="{6A45FF57-2658-4887-B49F-8B362A27D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8235" y="1160860"/>
            <a:ext cx="2772965" cy="352425"/>
          </a:xfrm>
          <a:prstGeom prst="roundRect">
            <a:avLst>
              <a:gd name="adj" fmla="val 24375"/>
            </a:avLst>
          </a:prstGeom>
          <a:solidFill>
            <a:srgbClr val="C00000"/>
          </a:solidFill>
          <a:ln>
            <a:noFill/>
          </a:ln>
          <a:extLst/>
        </p:spPr>
        <p:txBody>
          <a:bodyPr wrap="none" anchor="ctr"/>
          <a:lstStyle/>
          <a:p>
            <a:pPr algn="ctr" fontAlgn="auto"/>
            <a:r>
              <a:rPr lang="zh-CN" altLang="en-US" sz="1399" noProof="1">
                <a:solidFill>
                  <a:schemeClr val="bg1"/>
                </a:solidFill>
                <a:cs typeface="+mn-ea"/>
                <a:sym typeface="+mn-lt"/>
              </a:rPr>
              <a:t>成长之路计划</a:t>
            </a:r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46083" name="AutoShape 10">
            <a:extLst>
              <a:ext uri="{FF2B5EF4-FFF2-40B4-BE49-F238E27FC236}">
                <a16:creationId xmlns:a16="http://schemas.microsoft.com/office/drawing/2014/main" xmlns="" id="{55FA6E59-BEE9-47D7-A6F1-188306626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8525" y="1862138"/>
            <a:ext cx="1985963" cy="315516"/>
          </a:xfrm>
          <a:prstGeom prst="roundRect">
            <a:avLst>
              <a:gd name="adj" fmla="val 22532"/>
            </a:avLst>
          </a:prstGeom>
          <a:solidFill>
            <a:srgbClr val="FFC000"/>
          </a:solidFill>
          <a:ln>
            <a:noFill/>
          </a:ln>
          <a:extLst/>
        </p:spPr>
        <p:txBody>
          <a:bodyPr wrap="none" anchor="ctr"/>
          <a:lstStyle/>
          <a:p>
            <a:pPr algn="ctr"/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达到目标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46084" name="Line 18">
            <a:extLst>
              <a:ext uri="{FF2B5EF4-FFF2-40B4-BE49-F238E27FC236}">
                <a16:creationId xmlns:a16="http://schemas.microsoft.com/office/drawing/2014/main" xmlns="" id="{4BD75C2E-5B24-4ED1-8F6C-53183B78AF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4123" y="1557338"/>
            <a:ext cx="5953" cy="304800"/>
          </a:xfrm>
          <a:prstGeom prst="line">
            <a:avLst/>
          </a:prstGeom>
          <a:noFill/>
          <a:ln w="19050" cap="rnd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6085" name="Line 19">
            <a:extLst>
              <a:ext uri="{FF2B5EF4-FFF2-40B4-BE49-F238E27FC236}">
                <a16:creationId xmlns:a16="http://schemas.microsoft.com/office/drawing/2014/main" xmlns="" id="{157DB398-A19A-42A2-9893-4F29C5E312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00262" y="1646635"/>
            <a:ext cx="4501754" cy="1190"/>
          </a:xfrm>
          <a:prstGeom prst="line">
            <a:avLst/>
          </a:prstGeom>
          <a:noFill/>
          <a:ln w="19050" cap="rnd">
            <a:solidFill>
              <a:schemeClr val="accent2"/>
            </a:solidFill>
            <a:prstDash val="sysDot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6086" name="Line 21">
            <a:extLst>
              <a:ext uri="{FF2B5EF4-FFF2-40B4-BE49-F238E27FC236}">
                <a16:creationId xmlns:a16="http://schemas.microsoft.com/office/drawing/2014/main" xmlns="" id="{774DFEE0-4B6C-4FDD-8C53-63D7E604AD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00263" y="1646635"/>
            <a:ext cx="1191" cy="215503"/>
          </a:xfrm>
          <a:prstGeom prst="line">
            <a:avLst/>
          </a:prstGeom>
          <a:noFill/>
          <a:ln w="19050" cap="rnd">
            <a:solidFill>
              <a:schemeClr val="accent2"/>
            </a:solidFill>
            <a:prstDash val="sysDot"/>
            <a:bevel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6087" name="Line 21">
            <a:extLst>
              <a:ext uri="{FF2B5EF4-FFF2-40B4-BE49-F238E27FC236}">
                <a16:creationId xmlns:a16="http://schemas.microsoft.com/office/drawing/2014/main" xmlns="" id="{B18624A6-46DA-4F96-B845-3759738B73D7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8444" y="1646635"/>
            <a:ext cx="2381" cy="215503"/>
          </a:xfrm>
          <a:prstGeom prst="line">
            <a:avLst/>
          </a:prstGeom>
          <a:noFill/>
          <a:ln w="19050" cap="rnd">
            <a:solidFill>
              <a:schemeClr val="accent2"/>
            </a:solidFill>
            <a:prstDash val="sysDot"/>
            <a:bevel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6088" name="AutoShape 10">
            <a:extLst>
              <a:ext uri="{FF2B5EF4-FFF2-40B4-BE49-F238E27FC236}">
                <a16:creationId xmlns:a16="http://schemas.microsoft.com/office/drawing/2014/main" xmlns="" id="{B4515D4D-148C-4285-8DBC-130BDFF40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8244" y="1862138"/>
            <a:ext cx="1980010" cy="315516"/>
          </a:xfrm>
          <a:prstGeom prst="roundRect">
            <a:avLst>
              <a:gd name="adj" fmla="val 22532"/>
            </a:avLst>
          </a:prstGeom>
          <a:solidFill>
            <a:srgbClr val="1589BE"/>
          </a:solidFill>
          <a:ln>
            <a:noFill/>
          </a:ln>
          <a:extLst/>
        </p:spPr>
        <p:txBody>
          <a:bodyPr wrap="none" anchor="ctr"/>
          <a:lstStyle/>
          <a:p>
            <a:pPr algn="ctr"/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专属培养办法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46089" name="AutoShape 5">
            <a:extLst>
              <a:ext uri="{FF2B5EF4-FFF2-40B4-BE49-F238E27FC236}">
                <a16:creationId xmlns:a16="http://schemas.microsoft.com/office/drawing/2014/main" xmlns="" id="{4F2202EB-7F05-42FE-A72A-236F5EDC0391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187054" y="2457451"/>
            <a:ext cx="1944290" cy="1584722"/>
          </a:xfrm>
          <a:prstGeom prst="roundRect">
            <a:avLst>
              <a:gd name="adj" fmla="val 61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bevel/>
            <a:headEnd/>
            <a:tailEnd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岗位知识工作技能培训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跨体系轮岗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200">
                <a:solidFill>
                  <a:srgbClr val="334455"/>
                </a:solidFill>
                <a:cs typeface="+mn-ea"/>
                <a:sym typeface="+mn-lt"/>
              </a:rPr>
              <a:t>E-learning</a:t>
            </a: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线上课程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丰富的团队活动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述职考核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46090" name="AutoShape 10">
            <a:extLst>
              <a:ext uri="{FF2B5EF4-FFF2-40B4-BE49-F238E27FC236}">
                <a16:creationId xmlns:a16="http://schemas.microsoft.com/office/drawing/2014/main" xmlns="" id="{25B28E80-3FEC-4D8C-887B-DDDB6DC4B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7616" y="1862138"/>
            <a:ext cx="1980009" cy="315516"/>
          </a:xfrm>
          <a:prstGeom prst="roundRect">
            <a:avLst>
              <a:gd name="adj" fmla="val 22532"/>
            </a:avLst>
          </a:prstGeom>
          <a:solidFill>
            <a:srgbClr val="00B050"/>
          </a:solidFill>
          <a:ln>
            <a:noFill/>
          </a:ln>
          <a:extLst/>
        </p:spPr>
        <p:txBody>
          <a:bodyPr wrap="none" anchor="ctr"/>
          <a:lstStyle/>
          <a:p>
            <a:pPr algn="ctr"/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专属导师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46091" name="Line 2">
            <a:extLst>
              <a:ext uri="{FF2B5EF4-FFF2-40B4-BE49-F238E27FC236}">
                <a16:creationId xmlns:a16="http://schemas.microsoft.com/office/drawing/2014/main" xmlns="" id="{B2418643-D5DA-4265-A0AB-A5873E2EF1E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2185987"/>
            <a:ext cx="1191" cy="271463"/>
          </a:xfrm>
          <a:prstGeom prst="line">
            <a:avLst/>
          </a:prstGeom>
          <a:noFill/>
          <a:ln w="19050" cap="rnd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6092" name="Line 2">
            <a:extLst>
              <a:ext uri="{FF2B5EF4-FFF2-40B4-BE49-F238E27FC236}">
                <a16:creationId xmlns:a16="http://schemas.microsoft.com/office/drawing/2014/main" xmlns="" id="{70175606-DC50-4CF3-AD88-48BC6D30AB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8444" y="2185987"/>
            <a:ext cx="2381" cy="271463"/>
          </a:xfrm>
          <a:prstGeom prst="line">
            <a:avLst/>
          </a:prstGeom>
          <a:noFill/>
          <a:ln w="19050" cap="rnd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6093" name="AutoShape 5">
            <a:extLst>
              <a:ext uri="{FF2B5EF4-FFF2-40B4-BE49-F238E27FC236}">
                <a16:creationId xmlns:a16="http://schemas.microsoft.com/office/drawing/2014/main" xmlns="" id="{AB547E20-2F67-48A3-BE7C-58ABBB88D0B6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420666" y="2457451"/>
            <a:ext cx="2015728" cy="1584722"/>
          </a:xfrm>
          <a:prstGeom prst="roundRect">
            <a:avLst>
              <a:gd name="adj" fmla="val 61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bevel/>
            <a:headEnd/>
            <a:tailEnd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endParaRPr lang="zh-CN" altLang="en-US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适岗培养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全面发展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强化特长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积极进取的成长环境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总结提高选拔人才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endParaRPr lang="zh-CN" altLang="en-US" sz="1200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6094" name="AutoShape 5">
            <a:extLst>
              <a:ext uri="{FF2B5EF4-FFF2-40B4-BE49-F238E27FC236}">
                <a16:creationId xmlns:a16="http://schemas.microsoft.com/office/drawing/2014/main" xmlns="" id="{70E67A81-65BD-4647-A7C9-05A1F68626E5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723335" y="2457451"/>
            <a:ext cx="1944290" cy="1584722"/>
          </a:xfrm>
          <a:prstGeom prst="roundRect">
            <a:avLst>
              <a:gd name="adj" fmla="val 6167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bevel/>
            <a:headEnd/>
            <a:tailEnd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部门领导、</a:t>
            </a:r>
            <a:r>
              <a:rPr lang="en-US" altLang="zh-CN" sz="1200">
                <a:solidFill>
                  <a:srgbClr val="334455"/>
                </a:solidFill>
                <a:cs typeface="+mn-ea"/>
                <a:sym typeface="+mn-lt"/>
              </a:rPr>
              <a:t>SOL</a:t>
            </a: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教练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行政总监、人资经理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公司金牌讲师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蓄水池管理员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>
                <a:solidFill>
                  <a:srgbClr val="334455"/>
                </a:solidFill>
                <a:cs typeface="+mn-ea"/>
                <a:sym typeface="+mn-lt"/>
              </a:rPr>
              <a:t>总经理</a:t>
            </a:r>
            <a:endParaRPr lang="en-US" altLang="zh-CN" sz="1200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46095" name="Line 2">
            <a:extLst>
              <a:ext uri="{FF2B5EF4-FFF2-40B4-BE49-F238E27FC236}">
                <a16:creationId xmlns:a16="http://schemas.microsoft.com/office/drawing/2014/main" xmlns="" id="{53250FDA-550A-4201-A008-12F93CF1577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00263" y="2187178"/>
            <a:ext cx="1191" cy="271463"/>
          </a:xfrm>
          <a:prstGeom prst="line">
            <a:avLst/>
          </a:prstGeom>
          <a:noFill/>
          <a:ln w="19050" cap="rnd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>
              <a:solidFill>
                <a:srgbClr val="334455"/>
              </a:solidFill>
              <a:cs typeface="+mn-ea"/>
              <a:sym typeface="+mn-lt"/>
            </a:endParaRPr>
          </a:p>
        </p:txBody>
      </p:sp>
      <p:sp>
        <p:nvSpPr>
          <p:cNvPr id="29" name="文本框 29">
            <a:extLst>
              <a:ext uri="{FF2B5EF4-FFF2-40B4-BE49-F238E27FC236}">
                <a16:creationId xmlns:a16="http://schemas.microsoft.com/office/drawing/2014/main" xmlns="" id="{A438E45C-C3EF-45D5-90EE-3016D87A7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208337"/>
            <a:ext cx="363200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100" b="1" dirty="0">
                <a:solidFill>
                  <a:srgbClr val="404040"/>
                </a:solidFill>
                <a:cs typeface="+mn-ea"/>
                <a:sym typeface="+mn-lt"/>
              </a:rPr>
              <a:t>2.4 </a:t>
            </a:r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成长之路计划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AF980AAE-26E6-4ADE-96C7-69B2CA9D97AF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29E685F0-4589-450B-8DAF-5374A33066D8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8C9F6C5A-A07E-46B2-B81B-4FDA9F0AA17B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xmlns="" id="{571E4052-4254-4353-AA95-D5EA78500654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207522843"/>
      </p:ext>
    </p:extLst>
  </p:cSld>
  <p:clrMapOvr>
    <a:masterClrMapping/>
  </p:clrMapOvr>
  <p:transition spd="slow" advTm="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文本框 1">
            <a:extLst>
              <a:ext uri="{FF2B5EF4-FFF2-40B4-BE49-F238E27FC236}">
                <a16:creationId xmlns:a16="http://schemas.microsoft.com/office/drawing/2014/main" xmlns="" id="{106A501B-AB15-49FD-A1C8-01D1C518B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966" y="1095376"/>
            <a:ext cx="7742634" cy="303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>
                <a:solidFill>
                  <a:schemeClr val="accent2"/>
                </a:solidFill>
                <a:cs typeface="+mn-ea"/>
                <a:sym typeface="+mn-lt"/>
              </a:rPr>
              <a:t>员工福利：</a:t>
            </a:r>
            <a:r>
              <a:rPr lang="zh-CN" altLang="en-US" sz="1350">
                <a:cs typeface="+mn-ea"/>
                <a:sym typeface="+mn-lt"/>
              </a:rPr>
              <a:t>五险一金、生日礼品、集体旅游、年度体检、拓展培训、结婚津贴、节日活动等</a:t>
            </a:r>
          </a:p>
          <a:p>
            <a:pPr>
              <a:lnSpc>
                <a:spcPct val="150000"/>
              </a:lnSpc>
            </a:pPr>
            <a:r>
              <a:rPr lang="zh-CN" altLang="en-US" sz="2100">
                <a:solidFill>
                  <a:schemeClr val="accent2"/>
                </a:solidFill>
                <a:cs typeface="+mn-ea"/>
                <a:sym typeface="+mn-lt"/>
              </a:rPr>
              <a:t>薪酬待遇：</a:t>
            </a:r>
            <a:r>
              <a:rPr lang="zh-CN" altLang="en-US" sz="1350">
                <a:cs typeface="+mn-ea"/>
                <a:sym typeface="+mn-lt"/>
              </a:rPr>
              <a:t>我们的目标是在与其他同行业相比较时，我们的员工拥有更具竞争力的薪水；</a:t>
            </a:r>
          </a:p>
          <a:p>
            <a:pPr>
              <a:lnSpc>
                <a:spcPct val="150000"/>
              </a:lnSpc>
            </a:pPr>
            <a:r>
              <a:rPr lang="zh-CN" altLang="en-US" sz="2100">
                <a:solidFill>
                  <a:schemeClr val="accent2"/>
                </a:solidFill>
                <a:cs typeface="+mn-ea"/>
                <a:sym typeface="+mn-lt"/>
              </a:rPr>
              <a:t>户口解决：</a:t>
            </a:r>
            <a:r>
              <a:rPr lang="zh-CN" altLang="en-US" sz="1350">
                <a:cs typeface="+mn-ea"/>
                <a:sym typeface="+mn-lt"/>
              </a:rPr>
              <a:t>优秀者可以帮助解决北京市户口</a:t>
            </a:r>
          </a:p>
          <a:p>
            <a:pPr>
              <a:lnSpc>
                <a:spcPct val="150000"/>
              </a:lnSpc>
            </a:pPr>
            <a:r>
              <a:rPr lang="zh-CN" altLang="en-US" sz="2100">
                <a:solidFill>
                  <a:schemeClr val="accent2"/>
                </a:solidFill>
                <a:cs typeface="+mn-ea"/>
                <a:sym typeface="+mn-lt"/>
              </a:rPr>
              <a:t>休息休假：</a:t>
            </a:r>
            <a:r>
              <a:rPr lang="zh-CN" altLang="en-US" sz="1350">
                <a:cs typeface="+mn-ea"/>
                <a:sym typeface="+mn-lt"/>
              </a:rPr>
              <a:t>严格执行劳动法规定的休息休假制度。除双休日、国家法定假日外，公司员工还可享受年假、婚假等带薪假期。</a:t>
            </a:r>
          </a:p>
          <a:p>
            <a:pPr>
              <a:lnSpc>
                <a:spcPct val="150000"/>
              </a:lnSpc>
            </a:pPr>
            <a:r>
              <a:rPr lang="zh-CN" altLang="en-US" sz="2100">
                <a:solidFill>
                  <a:schemeClr val="accent2"/>
                </a:solidFill>
                <a:cs typeface="+mn-ea"/>
                <a:sym typeface="+mn-lt"/>
              </a:rPr>
              <a:t>社会培训：</a:t>
            </a:r>
            <a:r>
              <a:rPr lang="zh-CN" altLang="en-US" sz="1350">
                <a:cs typeface="+mn-ea"/>
                <a:sym typeface="+mn-lt"/>
              </a:rPr>
              <a:t>选派优秀员工参加社会培训、攻读在职</a:t>
            </a:r>
            <a:r>
              <a:rPr lang="en-US" altLang="zh-CN" sz="1350">
                <a:cs typeface="+mn-ea"/>
                <a:sym typeface="+mn-lt"/>
              </a:rPr>
              <a:t>MBA</a:t>
            </a:r>
            <a:r>
              <a:rPr lang="zh-CN" altLang="en-US" sz="1350">
                <a:cs typeface="+mn-ea"/>
                <a:sym typeface="+mn-lt"/>
              </a:rPr>
              <a:t>或</a:t>
            </a:r>
            <a:r>
              <a:rPr lang="en-US" altLang="zh-CN" sz="1350">
                <a:cs typeface="+mn-ea"/>
                <a:sym typeface="+mn-lt"/>
              </a:rPr>
              <a:t>EMBA；</a:t>
            </a:r>
            <a:r>
              <a:rPr lang="zh-CN" altLang="en-US" sz="1350">
                <a:cs typeface="+mn-ea"/>
                <a:sym typeface="+mn-lt"/>
              </a:rPr>
              <a:t>参加国际文化交流活动。 </a:t>
            </a:r>
          </a:p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8" name="文本框 29">
            <a:extLst>
              <a:ext uri="{FF2B5EF4-FFF2-40B4-BE49-F238E27FC236}">
                <a16:creationId xmlns:a16="http://schemas.microsoft.com/office/drawing/2014/main" xmlns="" id="{79130672-370A-4F12-ADAD-C7E0A0779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208337"/>
            <a:ext cx="18859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100" b="1" dirty="0">
                <a:solidFill>
                  <a:srgbClr val="404040"/>
                </a:solidFill>
                <a:cs typeface="+mn-ea"/>
                <a:sym typeface="+mn-lt"/>
              </a:rPr>
              <a:t>2.5 </a:t>
            </a:r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薪酬福利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40B194E1-3DFC-45C3-85BE-8E57A536BE0D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6CE7C7AE-C287-4D04-AD23-4A3F07E2A57A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97F5A9DB-B8BC-4BD3-97F0-E196C6492729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4490282D-4C10-4975-92D5-03AEAF5395BA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751024001"/>
      </p:ext>
    </p:extLst>
  </p:cSld>
  <p:clrMapOvr>
    <a:masterClrMapping/>
  </p:clrMapOvr>
  <p:transition spd="slow" advTm="4000">
    <p:comb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1B88531-6492-4281-8EB1-DE47A117C4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1" b="7563"/>
          <a:stretch/>
        </p:blipFill>
        <p:spPr>
          <a:xfrm>
            <a:off x="66675" y="1239004"/>
            <a:ext cx="3451513" cy="3609221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21ED390-6455-4C18-A3BB-3C0E396B7636}"/>
              </a:ext>
            </a:extLst>
          </p:cNvPr>
          <p:cNvGrpSpPr/>
          <p:nvPr/>
        </p:nvGrpSpPr>
        <p:grpSpPr>
          <a:xfrm>
            <a:off x="2398165" y="1768813"/>
            <a:ext cx="5679035" cy="880328"/>
            <a:chOff x="4487917" y="1999861"/>
            <a:chExt cx="4618113" cy="84313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3D7EF50D-0CBD-481A-AD68-5C1C5FB9C76B}"/>
                </a:ext>
              </a:extLst>
            </p:cNvPr>
            <p:cNvSpPr/>
            <p:nvPr/>
          </p:nvSpPr>
          <p:spPr>
            <a:xfrm>
              <a:off x="4487917" y="1999861"/>
              <a:ext cx="861849" cy="834533"/>
            </a:xfrm>
            <a:prstGeom prst="rect">
              <a:avLst/>
            </a:pr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9543F99F-4864-4CE1-836F-ADC0A6F4576A}"/>
                </a:ext>
              </a:extLst>
            </p:cNvPr>
            <p:cNvSpPr/>
            <p:nvPr/>
          </p:nvSpPr>
          <p:spPr>
            <a:xfrm>
              <a:off x="5448656" y="1999861"/>
              <a:ext cx="3657374" cy="843130"/>
            </a:xfrm>
            <a:prstGeom prst="rect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9F6617BF-160E-447A-BE4F-F64CCBF21979}"/>
              </a:ext>
            </a:extLst>
          </p:cNvPr>
          <p:cNvSpPr/>
          <p:nvPr/>
        </p:nvSpPr>
        <p:spPr>
          <a:xfrm>
            <a:off x="2568760" y="1839073"/>
            <a:ext cx="531794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defRPr/>
            </a:pPr>
            <a:r>
              <a:rPr lang="en-US" altLang="zh-CN" sz="4500" kern="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03   </a:t>
            </a:r>
            <a:r>
              <a:rPr lang="zh-CN" altLang="en-US" sz="4500" kern="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校招岗位和流程</a:t>
            </a:r>
            <a:endParaRPr lang="zh-CN" altLang="zh-CN" sz="4500" kern="100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矩形 10">
            <a:extLst>
              <a:ext uri="{FF2B5EF4-FFF2-40B4-BE49-F238E27FC236}">
                <a16:creationId xmlns:a16="http://schemas.microsoft.com/office/drawing/2014/main" xmlns="" id="{3DA35039-4DA0-40F9-9ECC-56F1DB1CA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1060" y="2944416"/>
            <a:ext cx="212883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校招岗位一</a:t>
            </a:r>
            <a:endParaRPr lang="en-US" altLang="zh-CN" sz="24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校招岗位二</a:t>
            </a:r>
            <a:endParaRPr lang="en-US" altLang="zh-CN" sz="24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矩形 8">
            <a:extLst>
              <a:ext uri="{FF2B5EF4-FFF2-40B4-BE49-F238E27FC236}">
                <a16:creationId xmlns:a16="http://schemas.microsoft.com/office/drawing/2014/main" xmlns="" id="{FE0DBFB9-6494-496B-B3BB-395E024D2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897" y="2944416"/>
            <a:ext cx="210502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校招岗位三</a:t>
            </a:r>
            <a:endParaRPr lang="en-US" altLang="zh-CN" sz="24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招聘流程</a:t>
            </a:r>
            <a:endParaRPr lang="en-US" altLang="zh-CN" sz="240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20704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文本框 1">
            <a:extLst>
              <a:ext uri="{FF2B5EF4-FFF2-40B4-BE49-F238E27FC236}">
                <a16:creationId xmlns:a16="http://schemas.microsoft.com/office/drawing/2014/main" xmlns="" id="{9C78EE0F-8885-438D-A338-CFBBE38B8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669" y="942975"/>
            <a:ext cx="7660481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accent2"/>
                </a:solidFill>
                <a:cs typeface="+mn-ea"/>
                <a:sym typeface="+mn-lt"/>
              </a:rPr>
              <a:t>一</a:t>
            </a:r>
            <a:r>
              <a:rPr lang="en-US" altLang="zh-CN" dirty="0">
                <a:solidFill>
                  <a:schemeClr val="accent2"/>
                </a:solidFill>
                <a:cs typeface="+mn-ea"/>
                <a:sym typeface="+mn-lt"/>
              </a:rPr>
              <a:t>. </a:t>
            </a:r>
            <a:r>
              <a:rPr lang="zh-CN" altLang="en-US" dirty="0">
                <a:solidFill>
                  <a:schemeClr val="accent2"/>
                </a:solidFill>
                <a:cs typeface="+mn-ea"/>
                <a:sym typeface="+mn-lt"/>
              </a:rPr>
              <a:t>销售总监     工作地点</a:t>
            </a:r>
            <a:r>
              <a:rPr lang="en-US" altLang="zh-CN" dirty="0">
                <a:solidFill>
                  <a:schemeClr val="accent2"/>
                </a:solidFill>
                <a:cs typeface="+mn-ea"/>
                <a:sym typeface="+mn-lt"/>
              </a:rPr>
              <a:t>-</a:t>
            </a:r>
            <a:r>
              <a:rPr lang="zh-CN" altLang="en-US" dirty="0">
                <a:solidFill>
                  <a:schemeClr val="accent2"/>
                </a:solidFill>
                <a:cs typeface="+mn-ea"/>
                <a:sym typeface="+mn-lt"/>
              </a:rPr>
              <a:t>北京</a:t>
            </a:r>
            <a:endParaRPr lang="en-US" altLang="zh-CN" dirty="0">
              <a:solidFill>
                <a:schemeClr val="accent2"/>
              </a:solidFill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350" dirty="0">
                <a:cs typeface="+mn-ea"/>
                <a:sym typeface="+mn-lt"/>
              </a:rPr>
              <a:t>   岗位描述： </a:t>
            </a: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050" dirty="0">
                <a:cs typeface="+mn-ea"/>
                <a:sym typeface="+mn-lt"/>
              </a:rPr>
              <a:t>   1、根据公司业务发展的战略，制定公司的销售发展战略与销售执行策略；</a:t>
            </a: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050" dirty="0">
                <a:cs typeface="+mn-ea"/>
                <a:sym typeface="+mn-lt"/>
              </a:rPr>
              <a:t>   2、负责销售队伍的组建、培训、指导、监督、管理、考评，建立奖罚方案；</a:t>
            </a: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050" dirty="0">
                <a:cs typeface="+mn-ea"/>
                <a:sym typeface="+mn-lt"/>
              </a:rPr>
              <a:t>   3、制定销售计划、负责市场开拓、带领团队完成销售任务；</a:t>
            </a: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050" dirty="0">
                <a:cs typeface="+mn-ea"/>
                <a:sym typeface="+mn-lt"/>
              </a:rPr>
              <a:t>   4、负责维护客户关系，提供客户管理营销渠道，提供客户产品解决方案，并协调执行；</a:t>
            </a: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350" dirty="0">
                <a:cs typeface="+mn-ea"/>
                <a:sym typeface="+mn-lt"/>
              </a:rPr>
              <a:t>   任职要求： </a:t>
            </a: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050" dirty="0">
                <a:cs typeface="+mn-ea"/>
                <a:sym typeface="+mn-lt"/>
              </a:rPr>
              <a:t>   1、市场营销、工商管理等相关专业，应届研究生,</a:t>
            </a:r>
            <a:r>
              <a:rPr lang="en-US" altLang="zh-CN" sz="1050" dirty="0">
                <a:solidFill>
                  <a:srgbClr val="FF0000"/>
                </a:solidFill>
                <a:cs typeface="+mn-ea"/>
                <a:sym typeface="+mn-lt"/>
              </a:rPr>
              <a:t>MBA</a:t>
            </a:r>
            <a:r>
              <a:rPr lang="zh-CN" altLang="en-US" sz="1050" dirty="0">
                <a:solidFill>
                  <a:srgbClr val="FF0000"/>
                </a:solidFill>
                <a:cs typeface="+mn-ea"/>
                <a:sym typeface="+mn-lt"/>
              </a:rPr>
              <a:t>优先考虑</a:t>
            </a:r>
            <a:r>
              <a:rPr lang="zh-CN" altLang="en-US" sz="1050" dirty="0">
                <a:cs typeface="+mn-ea"/>
                <a:sym typeface="+mn-lt"/>
              </a:rPr>
              <a:t>；</a:t>
            </a: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050" dirty="0">
                <a:cs typeface="+mn-ea"/>
                <a:sym typeface="+mn-lt"/>
              </a:rPr>
              <a:t>   2、具有良好营销理念、销售管理、市场推广及市场活动策划能力；</a:t>
            </a: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050" dirty="0">
                <a:cs typeface="+mn-ea"/>
                <a:sym typeface="+mn-lt"/>
              </a:rPr>
              <a:t>   3、具有良好的沟通表达、协调和谈判能力，具有和客户一对一进行提案能力；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1050" dirty="0">
                <a:cs typeface="+mn-ea"/>
                <a:sym typeface="+mn-lt"/>
              </a:rPr>
              <a:t>   4、有广告、媒体或互联网行业销售管理经验，有家居建材客户资源和社会关系者优先。 </a:t>
            </a:r>
          </a:p>
          <a:p>
            <a:endParaRPr lang="zh-CN" altLang="en-US" sz="1050" dirty="0">
              <a:cs typeface="+mn-ea"/>
              <a:sym typeface="+mn-lt"/>
            </a:endParaRPr>
          </a:p>
        </p:txBody>
      </p:sp>
      <p:sp>
        <p:nvSpPr>
          <p:cNvPr id="14" name="文本框 29">
            <a:extLst>
              <a:ext uri="{FF2B5EF4-FFF2-40B4-BE49-F238E27FC236}">
                <a16:creationId xmlns:a16="http://schemas.microsoft.com/office/drawing/2014/main" xmlns="" id="{AC2BDF67-C711-454C-9DC5-C3FB45135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208337"/>
            <a:ext cx="536555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校招岗位和流程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FD3C3BE8-E6E6-4DC2-A662-9A07C9337CDD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95E7340E-8A53-46A3-90B8-FF603C111573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9561B1D2-3023-4E33-A6C1-E6E91D84AF68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xmlns="" id="{EAE21171-BBDC-456B-B488-FDD0F581D5A3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2899622569"/>
      </p:ext>
    </p:extLst>
  </p:cSld>
  <p:clrMapOvr>
    <a:masterClrMapping/>
  </p:clrMapOvr>
  <p:transition spd="slow" advClick="0" advTm="30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文本框 1">
            <a:extLst>
              <a:ext uri="{FF2B5EF4-FFF2-40B4-BE49-F238E27FC236}">
                <a16:creationId xmlns:a16="http://schemas.microsoft.com/office/drawing/2014/main" xmlns="" id="{FB951348-0003-4761-A3DB-7631CE1E5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669" y="942975"/>
            <a:ext cx="7660481" cy="294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accent2"/>
                </a:solidFill>
                <a:cs typeface="+mn-ea"/>
                <a:sym typeface="+mn-lt"/>
              </a:rPr>
              <a:t>二</a:t>
            </a:r>
            <a:r>
              <a:rPr lang="en-US" altLang="zh-CN" dirty="0">
                <a:solidFill>
                  <a:schemeClr val="accent2"/>
                </a:solidFill>
                <a:cs typeface="+mn-ea"/>
                <a:sym typeface="+mn-lt"/>
              </a:rPr>
              <a:t>. </a:t>
            </a:r>
            <a:r>
              <a:rPr lang="zh-CN" altLang="en-US" dirty="0">
                <a:solidFill>
                  <a:schemeClr val="accent2"/>
                </a:solidFill>
                <a:cs typeface="+mn-ea"/>
                <a:sym typeface="+mn-lt"/>
              </a:rPr>
              <a:t>公关策划总监</a:t>
            </a:r>
            <a:endParaRPr lang="en-US" altLang="zh-CN" dirty="0">
              <a:solidFill>
                <a:schemeClr val="accent2"/>
              </a:solidFill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350" dirty="0">
                <a:cs typeface="+mn-ea"/>
                <a:sym typeface="+mn-lt"/>
              </a:rPr>
              <a:t>  岗位描述：</a:t>
            </a: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050" dirty="0">
                <a:cs typeface="+mn-ea"/>
                <a:sym typeface="+mn-lt"/>
              </a:rPr>
              <a:t>  1、负责全国对外宣传公关工作的策划与实施；</a:t>
            </a: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050" dirty="0">
                <a:cs typeface="+mn-ea"/>
                <a:sym typeface="+mn-lt"/>
              </a:rPr>
              <a:t>  2、组织制定阶段及项目市场公关传播策划，制定年度、月度公关传播计划并负责实施；</a:t>
            </a: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050" dirty="0">
                <a:cs typeface="+mn-ea"/>
                <a:sym typeface="+mn-lt"/>
              </a:rPr>
              <a:t>  3、负责企业与媒体关系的建立及维系媒介资源网络，分析评估媒体宣传及市场推广活动效果，维护开发公司的媒体资源；</a:t>
            </a: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050" dirty="0">
                <a:cs typeface="+mn-ea"/>
                <a:sym typeface="+mn-lt"/>
              </a:rPr>
              <a:t>  </a:t>
            </a:r>
            <a:r>
              <a:rPr lang="en-US" altLang="zh-CN" sz="1050" dirty="0">
                <a:cs typeface="+mn-ea"/>
                <a:sym typeface="+mn-lt"/>
              </a:rPr>
              <a:t>4</a:t>
            </a:r>
            <a:r>
              <a:rPr lang="zh-CN" altLang="en-US" sz="1050" dirty="0">
                <a:cs typeface="+mn-ea"/>
                <a:sym typeface="+mn-lt"/>
              </a:rPr>
              <a:t>、在公关活动策划组织、传媒关系建设方面有丰富的经验者优先考虑。</a:t>
            </a: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350" dirty="0">
                <a:cs typeface="+mn-ea"/>
                <a:sym typeface="+mn-lt"/>
              </a:rPr>
              <a:t>  任职要求：</a:t>
            </a: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050" dirty="0">
                <a:cs typeface="+mn-ea"/>
                <a:sym typeface="+mn-lt"/>
              </a:rPr>
              <a:t>  1、市场营销、工商管理、新闻等相关专业，应届研究生,</a:t>
            </a:r>
            <a:r>
              <a:rPr lang="en-US" altLang="zh-CN" sz="1050" dirty="0">
                <a:solidFill>
                  <a:srgbClr val="FF0000"/>
                </a:solidFill>
                <a:cs typeface="+mn-ea"/>
                <a:sym typeface="+mn-lt"/>
              </a:rPr>
              <a:t>MBA</a:t>
            </a:r>
            <a:r>
              <a:rPr lang="zh-CN" altLang="en-US" sz="1050" dirty="0">
                <a:solidFill>
                  <a:srgbClr val="FF0000"/>
                </a:solidFill>
                <a:cs typeface="+mn-ea"/>
                <a:sym typeface="+mn-lt"/>
              </a:rPr>
              <a:t>优先考虑；</a:t>
            </a:r>
            <a:endParaRPr lang="zh-CN" altLang="en-US" sz="1050" dirty="0">
              <a:cs typeface="+mn-ea"/>
              <a:sym typeface="+mn-lt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050" dirty="0">
                <a:cs typeface="+mn-ea"/>
                <a:sym typeface="+mn-lt"/>
              </a:rPr>
              <a:t>  2、有敏感的市场反应及市场洞察能力，良好的沟通协调能力，能带领项目组完成项目策划、组织和执行。</a:t>
            </a: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050" dirty="0">
                <a:cs typeface="+mn-ea"/>
                <a:sym typeface="+mn-lt"/>
              </a:rPr>
              <a:t>  3、能独立组织和完成整体策划项目，包括拟定项目计划书、项目策略、撰写策划文本、公关、促销文本、方案实施督导等；</a:t>
            </a:r>
          </a:p>
          <a:p>
            <a:endParaRPr lang="zh-CN" altLang="en-US" sz="750" dirty="0">
              <a:cs typeface="+mn-ea"/>
              <a:sym typeface="+mn-lt"/>
            </a:endParaRPr>
          </a:p>
        </p:txBody>
      </p:sp>
      <p:sp>
        <p:nvSpPr>
          <p:cNvPr id="14" name="文本框 29">
            <a:extLst>
              <a:ext uri="{FF2B5EF4-FFF2-40B4-BE49-F238E27FC236}">
                <a16:creationId xmlns:a16="http://schemas.microsoft.com/office/drawing/2014/main" xmlns="" id="{04A7DAE8-80F0-47F5-AB7C-6DE8334BB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208337"/>
            <a:ext cx="536555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校招岗位和流程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7DA3297A-692A-4CC9-B526-9C53C1BDE5F0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359AB4B4-2B3E-4950-A055-C931195ED202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455CE9B6-BFE2-4FCF-A09B-24CFC97AFECA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xmlns="" id="{6CF5243C-6357-4328-98A3-BE07FAE426FC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3960571867"/>
      </p:ext>
    </p:extLst>
  </p:cSld>
  <p:clrMapOvr>
    <a:masterClrMapping/>
  </p:clrMapOvr>
  <p:transition spd="slow" advClick="0" advTm="3000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文本框 1">
            <a:extLst>
              <a:ext uri="{FF2B5EF4-FFF2-40B4-BE49-F238E27FC236}">
                <a16:creationId xmlns:a16="http://schemas.microsoft.com/office/drawing/2014/main" xmlns="" id="{CD36F3F2-006C-41CC-91A6-972D82A85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669" y="942975"/>
            <a:ext cx="7660481" cy="266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80000"/>
              </a:lnSpc>
            </a:pPr>
            <a:r>
              <a:rPr lang="zh-CN" altLang="en-US">
                <a:solidFill>
                  <a:schemeClr val="accent2"/>
                </a:solidFill>
                <a:cs typeface="+mn-ea"/>
                <a:sym typeface="+mn-lt"/>
              </a:rPr>
              <a:t> 三</a:t>
            </a:r>
            <a:r>
              <a:rPr lang="en-US" altLang="zh-CN">
                <a:solidFill>
                  <a:schemeClr val="accent2"/>
                </a:solidFill>
                <a:cs typeface="+mn-ea"/>
                <a:sym typeface="+mn-lt"/>
              </a:rPr>
              <a:t>. </a:t>
            </a:r>
            <a:r>
              <a:rPr lang="zh-CN" altLang="en-US">
                <a:solidFill>
                  <a:schemeClr val="accent2"/>
                </a:solidFill>
                <a:cs typeface="+mn-ea"/>
                <a:sym typeface="+mn-lt"/>
              </a:rPr>
              <a:t>总裁、副总裁助理      工作地点</a:t>
            </a:r>
            <a:r>
              <a:rPr lang="en-US" altLang="zh-CN">
                <a:solidFill>
                  <a:schemeClr val="accent2"/>
                </a:solidFill>
                <a:cs typeface="+mn-ea"/>
                <a:sym typeface="+mn-lt"/>
              </a:rPr>
              <a:t>-</a:t>
            </a:r>
            <a:r>
              <a:rPr lang="zh-CN" altLang="en-US">
                <a:solidFill>
                  <a:schemeClr val="accent2"/>
                </a:solidFill>
                <a:cs typeface="+mn-ea"/>
                <a:sym typeface="+mn-lt"/>
              </a:rPr>
              <a:t>北京</a:t>
            </a:r>
          </a:p>
          <a:p>
            <a:pPr algn="just">
              <a:lnSpc>
                <a:spcPct val="180000"/>
              </a:lnSpc>
            </a:pPr>
            <a:r>
              <a:rPr lang="zh-CN" altLang="en-US" sz="1200">
                <a:cs typeface="+mn-ea"/>
                <a:sym typeface="+mn-lt"/>
              </a:rPr>
              <a:t>  任职要求：</a:t>
            </a:r>
          </a:p>
          <a:p>
            <a:pPr algn="just">
              <a:lnSpc>
                <a:spcPct val="180000"/>
              </a:lnSpc>
            </a:pPr>
            <a:r>
              <a:rPr lang="zh-CN" altLang="en-US" sz="1200">
                <a:cs typeface="+mn-ea"/>
                <a:sym typeface="+mn-lt"/>
              </a:rPr>
              <a:t>  1、中文、新闻、管理等相关专业，大学本科以上学历，</a:t>
            </a:r>
            <a:r>
              <a:rPr lang="en-US" altLang="zh-CN" sz="1200">
                <a:solidFill>
                  <a:srgbClr val="FF3300"/>
                </a:solidFill>
                <a:cs typeface="+mn-ea"/>
                <a:sym typeface="+mn-lt"/>
              </a:rPr>
              <a:t>MBA </a:t>
            </a:r>
            <a:r>
              <a:rPr lang="zh-CN" altLang="en-US" sz="1200">
                <a:solidFill>
                  <a:srgbClr val="FF3300"/>
                </a:solidFill>
                <a:cs typeface="+mn-ea"/>
                <a:sym typeface="+mn-lt"/>
              </a:rPr>
              <a:t>优先考虑</a:t>
            </a:r>
            <a:r>
              <a:rPr lang="zh-CN" altLang="en-US" sz="1200">
                <a:cs typeface="+mn-ea"/>
                <a:sym typeface="+mn-lt"/>
              </a:rPr>
              <a:t>，英文听说读写熟练；</a:t>
            </a:r>
          </a:p>
          <a:p>
            <a:pPr algn="just">
              <a:lnSpc>
                <a:spcPct val="180000"/>
              </a:lnSpc>
            </a:pPr>
            <a:r>
              <a:rPr lang="zh-CN" altLang="en-US" sz="1200">
                <a:cs typeface="+mn-ea"/>
                <a:sym typeface="+mn-lt"/>
              </a:rPr>
              <a:t>  2、能够协助总裁、副总裁组织和完成整体策划项目，包括拟定项目计划书、项目策略，撰写策划文本、公关，</a:t>
            </a:r>
          </a:p>
          <a:p>
            <a:pPr algn="just">
              <a:lnSpc>
                <a:spcPct val="180000"/>
              </a:lnSpc>
            </a:pPr>
            <a:r>
              <a:rPr lang="zh-CN" altLang="en-US" sz="1200">
                <a:cs typeface="+mn-ea"/>
                <a:sym typeface="+mn-lt"/>
              </a:rPr>
              <a:t>     促销文本、方案实施督导等工作；</a:t>
            </a:r>
          </a:p>
          <a:p>
            <a:pPr algn="just">
              <a:lnSpc>
                <a:spcPct val="180000"/>
              </a:lnSpc>
            </a:pPr>
            <a:r>
              <a:rPr lang="zh-CN" altLang="en-US" sz="1200">
                <a:cs typeface="+mn-ea"/>
                <a:sym typeface="+mn-lt"/>
              </a:rPr>
              <a:t>  3、良好的文字撰写能力，优秀的沟通表达能力，良好的协同能力，完成项目组项目策划、组织和执行； </a:t>
            </a:r>
          </a:p>
          <a:p>
            <a:pPr algn="just">
              <a:lnSpc>
                <a:spcPct val="180000"/>
              </a:lnSpc>
            </a:pPr>
            <a:r>
              <a:rPr lang="zh-CN" altLang="en-US" sz="1200">
                <a:cs typeface="+mn-ea"/>
                <a:sym typeface="+mn-lt"/>
              </a:rPr>
              <a:t>  </a:t>
            </a:r>
            <a:r>
              <a:rPr lang="en-US" altLang="zh-CN" sz="1200">
                <a:cs typeface="+mn-ea"/>
                <a:sym typeface="+mn-lt"/>
              </a:rPr>
              <a:t>4 </a:t>
            </a:r>
            <a:r>
              <a:rPr lang="zh-CN" altLang="en-US" sz="1200">
                <a:cs typeface="+mn-ea"/>
                <a:sym typeface="+mn-lt"/>
              </a:rPr>
              <a:t>、有广告、公关、传媒公司工作经验或有从事专业营销策划工作经验优先录用。</a:t>
            </a:r>
          </a:p>
          <a:p>
            <a:endParaRPr lang="zh-CN" altLang="en-US" sz="525">
              <a:cs typeface="+mn-ea"/>
              <a:sym typeface="+mn-lt"/>
            </a:endParaRPr>
          </a:p>
        </p:txBody>
      </p:sp>
      <p:sp>
        <p:nvSpPr>
          <p:cNvPr id="14" name="文本框 29">
            <a:extLst>
              <a:ext uri="{FF2B5EF4-FFF2-40B4-BE49-F238E27FC236}">
                <a16:creationId xmlns:a16="http://schemas.microsoft.com/office/drawing/2014/main" xmlns="" id="{403652D7-DFEE-4CAB-B9A9-E8DC8B9C7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208337"/>
            <a:ext cx="536555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校招岗位和流程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C6E89E31-79FC-4B7D-9461-ED3DA32A53A3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C47FDE43-219A-4E0F-85BE-92CA454AD751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1041C92B-51A0-43CC-B3BB-2E7B413FC43D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xmlns="" id="{45561E0A-5C6B-47E1-B4D7-62F08FFFF855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125623002"/>
      </p:ext>
    </p:extLst>
  </p:cSld>
  <p:clrMapOvr>
    <a:masterClrMapping/>
  </p:clrMapOvr>
  <p:transition spd="slow" advClick="0" advTm="30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文本框 1">
            <a:extLst>
              <a:ext uri="{FF2B5EF4-FFF2-40B4-BE49-F238E27FC236}">
                <a16:creationId xmlns:a16="http://schemas.microsoft.com/office/drawing/2014/main" xmlns="" id="{C0735B63-9AEB-4E05-8E8D-F719DC2A6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669" y="853679"/>
            <a:ext cx="7660481" cy="333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80000"/>
              </a:lnSpc>
            </a:pPr>
            <a:r>
              <a:rPr lang="zh-CN" altLang="en-US">
                <a:solidFill>
                  <a:schemeClr val="accent2"/>
                </a:solidFill>
                <a:cs typeface="+mn-ea"/>
                <a:sym typeface="+mn-lt"/>
              </a:rPr>
              <a:t> 四</a:t>
            </a:r>
            <a:r>
              <a:rPr lang="en-US" altLang="zh-CN">
                <a:solidFill>
                  <a:schemeClr val="accent2"/>
                </a:solidFill>
                <a:cs typeface="+mn-ea"/>
                <a:sym typeface="+mn-lt"/>
              </a:rPr>
              <a:t>. </a:t>
            </a:r>
            <a:r>
              <a:rPr lang="zh-CN" altLang="en-US">
                <a:solidFill>
                  <a:schemeClr val="accent2"/>
                </a:solidFill>
                <a:cs typeface="+mn-ea"/>
                <a:sym typeface="+mn-lt"/>
              </a:rPr>
              <a:t>销售经理     </a:t>
            </a:r>
            <a:endParaRPr lang="en-US" altLang="zh-CN">
              <a:solidFill>
                <a:schemeClr val="accent2"/>
              </a:solidFill>
              <a:cs typeface="+mn-ea"/>
              <a:sym typeface="+mn-lt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350">
                <a:cs typeface="+mn-ea"/>
                <a:sym typeface="+mn-lt"/>
              </a:rPr>
              <a:t>  工作地点：</a:t>
            </a:r>
            <a:r>
              <a:rPr lang="zh-CN" altLang="en-US" sz="1200">
                <a:cs typeface="+mn-ea"/>
                <a:sym typeface="+mn-lt"/>
              </a:rPr>
              <a:t>北京、上海、佛山、深圳、广州</a:t>
            </a:r>
          </a:p>
          <a:p>
            <a:pPr algn="just">
              <a:lnSpc>
                <a:spcPct val="180000"/>
              </a:lnSpc>
            </a:pPr>
            <a:r>
              <a:rPr lang="zh-CN" altLang="en-US" sz="1350">
                <a:cs typeface="+mn-ea"/>
                <a:sym typeface="+mn-lt"/>
              </a:rPr>
              <a:t>  任职要求：</a:t>
            </a:r>
          </a:p>
          <a:p>
            <a:pPr algn="just">
              <a:lnSpc>
                <a:spcPct val="180000"/>
              </a:lnSpc>
            </a:pPr>
            <a:r>
              <a:rPr lang="zh-CN" altLang="en-US" sz="1200">
                <a:cs typeface="+mn-ea"/>
                <a:sym typeface="+mn-lt"/>
              </a:rPr>
              <a:t>  1、市场营销相关专业，大学本科及以上学历，</a:t>
            </a:r>
            <a:r>
              <a:rPr lang="en-US" altLang="zh-CN" sz="1200">
                <a:solidFill>
                  <a:srgbClr val="FF0000"/>
                </a:solidFill>
                <a:cs typeface="+mn-ea"/>
                <a:sym typeface="+mn-lt"/>
              </a:rPr>
              <a:t>MBA</a:t>
            </a:r>
            <a:r>
              <a:rPr lang="zh-CN" altLang="en-US" sz="1200">
                <a:solidFill>
                  <a:srgbClr val="FF0000"/>
                </a:solidFill>
                <a:cs typeface="+mn-ea"/>
                <a:sym typeface="+mn-lt"/>
              </a:rPr>
              <a:t>优先考虑</a:t>
            </a:r>
            <a:r>
              <a:rPr lang="zh-CN" altLang="en-US" sz="1200">
                <a:cs typeface="+mn-ea"/>
                <a:sym typeface="+mn-lt"/>
              </a:rPr>
              <a:t>；</a:t>
            </a:r>
          </a:p>
          <a:p>
            <a:pPr algn="just">
              <a:lnSpc>
                <a:spcPct val="180000"/>
              </a:lnSpc>
            </a:pPr>
            <a:r>
              <a:rPr lang="zh-CN" altLang="en-US" sz="1200">
                <a:cs typeface="+mn-ea"/>
                <a:sym typeface="+mn-lt"/>
              </a:rPr>
              <a:t>  2、广告、媒体行业或市场营销领域内客户拓展和服务经验，对媒体市场有了解，对媒体市场发展有独特的见解； </a:t>
            </a:r>
          </a:p>
          <a:p>
            <a:pPr algn="just">
              <a:lnSpc>
                <a:spcPct val="180000"/>
              </a:lnSpc>
            </a:pPr>
            <a:r>
              <a:rPr lang="zh-CN" altLang="en-US" sz="1200">
                <a:cs typeface="+mn-ea"/>
                <a:sym typeface="+mn-lt"/>
              </a:rPr>
              <a:t>  3、良好的人际沟通能力、高度的敬业精神，良好的书面表达能力和强大的业务独立拓展能力； </a:t>
            </a:r>
          </a:p>
          <a:p>
            <a:pPr algn="just">
              <a:lnSpc>
                <a:spcPct val="180000"/>
              </a:lnSpc>
            </a:pPr>
            <a:r>
              <a:rPr lang="zh-CN" altLang="en-US" sz="1200">
                <a:cs typeface="+mn-ea"/>
                <a:sym typeface="+mn-lt"/>
              </a:rPr>
              <a:t>  </a:t>
            </a:r>
            <a:r>
              <a:rPr lang="en-US" altLang="zh-CN" sz="1200">
                <a:cs typeface="+mn-ea"/>
                <a:sym typeface="+mn-lt"/>
              </a:rPr>
              <a:t>4</a:t>
            </a:r>
            <a:r>
              <a:rPr lang="zh-CN" altLang="en-US" sz="1200">
                <a:cs typeface="+mn-ea"/>
                <a:sym typeface="+mn-lt"/>
              </a:rPr>
              <a:t>、具有敏锐的市场洞察力和准确的客户分析能力，强烈的时间观念和服务意识，灵活熟练的谈判技巧； </a:t>
            </a:r>
          </a:p>
          <a:p>
            <a:pPr algn="just">
              <a:lnSpc>
                <a:spcPct val="180000"/>
              </a:lnSpc>
            </a:pPr>
            <a:r>
              <a:rPr lang="zh-CN" altLang="en-US" sz="1200">
                <a:cs typeface="+mn-ea"/>
                <a:sym typeface="+mn-lt"/>
              </a:rPr>
              <a:t>  </a:t>
            </a:r>
            <a:r>
              <a:rPr lang="en-US" altLang="zh-CN" sz="1200">
                <a:cs typeface="+mn-ea"/>
                <a:sym typeface="+mn-lt"/>
              </a:rPr>
              <a:t>5</a:t>
            </a:r>
            <a:r>
              <a:rPr lang="zh-CN" altLang="en-US" sz="1200">
                <a:cs typeface="+mn-ea"/>
                <a:sym typeface="+mn-lt"/>
              </a:rPr>
              <a:t>、良好的语言表达能力，具有开发与服务大客户的业务能力者优先；</a:t>
            </a:r>
          </a:p>
          <a:p>
            <a:pPr algn="just">
              <a:lnSpc>
                <a:spcPct val="180000"/>
              </a:lnSpc>
            </a:pPr>
            <a:r>
              <a:rPr lang="zh-CN" altLang="en-US" sz="1200">
                <a:cs typeface="+mn-ea"/>
                <a:sym typeface="+mn-lt"/>
              </a:rPr>
              <a:t>  </a:t>
            </a:r>
            <a:r>
              <a:rPr lang="en-US" altLang="zh-CN" sz="1200">
                <a:cs typeface="+mn-ea"/>
                <a:sym typeface="+mn-lt"/>
              </a:rPr>
              <a:t>6</a:t>
            </a:r>
            <a:r>
              <a:rPr lang="zh-CN" altLang="en-US" sz="1200">
                <a:cs typeface="+mn-ea"/>
                <a:sym typeface="+mn-lt"/>
              </a:rPr>
              <a:t>、有项目管理经验，勇于承担责任，善于驾驭全局，能够带领团队完成绩效目标。 </a:t>
            </a:r>
            <a:endParaRPr lang="zh-CN" altLang="en-US" sz="300">
              <a:cs typeface="+mn-ea"/>
              <a:sym typeface="+mn-lt"/>
            </a:endParaRPr>
          </a:p>
        </p:txBody>
      </p:sp>
      <p:sp>
        <p:nvSpPr>
          <p:cNvPr id="14" name="文本框 29">
            <a:extLst>
              <a:ext uri="{FF2B5EF4-FFF2-40B4-BE49-F238E27FC236}">
                <a16:creationId xmlns:a16="http://schemas.microsoft.com/office/drawing/2014/main" xmlns="" id="{C27FCC91-AC37-4E36-98B8-AB73DF8BE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208337"/>
            <a:ext cx="536555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校招岗位和流程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5122C344-0D3E-4036-9FA1-0EF7982251FB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58E4A96C-4808-4B65-8869-DC7E8146BA90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5BE29346-1513-4CB8-BCBF-F12651D0578F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xmlns="" id="{00DF24F2-BC1D-4319-B8DA-2D84EFE32CDC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371012511"/>
      </p:ext>
    </p:extLst>
  </p:cSld>
  <p:clrMapOvr>
    <a:masterClrMapping/>
  </p:clrMapOvr>
  <p:transition spd="slow" advClick="0" advTm="30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extBox 4">
            <a:extLst>
              <a:ext uri="{FF2B5EF4-FFF2-40B4-BE49-F238E27FC236}">
                <a16:creationId xmlns:a16="http://schemas.microsoft.com/office/drawing/2014/main" xmlns="" id="{7C5E032D-78D3-4234-BFEB-4592C316E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046639"/>
            <a:ext cx="4124325" cy="990600"/>
          </a:xfrm>
          <a:prstGeom prst="rect">
            <a:avLst/>
          </a:prstGeom>
          <a:noFill/>
          <a:ln w="6350">
            <a:solidFill>
              <a:schemeClr val="accent2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第一阶段：宣传阶段     </a:t>
            </a:r>
            <a:r>
              <a:rPr lang="en-US" altLang="zh-CN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2016</a:t>
            </a: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en-US" altLang="zh-CN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  <a:r>
              <a:rPr lang="en-US" altLang="zh-CN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—2017</a:t>
            </a: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en-US" altLang="zh-CN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  <a:endParaRPr lang="en-US" altLang="zh-CN" sz="1200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altLang="zh-CN" sz="1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1.</a:t>
            </a:r>
            <a:r>
              <a:rPr lang="zh-CN" altLang="en-US" sz="1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网络应聘：</a:t>
            </a:r>
            <a:r>
              <a:rPr lang="zh-CN" altLang="en-US" sz="1200" b="1" u="sng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投递电子版简历至邮箱：</a:t>
            </a:r>
            <a:r>
              <a:rPr lang="en-US" altLang="zh-CN" sz="1200" b="1" u="sng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hr-XXXX@163.com</a:t>
            </a:r>
            <a:endParaRPr lang="zh-CN" altLang="en-US" sz="1200" b="1" u="sng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altLang="zh-CN" sz="1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2.</a:t>
            </a:r>
            <a:r>
              <a:rPr lang="zh-CN" altLang="en-US" sz="1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现场应聘：在双选会、招聘会进行简历投递</a:t>
            </a:r>
          </a:p>
        </p:txBody>
      </p:sp>
      <p:sp>
        <p:nvSpPr>
          <p:cNvPr id="60418" name="TextBox 5">
            <a:extLst>
              <a:ext uri="{FF2B5EF4-FFF2-40B4-BE49-F238E27FC236}">
                <a16:creationId xmlns:a16="http://schemas.microsoft.com/office/drawing/2014/main" xmlns="" id="{AA97DC32-4470-4AD8-BAA8-13AC54974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397484"/>
            <a:ext cx="4124325" cy="1017984"/>
          </a:xfrm>
          <a:prstGeom prst="rect">
            <a:avLst/>
          </a:prstGeom>
          <a:noFill/>
          <a:ln w="6350">
            <a:solidFill>
              <a:schemeClr val="accent2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第二阶段：面试阶段     </a:t>
            </a:r>
            <a:r>
              <a:rPr lang="en-US" altLang="zh-CN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2016</a:t>
            </a: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en-US" altLang="zh-CN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10—2017</a:t>
            </a: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en-US" altLang="zh-CN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  <a:endParaRPr lang="en-US" altLang="zh-CN" sz="1200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altLang="zh-CN" sz="1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1.</a:t>
            </a:r>
            <a:r>
              <a:rPr lang="zh-CN" altLang="en-US" sz="1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通知方式：电话、邮件</a:t>
            </a:r>
            <a:endParaRPr lang="en-US" altLang="zh-CN" sz="1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altLang="zh-CN" sz="1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2.</a:t>
            </a:r>
            <a:r>
              <a:rPr lang="zh-CN" altLang="en-US" sz="1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面试地点：某某集团总部、大区或分部办公室</a:t>
            </a:r>
          </a:p>
        </p:txBody>
      </p:sp>
      <p:sp>
        <p:nvSpPr>
          <p:cNvPr id="60419" name="TextBox 6">
            <a:extLst>
              <a:ext uri="{FF2B5EF4-FFF2-40B4-BE49-F238E27FC236}">
                <a16:creationId xmlns:a16="http://schemas.microsoft.com/office/drawing/2014/main" xmlns="" id="{8050A40C-108F-40D9-91A0-626623049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775713"/>
            <a:ext cx="4124325" cy="1023938"/>
          </a:xfrm>
          <a:prstGeom prst="rect">
            <a:avLst/>
          </a:prstGeom>
          <a:noFill/>
          <a:ln w="6350">
            <a:solidFill>
              <a:schemeClr val="accent2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第三阶段：签约实习     </a:t>
            </a:r>
            <a:r>
              <a:rPr lang="en-US" altLang="zh-CN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2016</a:t>
            </a: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en-US" altLang="zh-CN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  <a:r>
              <a:rPr lang="en-US" altLang="zh-CN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—2017</a:t>
            </a: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en-US" altLang="zh-CN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  <a:endParaRPr lang="en-US" altLang="zh-CN" sz="1200" b="1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altLang="zh-CN" sz="1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1.</a:t>
            </a:r>
            <a:r>
              <a:rPr lang="zh-CN" altLang="en-US" sz="1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通知方式：电话、邮件</a:t>
            </a:r>
            <a:endParaRPr lang="en-US" altLang="zh-CN" sz="1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altLang="zh-CN" sz="1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2.</a:t>
            </a:r>
            <a:r>
              <a:rPr lang="zh-CN" altLang="en-US" sz="12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实习地点：某某集团总部、分部、门店</a:t>
            </a:r>
          </a:p>
        </p:txBody>
      </p:sp>
      <p:sp>
        <p:nvSpPr>
          <p:cNvPr id="16" name="文本框 29">
            <a:extLst>
              <a:ext uri="{FF2B5EF4-FFF2-40B4-BE49-F238E27FC236}">
                <a16:creationId xmlns:a16="http://schemas.microsoft.com/office/drawing/2014/main" xmlns="" id="{08F4710E-3E72-42C2-B974-BB8433637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208337"/>
            <a:ext cx="536555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校招岗位和流程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99D3C06A-595D-414E-8C04-B0FACE422903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7D2D9E66-152A-42CF-AA4F-0EB4D248DB80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AA153EFA-3AD6-4944-9A76-6E73F5E17199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xmlns="" id="{F8955F62-5432-4161-889F-722E50954CCF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箭头: 虚尾 1">
            <a:extLst>
              <a:ext uri="{FF2B5EF4-FFF2-40B4-BE49-F238E27FC236}">
                <a16:creationId xmlns:a16="http://schemas.microsoft.com/office/drawing/2014/main" xmlns="" id="{F0590BAC-9B5E-417D-9F8C-4AE1BC47CB96}"/>
              </a:ext>
            </a:extLst>
          </p:cNvPr>
          <p:cNvSpPr/>
          <p:nvPr/>
        </p:nvSpPr>
        <p:spPr>
          <a:xfrm rot="5400000">
            <a:off x="4198888" y="1882160"/>
            <a:ext cx="289917" cy="600075"/>
          </a:xfrm>
          <a:prstGeom prst="stripedRightArrow">
            <a:avLst/>
          </a:pr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4" name="箭头: 虚尾 23">
            <a:extLst>
              <a:ext uri="{FF2B5EF4-FFF2-40B4-BE49-F238E27FC236}">
                <a16:creationId xmlns:a16="http://schemas.microsoft.com/office/drawing/2014/main" xmlns="" id="{623517C9-9FD0-42F7-9B34-4F777DCD8D69}"/>
              </a:ext>
            </a:extLst>
          </p:cNvPr>
          <p:cNvSpPr/>
          <p:nvPr/>
        </p:nvSpPr>
        <p:spPr>
          <a:xfrm rot="5400000">
            <a:off x="4198888" y="3260389"/>
            <a:ext cx="289917" cy="600075"/>
          </a:xfrm>
          <a:prstGeom prst="stripedRightArrow">
            <a:avLst/>
          </a:pr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3848335230"/>
      </p:ext>
    </p:extLst>
  </p:cSld>
  <p:clrMapOvr>
    <a:masterClrMapping/>
  </p:clrMapOvr>
  <p:transition spd="slow" advTm="40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1B88531-6492-4281-8EB1-DE47A117C4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1" b="7563"/>
          <a:stretch/>
        </p:blipFill>
        <p:spPr>
          <a:xfrm>
            <a:off x="66675" y="1239004"/>
            <a:ext cx="3451513" cy="3609221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21ED390-6455-4C18-A3BB-3C0E396B7636}"/>
              </a:ext>
            </a:extLst>
          </p:cNvPr>
          <p:cNvGrpSpPr/>
          <p:nvPr/>
        </p:nvGrpSpPr>
        <p:grpSpPr>
          <a:xfrm>
            <a:off x="2398165" y="1768813"/>
            <a:ext cx="5679035" cy="880328"/>
            <a:chOff x="4487917" y="1999861"/>
            <a:chExt cx="4618113" cy="84313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3D7EF50D-0CBD-481A-AD68-5C1C5FB9C76B}"/>
                </a:ext>
              </a:extLst>
            </p:cNvPr>
            <p:cNvSpPr/>
            <p:nvPr/>
          </p:nvSpPr>
          <p:spPr>
            <a:xfrm>
              <a:off x="4487917" y="1999861"/>
              <a:ext cx="861849" cy="834533"/>
            </a:xfrm>
            <a:prstGeom prst="rect">
              <a:avLst/>
            </a:pr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9543F99F-4864-4CE1-836F-ADC0A6F4576A}"/>
                </a:ext>
              </a:extLst>
            </p:cNvPr>
            <p:cNvSpPr/>
            <p:nvPr/>
          </p:nvSpPr>
          <p:spPr>
            <a:xfrm>
              <a:off x="5448656" y="1999861"/>
              <a:ext cx="3657374" cy="843130"/>
            </a:xfrm>
            <a:prstGeom prst="rect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9F6617BF-160E-447A-BE4F-F64CCBF21979}"/>
              </a:ext>
            </a:extLst>
          </p:cNvPr>
          <p:cNvSpPr/>
          <p:nvPr/>
        </p:nvSpPr>
        <p:spPr>
          <a:xfrm>
            <a:off x="2568760" y="1839073"/>
            <a:ext cx="531794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defRPr/>
            </a:pPr>
            <a:r>
              <a:rPr lang="en-US" altLang="zh-CN" sz="4500" kern="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04   </a:t>
            </a:r>
            <a:r>
              <a:rPr lang="zh-CN" altLang="en-US" sz="4500" kern="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联系方式</a:t>
            </a:r>
            <a:endParaRPr lang="zh-CN" altLang="zh-CN" sz="4500" kern="100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0">
            <a:extLst>
              <a:ext uri="{FF2B5EF4-FFF2-40B4-BE49-F238E27FC236}">
                <a16:creationId xmlns:a16="http://schemas.microsoft.com/office/drawing/2014/main" xmlns="" id="{8B2346A1-E895-4EBD-96E8-1BA2FFAE4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2960" y="3167159"/>
            <a:ext cx="2706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企业地理位置</a:t>
            </a:r>
            <a:endParaRPr lang="en-US" altLang="zh-CN" sz="240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8">
            <a:extLst>
              <a:ext uri="{FF2B5EF4-FFF2-40B4-BE49-F238E27FC236}">
                <a16:creationId xmlns:a16="http://schemas.microsoft.com/office/drawing/2014/main" xmlns="" id="{504C1712-AB95-40AC-A7B8-69D4A05C5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847" y="3167159"/>
            <a:ext cx="2105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charset="-122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联系方式二</a:t>
            </a:r>
            <a:endParaRPr lang="en-US" altLang="zh-CN" sz="240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99371128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图片 4">
            <a:extLst>
              <a:ext uri="{FF2B5EF4-FFF2-40B4-BE49-F238E27FC236}">
                <a16:creationId xmlns:a16="http://schemas.microsoft.com/office/drawing/2014/main" xmlns="" id="{B9E56D11-194F-44DF-81D8-1D0FA5896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6069"/>
            <a:ext cx="9173766" cy="2307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14">
            <a:extLst>
              <a:ext uri="{FF2B5EF4-FFF2-40B4-BE49-F238E27FC236}">
                <a16:creationId xmlns:a16="http://schemas.microsoft.com/office/drawing/2014/main" xmlns="" id="{29D22244-5D0E-45FF-966D-D34DB35340A0}"/>
              </a:ext>
            </a:extLst>
          </p:cNvPr>
          <p:cNvSpPr/>
          <p:nvPr/>
        </p:nvSpPr>
        <p:spPr>
          <a:xfrm>
            <a:off x="1978819" y="1404938"/>
            <a:ext cx="383381" cy="3833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r>
              <a:rPr lang="en-US" sz="1200" noProof="1">
                <a:solidFill>
                  <a:schemeClr val="bg1"/>
                </a:solidFill>
                <a:cs typeface="+mn-ea"/>
                <a:sym typeface="+mn-lt"/>
              </a:rPr>
              <a:t></a:t>
            </a:r>
          </a:p>
        </p:txBody>
      </p:sp>
      <p:grpSp>
        <p:nvGrpSpPr>
          <p:cNvPr id="64516" name="组合 13">
            <a:extLst>
              <a:ext uri="{FF2B5EF4-FFF2-40B4-BE49-F238E27FC236}">
                <a16:creationId xmlns:a16="http://schemas.microsoft.com/office/drawing/2014/main" xmlns="" id="{8A6844AC-2D94-4162-AEF7-942963BFF068}"/>
              </a:ext>
            </a:extLst>
          </p:cNvPr>
          <p:cNvGrpSpPr>
            <a:grpSpLocks/>
          </p:cNvGrpSpPr>
          <p:nvPr/>
        </p:nvGrpSpPr>
        <p:grpSpPr bwMode="auto">
          <a:xfrm>
            <a:off x="1084660" y="1828801"/>
            <a:ext cx="2152650" cy="879872"/>
            <a:chOff x="1133020" y="1808262"/>
            <a:chExt cx="2152525" cy="739272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xmlns="" id="{14DCC587-DF43-4760-A85D-783CF207F2E0}"/>
                </a:ext>
              </a:extLst>
            </p:cNvPr>
            <p:cNvSpPr txBox="1"/>
            <p:nvPr/>
          </p:nvSpPr>
          <p:spPr>
            <a:xfrm>
              <a:off x="1133020" y="2027343"/>
              <a:ext cx="2152525" cy="520191"/>
            </a:xfrm>
            <a:prstGeom prst="rect">
              <a:avLst/>
            </a:prstGeom>
          </p:spPr>
          <p:txBody>
            <a:bodyPr lIns="91440" tIns="45720" rIns="91440" bIns="45720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087755">
                <a:lnSpc>
                  <a:spcPct val="150000"/>
                </a:lnSpc>
                <a:buNone/>
              </a:pPr>
              <a:r>
                <a:rPr lang="zh-CN" altLang="en-US" sz="9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成都市武侯区万达广场</a:t>
              </a:r>
              <a:r>
                <a:rPr lang="en-US" altLang="zh-CN" sz="9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F</a:t>
              </a:r>
              <a:r>
                <a:rPr lang="zh-CN" altLang="en-US" sz="9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座</a:t>
              </a:r>
              <a:r>
                <a:rPr lang="en-US" altLang="zh-CN" sz="9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12-18</a:t>
              </a:r>
            </a:p>
            <a:p>
              <a:pPr marL="0" indent="0" algn="ctr" defTabSz="1087755">
                <a:lnSpc>
                  <a:spcPct val="150000"/>
                </a:lnSpc>
                <a:buNone/>
              </a:pPr>
              <a:r>
                <a:rPr lang="zh-CN" altLang="en-US" sz="799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您的内容打在这里，或者通过复制您的文本后，在此框中选择粘贴，并选择</a:t>
              </a:r>
              <a:endParaRPr lang="en-US" altLang="zh-CN" sz="7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4518" name="文本框 6">
              <a:extLst>
                <a:ext uri="{FF2B5EF4-FFF2-40B4-BE49-F238E27FC236}">
                  <a16:creationId xmlns:a16="http://schemas.microsoft.com/office/drawing/2014/main" xmlns="" id="{E700C20F-BE5E-4F08-BD3F-65124CB4F0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4852" y="1808262"/>
              <a:ext cx="1369393" cy="232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200">
                  <a:cs typeface="+mn-ea"/>
                  <a:sym typeface="+mn-lt"/>
                </a:rPr>
                <a:t>位置</a:t>
              </a:r>
            </a:p>
          </p:txBody>
        </p:sp>
      </p:grpSp>
      <p:sp>
        <p:nvSpPr>
          <p:cNvPr id="8" name="Oval 14">
            <a:extLst>
              <a:ext uri="{FF2B5EF4-FFF2-40B4-BE49-F238E27FC236}">
                <a16:creationId xmlns:a16="http://schemas.microsoft.com/office/drawing/2014/main" xmlns="" id="{E32AEAA1-5EEC-49A3-83D2-E24E8500BBD3}"/>
              </a:ext>
            </a:extLst>
          </p:cNvPr>
          <p:cNvSpPr/>
          <p:nvPr/>
        </p:nvSpPr>
        <p:spPr>
          <a:xfrm>
            <a:off x="4219576" y="1404938"/>
            <a:ext cx="383381" cy="3833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r>
              <a:rPr lang="en-US" sz="1200" noProof="1">
                <a:solidFill>
                  <a:schemeClr val="bg1"/>
                </a:solidFill>
                <a:cs typeface="+mn-ea"/>
                <a:sym typeface="+mn-lt"/>
              </a:rPr>
              <a:t></a:t>
            </a:r>
          </a:p>
        </p:txBody>
      </p:sp>
      <p:sp>
        <p:nvSpPr>
          <p:cNvPr id="10" name="Oval 14">
            <a:extLst>
              <a:ext uri="{FF2B5EF4-FFF2-40B4-BE49-F238E27FC236}">
                <a16:creationId xmlns:a16="http://schemas.microsoft.com/office/drawing/2014/main" xmlns="" id="{3918A004-23CA-4DC8-B481-F2B324783A43}"/>
              </a:ext>
            </a:extLst>
          </p:cNvPr>
          <p:cNvSpPr/>
          <p:nvPr/>
        </p:nvSpPr>
        <p:spPr>
          <a:xfrm>
            <a:off x="6496051" y="1404938"/>
            <a:ext cx="383381" cy="3833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r>
              <a:rPr lang="en-US" sz="1200" noProof="1">
                <a:solidFill>
                  <a:schemeClr val="bg1"/>
                </a:solidFill>
                <a:cs typeface="+mn-ea"/>
                <a:sym typeface="+mn-lt"/>
              </a:rPr>
              <a:t></a:t>
            </a:r>
          </a:p>
        </p:txBody>
      </p:sp>
      <p:grpSp>
        <p:nvGrpSpPr>
          <p:cNvPr id="64521" name="组合 15">
            <a:extLst>
              <a:ext uri="{FF2B5EF4-FFF2-40B4-BE49-F238E27FC236}">
                <a16:creationId xmlns:a16="http://schemas.microsoft.com/office/drawing/2014/main" xmlns="" id="{763CD629-DCC2-415A-A6DE-1D19B291634D}"/>
              </a:ext>
            </a:extLst>
          </p:cNvPr>
          <p:cNvGrpSpPr>
            <a:grpSpLocks/>
          </p:cNvGrpSpPr>
          <p:nvPr/>
        </p:nvGrpSpPr>
        <p:grpSpPr bwMode="auto">
          <a:xfrm>
            <a:off x="3327797" y="1828801"/>
            <a:ext cx="2152650" cy="879872"/>
            <a:chOff x="3385017" y="1808263"/>
            <a:chExt cx="2152525" cy="797397"/>
          </a:xfrm>
        </p:grpSpPr>
        <p:sp>
          <p:nvSpPr>
            <p:cNvPr id="64522" name="文本框 8">
              <a:extLst>
                <a:ext uri="{FF2B5EF4-FFF2-40B4-BE49-F238E27FC236}">
                  <a16:creationId xmlns:a16="http://schemas.microsoft.com/office/drawing/2014/main" xmlns="" id="{4043B619-309A-4A9D-8095-E3FC7454A0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8531" y="1808263"/>
              <a:ext cx="1712250" cy="251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200">
                  <a:cs typeface="+mn-ea"/>
                  <a:sym typeface="+mn-lt"/>
                </a:rPr>
                <a:t>电话</a:t>
              </a:r>
            </a:p>
          </p:txBody>
        </p:sp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xmlns="" id="{B1F4CC20-FABB-4747-AB36-7D3AA493F871}"/>
                </a:ext>
              </a:extLst>
            </p:cNvPr>
            <p:cNvSpPr txBox="1"/>
            <p:nvPr/>
          </p:nvSpPr>
          <p:spPr>
            <a:xfrm>
              <a:off x="3385017" y="2085572"/>
              <a:ext cx="2152525" cy="520088"/>
            </a:xfrm>
            <a:prstGeom prst="rect">
              <a:avLst/>
            </a:prstGeom>
          </p:spPr>
          <p:txBody>
            <a:bodyPr lIns="91440" tIns="45720" rIns="91440" bIns="45720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087755">
                <a:buNone/>
              </a:pPr>
              <a:r>
                <a:rPr lang="en-US" altLang="zh-CN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(+976) 123456789</a:t>
              </a:r>
            </a:p>
            <a:p>
              <a:pPr marL="0" indent="0" algn="ctr" defTabSz="1087755">
                <a:lnSpc>
                  <a:spcPct val="150000"/>
                </a:lnSpc>
                <a:buNone/>
              </a:pPr>
              <a:r>
                <a:rPr lang="zh-CN" altLang="en-US" sz="799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您的内容打在这里，或者通过复制您的文本后，在此框中选择粘贴，并选择</a:t>
              </a:r>
              <a:endParaRPr lang="en-US" altLang="zh-CN" sz="7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4524" name="组合 16">
            <a:extLst>
              <a:ext uri="{FF2B5EF4-FFF2-40B4-BE49-F238E27FC236}">
                <a16:creationId xmlns:a16="http://schemas.microsoft.com/office/drawing/2014/main" xmlns="" id="{4C0C4A4B-3E03-48DF-A7D5-4FF6D3370BC7}"/>
              </a:ext>
            </a:extLst>
          </p:cNvPr>
          <p:cNvGrpSpPr>
            <a:grpSpLocks/>
          </p:cNvGrpSpPr>
          <p:nvPr/>
        </p:nvGrpSpPr>
        <p:grpSpPr bwMode="auto">
          <a:xfrm>
            <a:off x="5647135" y="1828800"/>
            <a:ext cx="2152650" cy="806054"/>
            <a:chOff x="5647586" y="1808263"/>
            <a:chExt cx="2152525" cy="805328"/>
          </a:xfrm>
        </p:grpSpPr>
        <p:sp>
          <p:nvSpPr>
            <p:cNvPr id="64525" name="文本框 10">
              <a:extLst>
                <a:ext uri="{FF2B5EF4-FFF2-40B4-BE49-F238E27FC236}">
                  <a16:creationId xmlns:a16="http://schemas.microsoft.com/office/drawing/2014/main" xmlns="" id="{DDEEC212-D685-4D8B-B13A-7E5E9E4F93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7361" y="1808263"/>
              <a:ext cx="1369393" cy="276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200">
                  <a:cs typeface="+mn-ea"/>
                  <a:sym typeface="+mn-lt"/>
                </a:rPr>
                <a:t>邮箱</a:t>
              </a:r>
            </a:p>
          </p:txBody>
        </p:sp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xmlns="" id="{9FAD2A38-1C10-4B1A-A30B-F545CEAAB062}"/>
                </a:ext>
              </a:extLst>
            </p:cNvPr>
            <p:cNvSpPr txBox="1"/>
            <p:nvPr/>
          </p:nvSpPr>
          <p:spPr>
            <a:xfrm>
              <a:off x="5647586" y="2093756"/>
              <a:ext cx="2152525" cy="519835"/>
            </a:xfrm>
            <a:prstGeom prst="rect">
              <a:avLst/>
            </a:prstGeom>
          </p:spPr>
          <p:txBody>
            <a:bodyPr lIns="91440" tIns="45720" rIns="91440" bIns="45720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087755">
                <a:buNone/>
              </a:pPr>
              <a:r>
                <a:rPr lang="en-US" altLang="zh-CN" sz="900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mail@mail.com</a:t>
              </a:r>
            </a:p>
            <a:p>
              <a:pPr marL="0" indent="0" algn="ctr" defTabSz="1087755">
                <a:lnSpc>
                  <a:spcPct val="150000"/>
                </a:lnSpc>
                <a:buNone/>
              </a:pPr>
              <a:r>
                <a:rPr lang="zh-CN" altLang="en-US" sz="799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您的内容打在这里，或者通过复制您的文本后，在此框中选择粘贴，并选择</a:t>
              </a:r>
              <a:endParaRPr lang="en-US" altLang="zh-CN" sz="7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6" name="文本框 29">
            <a:extLst>
              <a:ext uri="{FF2B5EF4-FFF2-40B4-BE49-F238E27FC236}">
                <a16:creationId xmlns:a16="http://schemas.microsoft.com/office/drawing/2014/main" xmlns="" id="{5DC958D7-E19D-4AB1-B569-CD7B1A1C5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208337"/>
            <a:ext cx="536555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企业地理位置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1D38F5E8-507C-4F0D-ABA1-AA5D783DAEDA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213F6C7D-E47E-4391-80A9-353298777A62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1B8E04BB-5BE8-48D9-B957-5371859AEB69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xmlns="" id="{07666695-1B4D-4B07-ABE2-6D7B9BFACF3E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2685663063"/>
      </p:ext>
    </p:extLst>
  </p:cSld>
  <p:clrMapOvr>
    <a:masterClrMapping/>
  </p:clrMapOvr>
  <p:transition spd="slow" advTm="0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2" descr="C:\Users\Administrator\Desktop\1659269118.png">
            <a:extLst>
              <a:ext uri="{FF2B5EF4-FFF2-40B4-BE49-F238E27FC236}">
                <a16:creationId xmlns:a16="http://schemas.microsoft.com/office/drawing/2014/main" xmlns="" id="{8A1F3655-0995-4D16-98C8-66F787918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747" y="1559719"/>
            <a:ext cx="2232422" cy="223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22">
            <a:extLst>
              <a:ext uri="{FF2B5EF4-FFF2-40B4-BE49-F238E27FC236}">
                <a16:creationId xmlns:a16="http://schemas.microsoft.com/office/drawing/2014/main" xmlns="" id="{872F6BAD-1800-415B-808E-A0C70DC3190C}"/>
              </a:ext>
            </a:extLst>
          </p:cNvPr>
          <p:cNvSpPr txBox="1"/>
          <p:nvPr/>
        </p:nvSpPr>
        <p:spPr>
          <a:xfrm>
            <a:off x="4068366" y="1453754"/>
            <a:ext cx="4319588" cy="2884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地址：</a:t>
            </a:r>
            <a:r>
              <a:rPr lang="en-US" altLang="zh-CN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</a:t>
            </a:r>
            <a:r>
              <a:rPr lang="zh-CN" altLang="en-US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市</a:t>
            </a:r>
            <a:r>
              <a:rPr lang="en-US" altLang="zh-CN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</a:t>
            </a:r>
            <a:r>
              <a:rPr lang="zh-CN" altLang="en-US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镇</a:t>
            </a:r>
            <a:r>
              <a:rPr lang="en-US" altLang="zh-CN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</a:t>
            </a:r>
            <a:r>
              <a:rPr lang="zh-CN" altLang="en-US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路</a:t>
            </a:r>
            <a:r>
              <a:rPr lang="en-US" altLang="zh-CN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</a:t>
            </a:r>
            <a:r>
              <a:rPr lang="zh-CN" altLang="en-US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号</a:t>
            </a:r>
            <a:r>
              <a:rPr lang="zh-CN" altLang="en-US" sz="1999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/>
            </a:r>
            <a:br>
              <a:rPr lang="zh-CN" altLang="en-US" sz="1999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</a:br>
            <a:r>
              <a:rPr lang="zh-CN" altLang="en-US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电话：</a:t>
            </a:r>
            <a:r>
              <a:rPr lang="en-US" altLang="zh-CN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0512-XXXXXXXX</a:t>
            </a:r>
            <a:r>
              <a:rPr lang="en-US" altLang="zh-CN" sz="1999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/>
            </a:r>
            <a:br>
              <a:rPr lang="en-US" altLang="zh-CN" sz="1999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</a:br>
            <a:r>
              <a:rPr lang="zh-CN" altLang="en-US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手机：</a:t>
            </a:r>
            <a:r>
              <a:rPr lang="en-US" altLang="zh-CN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135XXXXXXXX</a:t>
            </a:r>
            <a:r>
              <a:rPr lang="en-US" altLang="zh-CN" sz="1999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/>
            </a:r>
            <a:br>
              <a:rPr lang="en-US" altLang="zh-CN" sz="1999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</a:br>
            <a:r>
              <a:rPr lang="zh-CN" altLang="en-US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传真：</a:t>
            </a:r>
            <a:r>
              <a:rPr lang="en-US" altLang="zh-CN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0512-XXXXXXXX</a:t>
            </a:r>
            <a:r>
              <a:rPr lang="en-US" altLang="zh-CN" sz="1999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/>
            </a:r>
            <a:br>
              <a:rPr lang="en-US" altLang="zh-CN" sz="1999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</a:br>
            <a:r>
              <a:rPr lang="zh-CN" altLang="en-US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邮箱：</a:t>
            </a:r>
            <a:r>
              <a:rPr lang="en-US" altLang="zh-CN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XXXXXXXXXX@qq.com</a:t>
            </a:r>
          </a:p>
          <a:p>
            <a:pPr fontAlgn="auto">
              <a:lnSpc>
                <a:spcPct val="150000"/>
              </a:lnSpc>
            </a:pPr>
            <a:r>
              <a:rPr lang="zh-CN" altLang="en-US" sz="1999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网址：</a:t>
            </a:r>
            <a:r>
              <a:rPr lang="en-US" altLang="zh-CN" sz="2100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xxxxxxxxxxxxxxxxxxxx.com</a:t>
            </a:r>
            <a:endParaRPr lang="zh-CN" altLang="en-US" sz="1999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文本框 29">
            <a:extLst>
              <a:ext uri="{FF2B5EF4-FFF2-40B4-BE49-F238E27FC236}">
                <a16:creationId xmlns:a16="http://schemas.microsoft.com/office/drawing/2014/main" xmlns="" id="{E881E04A-F92F-4F08-84F1-36DFF2063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48" y="208337"/>
            <a:ext cx="536555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100" b="1" dirty="0">
                <a:solidFill>
                  <a:srgbClr val="404040"/>
                </a:solidFill>
                <a:cs typeface="+mn-ea"/>
                <a:sym typeface="+mn-lt"/>
              </a:rPr>
              <a:t>联系方式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499EEFFF-D4F2-4BC8-AA4D-F8F6EB66C0AD}"/>
              </a:ext>
            </a:extLst>
          </p:cNvPr>
          <p:cNvSpPr txBox="1"/>
          <p:nvPr/>
        </p:nvSpPr>
        <p:spPr>
          <a:xfrm>
            <a:off x="7405093" y="368580"/>
            <a:ext cx="1822847" cy="2925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en-US" altLang="zh-CN" sz="1301" noProof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COMPANY NAME</a:t>
            </a:r>
            <a:endParaRPr lang="zh-CN" altLang="en-US" sz="1301" noProof="1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E033D8DC-9BA2-4FE6-8BE8-044BBF75F64E}"/>
              </a:ext>
            </a:extLst>
          </p:cNvPr>
          <p:cNvSpPr txBox="1"/>
          <p:nvPr/>
        </p:nvSpPr>
        <p:spPr>
          <a:xfrm>
            <a:off x="7293769" y="76755"/>
            <a:ext cx="1887141" cy="3386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160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添加企业名称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A6B6C786-6A0E-4723-816F-577537F90398}"/>
              </a:ext>
            </a:extLst>
          </p:cNvPr>
          <p:cNvCxnSpPr>
            <a:cxnSpLocks/>
          </p:cNvCxnSpPr>
          <p:nvPr/>
        </p:nvCxnSpPr>
        <p:spPr>
          <a:xfrm>
            <a:off x="8335" y="713266"/>
            <a:ext cx="9144000" cy="11743"/>
          </a:xfrm>
          <a:prstGeom prst="line">
            <a:avLst/>
          </a:prstGeom>
          <a:ln w="152400" cmpd="thickThin">
            <a:solidFill>
              <a:srgbClr val="FAA3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62BF141F-D588-4E3A-88D8-107736E825D5}"/>
              </a:ext>
            </a:extLst>
          </p:cNvPr>
          <p:cNvSpPr/>
          <p:nvPr/>
        </p:nvSpPr>
        <p:spPr>
          <a:xfrm>
            <a:off x="0" y="152398"/>
            <a:ext cx="466725" cy="454901"/>
          </a:xfrm>
          <a:custGeom>
            <a:avLst/>
            <a:gdLst>
              <a:gd name="connsiteX0" fmla="*/ 0 w 622300"/>
              <a:gd name="connsiteY0" fmla="*/ 0 h 606535"/>
              <a:gd name="connsiteX1" fmla="*/ 521211 w 622300"/>
              <a:gd name="connsiteY1" fmla="*/ 0 h 606535"/>
              <a:gd name="connsiteX2" fmla="*/ 622300 w 622300"/>
              <a:gd name="connsiteY2" fmla="*/ 101089 h 606535"/>
              <a:gd name="connsiteX3" fmla="*/ 622300 w 622300"/>
              <a:gd name="connsiteY3" fmla="*/ 505446 h 606535"/>
              <a:gd name="connsiteX4" fmla="*/ 521211 w 622300"/>
              <a:gd name="connsiteY4" fmla="*/ 606535 h 606535"/>
              <a:gd name="connsiteX5" fmla="*/ 0 w 622300"/>
              <a:gd name="connsiteY5" fmla="*/ 606535 h 6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2300" h="606535">
                <a:moveTo>
                  <a:pt x="0" y="0"/>
                </a:moveTo>
                <a:lnTo>
                  <a:pt x="521211" y="0"/>
                </a:lnTo>
                <a:cubicBezTo>
                  <a:pt x="577041" y="0"/>
                  <a:pt x="622300" y="45259"/>
                  <a:pt x="622300" y="101089"/>
                </a:cubicBezTo>
                <a:lnTo>
                  <a:pt x="622300" y="505446"/>
                </a:lnTo>
                <a:cubicBezTo>
                  <a:pt x="622300" y="561276"/>
                  <a:pt x="577041" y="606535"/>
                  <a:pt x="521211" y="606535"/>
                </a:cubicBezTo>
                <a:lnTo>
                  <a:pt x="0" y="606535"/>
                </a:lnTo>
                <a:close/>
              </a:path>
            </a:pathLst>
          </a:custGeom>
          <a:solidFill>
            <a:srgbClr val="FAA3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728546904"/>
      </p:ext>
    </p:extLst>
  </p:cSld>
  <p:clrMapOvr>
    <a:masterClrMapping/>
  </p:clrMapOvr>
  <p:transition spd="slow" advTm="0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D7F6C66-CA38-4040-BCCE-DBD008A236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0950"/>
            <a:ext cx="3635233" cy="51435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3903D852-E7C5-4091-BBB3-AE98068D9333}"/>
              </a:ext>
            </a:extLst>
          </p:cNvPr>
          <p:cNvSpPr txBox="1"/>
          <p:nvPr/>
        </p:nvSpPr>
        <p:spPr>
          <a:xfrm>
            <a:off x="2535698" y="2675266"/>
            <a:ext cx="7042023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6000" b="1" spc="225" noProof="1">
                <a:solidFill>
                  <a:srgbClr val="1589BE"/>
                </a:solidFill>
                <a:cs typeface="+mn-ea"/>
                <a:sym typeface="+mn-lt"/>
              </a:rPr>
              <a:t>感谢</a:t>
            </a:r>
            <a:r>
              <a:rPr lang="zh-CN" altLang="en-US" sz="6000" b="1" spc="225" noProof="1">
                <a:solidFill>
                  <a:srgbClr val="CA1A1C"/>
                </a:solidFill>
                <a:cs typeface="+mn-ea"/>
                <a:sym typeface="+mn-lt"/>
              </a:rPr>
              <a:t>大家</a:t>
            </a:r>
            <a:r>
              <a:rPr lang="zh-CN" altLang="en-US" sz="6000" b="1" spc="225" noProof="1">
                <a:solidFill>
                  <a:srgbClr val="53A202"/>
                </a:solidFill>
                <a:cs typeface="+mn-ea"/>
                <a:sym typeface="+mn-lt"/>
              </a:rPr>
              <a:t>聆听</a:t>
            </a:r>
            <a:endParaRPr lang="zh-CN" altLang="en-US" sz="6000" spc="225" noProof="1">
              <a:solidFill>
                <a:srgbClr val="53A202"/>
              </a:solidFill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7AFBAE9D-BBC2-475D-AD4F-9B50A3874E5E}"/>
              </a:ext>
            </a:extLst>
          </p:cNvPr>
          <p:cNvSpPr txBox="1"/>
          <p:nvPr/>
        </p:nvSpPr>
        <p:spPr>
          <a:xfrm>
            <a:off x="3689263" y="2282850"/>
            <a:ext cx="357284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/>
            <a:r>
              <a:rPr lang="zh-CN" altLang="en-US" sz="2100" b="1" noProof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梦想从这里起航</a:t>
            </a:r>
          </a:p>
        </p:txBody>
      </p:sp>
      <p:pic>
        <p:nvPicPr>
          <p:cNvPr id="7180" name="Sensitive,Bogdan Bondarenko - 轻音乐、轻快">
            <a:hlinkClick r:id="" action="ppaction://media"/>
            <a:extLst>
              <a:ext uri="{FF2B5EF4-FFF2-40B4-BE49-F238E27FC236}">
                <a16:creationId xmlns:a16="http://schemas.microsoft.com/office/drawing/2014/main" xmlns="" id="{98E2408C-8C0A-4495-9E9D-E58039CCA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685" y="-61436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BF3F4A9D-88E0-4E64-BE9B-D1613CD358B5}"/>
              </a:ext>
            </a:extLst>
          </p:cNvPr>
          <p:cNvCxnSpPr>
            <a:cxnSpLocks/>
          </p:cNvCxnSpPr>
          <p:nvPr/>
        </p:nvCxnSpPr>
        <p:spPr>
          <a:xfrm>
            <a:off x="3488643" y="3653624"/>
            <a:ext cx="5231384" cy="0"/>
          </a:xfrm>
          <a:prstGeom prst="line">
            <a:avLst/>
          </a:prstGeom>
          <a:ln w="142875" cmpd="thinThick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7135407"/>
      </p:ext>
    </p:extLst>
  </p:cSld>
  <p:clrMapOvr>
    <a:masterClrMapping/>
  </p:clrMapOvr>
  <p:transition spd="slow" advTm="3000">
    <p:blinds dir="vert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2676</Words>
  <Application>Microsoft Office PowerPoint</Application>
  <PresentationFormat>全屏显示(16:9)</PresentationFormat>
  <Paragraphs>388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等线</vt:lpstr>
      <vt:lpstr>等线 Light</vt:lpstr>
      <vt:lpstr>宋体</vt:lpstr>
      <vt:lpstr>微软雅黑 Light</vt:lpstr>
      <vt:lpstr>Arial</vt:lpstr>
      <vt:lpstr>Calibri</vt:lpstr>
      <vt:lpstr>Calibri Light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4</cp:revision>
  <dcterms:created xsi:type="dcterms:W3CDTF">2017-10-24T09:03:02Z</dcterms:created>
  <dcterms:modified xsi:type="dcterms:W3CDTF">2018-11-28T05:26:31Z</dcterms:modified>
</cp:coreProperties>
</file>