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60" r:id="rId2"/>
    <p:sldId id="259" r:id="rId3"/>
    <p:sldId id="263" r:id="rId4"/>
    <p:sldId id="270" r:id="rId5"/>
    <p:sldId id="275" r:id="rId6"/>
    <p:sldId id="276" r:id="rId7"/>
    <p:sldId id="277" r:id="rId8"/>
    <p:sldId id="266" r:id="rId9"/>
    <p:sldId id="268" r:id="rId10"/>
    <p:sldId id="273" r:id="rId11"/>
    <p:sldId id="271" r:id="rId12"/>
    <p:sldId id="272" r:id="rId13"/>
    <p:sldId id="274" r:id="rId14"/>
    <p:sldId id="265" r:id="rId15"/>
    <p:sldId id="267" r:id="rId16"/>
    <p:sldId id="269" r:id="rId17"/>
    <p:sldId id="278" r:id="rId18"/>
    <p:sldId id="279" r:id="rId19"/>
    <p:sldId id="264" r:id="rId20"/>
    <p:sldId id="280" r:id="rId21"/>
    <p:sldId id="284" r:id="rId22"/>
    <p:sldId id="281" r:id="rId23"/>
    <p:sldId id="283" r:id="rId24"/>
    <p:sldId id="282" r:id="rId25"/>
    <p:sldId id="26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7C25"/>
    <a:srgbClr val="9ABC1B"/>
    <a:srgbClr val="177F7A"/>
    <a:srgbClr val="F64B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showGuides="1">
      <p:cViewPr>
        <p:scale>
          <a:sx n="75" d="100"/>
          <a:sy n="75" d="100"/>
        </p:scale>
        <p:origin x="1104" y="444"/>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F245D1-D48A-4735-9B4C-3FF4A6D2D27C}" type="datetimeFigureOut">
              <a:rPr lang="zh-CN" altLang="en-US" smtClean="0"/>
              <a:t>2018/9/29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C857FD-13B0-4255-8CB2-8AA1BF7476E1}" type="slidenum">
              <a:rPr lang="zh-CN" altLang="en-US" smtClean="0"/>
              <a:t>‹#›</a:t>
            </a:fld>
            <a:endParaRPr lang="zh-CN" altLang="en-US"/>
          </a:p>
        </p:txBody>
      </p:sp>
    </p:spTree>
    <p:extLst>
      <p:ext uri="{BB962C8B-B14F-4D97-AF65-F5344CB8AC3E}">
        <p14:creationId xmlns:p14="http://schemas.microsoft.com/office/powerpoint/2010/main" val="1861448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1</a:t>
            </a:fld>
            <a:endParaRPr lang="zh-CN" altLang="en-US"/>
          </a:p>
        </p:txBody>
      </p:sp>
    </p:spTree>
    <p:extLst>
      <p:ext uri="{BB962C8B-B14F-4D97-AF65-F5344CB8AC3E}">
        <p14:creationId xmlns:p14="http://schemas.microsoft.com/office/powerpoint/2010/main" val="1557371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2</a:t>
            </a:fld>
            <a:endParaRPr lang="zh-CN" altLang="en-US"/>
          </a:p>
        </p:txBody>
      </p:sp>
    </p:spTree>
    <p:extLst>
      <p:ext uri="{BB962C8B-B14F-4D97-AF65-F5344CB8AC3E}">
        <p14:creationId xmlns:p14="http://schemas.microsoft.com/office/powerpoint/2010/main" val="3828595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3</a:t>
            </a:fld>
            <a:endParaRPr lang="zh-CN" altLang="en-US"/>
          </a:p>
        </p:txBody>
      </p:sp>
    </p:spTree>
    <p:extLst>
      <p:ext uri="{BB962C8B-B14F-4D97-AF65-F5344CB8AC3E}">
        <p14:creationId xmlns:p14="http://schemas.microsoft.com/office/powerpoint/2010/main" val="4085220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4</a:t>
            </a:fld>
            <a:endParaRPr lang="zh-CN" altLang="en-US"/>
          </a:p>
        </p:txBody>
      </p:sp>
    </p:spTree>
    <p:extLst>
      <p:ext uri="{BB962C8B-B14F-4D97-AF65-F5344CB8AC3E}">
        <p14:creationId xmlns:p14="http://schemas.microsoft.com/office/powerpoint/2010/main" val="834262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5</a:t>
            </a:fld>
            <a:endParaRPr lang="zh-CN" altLang="en-US"/>
          </a:p>
        </p:txBody>
      </p:sp>
    </p:spTree>
    <p:extLst>
      <p:ext uri="{BB962C8B-B14F-4D97-AF65-F5344CB8AC3E}">
        <p14:creationId xmlns:p14="http://schemas.microsoft.com/office/powerpoint/2010/main" val="1395162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6</a:t>
            </a:fld>
            <a:endParaRPr lang="zh-CN" altLang="en-US"/>
          </a:p>
        </p:txBody>
      </p:sp>
    </p:spTree>
    <p:extLst>
      <p:ext uri="{BB962C8B-B14F-4D97-AF65-F5344CB8AC3E}">
        <p14:creationId xmlns:p14="http://schemas.microsoft.com/office/powerpoint/2010/main" val="2445975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7</a:t>
            </a:fld>
            <a:endParaRPr lang="zh-CN" altLang="en-US"/>
          </a:p>
        </p:txBody>
      </p:sp>
    </p:spTree>
    <p:extLst>
      <p:ext uri="{BB962C8B-B14F-4D97-AF65-F5344CB8AC3E}">
        <p14:creationId xmlns:p14="http://schemas.microsoft.com/office/powerpoint/2010/main" val="4243478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8</a:t>
            </a:fld>
            <a:endParaRPr lang="zh-CN" altLang="en-US"/>
          </a:p>
        </p:txBody>
      </p:sp>
    </p:spTree>
    <p:extLst>
      <p:ext uri="{BB962C8B-B14F-4D97-AF65-F5344CB8AC3E}">
        <p14:creationId xmlns:p14="http://schemas.microsoft.com/office/powerpoint/2010/main" val="2832612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9</a:t>
            </a:fld>
            <a:endParaRPr lang="zh-CN" altLang="en-US"/>
          </a:p>
        </p:txBody>
      </p:sp>
    </p:spTree>
    <p:extLst>
      <p:ext uri="{BB962C8B-B14F-4D97-AF65-F5344CB8AC3E}">
        <p14:creationId xmlns:p14="http://schemas.microsoft.com/office/powerpoint/2010/main" val="695105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10</a:t>
            </a:fld>
            <a:endParaRPr lang="zh-CN" altLang="en-US"/>
          </a:p>
        </p:txBody>
      </p:sp>
    </p:spTree>
    <p:extLst>
      <p:ext uri="{BB962C8B-B14F-4D97-AF65-F5344CB8AC3E}">
        <p14:creationId xmlns:p14="http://schemas.microsoft.com/office/powerpoint/2010/main" val="644675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11</a:t>
            </a:fld>
            <a:endParaRPr lang="zh-CN" altLang="en-US"/>
          </a:p>
        </p:txBody>
      </p:sp>
    </p:spTree>
    <p:extLst>
      <p:ext uri="{BB962C8B-B14F-4D97-AF65-F5344CB8AC3E}">
        <p14:creationId xmlns:p14="http://schemas.microsoft.com/office/powerpoint/2010/main" val="1305700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12</a:t>
            </a:fld>
            <a:endParaRPr lang="zh-CN" altLang="en-US"/>
          </a:p>
        </p:txBody>
      </p:sp>
    </p:spTree>
    <p:extLst>
      <p:ext uri="{BB962C8B-B14F-4D97-AF65-F5344CB8AC3E}">
        <p14:creationId xmlns:p14="http://schemas.microsoft.com/office/powerpoint/2010/main" val="16080386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13</a:t>
            </a:fld>
            <a:endParaRPr lang="zh-CN" altLang="en-US"/>
          </a:p>
        </p:txBody>
      </p:sp>
    </p:spTree>
    <p:extLst>
      <p:ext uri="{BB962C8B-B14F-4D97-AF65-F5344CB8AC3E}">
        <p14:creationId xmlns:p14="http://schemas.microsoft.com/office/powerpoint/2010/main" val="864861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14</a:t>
            </a:fld>
            <a:endParaRPr lang="zh-CN" altLang="en-US"/>
          </a:p>
        </p:txBody>
      </p:sp>
    </p:spTree>
    <p:extLst>
      <p:ext uri="{BB962C8B-B14F-4D97-AF65-F5344CB8AC3E}">
        <p14:creationId xmlns:p14="http://schemas.microsoft.com/office/powerpoint/2010/main" val="24403288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15</a:t>
            </a:fld>
            <a:endParaRPr lang="zh-CN" altLang="en-US"/>
          </a:p>
        </p:txBody>
      </p:sp>
    </p:spTree>
    <p:extLst>
      <p:ext uri="{BB962C8B-B14F-4D97-AF65-F5344CB8AC3E}">
        <p14:creationId xmlns:p14="http://schemas.microsoft.com/office/powerpoint/2010/main" val="2436933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16</a:t>
            </a:fld>
            <a:endParaRPr lang="zh-CN" altLang="en-US"/>
          </a:p>
        </p:txBody>
      </p:sp>
    </p:spTree>
    <p:extLst>
      <p:ext uri="{BB962C8B-B14F-4D97-AF65-F5344CB8AC3E}">
        <p14:creationId xmlns:p14="http://schemas.microsoft.com/office/powerpoint/2010/main" val="21732110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17</a:t>
            </a:fld>
            <a:endParaRPr lang="zh-CN" altLang="en-US"/>
          </a:p>
        </p:txBody>
      </p:sp>
    </p:spTree>
    <p:extLst>
      <p:ext uri="{BB962C8B-B14F-4D97-AF65-F5344CB8AC3E}">
        <p14:creationId xmlns:p14="http://schemas.microsoft.com/office/powerpoint/2010/main" val="4030433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18</a:t>
            </a:fld>
            <a:endParaRPr lang="zh-CN" altLang="en-US"/>
          </a:p>
        </p:txBody>
      </p:sp>
    </p:spTree>
    <p:extLst>
      <p:ext uri="{BB962C8B-B14F-4D97-AF65-F5344CB8AC3E}">
        <p14:creationId xmlns:p14="http://schemas.microsoft.com/office/powerpoint/2010/main" val="6886529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19</a:t>
            </a:fld>
            <a:endParaRPr lang="zh-CN" altLang="en-US"/>
          </a:p>
        </p:txBody>
      </p:sp>
    </p:spTree>
    <p:extLst>
      <p:ext uri="{BB962C8B-B14F-4D97-AF65-F5344CB8AC3E}">
        <p14:creationId xmlns:p14="http://schemas.microsoft.com/office/powerpoint/2010/main" val="29723465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20</a:t>
            </a:fld>
            <a:endParaRPr lang="zh-CN" altLang="en-US"/>
          </a:p>
        </p:txBody>
      </p:sp>
    </p:spTree>
    <p:extLst>
      <p:ext uri="{BB962C8B-B14F-4D97-AF65-F5344CB8AC3E}">
        <p14:creationId xmlns:p14="http://schemas.microsoft.com/office/powerpoint/2010/main" val="39420255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21</a:t>
            </a:fld>
            <a:endParaRPr lang="zh-CN" altLang="en-US"/>
          </a:p>
        </p:txBody>
      </p:sp>
    </p:spTree>
    <p:extLst>
      <p:ext uri="{BB962C8B-B14F-4D97-AF65-F5344CB8AC3E}">
        <p14:creationId xmlns:p14="http://schemas.microsoft.com/office/powerpoint/2010/main" val="37153598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22</a:t>
            </a:fld>
            <a:endParaRPr lang="zh-CN" altLang="en-US"/>
          </a:p>
        </p:txBody>
      </p:sp>
    </p:spTree>
    <p:extLst>
      <p:ext uri="{BB962C8B-B14F-4D97-AF65-F5344CB8AC3E}">
        <p14:creationId xmlns:p14="http://schemas.microsoft.com/office/powerpoint/2010/main" val="5688432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23</a:t>
            </a:fld>
            <a:endParaRPr lang="zh-CN" altLang="en-US"/>
          </a:p>
        </p:txBody>
      </p:sp>
    </p:spTree>
    <p:extLst>
      <p:ext uri="{BB962C8B-B14F-4D97-AF65-F5344CB8AC3E}">
        <p14:creationId xmlns:p14="http://schemas.microsoft.com/office/powerpoint/2010/main" val="9140917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24</a:t>
            </a:fld>
            <a:endParaRPr lang="zh-CN" altLang="en-US"/>
          </a:p>
        </p:txBody>
      </p:sp>
    </p:spTree>
    <p:extLst>
      <p:ext uri="{BB962C8B-B14F-4D97-AF65-F5344CB8AC3E}">
        <p14:creationId xmlns:p14="http://schemas.microsoft.com/office/powerpoint/2010/main" val="24837741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C857FD-13B0-4255-8CB2-8AA1BF7476E1}" type="slidenum">
              <a:rPr lang="zh-CN" altLang="en-US" smtClean="0"/>
              <a:t>25</a:t>
            </a:fld>
            <a:endParaRPr lang="zh-CN" altLang="en-US"/>
          </a:p>
        </p:txBody>
      </p:sp>
    </p:spTree>
    <p:extLst>
      <p:ext uri="{BB962C8B-B14F-4D97-AF65-F5344CB8AC3E}">
        <p14:creationId xmlns:p14="http://schemas.microsoft.com/office/powerpoint/2010/main" val="2427270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2675" t="14772" r="12907" b="23766"/>
          <a:stretch/>
        </p:blipFill>
        <p:spPr>
          <a:xfrm>
            <a:off x="0" y="1"/>
            <a:ext cx="12192000" cy="6858000"/>
          </a:xfrm>
          <a:prstGeom prst="rect">
            <a:avLst/>
          </a:prstGeom>
        </p:spPr>
      </p:pic>
    </p:spTree>
    <p:extLst>
      <p:ext uri="{BB962C8B-B14F-4D97-AF65-F5344CB8AC3E}">
        <p14:creationId xmlns:p14="http://schemas.microsoft.com/office/powerpoint/2010/main" val="2146797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l="26753" t="19950" b="11062"/>
          <a:stretch/>
        </p:blipFill>
        <p:spPr>
          <a:xfrm>
            <a:off x="0" y="0"/>
            <a:ext cx="7431314" cy="6879771"/>
          </a:xfrm>
          <a:prstGeom prst="rect">
            <a:avLst/>
          </a:prstGeom>
        </p:spPr>
      </p:pic>
    </p:spTree>
    <p:extLst>
      <p:ext uri="{BB962C8B-B14F-4D97-AF65-F5344CB8AC3E}">
        <p14:creationId xmlns:p14="http://schemas.microsoft.com/office/powerpoint/2010/main" val="1247676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val="0"/>
              </a:ext>
            </a:extLst>
          </a:blip>
          <a:srcRect r="24769" b="28513"/>
          <a:stretch/>
        </p:blipFill>
        <p:spPr>
          <a:xfrm>
            <a:off x="5979886" y="1055870"/>
            <a:ext cx="6212114" cy="5802130"/>
          </a:xfrm>
          <a:prstGeom prst="rect">
            <a:avLst/>
          </a:prstGeom>
        </p:spPr>
      </p:pic>
    </p:spTree>
    <p:extLst>
      <p:ext uri="{BB962C8B-B14F-4D97-AF65-F5344CB8AC3E}">
        <p14:creationId xmlns:p14="http://schemas.microsoft.com/office/powerpoint/2010/main" val="4081960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9130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9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2058917" y="2025454"/>
            <a:ext cx="3614295" cy="2506374"/>
          </a:xfrm>
          <a:custGeom>
            <a:avLst/>
            <a:gdLst>
              <a:gd name="connsiteX0" fmla="*/ 0 w 3614295"/>
              <a:gd name="connsiteY0" fmla="*/ 0 h 2506374"/>
              <a:gd name="connsiteX1" fmla="*/ 3614295 w 3614295"/>
              <a:gd name="connsiteY1" fmla="*/ 0 h 2506374"/>
              <a:gd name="connsiteX2" fmla="*/ 3614295 w 3614295"/>
              <a:gd name="connsiteY2" fmla="*/ 2506374 h 2506374"/>
              <a:gd name="connsiteX3" fmla="*/ 0 w 3614295"/>
              <a:gd name="connsiteY3" fmla="*/ 2506374 h 2506374"/>
            </a:gdLst>
            <a:ahLst/>
            <a:cxnLst>
              <a:cxn ang="0">
                <a:pos x="connsiteX0" y="connsiteY0"/>
              </a:cxn>
              <a:cxn ang="0">
                <a:pos x="connsiteX1" y="connsiteY1"/>
              </a:cxn>
              <a:cxn ang="0">
                <a:pos x="connsiteX2" y="connsiteY2"/>
              </a:cxn>
              <a:cxn ang="0">
                <a:pos x="connsiteX3" y="connsiteY3"/>
              </a:cxn>
            </a:cxnLst>
            <a:rect l="l" t="t" r="r" b="b"/>
            <a:pathLst>
              <a:path w="3614295" h="2506374">
                <a:moveTo>
                  <a:pt x="0" y="0"/>
                </a:moveTo>
                <a:lnTo>
                  <a:pt x="3614295" y="0"/>
                </a:lnTo>
                <a:lnTo>
                  <a:pt x="3614295" y="2506374"/>
                </a:lnTo>
                <a:lnTo>
                  <a:pt x="0" y="2506374"/>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726930" y="2025454"/>
            <a:ext cx="3614295" cy="2506374"/>
          </a:xfrm>
          <a:custGeom>
            <a:avLst/>
            <a:gdLst>
              <a:gd name="connsiteX0" fmla="*/ 0 w 3614295"/>
              <a:gd name="connsiteY0" fmla="*/ 0 h 2506374"/>
              <a:gd name="connsiteX1" fmla="*/ 3614295 w 3614295"/>
              <a:gd name="connsiteY1" fmla="*/ 0 h 2506374"/>
              <a:gd name="connsiteX2" fmla="*/ 3614295 w 3614295"/>
              <a:gd name="connsiteY2" fmla="*/ 2506374 h 2506374"/>
              <a:gd name="connsiteX3" fmla="*/ 0 w 3614295"/>
              <a:gd name="connsiteY3" fmla="*/ 2506374 h 2506374"/>
            </a:gdLst>
            <a:ahLst/>
            <a:cxnLst>
              <a:cxn ang="0">
                <a:pos x="connsiteX0" y="connsiteY0"/>
              </a:cxn>
              <a:cxn ang="0">
                <a:pos x="connsiteX1" y="connsiteY1"/>
              </a:cxn>
              <a:cxn ang="0">
                <a:pos x="connsiteX2" y="connsiteY2"/>
              </a:cxn>
              <a:cxn ang="0">
                <a:pos x="connsiteX3" y="connsiteY3"/>
              </a:cxn>
            </a:cxnLst>
            <a:rect l="l" t="t" r="r" b="b"/>
            <a:pathLst>
              <a:path w="3614295" h="2506374">
                <a:moveTo>
                  <a:pt x="0" y="0"/>
                </a:moveTo>
                <a:lnTo>
                  <a:pt x="3614295" y="0"/>
                </a:lnTo>
                <a:lnTo>
                  <a:pt x="3614295" y="2506374"/>
                </a:lnTo>
                <a:lnTo>
                  <a:pt x="0" y="250637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2352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8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121737" y="1800880"/>
            <a:ext cx="4895310" cy="3976964"/>
          </a:xfrm>
          <a:custGeom>
            <a:avLst/>
            <a:gdLst>
              <a:gd name="connsiteX0" fmla="*/ 0 w 4895310"/>
              <a:gd name="connsiteY0" fmla="*/ 0 h 3976964"/>
              <a:gd name="connsiteX1" fmla="*/ 4895310 w 4895310"/>
              <a:gd name="connsiteY1" fmla="*/ 0 h 3976964"/>
              <a:gd name="connsiteX2" fmla="*/ 4895310 w 4895310"/>
              <a:gd name="connsiteY2" fmla="*/ 3976964 h 3976964"/>
              <a:gd name="connsiteX3" fmla="*/ 0 w 4895310"/>
              <a:gd name="connsiteY3" fmla="*/ 3976964 h 3976964"/>
            </a:gdLst>
            <a:ahLst/>
            <a:cxnLst>
              <a:cxn ang="0">
                <a:pos x="connsiteX0" y="connsiteY0"/>
              </a:cxn>
              <a:cxn ang="0">
                <a:pos x="connsiteX1" y="connsiteY1"/>
              </a:cxn>
              <a:cxn ang="0">
                <a:pos x="connsiteX2" y="connsiteY2"/>
              </a:cxn>
              <a:cxn ang="0">
                <a:pos x="connsiteX3" y="connsiteY3"/>
              </a:cxn>
            </a:cxnLst>
            <a:rect l="l" t="t" r="r" b="b"/>
            <a:pathLst>
              <a:path w="4895310" h="3976964">
                <a:moveTo>
                  <a:pt x="0" y="0"/>
                </a:moveTo>
                <a:lnTo>
                  <a:pt x="4895310" y="0"/>
                </a:lnTo>
                <a:lnTo>
                  <a:pt x="4895310" y="3976964"/>
                </a:lnTo>
                <a:lnTo>
                  <a:pt x="0" y="397696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29689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7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4137025" y="3999081"/>
            <a:ext cx="1696590" cy="1696026"/>
          </a:xfrm>
          <a:custGeom>
            <a:avLst/>
            <a:gdLst>
              <a:gd name="connsiteX0" fmla="*/ 848295 w 1696590"/>
              <a:gd name="connsiteY0" fmla="*/ 0 h 1696026"/>
              <a:gd name="connsiteX1" fmla="*/ 1696590 w 1696590"/>
              <a:gd name="connsiteY1" fmla="*/ 848013 h 1696026"/>
              <a:gd name="connsiteX2" fmla="*/ 848295 w 1696590"/>
              <a:gd name="connsiteY2" fmla="*/ 1696026 h 1696026"/>
              <a:gd name="connsiteX3" fmla="*/ 0 w 1696590"/>
              <a:gd name="connsiteY3" fmla="*/ 848013 h 1696026"/>
              <a:gd name="connsiteX4" fmla="*/ 848295 w 1696590"/>
              <a:gd name="connsiteY4" fmla="*/ 0 h 1696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590" h="1696026">
                <a:moveTo>
                  <a:pt x="848295" y="0"/>
                </a:moveTo>
                <a:cubicBezTo>
                  <a:pt x="1316795" y="0"/>
                  <a:pt x="1696590" y="379668"/>
                  <a:pt x="1696590" y="848013"/>
                </a:cubicBezTo>
                <a:cubicBezTo>
                  <a:pt x="1696590" y="1316358"/>
                  <a:pt x="1316795" y="1696026"/>
                  <a:pt x="848295" y="1696026"/>
                </a:cubicBezTo>
                <a:cubicBezTo>
                  <a:pt x="379795" y="1696026"/>
                  <a:pt x="0" y="1316358"/>
                  <a:pt x="0" y="848013"/>
                </a:cubicBezTo>
                <a:cubicBezTo>
                  <a:pt x="0" y="379668"/>
                  <a:pt x="379795" y="0"/>
                  <a:pt x="848295"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137025" y="1883620"/>
            <a:ext cx="1696590" cy="1696026"/>
          </a:xfrm>
          <a:custGeom>
            <a:avLst/>
            <a:gdLst>
              <a:gd name="connsiteX0" fmla="*/ 848295 w 1696590"/>
              <a:gd name="connsiteY0" fmla="*/ 0 h 1696026"/>
              <a:gd name="connsiteX1" fmla="*/ 1696590 w 1696590"/>
              <a:gd name="connsiteY1" fmla="*/ 848013 h 1696026"/>
              <a:gd name="connsiteX2" fmla="*/ 848295 w 1696590"/>
              <a:gd name="connsiteY2" fmla="*/ 1696026 h 1696026"/>
              <a:gd name="connsiteX3" fmla="*/ 0 w 1696590"/>
              <a:gd name="connsiteY3" fmla="*/ 848013 h 1696026"/>
              <a:gd name="connsiteX4" fmla="*/ 848295 w 1696590"/>
              <a:gd name="connsiteY4" fmla="*/ 0 h 1696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590" h="1696026">
                <a:moveTo>
                  <a:pt x="848295" y="0"/>
                </a:moveTo>
                <a:cubicBezTo>
                  <a:pt x="1316795" y="0"/>
                  <a:pt x="1696590" y="379668"/>
                  <a:pt x="1696590" y="848013"/>
                </a:cubicBezTo>
                <a:cubicBezTo>
                  <a:pt x="1696590" y="1316358"/>
                  <a:pt x="1316795" y="1696026"/>
                  <a:pt x="848295" y="1696026"/>
                </a:cubicBezTo>
                <a:cubicBezTo>
                  <a:pt x="379795" y="1696026"/>
                  <a:pt x="0" y="1316358"/>
                  <a:pt x="0" y="848013"/>
                </a:cubicBezTo>
                <a:cubicBezTo>
                  <a:pt x="0" y="379668"/>
                  <a:pt x="379795" y="0"/>
                  <a:pt x="848295"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6358384" y="1883620"/>
            <a:ext cx="1696590" cy="1696026"/>
          </a:xfrm>
          <a:custGeom>
            <a:avLst/>
            <a:gdLst>
              <a:gd name="connsiteX0" fmla="*/ 848295 w 1696590"/>
              <a:gd name="connsiteY0" fmla="*/ 0 h 1696026"/>
              <a:gd name="connsiteX1" fmla="*/ 1696590 w 1696590"/>
              <a:gd name="connsiteY1" fmla="*/ 848013 h 1696026"/>
              <a:gd name="connsiteX2" fmla="*/ 848295 w 1696590"/>
              <a:gd name="connsiteY2" fmla="*/ 1696026 h 1696026"/>
              <a:gd name="connsiteX3" fmla="*/ 0 w 1696590"/>
              <a:gd name="connsiteY3" fmla="*/ 848013 h 1696026"/>
              <a:gd name="connsiteX4" fmla="*/ 848295 w 1696590"/>
              <a:gd name="connsiteY4" fmla="*/ 0 h 1696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590" h="1696026">
                <a:moveTo>
                  <a:pt x="848295" y="0"/>
                </a:moveTo>
                <a:cubicBezTo>
                  <a:pt x="1316795" y="0"/>
                  <a:pt x="1696590" y="379668"/>
                  <a:pt x="1696590" y="848013"/>
                </a:cubicBezTo>
                <a:cubicBezTo>
                  <a:pt x="1696590" y="1316358"/>
                  <a:pt x="1316795" y="1696026"/>
                  <a:pt x="848295" y="1696026"/>
                </a:cubicBezTo>
                <a:cubicBezTo>
                  <a:pt x="379795" y="1696026"/>
                  <a:pt x="0" y="1316358"/>
                  <a:pt x="0" y="848013"/>
                </a:cubicBezTo>
                <a:cubicBezTo>
                  <a:pt x="0" y="379668"/>
                  <a:pt x="379795" y="0"/>
                  <a:pt x="848295" y="0"/>
                </a:cubicBezTo>
                <a:close/>
              </a:path>
            </a:pathLst>
          </a:custGeom>
        </p:spPr>
        <p:txBody>
          <a:bodyPr wrap="square">
            <a:noAutofit/>
          </a:bodyPr>
          <a:lstStyle/>
          <a:p>
            <a:endParaRPr lang="zh-CN" altLang="en-US"/>
          </a:p>
        </p:txBody>
      </p:sp>
      <p:sp>
        <p:nvSpPr>
          <p:cNvPr id="11" name="图片占位符 10"/>
          <p:cNvSpPr>
            <a:spLocks noGrp="1"/>
          </p:cNvSpPr>
          <p:nvPr>
            <p:ph type="pic" sz="quarter" idx="13"/>
          </p:nvPr>
        </p:nvSpPr>
        <p:spPr>
          <a:xfrm>
            <a:off x="6358384" y="3999081"/>
            <a:ext cx="1696590" cy="1696026"/>
          </a:xfrm>
          <a:custGeom>
            <a:avLst/>
            <a:gdLst>
              <a:gd name="connsiteX0" fmla="*/ 848295 w 1696590"/>
              <a:gd name="connsiteY0" fmla="*/ 0 h 1696026"/>
              <a:gd name="connsiteX1" fmla="*/ 1696590 w 1696590"/>
              <a:gd name="connsiteY1" fmla="*/ 848013 h 1696026"/>
              <a:gd name="connsiteX2" fmla="*/ 848295 w 1696590"/>
              <a:gd name="connsiteY2" fmla="*/ 1696026 h 1696026"/>
              <a:gd name="connsiteX3" fmla="*/ 0 w 1696590"/>
              <a:gd name="connsiteY3" fmla="*/ 848013 h 1696026"/>
              <a:gd name="connsiteX4" fmla="*/ 848295 w 1696590"/>
              <a:gd name="connsiteY4" fmla="*/ 0 h 1696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590" h="1696026">
                <a:moveTo>
                  <a:pt x="848295" y="0"/>
                </a:moveTo>
                <a:cubicBezTo>
                  <a:pt x="1316795" y="0"/>
                  <a:pt x="1696590" y="379668"/>
                  <a:pt x="1696590" y="848013"/>
                </a:cubicBezTo>
                <a:cubicBezTo>
                  <a:pt x="1696590" y="1316358"/>
                  <a:pt x="1316795" y="1696026"/>
                  <a:pt x="848295" y="1696026"/>
                </a:cubicBezTo>
                <a:cubicBezTo>
                  <a:pt x="379795" y="1696026"/>
                  <a:pt x="0" y="1316358"/>
                  <a:pt x="0" y="848013"/>
                </a:cubicBezTo>
                <a:cubicBezTo>
                  <a:pt x="0" y="379668"/>
                  <a:pt x="379795" y="0"/>
                  <a:pt x="84829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88200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6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058226" y="1608225"/>
            <a:ext cx="3136294" cy="4362275"/>
          </a:xfrm>
          <a:custGeom>
            <a:avLst/>
            <a:gdLst>
              <a:gd name="connsiteX0" fmla="*/ 0 w 3136294"/>
              <a:gd name="connsiteY0" fmla="*/ 0 h 4362275"/>
              <a:gd name="connsiteX1" fmla="*/ 3136294 w 3136294"/>
              <a:gd name="connsiteY1" fmla="*/ 0 h 4362275"/>
              <a:gd name="connsiteX2" fmla="*/ 3136294 w 3136294"/>
              <a:gd name="connsiteY2" fmla="*/ 4362275 h 4362275"/>
              <a:gd name="connsiteX3" fmla="*/ 0 w 3136294"/>
              <a:gd name="connsiteY3" fmla="*/ 4362275 h 4362275"/>
            </a:gdLst>
            <a:ahLst/>
            <a:cxnLst>
              <a:cxn ang="0">
                <a:pos x="connsiteX0" y="connsiteY0"/>
              </a:cxn>
              <a:cxn ang="0">
                <a:pos x="connsiteX1" y="connsiteY1"/>
              </a:cxn>
              <a:cxn ang="0">
                <a:pos x="connsiteX2" y="connsiteY2"/>
              </a:cxn>
              <a:cxn ang="0">
                <a:pos x="connsiteX3" y="connsiteY3"/>
              </a:cxn>
            </a:cxnLst>
            <a:rect l="l" t="t" r="r" b="b"/>
            <a:pathLst>
              <a:path w="3136294" h="4362275">
                <a:moveTo>
                  <a:pt x="0" y="0"/>
                </a:moveTo>
                <a:lnTo>
                  <a:pt x="3136294" y="0"/>
                </a:lnTo>
                <a:lnTo>
                  <a:pt x="3136294" y="4362275"/>
                </a:lnTo>
                <a:lnTo>
                  <a:pt x="0" y="4362275"/>
                </a:lnTo>
                <a:close/>
              </a:path>
            </a:pathLst>
          </a:custGeom>
        </p:spPr>
        <p:txBody>
          <a:bodyPr wrap="square">
            <a:noAutofit/>
          </a:bodyPr>
          <a:lstStyle/>
          <a:p>
            <a:endParaRPr lang="zh-CN" altLang="en-US"/>
          </a:p>
        </p:txBody>
      </p:sp>
      <p:sp>
        <p:nvSpPr>
          <p:cNvPr id="7" name="图片占位符 6"/>
          <p:cNvSpPr>
            <a:spLocks noGrp="1"/>
          </p:cNvSpPr>
          <p:nvPr>
            <p:ph type="pic" sz="quarter" idx="11"/>
          </p:nvPr>
        </p:nvSpPr>
        <p:spPr>
          <a:xfrm>
            <a:off x="4527853" y="1608225"/>
            <a:ext cx="3136294" cy="4362275"/>
          </a:xfrm>
          <a:custGeom>
            <a:avLst/>
            <a:gdLst>
              <a:gd name="connsiteX0" fmla="*/ 0 w 3136294"/>
              <a:gd name="connsiteY0" fmla="*/ 0 h 4362275"/>
              <a:gd name="connsiteX1" fmla="*/ 3136294 w 3136294"/>
              <a:gd name="connsiteY1" fmla="*/ 0 h 4362275"/>
              <a:gd name="connsiteX2" fmla="*/ 3136294 w 3136294"/>
              <a:gd name="connsiteY2" fmla="*/ 4362275 h 4362275"/>
              <a:gd name="connsiteX3" fmla="*/ 0 w 3136294"/>
              <a:gd name="connsiteY3" fmla="*/ 4362275 h 4362275"/>
            </a:gdLst>
            <a:ahLst/>
            <a:cxnLst>
              <a:cxn ang="0">
                <a:pos x="connsiteX0" y="connsiteY0"/>
              </a:cxn>
              <a:cxn ang="0">
                <a:pos x="connsiteX1" y="connsiteY1"/>
              </a:cxn>
              <a:cxn ang="0">
                <a:pos x="connsiteX2" y="connsiteY2"/>
              </a:cxn>
              <a:cxn ang="0">
                <a:pos x="connsiteX3" y="connsiteY3"/>
              </a:cxn>
            </a:cxnLst>
            <a:rect l="l" t="t" r="r" b="b"/>
            <a:pathLst>
              <a:path w="3136294" h="4362275">
                <a:moveTo>
                  <a:pt x="0" y="0"/>
                </a:moveTo>
                <a:lnTo>
                  <a:pt x="3136294" y="0"/>
                </a:lnTo>
                <a:lnTo>
                  <a:pt x="3136294" y="4362275"/>
                </a:lnTo>
                <a:lnTo>
                  <a:pt x="0" y="436227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419811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5_自定义版式">
    <p:spTree>
      <p:nvGrpSpPr>
        <p:cNvPr id="1" name=""/>
        <p:cNvGrpSpPr/>
        <p:nvPr/>
      </p:nvGrpSpPr>
      <p:grpSpPr>
        <a:xfrm>
          <a:off x="0" y="0"/>
          <a:ext cx="0" cy="0"/>
          <a:chOff x="0" y="0"/>
          <a:chExt cx="0" cy="0"/>
        </a:xfrm>
      </p:grpSpPr>
      <p:sp>
        <p:nvSpPr>
          <p:cNvPr id="21" name="图片占位符 20"/>
          <p:cNvSpPr>
            <a:spLocks noGrp="1"/>
          </p:cNvSpPr>
          <p:nvPr>
            <p:ph type="pic" sz="quarter" idx="10"/>
          </p:nvPr>
        </p:nvSpPr>
        <p:spPr>
          <a:xfrm>
            <a:off x="1607006" y="1662099"/>
            <a:ext cx="4439443" cy="2871776"/>
          </a:xfrm>
          <a:custGeom>
            <a:avLst/>
            <a:gdLst>
              <a:gd name="connsiteX0" fmla="*/ 3272018 w 4439443"/>
              <a:gd name="connsiteY0" fmla="*/ 1471895 h 2871776"/>
              <a:gd name="connsiteX1" fmla="*/ 4206125 w 4439443"/>
              <a:gd name="connsiteY1" fmla="*/ 1471895 h 2871776"/>
              <a:gd name="connsiteX2" fmla="*/ 4439443 w 4439443"/>
              <a:gd name="connsiteY2" fmla="*/ 1705213 h 2871776"/>
              <a:gd name="connsiteX3" fmla="*/ 4439443 w 4439443"/>
              <a:gd name="connsiteY3" fmla="*/ 2638458 h 2871776"/>
              <a:gd name="connsiteX4" fmla="*/ 4206125 w 4439443"/>
              <a:gd name="connsiteY4" fmla="*/ 2871776 h 2871776"/>
              <a:gd name="connsiteX5" fmla="*/ 3272018 w 4439443"/>
              <a:gd name="connsiteY5" fmla="*/ 2871776 h 2871776"/>
              <a:gd name="connsiteX6" fmla="*/ 3038700 w 4439443"/>
              <a:gd name="connsiteY6" fmla="*/ 2638458 h 2871776"/>
              <a:gd name="connsiteX7" fmla="*/ 3038700 w 4439443"/>
              <a:gd name="connsiteY7" fmla="*/ 1705213 h 2871776"/>
              <a:gd name="connsiteX8" fmla="*/ 3272018 w 4439443"/>
              <a:gd name="connsiteY8" fmla="*/ 1471895 h 2871776"/>
              <a:gd name="connsiteX9" fmla="*/ 1752668 w 4439443"/>
              <a:gd name="connsiteY9" fmla="*/ 1471895 h 2871776"/>
              <a:gd name="connsiteX10" fmla="*/ 2686775 w 4439443"/>
              <a:gd name="connsiteY10" fmla="*/ 1471895 h 2871776"/>
              <a:gd name="connsiteX11" fmla="*/ 2920093 w 4439443"/>
              <a:gd name="connsiteY11" fmla="*/ 1705213 h 2871776"/>
              <a:gd name="connsiteX12" fmla="*/ 2920093 w 4439443"/>
              <a:gd name="connsiteY12" fmla="*/ 2638458 h 2871776"/>
              <a:gd name="connsiteX13" fmla="*/ 2686775 w 4439443"/>
              <a:gd name="connsiteY13" fmla="*/ 2871776 h 2871776"/>
              <a:gd name="connsiteX14" fmla="*/ 1752668 w 4439443"/>
              <a:gd name="connsiteY14" fmla="*/ 2871776 h 2871776"/>
              <a:gd name="connsiteX15" fmla="*/ 1519350 w 4439443"/>
              <a:gd name="connsiteY15" fmla="*/ 2638458 h 2871776"/>
              <a:gd name="connsiteX16" fmla="*/ 1519350 w 4439443"/>
              <a:gd name="connsiteY16" fmla="*/ 1705213 h 2871776"/>
              <a:gd name="connsiteX17" fmla="*/ 1752668 w 4439443"/>
              <a:gd name="connsiteY17" fmla="*/ 1471895 h 2871776"/>
              <a:gd name="connsiteX18" fmla="*/ 233318 w 4439443"/>
              <a:gd name="connsiteY18" fmla="*/ 1471895 h 2871776"/>
              <a:gd name="connsiteX19" fmla="*/ 1167425 w 4439443"/>
              <a:gd name="connsiteY19" fmla="*/ 1471895 h 2871776"/>
              <a:gd name="connsiteX20" fmla="*/ 1400743 w 4439443"/>
              <a:gd name="connsiteY20" fmla="*/ 1705213 h 2871776"/>
              <a:gd name="connsiteX21" fmla="*/ 1400743 w 4439443"/>
              <a:gd name="connsiteY21" fmla="*/ 2638458 h 2871776"/>
              <a:gd name="connsiteX22" fmla="*/ 1167425 w 4439443"/>
              <a:gd name="connsiteY22" fmla="*/ 2871776 h 2871776"/>
              <a:gd name="connsiteX23" fmla="*/ 233318 w 4439443"/>
              <a:gd name="connsiteY23" fmla="*/ 2871776 h 2871776"/>
              <a:gd name="connsiteX24" fmla="*/ 0 w 4439443"/>
              <a:gd name="connsiteY24" fmla="*/ 2638458 h 2871776"/>
              <a:gd name="connsiteX25" fmla="*/ 0 w 4439443"/>
              <a:gd name="connsiteY25" fmla="*/ 1705213 h 2871776"/>
              <a:gd name="connsiteX26" fmla="*/ 233318 w 4439443"/>
              <a:gd name="connsiteY26" fmla="*/ 1471895 h 2871776"/>
              <a:gd name="connsiteX27" fmla="*/ 3272018 w 4439443"/>
              <a:gd name="connsiteY27" fmla="*/ 0 h 2871776"/>
              <a:gd name="connsiteX28" fmla="*/ 4206125 w 4439443"/>
              <a:gd name="connsiteY28" fmla="*/ 0 h 2871776"/>
              <a:gd name="connsiteX29" fmla="*/ 4439443 w 4439443"/>
              <a:gd name="connsiteY29" fmla="*/ 233318 h 2871776"/>
              <a:gd name="connsiteX30" fmla="*/ 4439443 w 4439443"/>
              <a:gd name="connsiteY30" fmla="*/ 1166563 h 2871776"/>
              <a:gd name="connsiteX31" fmla="*/ 4206125 w 4439443"/>
              <a:gd name="connsiteY31" fmla="*/ 1399881 h 2871776"/>
              <a:gd name="connsiteX32" fmla="*/ 3272018 w 4439443"/>
              <a:gd name="connsiteY32" fmla="*/ 1399881 h 2871776"/>
              <a:gd name="connsiteX33" fmla="*/ 3038700 w 4439443"/>
              <a:gd name="connsiteY33" fmla="*/ 1166563 h 2871776"/>
              <a:gd name="connsiteX34" fmla="*/ 3038700 w 4439443"/>
              <a:gd name="connsiteY34" fmla="*/ 233318 h 2871776"/>
              <a:gd name="connsiteX35" fmla="*/ 3272018 w 4439443"/>
              <a:gd name="connsiteY35" fmla="*/ 0 h 2871776"/>
              <a:gd name="connsiteX36" fmla="*/ 1752668 w 4439443"/>
              <a:gd name="connsiteY36" fmla="*/ 0 h 2871776"/>
              <a:gd name="connsiteX37" fmla="*/ 2686775 w 4439443"/>
              <a:gd name="connsiteY37" fmla="*/ 0 h 2871776"/>
              <a:gd name="connsiteX38" fmla="*/ 2920093 w 4439443"/>
              <a:gd name="connsiteY38" fmla="*/ 233318 h 2871776"/>
              <a:gd name="connsiteX39" fmla="*/ 2920093 w 4439443"/>
              <a:gd name="connsiteY39" fmla="*/ 1166563 h 2871776"/>
              <a:gd name="connsiteX40" fmla="*/ 2686775 w 4439443"/>
              <a:gd name="connsiteY40" fmla="*/ 1399881 h 2871776"/>
              <a:gd name="connsiteX41" fmla="*/ 1752668 w 4439443"/>
              <a:gd name="connsiteY41" fmla="*/ 1399881 h 2871776"/>
              <a:gd name="connsiteX42" fmla="*/ 1519350 w 4439443"/>
              <a:gd name="connsiteY42" fmla="*/ 1166563 h 2871776"/>
              <a:gd name="connsiteX43" fmla="*/ 1519350 w 4439443"/>
              <a:gd name="connsiteY43" fmla="*/ 233318 h 2871776"/>
              <a:gd name="connsiteX44" fmla="*/ 1752668 w 4439443"/>
              <a:gd name="connsiteY44" fmla="*/ 0 h 2871776"/>
              <a:gd name="connsiteX45" fmla="*/ 233318 w 4439443"/>
              <a:gd name="connsiteY45" fmla="*/ 0 h 2871776"/>
              <a:gd name="connsiteX46" fmla="*/ 1167425 w 4439443"/>
              <a:gd name="connsiteY46" fmla="*/ 0 h 2871776"/>
              <a:gd name="connsiteX47" fmla="*/ 1400743 w 4439443"/>
              <a:gd name="connsiteY47" fmla="*/ 233318 h 2871776"/>
              <a:gd name="connsiteX48" fmla="*/ 1400743 w 4439443"/>
              <a:gd name="connsiteY48" fmla="*/ 1166563 h 2871776"/>
              <a:gd name="connsiteX49" fmla="*/ 1167425 w 4439443"/>
              <a:gd name="connsiteY49" fmla="*/ 1399881 h 2871776"/>
              <a:gd name="connsiteX50" fmla="*/ 233318 w 4439443"/>
              <a:gd name="connsiteY50" fmla="*/ 1399881 h 2871776"/>
              <a:gd name="connsiteX51" fmla="*/ 0 w 4439443"/>
              <a:gd name="connsiteY51" fmla="*/ 1166563 h 2871776"/>
              <a:gd name="connsiteX52" fmla="*/ 0 w 4439443"/>
              <a:gd name="connsiteY52" fmla="*/ 233318 h 2871776"/>
              <a:gd name="connsiteX53" fmla="*/ 233318 w 4439443"/>
              <a:gd name="connsiteY53" fmla="*/ 0 h 2871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439443" h="2871776">
                <a:moveTo>
                  <a:pt x="3272018" y="1471895"/>
                </a:moveTo>
                <a:lnTo>
                  <a:pt x="4206125" y="1471895"/>
                </a:lnTo>
                <a:cubicBezTo>
                  <a:pt x="4334983" y="1471895"/>
                  <a:pt x="4439443" y="1576355"/>
                  <a:pt x="4439443" y="1705213"/>
                </a:cubicBezTo>
                <a:lnTo>
                  <a:pt x="4439443" y="2638458"/>
                </a:lnTo>
                <a:cubicBezTo>
                  <a:pt x="4439443" y="2767316"/>
                  <a:pt x="4334983" y="2871776"/>
                  <a:pt x="4206125" y="2871776"/>
                </a:cubicBezTo>
                <a:lnTo>
                  <a:pt x="3272018" y="2871776"/>
                </a:lnTo>
                <a:cubicBezTo>
                  <a:pt x="3143160" y="2871776"/>
                  <a:pt x="3038700" y="2767316"/>
                  <a:pt x="3038700" y="2638458"/>
                </a:cubicBezTo>
                <a:lnTo>
                  <a:pt x="3038700" y="1705213"/>
                </a:lnTo>
                <a:cubicBezTo>
                  <a:pt x="3038700" y="1576355"/>
                  <a:pt x="3143160" y="1471895"/>
                  <a:pt x="3272018" y="1471895"/>
                </a:cubicBezTo>
                <a:close/>
                <a:moveTo>
                  <a:pt x="1752668" y="1471895"/>
                </a:moveTo>
                <a:lnTo>
                  <a:pt x="2686775" y="1471895"/>
                </a:lnTo>
                <a:cubicBezTo>
                  <a:pt x="2815633" y="1471895"/>
                  <a:pt x="2920093" y="1576355"/>
                  <a:pt x="2920093" y="1705213"/>
                </a:cubicBezTo>
                <a:lnTo>
                  <a:pt x="2920093" y="2638458"/>
                </a:lnTo>
                <a:cubicBezTo>
                  <a:pt x="2920093" y="2767316"/>
                  <a:pt x="2815633" y="2871776"/>
                  <a:pt x="2686775" y="2871776"/>
                </a:cubicBezTo>
                <a:lnTo>
                  <a:pt x="1752668" y="2871776"/>
                </a:lnTo>
                <a:cubicBezTo>
                  <a:pt x="1623810" y="2871776"/>
                  <a:pt x="1519350" y="2767316"/>
                  <a:pt x="1519350" y="2638458"/>
                </a:cubicBezTo>
                <a:lnTo>
                  <a:pt x="1519350" y="1705213"/>
                </a:lnTo>
                <a:cubicBezTo>
                  <a:pt x="1519350" y="1576355"/>
                  <a:pt x="1623810" y="1471895"/>
                  <a:pt x="1752668" y="1471895"/>
                </a:cubicBezTo>
                <a:close/>
                <a:moveTo>
                  <a:pt x="233318" y="1471895"/>
                </a:moveTo>
                <a:lnTo>
                  <a:pt x="1167425" y="1471895"/>
                </a:lnTo>
                <a:cubicBezTo>
                  <a:pt x="1296283" y="1471895"/>
                  <a:pt x="1400743" y="1576355"/>
                  <a:pt x="1400743" y="1705213"/>
                </a:cubicBezTo>
                <a:lnTo>
                  <a:pt x="1400743" y="2638458"/>
                </a:lnTo>
                <a:cubicBezTo>
                  <a:pt x="1400743" y="2767316"/>
                  <a:pt x="1296283" y="2871776"/>
                  <a:pt x="1167425" y="2871776"/>
                </a:cubicBezTo>
                <a:lnTo>
                  <a:pt x="233318" y="2871776"/>
                </a:lnTo>
                <a:cubicBezTo>
                  <a:pt x="104460" y="2871776"/>
                  <a:pt x="0" y="2767316"/>
                  <a:pt x="0" y="2638458"/>
                </a:cubicBezTo>
                <a:lnTo>
                  <a:pt x="0" y="1705213"/>
                </a:lnTo>
                <a:cubicBezTo>
                  <a:pt x="0" y="1576355"/>
                  <a:pt x="104460" y="1471895"/>
                  <a:pt x="233318" y="1471895"/>
                </a:cubicBezTo>
                <a:close/>
                <a:moveTo>
                  <a:pt x="3272018" y="0"/>
                </a:moveTo>
                <a:lnTo>
                  <a:pt x="4206125" y="0"/>
                </a:lnTo>
                <a:cubicBezTo>
                  <a:pt x="4334983" y="0"/>
                  <a:pt x="4439443" y="104460"/>
                  <a:pt x="4439443" y="233318"/>
                </a:cubicBezTo>
                <a:lnTo>
                  <a:pt x="4439443" y="1166563"/>
                </a:lnTo>
                <a:cubicBezTo>
                  <a:pt x="4439443" y="1295421"/>
                  <a:pt x="4334983" y="1399881"/>
                  <a:pt x="4206125" y="1399881"/>
                </a:cubicBezTo>
                <a:lnTo>
                  <a:pt x="3272018" y="1399881"/>
                </a:lnTo>
                <a:cubicBezTo>
                  <a:pt x="3143160" y="1399881"/>
                  <a:pt x="3038700" y="1295421"/>
                  <a:pt x="3038700" y="1166563"/>
                </a:cubicBezTo>
                <a:lnTo>
                  <a:pt x="3038700" y="233318"/>
                </a:lnTo>
                <a:cubicBezTo>
                  <a:pt x="3038700" y="104460"/>
                  <a:pt x="3143160" y="0"/>
                  <a:pt x="3272018" y="0"/>
                </a:cubicBezTo>
                <a:close/>
                <a:moveTo>
                  <a:pt x="1752668" y="0"/>
                </a:moveTo>
                <a:lnTo>
                  <a:pt x="2686775" y="0"/>
                </a:lnTo>
                <a:cubicBezTo>
                  <a:pt x="2815633" y="0"/>
                  <a:pt x="2920093" y="104460"/>
                  <a:pt x="2920093" y="233318"/>
                </a:cubicBezTo>
                <a:lnTo>
                  <a:pt x="2920093" y="1166563"/>
                </a:lnTo>
                <a:cubicBezTo>
                  <a:pt x="2920093" y="1295421"/>
                  <a:pt x="2815633" y="1399881"/>
                  <a:pt x="2686775" y="1399881"/>
                </a:cubicBezTo>
                <a:lnTo>
                  <a:pt x="1752668" y="1399881"/>
                </a:lnTo>
                <a:cubicBezTo>
                  <a:pt x="1623810" y="1399881"/>
                  <a:pt x="1519350" y="1295421"/>
                  <a:pt x="1519350" y="1166563"/>
                </a:cubicBezTo>
                <a:lnTo>
                  <a:pt x="1519350" y="233318"/>
                </a:lnTo>
                <a:cubicBezTo>
                  <a:pt x="1519350" y="104460"/>
                  <a:pt x="1623810" y="0"/>
                  <a:pt x="1752668" y="0"/>
                </a:cubicBezTo>
                <a:close/>
                <a:moveTo>
                  <a:pt x="233318" y="0"/>
                </a:moveTo>
                <a:lnTo>
                  <a:pt x="1167425" y="0"/>
                </a:lnTo>
                <a:cubicBezTo>
                  <a:pt x="1296283" y="0"/>
                  <a:pt x="1400743" y="104460"/>
                  <a:pt x="1400743" y="233318"/>
                </a:cubicBezTo>
                <a:lnTo>
                  <a:pt x="1400743" y="1166563"/>
                </a:lnTo>
                <a:cubicBezTo>
                  <a:pt x="1400743" y="1295421"/>
                  <a:pt x="1296283" y="1399881"/>
                  <a:pt x="1167425" y="1399881"/>
                </a:cubicBezTo>
                <a:lnTo>
                  <a:pt x="233318" y="1399881"/>
                </a:lnTo>
                <a:cubicBezTo>
                  <a:pt x="104460" y="1399881"/>
                  <a:pt x="0" y="1295421"/>
                  <a:pt x="0" y="1166563"/>
                </a:cubicBezTo>
                <a:lnTo>
                  <a:pt x="0" y="233318"/>
                </a:lnTo>
                <a:cubicBezTo>
                  <a:pt x="0" y="104460"/>
                  <a:pt x="104460" y="0"/>
                  <a:pt x="233318" y="0"/>
                </a:cubicBezTo>
                <a:close/>
              </a:path>
            </a:pathLst>
          </a:custGeom>
        </p:spPr>
        <p:txBody>
          <a:bodyPr wrap="square">
            <a:noAutofit/>
          </a:bodyPr>
          <a:lstStyle/>
          <a:p>
            <a:endParaRPr lang="zh-CN" altLang="en-US"/>
          </a:p>
        </p:txBody>
      </p:sp>
      <p:sp>
        <p:nvSpPr>
          <p:cNvPr id="20" name="图片占位符 19"/>
          <p:cNvSpPr>
            <a:spLocks noGrp="1"/>
          </p:cNvSpPr>
          <p:nvPr>
            <p:ph type="pic" sz="quarter" idx="11"/>
          </p:nvPr>
        </p:nvSpPr>
        <p:spPr>
          <a:xfrm>
            <a:off x="6165055" y="1662099"/>
            <a:ext cx="4439444" cy="2871776"/>
          </a:xfrm>
          <a:custGeom>
            <a:avLst/>
            <a:gdLst>
              <a:gd name="connsiteX0" fmla="*/ 3272019 w 4439444"/>
              <a:gd name="connsiteY0" fmla="*/ 1471895 h 2871776"/>
              <a:gd name="connsiteX1" fmla="*/ 4206126 w 4439444"/>
              <a:gd name="connsiteY1" fmla="*/ 1471895 h 2871776"/>
              <a:gd name="connsiteX2" fmla="*/ 4439444 w 4439444"/>
              <a:gd name="connsiteY2" fmla="*/ 1705213 h 2871776"/>
              <a:gd name="connsiteX3" fmla="*/ 4439444 w 4439444"/>
              <a:gd name="connsiteY3" fmla="*/ 2638458 h 2871776"/>
              <a:gd name="connsiteX4" fmla="*/ 4206126 w 4439444"/>
              <a:gd name="connsiteY4" fmla="*/ 2871776 h 2871776"/>
              <a:gd name="connsiteX5" fmla="*/ 3272019 w 4439444"/>
              <a:gd name="connsiteY5" fmla="*/ 2871776 h 2871776"/>
              <a:gd name="connsiteX6" fmla="*/ 3038701 w 4439444"/>
              <a:gd name="connsiteY6" fmla="*/ 2638458 h 2871776"/>
              <a:gd name="connsiteX7" fmla="*/ 3038701 w 4439444"/>
              <a:gd name="connsiteY7" fmla="*/ 1705213 h 2871776"/>
              <a:gd name="connsiteX8" fmla="*/ 3272019 w 4439444"/>
              <a:gd name="connsiteY8" fmla="*/ 1471895 h 2871776"/>
              <a:gd name="connsiteX9" fmla="*/ 1752668 w 4439444"/>
              <a:gd name="connsiteY9" fmla="*/ 1471895 h 2871776"/>
              <a:gd name="connsiteX10" fmla="*/ 2686775 w 4439444"/>
              <a:gd name="connsiteY10" fmla="*/ 1471895 h 2871776"/>
              <a:gd name="connsiteX11" fmla="*/ 2920093 w 4439444"/>
              <a:gd name="connsiteY11" fmla="*/ 1705213 h 2871776"/>
              <a:gd name="connsiteX12" fmla="*/ 2920093 w 4439444"/>
              <a:gd name="connsiteY12" fmla="*/ 2638458 h 2871776"/>
              <a:gd name="connsiteX13" fmla="*/ 2686775 w 4439444"/>
              <a:gd name="connsiteY13" fmla="*/ 2871776 h 2871776"/>
              <a:gd name="connsiteX14" fmla="*/ 1752668 w 4439444"/>
              <a:gd name="connsiteY14" fmla="*/ 2871776 h 2871776"/>
              <a:gd name="connsiteX15" fmla="*/ 1519350 w 4439444"/>
              <a:gd name="connsiteY15" fmla="*/ 2638458 h 2871776"/>
              <a:gd name="connsiteX16" fmla="*/ 1519350 w 4439444"/>
              <a:gd name="connsiteY16" fmla="*/ 1705213 h 2871776"/>
              <a:gd name="connsiteX17" fmla="*/ 1752668 w 4439444"/>
              <a:gd name="connsiteY17" fmla="*/ 1471895 h 2871776"/>
              <a:gd name="connsiteX18" fmla="*/ 233318 w 4439444"/>
              <a:gd name="connsiteY18" fmla="*/ 1471895 h 2871776"/>
              <a:gd name="connsiteX19" fmla="*/ 1167425 w 4439444"/>
              <a:gd name="connsiteY19" fmla="*/ 1471895 h 2871776"/>
              <a:gd name="connsiteX20" fmla="*/ 1400743 w 4439444"/>
              <a:gd name="connsiteY20" fmla="*/ 1705213 h 2871776"/>
              <a:gd name="connsiteX21" fmla="*/ 1400743 w 4439444"/>
              <a:gd name="connsiteY21" fmla="*/ 2638458 h 2871776"/>
              <a:gd name="connsiteX22" fmla="*/ 1167425 w 4439444"/>
              <a:gd name="connsiteY22" fmla="*/ 2871776 h 2871776"/>
              <a:gd name="connsiteX23" fmla="*/ 233318 w 4439444"/>
              <a:gd name="connsiteY23" fmla="*/ 2871776 h 2871776"/>
              <a:gd name="connsiteX24" fmla="*/ 0 w 4439444"/>
              <a:gd name="connsiteY24" fmla="*/ 2638458 h 2871776"/>
              <a:gd name="connsiteX25" fmla="*/ 0 w 4439444"/>
              <a:gd name="connsiteY25" fmla="*/ 1705213 h 2871776"/>
              <a:gd name="connsiteX26" fmla="*/ 233318 w 4439444"/>
              <a:gd name="connsiteY26" fmla="*/ 1471895 h 2871776"/>
              <a:gd name="connsiteX27" fmla="*/ 3272019 w 4439444"/>
              <a:gd name="connsiteY27" fmla="*/ 0 h 2871776"/>
              <a:gd name="connsiteX28" fmla="*/ 4206126 w 4439444"/>
              <a:gd name="connsiteY28" fmla="*/ 0 h 2871776"/>
              <a:gd name="connsiteX29" fmla="*/ 4439444 w 4439444"/>
              <a:gd name="connsiteY29" fmla="*/ 233318 h 2871776"/>
              <a:gd name="connsiteX30" fmla="*/ 4439444 w 4439444"/>
              <a:gd name="connsiteY30" fmla="*/ 1166563 h 2871776"/>
              <a:gd name="connsiteX31" fmla="*/ 4206126 w 4439444"/>
              <a:gd name="connsiteY31" fmla="*/ 1399881 h 2871776"/>
              <a:gd name="connsiteX32" fmla="*/ 3272019 w 4439444"/>
              <a:gd name="connsiteY32" fmla="*/ 1399881 h 2871776"/>
              <a:gd name="connsiteX33" fmla="*/ 3038701 w 4439444"/>
              <a:gd name="connsiteY33" fmla="*/ 1166563 h 2871776"/>
              <a:gd name="connsiteX34" fmla="*/ 3038701 w 4439444"/>
              <a:gd name="connsiteY34" fmla="*/ 233318 h 2871776"/>
              <a:gd name="connsiteX35" fmla="*/ 3272019 w 4439444"/>
              <a:gd name="connsiteY35" fmla="*/ 0 h 2871776"/>
              <a:gd name="connsiteX36" fmla="*/ 1752668 w 4439444"/>
              <a:gd name="connsiteY36" fmla="*/ 0 h 2871776"/>
              <a:gd name="connsiteX37" fmla="*/ 2686775 w 4439444"/>
              <a:gd name="connsiteY37" fmla="*/ 0 h 2871776"/>
              <a:gd name="connsiteX38" fmla="*/ 2920093 w 4439444"/>
              <a:gd name="connsiteY38" fmla="*/ 233318 h 2871776"/>
              <a:gd name="connsiteX39" fmla="*/ 2920093 w 4439444"/>
              <a:gd name="connsiteY39" fmla="*/ 1166563 h 2871776"/>
              <a:gd name="connsiteX40" fmla="*/ 2686775 w 4439444"/>
              <a:gd name="connsiteY40" fmla="*/ 1399881 h 2871776"/>
              <a:gd name="connsiteX41" fmla="*/ 1752668 w 4439444"/>
              <a:gd name="connsiteY41" fmla="*/ 1399881 h 2871776"/>
              <a:gd name="connsiteX42" fmla="*/ 1519350 w 4439444"/>
              <a:gd name="connsiteY42" fmla="*/ 1166563 h 2871776"/>
              <a:gd name="connsiteX43" fmla="*/ 1519350 w 4439444"/>
              <a:gd name="connsiteY43" fmla="*/ 233318 h 2871776"/>
              <a:gd name="connsiteX44" fmla="*/ 1752668 w 4439444"/>
              <a:gd name="connsiteY44" fmla="*/ 0 h 2871776"/>
              <a:gd name="connsiteX45" fmla="*/ 233318 w 4439444"/>
              <a:gd name="connsiteY45" fmla="*/ 0 h 2871776"/>
              <a:gd name="connsiteX46" fmla="*/ 1167425 w 4439444"/>
              <a:gd name="connsiteY46" fmla="*/ 0 h 2871776"/>
              <a:gd name="connsiteX47" fmla="*/ 1400743 w 4439444"/>
              <a:gd name="connsiteY47" fmla="*/ 233318 h 2871776"/>
              <a:gd name="connsiteX48" fmla="*/ 1400743 w 4439444"/>
              <a:gd name="connsiteY48" fmla="*/ 1166563 h 2871776"/>
              <a:gd name="connsiteX49" fmla="*/ 1167425 w 4439444"/>
              <a:gd name="connsiteY49" fmla="*/ 1399881 h 2871776"/>
              <a:gd name="connsiteX50" fmla="*/ 233318 w 4439444"/>
              <a:gd name="connsiteY50" fmla="*/ 1399881 h 2871776"/>
              <a:gd name="connsiteX51" fmla="*/ 0 w 4439444"/>
              <a:gd name="connsiteY51" fmla="*/ 1166563 h 2871776"/>
              <a:gd name="connsiteX52" fmla="*/ 0 w 4439444"/>
              <a:gd name="connsiteY52" fmla="*/ 233318 h 2871776"/>
              <a:gd name="connsiteX53" fmla="*/ 233318 w 4439444"/>
              <a:gd name="connsiteY53" fmla="*/ 0 h 2871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439444" h="2871776">
                <a:moveTo>
                  <a:pt x="3272019" y="1471895"/>
                </a:moveTo>
                <a:lnTo>
                  <a:pt x="4206126" y="1471895"/>
                </a:lnTo>
                <a:cubicBezTo>
                  <a:pt x="4334984" y="1471895"/>
                  <a:pt x="4439444" y="1576355"/>
                  <a:pt x="4439444" y="1705213"/>
                </a:cubicBezTo>
                <a:lnTo>
                  <a:pt x="4439444" y="2638458"/>
                </a:lnTo>
                <a:cubicBezTo>
                  <a:pt x="4439444" y="2767316"/>
                  <a:pt x="4334984" y="2871776"/>
                  <a:pt x="4206126" y="2871776"/>
                </a:cubicBezTo>
                <a:lnTo>
                  <a:pt x="3272019" y="2871776"/>
                </a:lnTo>
                <a:cubicBezTo>
                  <a:pt x="3143161" y="2871776"/>
                  <a:pt x="3038701" y="2767316"/>
                  <a:pt x="3038701" y="2638458"/>
                </a:cubicBezTo>
                <a:lnTo>
                  <a:pt x="3038701" y="1705213"/>
                </a:lnTo>
                <a:cubicBezTo>
                  <a:pt x="3038701" y="1576355"/>
                  <a:pt x="3143161" y="1471895"/>
                  <a:pt x="3272019" y="1471895"/>
                </a:cubicBezTo>
                <a:close/>
                <a:moveTo>
                  <a:pt x="1752668" y="1471895"/>
                </a:moveTo>
                <a:lnTo>
                  <a:pt x="2686775" y="1471895"/>
                </a:lnTo>
                <a:cubicBezTo>
                  <a:pt x="2815633" y="1471895"/>
                  <a:pt x="2920093" y="1576355"/>
                  <a:pt x="2920093" y="1705213"/>
                </a:cubicBezTo>
                <a:lnTo>
                  <a:pt x="2920093" y="2638458"/>
                </a:lnTo>
                <a:cubicBezTo>
                  <a:pt x="2920093" y="2767316"/>
                  <a:pt x="2815633" y="2871776"/>
                  <a:pt x="2686775" y="2871776"/>
                </a:cubicBezTo>
                <a:lnTo>
                  <a:pt x="1752668" y="2871776"/>
                </a:lnTo>
                <a:cubicBezTo>
                  <a:pt x="1623810" y="2871776"/>
                  <a:pt x="1519350" y="2767316"/>
                  <a:pt x="1519350" y="2638458"/>
                </a:cubicBezTo>
                <a:lnTo>
                  <a:pt x="1519350" y="1705213"/>
                </a:lnTo>
                <a:cubicBezTo>
                  <a:pt x="1519350" y="1576355"/>
                  <a:pt x="1623810" y="1471895"/>
                  <a:pt x="1752668" y="1471895"/>
                </a:cubicBezTo>
                <a:close/>
                <a:moveTo>
                  <a:pt x="233318" y="1471895"/>
                </a:moveTo>
                <a:lnTo>
                  <a:pt x="1167425" y="1471895"/>
                </a:lnTo>
                <a:cubicBezTo>
                  <a:pt x="1296283" y="1471895"/>
                  <a:pt x="1400743" y="1576355"/>
                  <a:pt x="1400743" y="1705213"/>
                </a:cubicBezTo>
                <a:lnTo>
                  <a:pt x="1400743" y="2638458"/>
                </a:lnTo>
                <a:cubicBezTo>
                  <a:pt x="1400743" y="2767316"/>
                  <a:pt x="1296283" y="2871776"/>
                  <a:pt x="1167425" y="2871776"/>
                </a:cubicBezTo>
                <a:lnTo>
                  <a:pt x="233318" y="2871776"/>
                </a:lnTo>
                <a:cubicBezTo>
                  <a:pt x="104460" y="2871776"/>
                  <a:pt x="0" y="2767316"/>
                  <a:pt x="0" y="2638458"/>
                </a:cubicBezTo>
                <a:lnTo>
                  <a:pt x="0" y="1705213"/>
                </a:lnTo>
                <a:cubicBezTo>
                  <a:pt x="0" y="1576355"/>
                  <a:pt x="104460" y="1471895"/>
                  <a:pt x="233318" y="1471895"/>
                </a:cubicBezTo>
                <a:close/>
                <a:moveTo>
                  <a:pt x="3272019" y="0"/>
                </a:moveTo>
                <a:lnTo>
                  <a:pt x="4206126" y="0"/>
                </a:lnTo>
                <a:cubicBezTo>
                  <a:pt x="4334984" y="0"/>
                  <a:pt x="4439444" y="104460"/>
                  <a:pt x="4439444" y="233318"/>
                </a:cubicBezTo>
                <a:lnTo>
                  <a:pt x="4439444" y="1166563"/>
                </a:lnTo>
                <a:cubicBezTo>
                  <a:pt x="4439444" y="1295421"/>
                  <a:pt x="4334984" y="1399881"/>
                  <a:pt x="4206126" y="1399881"/>
                </a:cubicBezTo>
                <a:lnTo>
                  <a:pt x="3272019" y="1399881"/>
                </a:lnTo>
                <a:cubicBezTo>
                  <a:pt x="3143161" y="1399881"/>
                  <a:pt x="3038701" y="1295421"/>
                  <a:pt x="3038701" y="1166563"/>
                </a:cubicBezTo>
                <a:lnTo>
                  <a:pt x="3038701" y="233318"/>
                </a:lnTo>
                <a:cubicBezTo>
                  <a:pt x="3038701" y="104460"/>
                  <a:pt x="3143161" y="0"/>
                  <a:pt x="3272019" y="0"/>
                </a:cubicBezTo>
                <a:close/>
                <a:moveTo>
                  <a:pt x="1752668" y="0"/>
                </a:moveTo>
                <a:lnTo>
                  <a:pt x="2686775" y="0"/>
                </a:lnTo>
                <a:cubicBezTo>
                  <a:pt x="2815633" y="0"/>
                  <a:pt x="2920093" y="104460"/>
                  <a:pt x="2920093" y="233318"/>
                </a:cubicBezTo>
                <a:lnTo>
                  <a:pt x="2920093" y="1166563"/>
                </a:lnTo>
                <a:cubicBezTo>
                  <a:pt x="2920093" y="1295421"/>
                  <a:pt x="2815633" y="1399881"/>
                  <a:pt x="2686775" y="1399881"/>
                </a:cubicBezTo>
                <a:lnTo>
                  <a:pt x="1752668" y="1399881"/>
                </a:lnTo>
                <a:cubicBezTo>
                  <a:pt x="1623810" y="1399881"/>
                  <a:pt x="1519350" y="1295421"/>
                  <a:pt x="1519350" y="1166563"/>
                </a:cubicBezTo>
                <a:lnTo>
                  <a:pt x="1519350" y="233318"/>
                </a:lnTo>
                <a:cubicBezTo>
                  <a:pt x="1519350" y="104460"/>
                  <a:pt x="1623810" y="0"/>
                  <a:pt x="1752668" y="0"/>
                </a:cubicBezTo>
                <a:close/>
                <a:moveTo>
                  <a:pt x="233318" y="0"/>
                </a:moveTo>
                <a:lnTo>
                  <a:pt x="1167425" y="0"/>
                </a:lnTo>
                <a:cubicBezTo>
                  <a:pt x="1296283" y="0"/>
                  <a:pt x="1400743" y="104460"/>
                  <a:pt x="1400743" y="233318"/>
                </a:cubicBezTo>
                <a:lnTo>
                  <a:pt x="1400743" y="1166563"/>
                </a:lnTo>
                <a:cubicBezTo>
                  <a:pt x="1400743" y="1295421"/>
                  <a:pt x="1296283" y="1399881"/>
                  <a:pt x="1167425" y="1399881"/>
                </a:cubicBezTo>
                <a:lnTo>
                  <a:pt x="233318" y="1399881"/>
                </a:lnTo>
                <a:cubicBezTo>
                  <a:pt x="104460" y="1399881"/>
                  <a:pt x="0" y="1295421"/>
                  <a:pt x="0" y="1166563"/>
                </a:cubicBezTo>
                <a:lnTo>
                  <a:pt x="0" y="233318"/>
                </a:lnTo>
                <a:cubicBezTo>
                  <a:pt x="0" y="104460"/>
                  <a:pt x="104460" y="0"/>
                  <a:pt x="233318"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584522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1366407" y="1939020"/>
            <a:ext cx="2262632" cy="2263274"/>
          </a:xfrm>
          <a:custGeom>
            <a:avLst/>
            <a:gdLst>
              <a:gd name="connsiteX0" fmla="*/ 1131316 w 2262632"/>
              <a:gd name="connsiteY0" fmla="*/ 0 h 2263274"/>
              <a:gd name="connsiteX1" fmla="*/ 2262632 w 2262632"/>
              <a:gd name="connsiteY1" fmla="*/ 1131637 h 2263274"/>
              <a:gd name="connsiteX2" fmla="*/ 1131316 w 2262632"/>
              <a:gd name="connsiteY2" fmla="*/ 2263274 h 2263274"/>
              <a:gd name="connsiteX3" fmla="*/ 0 w 2262632"/>
              <a:gd name="connsiteY3" fmla="*/ 1131637 h 2263274"/>
            </a:gdLst>
            <a:ahLst/>
            <a:cxnLst>
              <a:cxn ang="0">
                <a:pos x="connsiteX0" y="connsiteY0"/>
              </a:cxn>
              <a:cxn ang="0">
                <a:pos x="connsiteX1" y="connsiteY1"/>
              </a:cxn>
              <a:cxn ang="0">
                <a:pos x="connsiteX2" y="connsiteY2"/>
              </a:cxn>
              <a:cxn ang="0">
                <a:pos x="connsiteX3" y="connsiteY3"/>
              </a:cxn>
            </a:cxnLst>
            <a:rect l="l" t="t" r="r" b="b"/>
            <a:pathLst>
              <a:path w="2262632" h="2263274">
                <a:moveTo>
                  <a:pt x="1131316" y="0"/>
                </a:moveTo>
                <a:lnTo>
                  <a:pt x="2262632" y="1131637"/>
                </a:lnTo>
                <a:lnTo>
                  <a:pt x="1131316" y="2263274"/>
                </a:lnTo>
                <a:lnTo>
                  <a:pt x="0" y="1131637"/>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756270" y="1939020"/>
            <a:ext cx="2262632" cy="2263274"/>
          </a:xfrm>
          <a:custGeom>
            <a:avLst/>
            <a:gdLst>
              <a:gd name="connsiteX0" fmla="*/ 1131316 w 2262632"/>
              <a:gd name="connsiteY0" fmla="*/ 0 h 2263274"/>
              <a:gd name="connsiteX1" fmla="*/ 2262632 w 2262632"/>
              <a:gd name="connsiteY1" fmla="*/ 1131637 h 2263274"/>
              <a:gd name="connsiteX2" fmla="*/ 1131316 w 2262632"/>
              <a:gd name="connsiteY2" fmla="*/ 2263274 h 2263274"/>
              <a:gd name="connsiteX3" fmla="*/ 0 w 2262632"/>
              <a:gd name="connsiteY3" fmla="*/ 1131637 h 2263274"/>
            </a:gdLst>
            <a:ahLst/>
            <a:cxnLst>
              <a:cxn ang="0">
                <a:pos x="connsiteX0" y="connsiteY0"/>
              </a:cxn>
              <a:cxn ang="0">
                <a:pos x="connsiteX1" y="connsiteY1"/>
              </a:cxn>
              <a:cxn ang="0">
                <a:pos x="connsiteX2" y="connsiteY2"/>
              </a:cxn>
              <a:cxn ang="0">
                <a:pos x="connsiteX3" y="connsiteY3"/>
              </a:cxn>
            </a:cxnLst>
            <a:rect l="l" t="t" r="r" b="b"/>
            <a:pathLst>
              <a:path w="2262632" h="2263274">
                <a:moveTo>
                  <a:pt x="1131316" y="0"/>
                </a:moveTo>
                <a:lnTo>
                  <a:pt x="2262632" y="1131637"/>
                </a:lnTo>
                <a:lnTo>
                  <a:pt x="1131316" y="2263274"/>
                </a:lnTo>
                <a:lnTo>
                  <a:pt x="0" y="1131637"/>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6146134" y="1939020"/>
            <a:ext cx="2262632" cy="2263274"/>
          </a:xfrm>
          <a:custGeom>
            <a:avLst/>
            <a:gdLst>
              <a:gd name="connsiteX0" fmla="*/ 1131316 w 2262632"/>
              <a:gd name="connsiteY0" fmla="*/ 0 h 2263274"/>
              <a:gd name="connsiteX1" fmla="*/ 2262632 w 2262632"/>
              <a:gd name="connsiteY1" fmla="*/ 1131637 h 2263274"/>
              <a:gd name="connsiteX2" fmla="*/ 1131316 w 2262632"/>
              <a:gd name="connsiteY2" fmla="*/ 2263274 h 2263274"/>
              <a:gd name="connsiteX3" fmla="*/ 0 w 2262632"/>
              <a:gd name="connsiteY3" fmla="*/ 1131637 h 2263274"/>
            </a:gdLst>
            <a:ahLst/>
            <a:cxnLst>
              <a:cxn ang="0">
                <a:pos x="connsiteX0" y="connsiteY0"/>
              </a:cxn>
              <a:cxn ang="0">
                <a:pos x="connsiteX1" y="connsiteY1"/>
              </a:cxn>
              <a:cxn ang="0">
                <a:pos x="connsiteX2" y="connsiteY2"/>
              </a:cxn>
              <a:cxn ang="0">
                <a:pos x="connsiteX3" y="connsiteY3"/>
              </a:cxn>
            </a:cxnLst>
            <a:rect l="l" t="t" r="r" b="b"/>
            <a:pathLst>
              <a:path w="2262632" h="2263274">
                <a:moveTo>
                  <a:pt x="1131316" y="0"/>
                </a:moveTo>
                <a:lnTo>
                  <a:pt x="2262632" y="1131637"/>
                </a:lnTo>
                <a:lnTo>
                  <a:pt x="1131316" y="2263274"/>
                </a:lnTo>
                <a:lnTo>
                  <a:pt x="0" y="1131637"/>
                </a:lnTo>
                <a:close/>
              </a:path>
            </a:pathLst>
          </a:custGeom>
        </p:spPr>
        <p:txBody>
          <a:bodyPr wrap="square">
            <a:noAutofit/>
          </a:bodyPr>
          <a:lstStyle/>
          <a:p>
            <a:endParaRPr lang="zh-CN" altLang="en-US"/>
          </a:p>
        </p:txBody>
      </p:sp>
      <p:sp>
        <p:nvSpPr>
          <p:cNvPr id="11" name="图片占位符 10"/>
          <p:cNvSpPr>
            <a:spLocks noGrp="1"/>
          </p:cNvSpPr>
          <p:nvPr>
            <p:ph type="pic" sz="quarter" idx="13"/>
          </p:nvPr>
        </p:nvSpPr>
        <p:spPr>
          <a:xfrm>
            <a:off x="8535996" y="1939020"/>
            <a:ext cx="2262632" cy="2263274"/>
          </a:xfrm>
          <a:custGeom>
            <a:avLst/>
            <a:gdLst>
              <a:gd name="connsiteX0" fmla="*/ 1131316 w 2262632"/>
              <a:gd name="connsiteY0" fmla="*/ 0 h 2263274"/>
              <a:gd name="connsiteX1" fmla="*/ 2262632 w 2262632"/>
              <a:gd name="connsiteY1" fmla="*/ 1131637 h 2263274"/>
              <a:gd name="connsiteX2" fmla="*/ 1131316 w 2262632"/>
              <a:gd name="connsiteY2" fmla="*/ 2263274 h 2263274"/>
              <a:gd name="connsiteX3" fmla="*/ 0 w 2262632"/>
              <a:gd name="connsiteY3" fmla="*/ 1131637 h 2263274"/>
            </a:gdLst>
            <a:ahLst/>
            <a:cxnLst>
              <a:cxn ang="0">
                <a:pos x="connsiteX0" y="connsiteY0"/>
              </a:cxn>
              <a:cxn ang="0">
                <a:pos x="connsiteX1" y="connsiteY1"/>
              </a:cxn>
              <a:cxn ang="0">
                <a:pos x="connsiteX2" y="connsiteY2"/>
              </a:cxn>
              <a:cxn ang="0">
                <a:pos x="connsiteX3" y="connsiteY3"/>
              </a:cxn>
            </a:cxnLst>
            <a:rect l="l" t="t" r="r" b="b"/>
            <a:pathLst>
              <a:path w="2262632" h="2263274">
                <a:moveTo>
                  <a:pt x="1131316" y="0"/>
                </a:moveTo>
                <a:lnTo>
                  <a:pt x="2262632" y="1131637"/>
                </a:lnTo>
                <a:lnTo>
                  <a:pt x="1131316" y="2263274"/>
                </a:lnTo>
                <a:lnTo>
                  <a:pt x="0" y="113163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91627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4711339" y="2393048"/>
            <a:ext cx="2765746" cy="2765744"/>
          </a:xfrm>
          <a:custGeom>
            <a:avLst/>
            <a:gdLst>
              <a:gd name="connsiteX0" fmla="*/ 1382873 w 2765746"/>
              <a:gd name="connsiteY0" fmla="*/ 0 h 2765744"/>
              <a:gd name="connsiteX1" fmla="*/ 2765746 w 2765746"/>
              <a:gd name="connsiteY1" fmla="*/ 1382872 h 2765744"/>
              <a:gd name="connsiteX2" fmla="*/ 1382873 w 2765746"/>
              <a:gd name="connsiteY2" fmla="*/ 2765744 h 2765744"/>
              <a:gd name="connsiteX3" fmla="*/ 0 w 2765746"/>
              <a:gd name="connsiteY3" fmla="*/ 1382872 h 2765744"/>
              <a:gd name="connsiteX4" fmla="*/ 1382873 w 2765746"/>
              <a:gd name="connsiteY4" fmla="*/ 0 h 2765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5746" h="2765744">
                <a:moveTo>
                  <a:pt x="1382873" y="0"/>
                </a:moveTo>
                <a:cubicBezTo>
                  <a:pt x="2146613" y="0"/>
                  <a:pt x="2765746" y="619133"/>
                  <a:pt x="2765746" y="1382872"/>
                </a:cubicBezTo>
                <a:cubicBezTo>
                  <a:pt x="2765746" y="2146611"/>
                  <a:pt x="2146613" y="2765744"/>
                  <a:pt x="1382873" y="2765744"/>
                </a:cubicBezTo>
                <a:cubicBezTo>
                  <a:pt x="619133" y="2765744"/>
                  <a:pt x="0" y="2146611"/>
                  <a:pt x="0" y="1382872"/>
                </a:cubicBezTo>
                <a:cubicBezTo>
                  <a:pt x="0" y="619133"/>
                  <a:pt x="619133" y="0"/>
                  <a:pt x="138287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001803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485877" y="2112752"/>
            <a:ext cx="2174677" cy="3250740"/>
          </a:xfrm>
          <a:custGeom>
            <a:avLst/>
            <a:gdLst>
              <a:gd name="connsiteX0" fmla="*/ 0 w 2174677"/>
              <a:gd name="connsiteY0" fmla="*/ 0 h 3250740"/>
              <a:gd name="connsiteX1" fmla="*/ 2174677 w 2174677"/>
              <a:gd name="connsiteY1" fmla="*/ 0 h 3250740"/>
              <a:gd name="connsiteX2" fmla="*/ 2174677 w 2174677"/>
              <a:gd name="connsiteY2" fmla="*/ 3250740 h 3250740"/>
              <a:gd name="connsiteX3" fmla="*/ 0 w 2174677"/>
              <a:gd name="connsiteY3" fmla="*/ 3250740 h 3250740"/>
            </a:gdLst>
            <a:ahLst/>
            <a:cxnLst>
              <a:cxn ang="0">
                <a:pos x="connsiteX0" y="connsiteY0"/>
              </a:cxn>
              <a:cxn ang="0">
                <a:pos x="connsiteX1" y="connsiteY1"/>
              </a:cxn>
              <a:cxn ang="0">
                <a:pos x="connsiteX2" y="connsiteY2"/>
              </a:cxn>
              <a:cxn ang="0">
                <a:pos x="connsiteX3" y="connsiteY3"/>
              </a:cxn>
            </a:cxnLst>
            <a:rect l="l" t="t" r="r" b="b"/>
            <a:pathLst>
              <a:path w="2174677" h="3250740">
                <a:moveTo>
                  <a:pt x="0" y="0"/>
                </a:moveTo>
                <a:lnTo>
                  <a:pt x="2174677" y="0"/>
                </a:lnTo>
                <a:lnTo>
                  <a:pt x="2174677" y="3250740"/>
                </a:lnTo>
                <a:lnTo>
                  <a:pt x="0" y="325074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5928763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385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6" cstate="print">
            <a:extLst>
              <a:ext uri="{28A0092B-C50C-407E-A947-70E740481C1C}">
                <a14:useLocalDpi xmlns:a14="http://schemas.microsoft.com/office/drawing/2010/main" val="0"/>
              </a:ext>
            </a:extLst>
          </a:blip>
          <a:srcRect l="10116" t="13750" r="36110" b="52083"/>
          <a:stretch/>
        </p:blipFill>
        <p:spPr>
          <a:xfrm>
            <a:off x="0" y="0"/>
            <a:ext cx="12192000" cy="6858000"/>
          </a:xfrm>
          <a:prstGeom prst="rect">
            <a:avLst/>
          </a:prstGeom>
        </p:spPr>
      </p:pic>
    </p:spTree>
    <p:extLst>
      <p:ext uri="{BB962C8B-B14F-4D97-AF65-F5344CB8AC3E}">
        <p14:creationId xmlns:p14="http://schemas.microsoft.com/office/powerpoint/2010/main" val="971728245"/>
      </p:ext>
    </p:extLst>
  </p:cSld>
  <p:clrMap bg1="lt1" tx1="dk1" bg2="lt2" tx2="dk2" accent1="accent1" accent2="accent2" accent3="accent3" accent4="accent4" accent5="accent5" accent6="accent6" hlink="hlink" folHlink="folHlink"/>
  <p:sldLayoutIdLst>
    <p:sldLayoutId id="2147483663" r:id="rId1"/>
    <p:sldLayoutId id="2147483661" r:id="rId2"/>
    <p:sldLayoutId id="2147483664" r:id="rId3"/>
    <p:sldLayoutId id="2147483662" r:id="rId4"/>
    <p:sldLayoutId id="2147483673" r:id="rId5"/>
    <p:sldLayoutId id="2147483672" r:id="rId6"/>
    <p:sldLayoutId id="2147483671" r:id="rId7"/>
    <p:sldLayoutId id="2147483670" r:id="rId8"/>
    <p:sldLayoutId id="2147483669" r:id="rId9"/>
    <p:sldLayoutId id="2147483668" r:id="rId10"/>
    <p:sldLayoutId id="2147483667" r:id="rId11"/>
    <p:sldLayoutId id="2147483666" r:id="rId12"/>
    <p:sldLayoutId id="214748366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jp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8.jpg"/><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9.xml"/><Relationship Id="rId5" Type="http://schemas.openxmlformats.org/officeDocument/2006/relationships/image" Target="../media/image10.jpg"/><Relationship Id="rId4" Type="http://schemas.openxmlformats.org/officeDocument/2006/relationships/image" Target="../media/image11.jp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2.xml"/><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18.jpg"/><Relationship Id="rId4" Type="http://schemas.openxmlformats.org/officeDocument/2006/relationships/image" Target="../media/image10.jp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18.jp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0.jp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D7D9F90F-4D32-4624-BA24-46C37B5ADD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64276"/>
          </a:xfrm>
          <a:prstGeom prst="rect">
            <a:avLst/>
          </a:prstGeom>
        </p:spPr>
      </p:pic>
      <p:sp>
        <p:nvSpPr>
          <p:cNvPr id="5" name="文本框 4"/>
          <p:cNvSpPr txBox="1"/>
          <p:nvPr/>
        </p:nvSpPr>
        <p:spPr>
          <a:xfrm>
            <a:off x="3327399" y="3023123"/>
            <a:ext cx="5537202" cy="61106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3200">
                <a:solidFill>
                  <a:schemeClr val="bg1">
                    <a:lumMod val="75000"/>
                  </a:schemeClr>
                </a:solidFill>
                <a:latin typeface="+mj-ea"/>
                <a:ea typeface="+mj-ea"/>
              </a:rPr>
              <a:t>毕业感恩老师</a:t>
            </a:r>
            <a:r>
              <a:rPr lang="en-US" altLang="zh-CN" sz="3200">
                <a:solidFill>
                  <a:schemeClr val="bg1">
                    <a:lumMod val="75000"/>
                  </a:schemeClr>
                </a:solidFill>
                <a:latin typeface="+mj-ea"/>
                <a:ea typeface="+mj-ea"/>
              </a:rPr>
              <a:t>ppt</a:t>
            </a:r>
            <a:r>
              <a:rPr lang="zh-CN" altLang="en-US" sz="3200">
                <a:solidFill>
                  <a:schemeClr val="bg1">
                    <a:lumMod val="75000"/>
                  </a:schemeClr>
                </a:solidFill>
                <a:latin typeface="+mj-ea"/>
                <a:ea typeface="+mj-ea"/>
              </a:rPr>
              <a:t>模板</a:t>
            </a:r>
            <a:endParaRPr lang="en-US" altLang="zh-CN" sz="3200" dirty="0">
              <a:solidFill>
                <a:schemeClr val="bg1">
                  <a:lumMod val="75000"/>
                </a:schemeClr>
              </a:solidFill>
              <a:latin typeface="+mj-ea"/>
              <a:ea typeface="+mj-ea"/>
            </a:endParaRPr>
          </a:p>
        </p:txBody>
      </p:sp>
      <p:pic>
        <p:nvPicPr>
          <p:cNvPr id="11" name="图片 10">
            <a:extLst>
              <a:ext uri="{FF2B5EF4-FFF2-40B4-BE49-F238E27FC236}">
                <a16:creationId xmlns:a16="http://schemas.microsoft.com/office/drawing/2014/main" xmlns="" id="{E320BD2D-118D-4587-A039-B16DE19441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3634" y="1169561"/>
            <a:ext cx="7689599" cy="1724997"/>
          </a:xfrm>
          <a:prstGeom prst="rect">
            <a:avLst/>
          </a:prstGeom>
        </p:spPr>
      </p:pic>
      <p:pic>
        <p:nvPicPr>
          <p:cNvPr id="12" name="32bOOOPICfe-1">
            <a:hlinkClick r:id="" action="ppaction://media"/>
            <a:extLst>
              <a:ext uri="{FF2B5EF4-FFF2-40B4-BE49-F238E27FC236}">
                <a16:creationId xmlns:a16="http://schemas.microsoft.com/office/drawing/2014/main" xmlns="" id="{45819CA1-C335-41C9-8735-483B80EDE92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27100" y="304800"/>
            <a:ext cx="609600" cy="609600"/>
          </a:xfrm>
          <a:prstGeom prst="rect">
            <a:avLst/>
          </a:prstGeom>
        </p:spPr>
      </p:pic>
    </p:spTree>
    <p:extLst>
      <p:ext uri="{BB962C8B-B14F-4D97-AF65-F5344CB8AC3E}">
        <p14:creationId xmlns:p14="http://schemas.microsoft.com/office/powerpoint/2010/main" val="3603865131"/>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1750"/>
                                        <p:tgtEl>
                                          <p:spTgt spid="11"/>
                                        </p:tgtEl>
                                      </p:cBhvr>
                                    </p:animEffect>
                                  </p:childTnLst>
                                </p:cTn>
                              </p:par>
                              <p:par>
                                <p:cTn id="11" presetID="47"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6" repeatCount="indefinite" fill="remove" display="0">
                  <p:stCondLst>
                    <p:cond delay="indefinite"/>
                  </p:stCondLst>
                  <p:endCondLst>
                    <p:cond evt="onStopAudio" delay="0">
                      <p:tgtEl>
                        <p:sldTgt/>
                      </p:tgtEl>
                    </p:cond>
                  </p:endCondLst>
                </p:cTn>
                <p:tgtEl>
                  <p:spTgt spid="12"/>
                </p:tgtEl>
              </p:cMediaNode>
            </p:audio>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3" name="组合 12"/>
          <p:cNvGrpSpPr/>
          <p:nvPr/>
        </p:nvGrpSpPr>
        <p:grpSpPr>
          <a:xfrm>
            <a:off x="6482942" y="1309349"/>
            <a:ext cx="4186646" cy="731108"/>
            <a:chOff x="7713254" y="2185443"/>
            <a:chExt cx="4186646" cy="731108"/>
          </a:xfrm>
        </p:grpSpPr>
        <p:sp>
          <p:nvSpPr>
            <p:cNvPr id="11" name="文本框 10"/>
            <p:cNvSpPr txBox="1"/>
            <p:nvPr/>
          </p:nvSpPr>
          <p:spPr>
            <a:xfrm>
              <a:off x="7713254" y="2185443"/>
              <a:ext cx="3057247" cy="523220"/>
            </a:xfrm>
            <a:prstGeom prst="rect">
              <a:avLst/>
            </a:prstGeom>
            <a:noFill/>
          </p:spPr>
          <p:txBody>
            <a:bodyPr wrap="none" rtlCol="0">
              <a:spAutoFit/>
            </a:bodyPr>
            <a:lstStyle/>
            <a:p>
              <a:r>
                <a:rPr lang="zh-CN" altLang="en-US" sz="2800" dirty="0">
                  <a:solidFill>
                    <a:schemeClr val="bg1"/>
                  </a:solidFill>
                  <a:latin typeface="迷你简准圆" panose="03000509000000000000" pitchFamily="65" charset="-122"/>
                  <a:ea typeface="迷你简准圆" panose="03000509000000000000" pitchFamily="65" charset="-122"/>
                </a:rPr>
                <a:t>标题文字添加此处</a:t>
              </a:r>
            </a:p>
          </p:txBody>
        </p:sp>
        <p:sp>
          <p:nvSpPr>
            <p:cNvPr id="12" name="文本框 11"/>
            <p:cNvSpPr txBox="1"/>
            <p:nvPr/>
          </p:nvSpPr>
          <p:spPr>
            <a:xfrm>
              <a:off x="7713254" y="2631216"/>
              <a:ext cx="41866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75000"/>
                    </a:schemeClr>
                  </a:solidFill>
                  <a:latin typeface="+mj-ea"/>
                  <a:ea typeface="+mj-ea"/>
                </a:rPr>
                <a:t>print the presentation and make it into a film wider field</a:t>
              </a:r>
            </a:p>
          </p:txBody>
        </p:sp>
      </p:grpSp>
      <p:grpSp>
        <p:nvGrpSpPr>
          <p:cNvPr id="14" name="组合 13"/>
          <p:cNvGrpSpPr/>
          <p:nvPr/>
        </p:nvGrpSpPr>
        <p:grpSpPr>
          <a:xfrm>
            <a:off x="6482942" y="2326347"/>
            <a:ext cx="4186646" cy="731108"/>
            <a:chOff x="7713254" y="2185443"/>
            <a:chExt cx="4186646" cy="731108"/>
          </a:xfrm>
        </p:grpSpPr>
        <p:sp>
          <p:nvSpPr>
            <p:cNvPr id="15" name="文本框 14"/>
            <p:cNvSpPr txBox="1"/>
            <p:nvPr/>
          </p:nvSpPr>
          <p:spPr>
            <a:xfrm>
              <a:off x="7713254" y="2185443"/>
              <a:ext cx="3057247" cy="523220"/>
            </a:xfrm>
            <a:prstGeom prst="rect">
              <a:avLst/>
            </a:prstGeom>
            <a:noFill/>
          </p:spPr>
          <p:txBody>
            <a:bodyPr wrap="none" rtlCol="0">
              <a:spAutoFit/>
            </a:bodyPr>
            <a:lstStyle/>
            <a:p>
              <a:r>
                <a:rPr lang="zh-CN" altLang="en-US" sz="2800" dirty="0">
                  <a:solidFill>
                    <a:schemeClr val="bg1"/>
                  </a:solidFill>
                  <a:latin typeface="迷你简准圆" panose="03000509000000000000" pitchFamily="65" charset="-122"/>
                  <a:ea typeface="迷你简准圆" panose="03000509000000000000" pitchFamily="65" charset="-122"/>
                </a:rPr>
                <a:t>标题文字添加此处</a:t>
              </a:r>
            </a:p>
          </p:txBody>
        </p:sp>
        <p:sp>
          <p:nvSpPr>
            <p:cNvPr id="16" name="文本框 15"/>
            <p:cNvSpPr txBox="1"/>
            <p:nvPr/>
          </p:nvSpPr>
          <p:spPr>
            <a:xfrm>
              <a:off x="7713254" y="2631216"/>
              <a:ext cx="41866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75000"/>
                    </a:schemeClr>
                  </a:solidFill>
                  <a:latin typeface="+mj-ea"/>
                  <a:ea typeface="+mj-ea"/>
                </a:rPr>
                <a:t>print the presentation and make it into a film wider field</a:t>
              </a:r>
            </a:p>
          </p:txBody>
        </p:sp>
      </p:grpSp>
      <p:grpSp>
        <p:nvGrpSpPr>
          <p:cNvPr id="17" name="组合 16"/>
          <p:cNvGrpSpPr/>
          <p:nvPr/>
        </p:nvGrpSpPr>
        <p:grpSpPr>
          <a:xfrm>
            <a:off x="6482942" y="3343345"/>
            <a:ext cx="4186646" cy="731108"/>
            <a:chOff x="7713254" y="2185443"/>
            <a:chExt cx="4186646" cy="731108"/>
          </a:xfrm>
        </p:grpSpPr>
        <p:sp>
          <p:nvSpPr>
            <p:cNvPr id="18" name="文本框 17"/>
            <p:cNvSpPr txBox="1"/>
            <p:nvPr/>
          </p:nvSpPr>
          <p:spPr>
            <a:xfrm>
              <a:off x="7713254" y="2185443"/>
              <a:ext cx="3057247" cy="523220"/>
            </a:xfrm>
            <a:prstGeom prst="rect">
              <a:avLst/>
            </a:prstGeom>
            <a:noFill/>
          </p:spPr>
          <p:txBody>
            <a:bodyPr wrap="none" rtlCol="0">
              <a:spAutoFit/>
            </a:bodyPr>
            <a:lstStyle/>
            <a:p>
              <a:r>
                <a:rPr lang="zh-CN" altLang="en-US" sz="2800" dirty="0">
                  <a:solidFill>
                    <a:schemeClr val="bg1"/>
                  </a:solidFill>
                  <a:latin typeface="迷你简准圆" panose="03000509000000000000" pitchFamily="65" charset="-122"/>
                  <a:ea typeface="迷你简准圆" panose="03000509000000000000" pitchFamily="65" charset="-122"/>
                </a:rPr>
                <a:t>标题文字添加此处</a:t>
              </a:r>
            </a:p>
          </p:txBody>
        </p:sp>
        <p:sp>
          <p:nvSpPr>
            <p:cNvPr id="19" name="文本框 18"/>
            <p:cNvSpPr txBox="1"/>
            <p:nvPr/>
          </p:nvSpPr>
          <p:spPr>
            <a:xfrm>
              <a:off x="7713254" y="2631216"/>
              <a:ext cx="41866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75000"/>
                    </a:schemeClr>
                  </a:solidFill>
                  <a:latin typeface="+mj-ea"/>
                  <a:ea typeface="+mj-ea"/>
                </a:rPr>
                <a:t>print the presentation and make it into a film wider field</a:t>
              </a:r>
            </a:p>
          </p:txBody>
        </p:sp>
      </p:grpSp>
      <p:grpSp>
        <p:nvGrpSpPr>
          <p:cNvPr id="20" name="组合 19"/>
          <p:cNvGrpSpPr/>
          <p:nvPr/>
        </p:nvGrpSpPr>
        <p:grpSpPr>
          <a:xfrm>
            <a:off x="6482942" y="4360343"/>
            <a:ext cx="4186646" cy="731108"/>
            <a:chOff x="7713254" y="2185443"/>
            <a:chExt cx="4186646" cy="731108"/>
          </a:xfrm>
        </p:grpSpPr>
        <p:sp>
          <p:nvSpPr>
            <p:cNvPr id="21" name="文本框 20"/>
            <p:cNvSpPr txBox="1"/>
            <p:nvPr/>
          </p:nvSpPr>
          <p:spPr>
            <a:xfrm>
              <a:off x="7713254" y="2185443"/>
              <a:ext cx="3057247" cy="523220"/>
            </a:xfrm>
            <a:prstGeom prst="rect">
              <a:avLst/>
            </a:prstGeom>
            <a:noFill/>
          </p:spPr>
          <p:txBody>
            <a:bodyPr wrap="none" rtlCol="0">
              <a:spAutoFit/>
            </a:bodyPr>
            <a:lstStyle/>
            <a:p>
              <a:r>
                <a:rPr lang="zh-CN" altLang="en-US" sz="2800" dirty="0">
                  <a:solidFill>
                    <a:schemeClr val="bg1"/>
                  </a:solidFill>
                  <a:latin typeface="迷你简准圆" panose="03000509000000000000" pitchFamily="65" charset="-122"/>
                  <a:ea typeface="迷你简准圆" panose="03000509000000000000" pitchFamily="65" charset="-122"/>
                </a:rPr>
                <a:t>标题文字添加此处</a:t>
              </a:r>
            </a:p>
          </p:txBody>
        </p:sp>
        <p:sp>
          <p:nvSpPr>
            <p:cNvPr id="22" name="文本框 21"/>
            <p:cNvSpPr txBox="1"/>
            <p:nvPr/>
          </p:nvSpPr>
          <p:spPr>
            <a:xfrm>
              <a:off x="7713254" y="2631216"/>
              <a:ext cx="4186646"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75000"/>
                    </a:schemeClr>
                  </a:solidFill>
                  <a:latin typeface="+mj-ea"/>
                  <a:ea typeface="+mj-ea"/>
                </a:rPr>
                <a:t>print the presentation and make it into a film wider field</a:t>
              </a:r>
            </a:p>
          </p:txBody>
        </p:sp>
      </p:grpSp>
      <p:grpSp>
        <p:nvGrpSpPr>
          <p:cNvPr id="28" name="组合 27"/>
          <p:cNvGrpSpPr/>
          <p:nvPr/>
        </p:nvGrpSpPr>
        <p:grpSpPr>
          <a:xfrm>
            <a:off x="5804762" y="1392963"/>
            <a:ext cx="563880" cy="563880"/>
            <a:chOff x="6452462" y="1621563"/>
            <a:chExt cx="563880" cy="563880"/>
          </a:xfrm>
        </p:grpSpPr>
        <p:sp>
          <p:nvSpPr>
            <p:cNvPr id="6" name="椭圆 5"/>
            <p:cNvSpPr/>
            <p:nvPr/>
          </p:nvSpPr>
          <p:spPr>
            <a:xfrm>
              <a:off x="6452462" y="1621563"/>
              <a:ext cx="563880" cy="563880"/>
            </a:xfrm>
            <a:prstGeom prst="ellipse">
              <a:avLst/>
            </a:prstGeom>
            <a:solidFill>
              <a:srgbClr val="177F7A"/>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570734" y="1708568"/>
              <a:ext cx="327334" cy="400110"/>
            </a:xfrm>
            <a:prstGeom prst="rect">
              <a:avLst/>
            </a:prstGeom>
            <a:noFill/>
          </p:spPr>
          <p:txBody>
            <a:bodyPr wrap="none" rtlCol="0">
              <a:spAutoFit/>
            </a:bodyPr>
            <a:lstStyle/>
            <a:p>
              <a:pPr algn="ctr"/>
              <a:r>
                <a:rPr lang="en-US" altLang="zh-CN" sz="2000" dirty="0">
                  <a:solidFill>
                    <a:schemeClr val="bg1"/>
                  </a:solidFill>
                  <a:ea typeface="迷你简准圆" panose="03000509000000000000" pitchFamily="65" charset="-122"/>
                </a:rPr>
                <a:t>1</a:t>
              </a:r>
              <a:endParaRPr lang="zh-CN" altLang="en-US" sz="2000" dirty="0">
                <a:solidFill>
                  <a:schemeClr val="bg1"/>
                </a:solidFill>
                <a:ea typeface="迷你简准圆" panose="03000509000000000000" pitchFamily="65" charset="-122"/>
              </a:endParaRPr>
            </a:p>
          </p:txBody>
        </p:sp>
      </p:grpSp>
      <p:grpSp>
        <p:nvGrpSpPr>
          <p:cNvPr id="29" name="组合 28"/>
          <p:cNvGrpSpPr/>
          <p:nvPr/>
        </p:nvGrpSpPr>
        <p:grpSpPr>
          <a:xfrm>
            <a:off x="5804762" y="2409961"/>
            <a:ext cx="563880" cy="563880"/>
            <a:chOff x="6452462" y="2638561"/>
            <a:chExt cx="563880" cy="563880"/>
          </a:xfrm>
        </p:grpSpPr>
        <p:sp>
          <p:nvSpPr>
            <p:cNvPr id="7" name="椭圆 6"/>
            <p:cNvSpPr/>
            <p:nvPr/>
          </p:nvSpPr>
          <p:spPr>
            <a:xfrm>
              <a:off x="6452462" y="2638561"/>
              <a:ext cx="563880" cy="563880"/>
            </a:xfrm>
            <a:prstGeom prst="ellipse">
              <a:avLst/>
            </a:prstGeom>
            <a:solidFill>
              <a:srgbClr val="F64B43"/>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6570734" y="2721509"/>
              <a:ext cx="327334" cy="400110"/>
            </a:xfrm>
            <a:prstGeom prst="rect">
              <a:avLst/>
            </a:prstGeom>
            <a:noFill/>
          </p:spPr>
          <p:txBody>
            <a:bodyPr wrap="none" rtlCol="0">
              <a:spAutoFit/>
            </a:bodyPr>
            <a:lstStyle/>
            <a:p>
              <a:pPr algn="ctr"/>
              <a:r>
                <a:rPr lang="en-US" altLang="zh-CN" sz="2000" dirty="0">
                  <a:solidFill>
                    <a:schemeClr val="bg1"/>
                  </a:solidFill>
                  <a:ea typeface="迷你简准圆" panose="03000509000000000000" pitchFamily="65" charset="-122"/>
                </a:rPr>
                <a:t>2</a:t>
              </a:r>
              <a:endParaRPr lang="zh-CN" altLang="en-US" sz="2000" dirty="0">
                <a:solidFill>
                  <a:schemeClr val="bg1"/>
                </a:solidFill>
                <a:ea typeface="迷你简准圆" panose="03000509000000000000" pitchFamily="65" charset="-122"/>
              </a:endParaRPr>
            </a:p>
          </p:txBody>
        </p:sp>
      </p:grpSp>
      <p:grpSp>
        <p:nvGrpSpPr>
          <p:cNvPr id="30" name="组合 29"/>
          <p:cNvGrpSpPr/>
          <p:nvPr/>
        </p:nvGrpSpPr>
        <p:grpSpPr>
          <a:xfrm>
            <a:off x="5804762" y="3426959"/>
            <a:ext cx="563880" cy="563880"/>
            <a:chOff x="6452462" y="3655559"/>
            <a:chExt cx="563880" cy="563880"/>
          </a:xfrm>
        </p:grpSpPr>
        <p:sp>
          <p:nvSpPr>
            <p:cNvPr id="8" name="椭圆 7"/>
            <p:cNvSpPr/>
            <p:nvPr/>
          </p:nvSpPr>
          <p:spPr>
            <a:xfrm>
              <a:off x="6452462" y="3655559"/>
              <a:ext cx="563880" cy="563880"/>
            </a:xfrm>
            <a:prstGeom prst="ellipse">
              <a:avLst/>
            </a:prstGeom>
            <a:solidFill>
              <a:srgbClr val="9ABC1B"/>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570734" y="3742564"/>
              <a:ext cx="327334" cy="400110"/>
            </a:xfrm>
            <a:prstGeom prst="rect">
              <a:avLst/>
            </a:prstGeom>
            <a:noFill/>
          </p:spPr>
          <p:txBody>
            <a:bodyPr wrap="none" rtlCol="0">
              <a:spAutoFit/>
            </a:bodyPr>
            <a:lstStyle/>
            <a:p>
              <a:pPr algn="ctr"/>
              <a:r>
                <a:rPr lang="en-US" altLang="zh-CN" sz="2000" dirty="0">
                  <a:solidFill>
                    <a:schemeClr val="bg1"/>
                  </a:solidFill>
                  <a:ea typeface="迷你简准圆" panose="03000509000000000000" pitchFamily="65" charset="-122"/>
                </a:rPr>
                <a:t>3</a:t>
              </a:r>
              <a:endParaRPr lang="zh-CN" altLang="en-US" sz="2000" dirty="0">
                <a:solidFill>
                  <a:schemeClr val="bg1"/>
                </a:solidFill>
                <a:ea typeface="迷你简准圆" panose="03000509000000000000" pitchFamily="65" charset="-122"/>
              </a:endParaRPr>
            </a:p>
          </p:txBody>
        </p:sp>
      </p:grpSp>
      <p:grpSp>
        <p:nvGrpSpPr>
          <p:cNvPr id="27" name="组合 26"/>
          <p:cNvGrpSpPr/>
          <p:nvPr/>
        </p:nvGrpSpPr>
        <p:grpSpPr>
          <a:xfrm>
            <a:off x="5804762" y="4443957"/>
            <a:ext cx="563880" cy="563880"/>
            <a:chOff x="6452462" y="4672557"/>
            <a:chExt cx="563880" cy="563880"/>
          </a:xfrm>
        </p:grpSpPr>
        <p:sp>
          <p:nvSpPr>
            <p:cNvPr id="9" name="椭圆 8"/>
            <p:cNvSpPr/>
            <p:nvPr/>
          </p:nvSpPr>
          <p:spPr>
            <a:xfrm>
              <a:off x="6452462" y="4672557"/>
              <a:ext cx="563880" cy="563880"/>
            </a:xfrm>
            <a:prstGeom prst="ellipse">
              <a:avLst/>
            </a:prstGeom>
            <a:solidFill>
              <a:srgbClr val="EF7C25"/>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6570734" y="4762612"/>
              <a:ext cx="327334" cy="400110"/>
            </a:xfrm>
            <a:prstGeom prst="rect">
              <a:avLst/>
            </a:prstGeom>
            <a:noFill/>
          </p:spPr>
          <p:txBody>
            <a:bodyPr wrap="none" rtlCol="0">
              <a:spAutoFit/>
            </a:bodyPr>
            <a:lstStyle/>
            <a:p>
              <a:pPr algn="ctr"/>
              <a:r>
                <a:rPr lang="en-US" altLang="zh-CN" sz="2000" dirty="0">
                  <a:solidFill>
                    <a:schemeClr val="bg1"/>
                  </a:solidFill>
                  <a:ea typeface="迷你简准圆" panose="03000509000000000000" pitchFamily="65" charset="-122"/>
                </a:rPr>
                <a:t>4</a:t>
              </a:r>
              <a:endParaRPr lang="zh-CN" altLang="en-US" sz="2000" dirty="0">
                <a:solidFill>
                  <a:schemeClr val="bg1"/>
                </a:solidFill>
                <a:ea typeface="迷你简准圆" panose="03000509000000000000" pitchFamily="65" charset="-122"/>
              </a:endParaRPr>
            </a:p>
          </p:txBody>
        </p:sp>
      </p:grpSp>
      <p:pic>
        <p:nvPicPr>
          <p:cNvPr id="3" name="图片 2">
            <a:extLst>
              <a:ext uri="{FF2B5EF4-FFF2-40B4-BE49-F238E27FC236}">
                <a16:creationId xmlns:a16="http://schemas.microsoft.com/office/drawing/2014/main" xmlns="" id="{8812838D-0E02-4081-B9F8-8D537F6C13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3162" y="1561323"/>
            <a:ext cx="2276475" cy="3305175"/>
          </a:xfrm>
          <a:prstGeom prst="rect">
            <a:avLst/>
          </a:prstGeom>
        </p:spPr>
      </p:pic>
    </p:spTree>
    <p:extLst>
      <p:ext uri="{BB962C8B-B14F-4D97-AF65-F5344CB8AC3E}">
        <p14:creationId xmlns:p14="http://schemas.microsoft.com/office/powerpoint/2010/main" val="215021952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ppt_x</p:attrName>
                                        </p:attrNameLst>
                                      </p:cBhvr>
                                      <p:tavLst>
                                        <p:tav tm="0">
                                          <p:val>
                                            <p:strVal val="#ppt_x-#ppt_w*1.125000"/>
                                          </p:val>
                                        </p:tav>
                                        <p:tav tm="100000">
                                          <p:val>
                                            <p:strVal val="#ppt_x"/>
                                          </p:val>
                                        </p:tav>
                                      </p:tavLst>
                                    </p:anim>
                                    <p:animEffect transition="in" filter="wipe(right)">
                                      <p:cBhvr>
                                        <p:cTn id="20" dur="500"/>
                                        <p:tgtEl>
                                          <p:spTgt spid="13"/>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Effect transition="in" filter="fade">
                                      <p:cBhvr>
                                        <p:cTn id="26" dur="500"/>
                                        <p:tgtEl>
                                          <p:spTgt spid="29"/>
                                        </p:tgtEl>
                                      </p:cBhvr>
                                    </p:animEffect>
                                  </p:childTnLst>
                                </p:cTn>
                              </p:par>
                            </p:childTnLst>
                          </p:cTn>
                        </p:par>
                        <p:par>
                          <p:cTn id="27" fill="hold">
                            <p:stCondLst>
                              <p:cond delay="2500"/>
                            </p:stCondLst>
                            <p:childTnLst>
                              <p:par>
                                <p:cTn id="28" presetID="12" presetClass="entr" presetSubtype="8"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p:tgtEl>
                                          <p:spTgt spid="14"/>
                                        </p:tgtEl>
                                        <p:attrNameLst>
                                          <p:attrName>ppt_x</p:attrName>
                                        </p:attrNameLst>
                                      </p:cBhvr>
                                      <p:tavLst>
                                        <p:tav tm="0">
                                          <p:val>
                                            <p:strVal val="#ppt_x-#ppt_w*1.125000"/>
                                          </p:val>
                                        </p:tav>
                                        <p:tav tm="100000">
                                          <p:val>
                                            <p:strVal val="#ppt_x"/>
                                          </p:val>
                                        </p:tav>
                                      </p:tavLst>
                                    </p:anim>
                                    <p:animEffect transition="in" filter="wipe(right)">
                                      <p:cBhvr>
                                        <p:cTn id="31" dur="500"/>
                                        <p:tgtEl>
                                          <p:spTgt spid="14"/>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childTnLst>
                          </p:cTn>
                        </p:par>
                        <p:par>
                          <p:cTn id="38" fill="hold">
                            <p:stCondLst>
                              <p:cond delay="3500"/>
                            </p:stCondLst>
                            <p:childTnLst>
                              <p:par>
                                <p:cTn id="39" presetID="12" presetClass="entr" presetSubtype="8"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p:tgtEl>
                                          <p:spTgt spid="17"/>
                                        </p:tgtEl>
                                        <p:attrNameLst>
                                          <p:attrName>ppt_x</p:attrName>
                                        </p:attrNameLst>
                                      </p:cBhvr>
                                      <p:tavLst>
                                        <p:tav tm="0">
                                          <p:val>
                                            <p:strVal val="#ppt_x-#ppt_w*1.125000"/>
                                          </p:val>
                                        </p:tav>
                                        <p:tav tm="100000">
                                          <p:val>
                                            <p:strVal val="#ppt_x"/>
                                          </p:val>
                                        </p:tav>
                                      </p:tavLst>
                                    </p:anim>
                                    <p:animEffect transition="in" filter="wipe(right)">
                                      <p:cBhvr>
                                        <p:cTn id="42" dur="500"/>
                                        <p:tgtEl>
                                          <p:spTgt spid="17"/>
                                        </p:tgtEl>
                                      </p:cBhvr>
                                    </p:animEffect>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childTnLst>
                          </p:cTn>
                        </p:par>
                        <p:par>
                          <p:cTn id="49" fill="hold">
                            <p:stCondLst>
                              <p:cond delay="4500"/>
                            </p:stCondLst>
                            <p:childTnLst>
                              <p:par>
                                <p:cTn id="50" presetID="12" presetClass="entr" presetSubtype="8"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51952543-5034-4C94-8CE1-731E06A552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1812" y="1647825"/>
            <a:ext cx="6048375" cy="3562350"/>
          </a:xfrm>
          <a:prstGeom prst="rect">
            <a:avLst/>
          </a:prstGeom>
        </p:spPr>
      </p:pic>
      <p:grpSp>
        <p:nvGrpSpPr>
          <p:cNvPr id="13" name="组合 12"/>
          <p:cNvGrpSpPr/>
          <p:nvPr/>
        </p:nvGrpSpPr>
        <p:grpSpPr>
          <a:xfrm>
            <a:off x="3535363" y="3276197"/>
            <a:ext cx="4670834" cy="1188944"/>
            <a:chOff x="7713253" y="2185443"/>
            <a:chExt cx="4670834" cy="1188944"/>
          </a:xfrm>
        </p:grpSpPr>
        <p:sp>
          <p:nvSpPr>
            <p:cNvPr id="11" name="文本框 10"/>
            <p:cNvSpPr txBox="1"/>
            <p:nvPr/>
          </p:nvSpPr>
          <p:spPr>
            <a:xfrm>
              <a:off x="7713254" y="2185443"/>
              <a:ext cx="3467616" cy="584775"/>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chemeClr val="bg1"/>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12" name="文本框 11"/>
            <p:cNvSpPr txBox="1"/>
            <p:nvPr/>
          </p:nvSpPr>
          <p:spPr>
            <a:xfrm>
              <a:off x="7713253" y="2760693"/>
              <a:ext cx="4670834" cy="613694"/>
            </a:xfrm>
            <a:prstGeom prst="rect">
              <a:avLst/>
            </a:prstGeom>
            <a:noFill/>
          </p:spPr>
          <p:txBody>
            <a:bodyPr wrap="square" rtlCol="0">
              <a:spAutoFit/>
              <a:scene3d>
                <a:camera prst="orthographicFront"/>
                <a:lightRig rig="threePt" dir="t"/>
              </a:scene3d>
              <a:sp3d contourW="12700"/>
            </a:bodyPr>
            <a:lstStyle/>
            <a:p>
              <a:pPr lvl="0">
                <a:lnSpc>
                  <a:spcPct val="150000"/>
                </a:lnSpc>
              </a:pPr>
              <a:r>
                <a:rPr kumimoji="0" lang="en-US" altLang="zh-CN" sz="1200" b="0" i="0" u="none" strike="noStrike" kern="1200" cap="none" spc="0" normalizeH="0" baseline="0" noProof="0" dirty="0">
                  <a:ln>
                    <a:noFill/>
                  </a:ln>
                  <a:solidFill>
                    <a:schemeClr val="bg1"/>
                  </a:solidFill>
                  <a:effectLst/>
                  <a:uLnTx/>
                  <a:uFillTx/>
                  <a:latin typeface="微软雅黑"/>
                  <a:ea typeface="微软雅黑"/>
                  <a:cs typeface="+mn-cs"/>
                </a:rPr>
                <a:t>print the presentation and make it into a film </a:t>
              </a:r>
              <a:r>
                <a:rPr lang="en-US" altLang="zh-CN" sz="1200" dirty="0">
                  <a:solidFill>
                    <a:schemeClr val="bg1"/>
                  </a:solidFill>
                  <a:latin typeface="微软雅黑"/>
                </a:rPr>
                <a:t>wider </a:t>
              </a:r>
              <a:r>
                <a:rPr lang="en-US" altLang="zh-CN" sz="1200" dirty="0" err="1">
                  <a:solidFill>
                    <a:schemeClr val="bg1"/>
                  </a:solidFill>
                  <a:latin typeface="微软雅黑"/>
                </a:rPr>
                <a:t>fieldprint</a:t>
              </a:r>
              <a:r>
                <a:rPr lang="en-US" altLang="zh-CN" sz="1200" dirty="0">
                  <a:solidFill>
                    <a:schemeClr val="bg1"/>
                  </a:solidFill>
                  <a:latin typeface="微软雅黑"/>
                </a:rPr>
                <a:t> the presentation and make it into a film wider field</a:t>
              </a:r>
            </a:p>
          </p:txBody>
        </p:sp>
      </p:grpSp>
      <p:sp>
        <p:nvSpPr>
          <p:cNvPr id="31" name="文本框 30"/>
          <p:cNvSpPr txBox="1"/>
          <p:nvPr/>
        </p:nvSpPr>
        <p:spPr>
          <a:xfrm>
            <a:off x="3497263" y="2186659"/>
            <a:ext cx="2980175" cy="923330"/>
          </a:xfrm>
          <a:prstGeom prst="rect">
            <a:avLst/>
          </a:prstGeom>
          <a:noFill/>
        </p:spPr>
        <p:txBody>
          <a:bodyPr wrap="none" rtlCol="0">
            <a:spAutoFit/>
          </a:bodyPr>
          <a:lstStyle/>
          <a:p>
            <a:r>
              <a:rPr lang="en-US" altLang="zh-CN" sz="5400" b="1" dirty="0">
                <a:solidFill>
                  <a:schemeClr val="bg1"/>
                </a:solidFill>
                <a:ea typeface="迷你简准圆" panose="03000509000000000000" pitchFamily="65" charset="-122"/>
              </a:rPr>
              <a:t>PART 01</a:t>
            </a:r>
            <a:endParaRPr lang="zh-CN" altLang="en-US" sz="5400" b="1" dirty="0">
              <a:solidFill>
                <a:schemeClr val="bg1"/>
              </a:solidFill>
              <a:ea typeface="迷你简准圆" panose="03000509000000000000" pitchFamily="65" charset="-122"/>
            </a:endParaRPr>
          </a:p>
        </p:txBody>
      </p:sp>
    </p:spTree>
    <p:extLst>
      <p:ext uri="{BB962C8B-B14F-4D97-AF65-F5344CB8AC3E}">
        <p14:creationId xmlns:p14="http://schemas.microsoft.com/office/powerpoint/2010/main" val="31159339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平行四边形 3"/>
          <p:cNvSpPr/>
          <p:nvPr/>
        </p:nvSpPr>
        <p:spPr>
          <a:xfrm rot="5400000" flipH="1">
            <a:off x="1726106" y="2102422"/>
            <a:ext cx="329558" cy="340397"/>
          </a:xfrm>
          <a:prstGeom prst="parallelogram">
            <a:avLst>
              <a:gd name="adj" fmla="val 3237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平行四边形 4"/>
          <p:cNvSpPr/>
          <p:nvPr/>
        </p:nvSpPr>
        <p:spPr>
          <a:xfrm rot="5400000" flipH="1">
            <a:off x="6400624" y="2102422"/>
            <a:ext cx="329558" cy="340397"/>
          </a:xfrm>
          <a:prstGeom prst="parallelogram">
            <a:avLst>
              <a:gd name="adj" fmla="val 32376"/>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矩形 5"/>
          <p:cNvSpPr/>
          <p:nvPr/>
        </p:nvSpPr>
        <p:spPr>
          <a:xfrm>
            <a:off x="6603346" y="1912710"/>
            <a:ext cx="3867968" cy="2731862"/>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矩形 7"/>
          <p:cNvSpPr/>
          <p:nvPr/>
        </p:nvSpPr>
        <p:spPr>
          <a:xfrm>
            <a:off x="1928829" y="1912710"/>
            <a:ext cx="3867968" cy="2731862"/>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28" name="图片占位符 27"/>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6659" b="6659"/>
          <a:stretch>
            <a:fillRect/>
          </a:stretch>
        </p:blipFill>
        <p:spPr/>
      </p:pic>
      <p:pic>
        <p:nvPicPr>
          <p:cNvPr id="29" name="图片占位符 28"/>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3770" b="3770"/>
          <a:stretch>
            <a:fillRect/>
          </a:stretch>
        </p:blipFill>
        <p:spPr/>
      </p:pic>
      <p:sp>
        <p:nvSpPr>
          <p:cNvPr id="10" name="矩形 9"/>
          <p:cNvSpPr/>
          <p:nvPr/>
        </p:nvSpPr>
        <p:spPr>
          <a:xfrm>
            <a:off x="1720687" y="2220587"/>
            <a:ext cx="1678144" cy="568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dirty="0"/>
              <a:t>2017</a:t>
            </a:r>
          </a:p>
        </p:txBody>
      </p:sp>
      <p:sp>
        <p:nvSpPr>
          <p:cNvPr id="11" name="矩形 10"/>
          <p:cNvSpPr/>
          <p:nvPr/>
        </p:nvSpPr>
        <p:spPr>
          <a:xfrm>
            <a:off x="6395204" y="2220587"/>
            <a:ext cx="1678144" cy="5680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dirty="0"/>
              <a:t>2018</a:t>
            </a:r>
          </a:p>
        </p:txBody>
      </p:sp>
      <p:pic>
        <p:nvPicPr>
          <p:cNvPr id="16" name="图片 15"/>
          <p:cNvPicPr>
            <a:picLocks noChangeAspect="1"/>
          </p:cNvPicPr>
          <p:nvPr/>
        </p:nvPicPr>
        <p:blipFill rotWithShape="1">
          <a:blip r:embed="rId5" cstate="print">
            <a:extLst>
              <a:ext uri="{28A0092B-C50C-407E-A947-70E740481C1C}">
                <a14:useLocalDpi xmlns:a14="http://schemas.microsoft.com/office/drawing/2010/main" val="0"/>
              </a:ext>
            </a:extLst>
          </a:blip>
          <a:srcRect l="28455" t="54789"/>
          <a:stretch/>
        </p:blipFill>
        <p:spPr>
          <a:xfrm>
            <a:off x="0" y="0"/>
            <a:ext cx="2335600" cy="1450707"/>
          </a:xfrm>
          <a:prstGeom prst="rect">
            <a:avLst/>
          </a:prstGeom>
        </p:spPr>
      </p:pic>
      <p:grpSp>
        <p:nvGrpSpPr>
          <p:cNvPr id="17" name="组合 16"/>
          <p:cNvGrpSpPr/>
          <p:nvPr/>
        </p:nvGrpSpPr>
        <p:grpSpPr>
          <a:xfrm>
            <a:off x="2078491" y="342497"/>
            <a:ext cx="7733165" cy="813956"/>
            <a:chOff x="7713252" y="2185443"/>
            <a:chExt cx="7733165" cy="813956"/>
          </a:xfrm>
        </p:grpSpPr>
        <p:sp>
          <p:nvSpPr>
            <p:cNvPr id="18" name="文本框 17"/>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19" name="文本框 18"/>
            <p:cNvSpPr txBox="1"/>
            <p:nvPr/>
          </p:nvSpPr>
          <p:spPr>
            <a:xfrm>
              <a:off x="7713252" y="2630067"/>
              <a:ext cx="7733165" cy="36933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prstClr val="white">
                      <a:lumMod val="75000"/>
                    </a:prstClr>
                  </a:solidFill>
                  <a:effectLst/>
                  <a:uLnTx/>
                  <a:uFillTx/>
                  <a:latin typeface="微软雅黑"/>
                  <a:ea typeface="微软雅黑"/>
                  <a:cs typeface="+mn-cs"/>
                </a:rPr>
                <a:t>fieldprint</a:t>
              </a:r>
              <a:endPar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endParaRPr>
            </a:p>
          </p:txBody>
        </p:sp>
      </p:grpSp>
      <p:grpSp>
        <p:nvGrpSpPr>
          <p:cNvPr id="20" name="组合 19"/>
          <p:cNvGrpSpPr/>
          <p:nvPr/>
        </p:nvGrpSpPr>
        <p:grpSpPr>
          <a:xfrm>
            <a:off x="2001757" y="4787316"/>
            <a:ext cx="3621088" cy="1124788"/>
            <a:chOff x="874713" y="3236288"/>
            <a:chExt cx="3621088" cy="1124788"/>
          </a:xfrm>
        </p:grpSpPr>
        <p:sp>
          <p:nvSpPr>
            <p:cNvPr id="21" name="矩形 20"/>
            <p:cNvSpPr/>
            <p:nvPr/>
          </p:nvSpPr>
          <p:spPr>
            <a:xfrm>
              <a:off x="874713" y="3677812"/>
              <a:ext cx="3621088"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a:t>
              </a:r>
            </a:p>
          </p:txBody>
        </p:sp>
        <p:sp>
          <p:nvSpPr>
            <p:cNvPr id="22" name="矩形 21"/>
            <p:cNvSpPr/>
            <p:nvPr/>
          </p:nvSpPr>
          <p:spPr>
            <a:xfrm>
              <a:off x="874713" y="3236288"/>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23" name="组合 22"/>
          <p:cNvGrpSpPr/>
          <p:nvPr/>
        </p:nvGrpSpPr>
        <p:grpSpPr>
          <a:xfrm>
            <a:off x="6704944" y="4787316"/>
            <a:ext cx="3621088" cy="1124788"/>
            <a:chOff x="874713" y="3236288"/>
            <a:chExt cx="3621088" cy="1124788"/>
          </a:xfrm>
        </p:grpSpPr>
        <p:sp>
          <p:nvSpPr>
            <p:cNvPr id="24" name="矩形 23"/>
            <p:cNvSpPr/>
            <p:nvPr/>
          </p:nvSpPr>
          <p:spPr>
            <a:xfrm>
              <a:off x="874713" y="3677812"/>
              <a:ext cx="3621088"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a:t>
              </a:r>
            </a:p>
          </p:txBody>
        </p:sp>
        <p:sp>
          <p:nvSpPr>
            <p:cNvPr id="25" name="矩形 24"/>
            <p:cNvSpPr/>
            <p:nvPr/>
          </p:nvSpPr>
          <p:spPr>
            <a:xfrm>
              <a:off x="874713" y="3236288"/>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p>
          </p:txBody>
        </p:sp>
      </p:grpSp>
    </p:spTree>
    <p:extLst>
      <p:ext uri="{BB962C8B-B14F-4D97-AF65-F5344CB8AC3E}">
        <p14:creationId xmlns:p14="http://schemas.microsoft.com/office/powerpoint/2010/main" val="65309610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p:tgtEl>
                                          <p:spTgt spid="17"/>
                                        </p:tgtEl>
                                        <p:attrNameLst>
                                          <p:attrName>ppt_x</p:attrName>
                                        </p:attrNameLst>
                                      </p:cBhvr>
                                      <p:tavLst>
                                        <p:tav tm="0">
                                          <p:val>
                                            <p:strVal val="#ppt_x-#ppt_w*1.125000"/>
                                          </p:val>
                                        </p:tav>
                                        <p:tav tm="100000">
                                          <p:val>
                                            <p:strVal val="#ppt_x"/>
                                          </p:val>
                                        </p:tav>
                                      </p:tavLst>
                                    </p:anim>
                                    <p:animEffect transition="in" filter="wipe(right)">
                                      <p:cBhvr>
                                        <p:cTn id="13" dur="500"/>
                                        <p:tgtEl>
                                          <p:spTgt spid="17"/>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anim calcmode="lin" valueType="num">
                                      <p:cBhvr>
                                        <p:cTn id="48" dur="1000" fill="hold"/>
                                        <p:tgtEl>
                                          <p:spTgt spid="10"/>
                                        </p:tgtEl>
                                        <p:attrNameLst>
                                          <p:attrName>ppt_x</p:attrName>
                                        </p:attrNameLst>
                                      </p:cBhvr>
                                      <p:tavLst>
                                        <p:tav tm="0">
                                          <p:val>
                                            <p:strVal val="#ppt_x"/>
                                          </p:val>
                                        </p:tav>
                                        <p:tav tm="100000">
                                          <p:val>
                                            <p:strVal val="#ppt_x"/>
                                          </p:val>
                                        </p:tav>
                                      </p:tavLst>
                                    </p:anim>
                                    <p:anim calcmode="lin" valueType="num">
                                      <p:cBhvr>
                                        <p:cTn id="49" dur="1000" fill="hold"/>
                                        <p:tgtEl>
                                          <p:spTgt spid="1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childTnLst>
                          </p:cTn>
                        </p:par>
                        <p:par>
                          <p:cTn id="55" fill="hold">
                            <p:stCondLst>
                              <p:cond delay="2000"/>
                            </p:stCondLst>
                            <p:childTnLst>
                              <p:par>
                                <p:cTn id="56" presetID="2" presetClass="entr" presetSubtype="2"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additive="base">
                                        <p:cTn id="58" dur="500" fill="hold"/>
                                        <p:tgtEl>
                                          <p:spTgt spid="20"/>
                                        </p:tgtEl>
                                        <p:attrNameLst>
                                          <p:attrName>ppt_x</p:attrName>
                                        </p:attrNameLst>
                                      </p:cBhvr>
                                      <p:tavLst>
                                        <p:tav tm="0">
                                          <p:val>
                                            <p:strVal val="1+#ppt_w/2"/>
                                          </p:val>
                                        </p:tav>
                                        <p:tav tm="100000">
                                          <p:val>
                                            <p:strVal val="#ppt_x"/>
                                          </p:val>
                                        </p:tav>
                                      </p:tavLst>
                                    </p:anim>
                                    <p:anim calcmode="lin" valueType="num">
                                      <p:cBhvr additive="base">
                                        <p:cTn id="59" dur="500" fill="hold"/>
                                        <p:tgtEl>
                                          <p:spTgt spid="20"/>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additive="base">
                                        <p:cTn id="62" dur="500" fill="hold"/>
                                        <p:tgtEl>
                                          <p:spTgt spid="23"/>
                                        </p:tgtEl>
                                        <p:attrNameLst>
                                          <p:attrName>ppt_x</p:attrName>
                                        </p:attrNameLst>
                                      </p:cBhvr>
                                      <p:tavLst>
                                        <p:tav tm="0">
                                          <p:val>
                                            <p:strVal val="1+#ppt_w/2"/>
                                          </p:val>
                                        </p:tav>
                                        <p:tav tm="100000">
                                          <p:val>
                                            <p:strVal val="#ppt_x"/>
                                          </p:val>
                                        </p:tav>
                                      </p:tavLst>
                                    </p:anim>
                                    <p:anim calcmode="lin" valueType="num">
                                      <p:cBhvr additive="base">
                                        <p:cTn id="63"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val 1"/>
          <p:cNvSpPr/>
          <p:nvPr/>
        </p:nvSpPr>
        <p:spPr>
          <a:xfrm>
            <a:off x="4028514" y="1774826"/>
            <a:ext cx="1913613" cy="1913613"/>
          </a:xfrm>
          <a:prstGeom prst="ellipse">
            <a:avLst/>
          </a:prstGeom>
          <a:noFill/>
          <a:ln w="254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Oval 2"/>
          <p:cNvSpPr/>
          <p:nvPr/>
        </p:nvSpPr>
        <p:spPr>
          <a:xfrm>
            <a:off x="6249873" y="1774826"/>
            <a:ext cx="1913613" cy="1913613"/>
          </a:xfrm>
          <a:prstGeom prst="ellipse">
            <a:avLst/>
          </a:prstGeom>
          <a:noFill/>
          <a:ln w="254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Oval 3"/>
          <p:cNvSpPr/>
          <p:nvPr/>
        </p:nvSpPr>
        <p:spPr>
          <a:xfrm>
            <a:off x="4028514" y="3890287"/>
            <a:ext cx="1913613" cy="1913613"/>
          </a:xfrm>
          <a:prstGeom prst="ellipse">
            <a:avLst/>
          </a:prstGeom>
          <a:noFill/>
          <a:ln w="25400">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Oval 4"/>
          <p:cNvSpPr/>
          <p:nvPr/>
        </p:nvSpPr>
        <p:spPr>
          <a:xfrm>
            <a:off x="6249873" y="3890287"/>
            <a:ext cx="1913613" cy="1913613"/>
          </a:xfrm>
          <a:prstGeom prst="ellipse">
            <a:avLst/>
          </a:prstGeom>
          <a:noFill/>
          <a:ln w="25400">
            <a:solidFill>
              <a:schemeClr val="accent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l="28455" t="54789"/>
          <a:stretch/>
        </p:blipFill>
        <p:spPr>
          <a:xfrm>
            <a:off x="0" y="0"/>
            <a:ext cx="2335600" cy="1450707"/>
          </a:xfrm>
          <a:prstGeom prst="rect">
            <a:avLst/>
          </a:prstGeom>
        </p:spPr>
      </p:pic>
      <p:grpSp>
        <p:nvGrpSpPr>
          <p:cNvPr id="21" name="组合 20"/>
          <p:cNvGrpSpPr/>
          <p:nvPr/>
        </p:nvGrpSpPr>
        <p:grpSpPr>
          <a:xfrm>
            <a:off x="2078491" y="342497"/>
            <a:ext cx="7733165" cy="813956"/>
            <a:chOff x="7713252" y="2185443"/>
            <a:chExt cx="7733165" cy="813956"/>
          </a:xfrm>
        </p:grpSpPr>
        <p:sp>
          <p:nvSpPr>
            <p:cNvPr id="22" name="文本框 21"/>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23" name="文本框 22"/>
            <p:cNvSpPr txBox="1"/>
            <p:nvPr/>
          </p:nvSpPr>
          <p:spPr>
            <a:xfrm>
              <a:off x="7713252" y="2630067"/>
              <a:ext cx="7733165" cy="36933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prstClr val="white">
                      <a:lumMod val="75000"/>
                    </a:prstClr>
                  </a:solidFill>
                  <a:effectLst/>
                  <a:uLnTx/>
                  <a:uFillTx/>
                  <a:latin typeface="微软雅黑"/>
                  <a:ea typeface="微软雅黑"/>
                  <a:cs typeface="+mn-cs"/>
                </a:rPr>
                <a:t>fieldprint</a:t>
              </a:r>
              <a:endPar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endParaRPr>
            </a:p>
          </p:txBody>
        </p:sp>
      </p:grpSp>
      <p:grpSp>
        <p:nvGrpSpPr>
          <p:cNvPr id="24" name="组合 23"/>
          <p:cNvGrpSpPr/>
          <p:nvPr/>
        </p:nvGrpSpPr>
        <p:grpSpPr>
          <a:xfrm>
            <a:off x="8471232" y="1891187"/>
            <a:ext cx="2675739" cy="1420253"/>
            <a:chOff x="874713" y="3236288"/>
            <a:chExt cx="2675739" cy="1420253"/>
          </a:xfrm>
        </p:grpSpPr>
        <p:sp>
          <p:nvSpPr>
            <p:cNvPr id="25" name="矩形 24"/>
            <p:cNvSpPr/>
            <p:nvPr/>
          </p:nvSpPr>
          <p:spPr>
            <a:xfrm>
              <a:off x="874713" y="3677812"/>
              <a:ext cx="2675739"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p>
          </p:txBody>
        </p:sp>
        <p:sp>
          <p:nvSpPr>
            <p:cNvPr id="26" name="矩形 25"/>
            <p:cNvSpPr/>
            <p:nvPr/>
          </p:nvSpPr>
          <p:spPr>
            <a:xfrm>
              <a:off x="874713" y="3236288"/>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27" name="组合 26"/>
          <p:cNvGrpSpPr/>
          <p:nvPr/>
        </p:nvGrpSpPr>
        <p:grpSpPr>
          <a:xfrm>
            <a:off x="8471232" y="3999081"/>
            <a:ext cx="2675739" cy="1420253"/>
            <a:chOff x="874713" y="3236288"/>
            <a:chExt cx="2675739" cy="1420253"/>
          </a:xfrm>
        </p:grpSpPr>
        <p:sp>
          <p:nvSpPr>
            <p:cNvPr id="28" name="矩形 27"/>
            <p:cNvSpPr/>
            <p:nvPr/>
          </p:nvSpPr>
          <p:spPr>
            <a:xfrm>
              <a:off x="874713" y="3677812"/>
              <a:ext cx="2675739"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p>
          </p:txBody>
        </p:sp>
        <p:sp>
          <p:nvSpPr>
            <p:cNvPr id="29" name="矩形 28"/>
            <p:cNvSpPr/>
            <p:nvPr/>
          </p:nvSpPr>
          <p:spPr>
            <a:xfrm>
              <a:off x="874713" y="3236288"/>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30" name="组合 29"/>
          <p:cNvGrpSpPr/>
          <p:nvPr/>
        </p:nvGrpSpPr>
        <p:grpSpPr>
          <a:xfrm>
            <a:off x="1045029" y="1891187"/>
            <a:ext cx="2675739" cy="1420253"/>
            <a:chOff x="874713" y="3236288"/>
            <a:chExt cx="2675739" cy="1420253"/>
          </a:xfrm>
        </p:grpSpPr>
        <p:sp>
          <p:nvSpPr>
            <p:cNvPr id="31" name="矩形 30"/>
            <p:cNvSpPr/>
            <p:nvPr/>
          </p:nvSpPr>
          <p:spPr>
            <a:xfrm>
              <a:off x="874713" y="3677812"/>
              <a:ext cx="2675739" cy="97872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p>
          </p:txBody>
        </p:sp>
        <p:sp>
          <p:nvSpPr>
            <p:cNvPr id="32" name="矩形 31"/>
            <p:cNvSpPr/>
            <p:nvPr/>
          </p:nvSpPr>
          <p:spPr>
            <a:xfrm>
              <a:off x="1308478" y="3236288"/>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33" name="组合 32"/>
          <p:cNvGrpSpPr/>
          <p:nvPr/>
        </p:nvGrpSpPr>
        <p:grpSpPr>
          <a:xfrm>
            <a:off x="1045029" y="3999081"/>
            <a:ext cx="2675739" cy="1420253"/>
            <a:chOff x="874713" y="3236288"/>
            <a:chExt cx="2675739" cy="1420253"/>
          </a:xfrm>
        </p:grpSpPr>
        <p:sp>
          <p:nvSpPr>
            <p:cNvPr id="34" name="矩形 33"/>
            <p:cNvSpPr/>
            <p:nvPr/>
          </p:nvSpPr>
          <p:spPr>
            <a:xfrm>
              <a:off x="874713" y="3677812"/>
              <a:ext cx="2675739" cy="97872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p>
          </p:txBody>
        </p:sp>
        <p:sp>
          <p:nvSpPr>
            <p:cNvPr id="35" name="矩形 34"/>
            <p:cNvSpPr/>
            <p:nvPr/>
          </p:nvSpPr>
          <p:spPr>
            <a:xfrm>
              <a:off x="1308478" y="3236288"/>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p>
          </p:txBody>
        </p:sp>
      </p:grpSp>
      <p:pic>
        <p:nvPicPr>
          <p:cNvPr id="42" name="图片占位符 41"/>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2465" r="12465"/>
          <a:stretch>
            <a:fillRect/>
          </a:stretch>
        </p:blipFill>
        <p:spPr/>
      </p:pic>
      <p:pic>
        <p:nvPicPr>
          <p:cNvPr id="40" name="图片占位符 39"/>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9963" r="9963"/>
          <a:stretch>
            <a:fillRect/>
          </a:stretch>
        </p:blipFill>
        <p:spPr/>
      </p:pic>
      <p:pic>
        <p:nvPicPr>
          <p:cNvPr id="41" name="图片占位符 40"/>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6669" r="16669"/>
          <a:stretch>
            <a:fillRect/>
          </a:stretch>
        </p:blipFill>
        <p:spPr/>
      </p:pic>
      <p:pic>
        <p:nvPicPr>
          <p:cNvPr id="43" name="图片占位符 42"/>
          <p:cNvPicPr>
            <a:picLocks noGrp="1" noChangeAspect="1"/>
          </p:cNvPicPr>
          <p:nvPr>
            <p:ph type="pic" sz="quarter" idx="13"/>
          </p:nvPr>
        </p:nvPicPr>
        <p:blipFill>
          <a:blip r:embed="rId7" cstate="print">
            <a:extLst>
              <a:ext uri="{28A0092B-C50C-407E-A947-70E740481C1C}">
                <a14:useLocalDpi xmlns:a14="http://schemas.microsoft.com/office/drawing/2010/main" val="0"/>
              </a:ext>
            </a:extLst>
          </a:blip>
          <a:srcRect l="11264" r="11264"/>
          <a:stretch>
            <a:fillRect/>
          </a:stretch>
        </p:blipFill>
        <p:spPr/>
      </p:pic>
    </p:spTree>
    <p:extLst>
      <p:ext uri="{BB962C8B-B14F-4D97-AF65-F5344CB8AC3E}">
        <p14:creationId xmlns:p14="http://schemas.microsoft.com/office/powerpoint/2010/main" val="165397910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p:tgtEl>
                                          <p:spTgt spid="21"/>
                                        </p:tgtEl>
                                        <p:attrNameLst>
                                          <p:attrName>ppt_x</p:attrName>
                                        </p:attrNameLst>
                                      </p:cBhvr>
                                      <p:tavLst>
                                        <p:tav tm="0">
                                          <p:val>
                                            <p:strVal val="#ppt_x-#ppt_w*1.125000"/>
                                          </p:val>
                                        </p:tav>
                                        <p:tav tm="100000">
                                          <p:val>
                                            <p:strVal val="#ppt_x"/>
                                          </p:val>
                                        </p:tav>
                                      </p:tavLst>
                                    </p:anim>
                                    <p:animEffect transition="in" filter="wipe(right)">
                                      <p:cBhvr>
                                        <p:cTn id="13" dur="500"/>
                                        <p:tgtEl>
                                          <p:spTgt spid="2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fltVal val="0"/>
                                          </p:val>
                                        </p:tav>
                                        <p:tav tm="100000">
                                          <p:val>
                                            <p:strVal val="#ppt_w"/>
                                          </p:val>
                                        </p:tav>
                                      </p:tavLst>
                                    </p:anim>
                                    <p:anim calcmode="lin" valueType="num">
                                      <p:cBhvr>
                                        <p:cTn id="18" dur="500" fill="hold"/>
                                        <p:tgtEl>
                                          <p:spTgt spid="42"/>
                                        </p:tgtEl>
                                        <p:attrNameLst>
                                          <p:attrName>ppt_h</p:attrName>
                                        </p:attrNameLst>
                                      </p:cBhvr>
                                      <p:tavLst>
                                        <p:tav tm="0">
                                          <p:val>
                                            <p:fltVal val="0"/>
                                          </p:val>
                                        </p:tav>
                                        <p:tav tm="100000">
                                          <p:val>
                                            <p:strVal val="#ppt_h"/>
                                          </p:val>
                                        </p:tav>
                                      </p:tavLst>
                                    </p:anim>
                                    <p:animEffect transition="in" filter="fade">
                                      <p:cBhvr>
                                        <p:cTn id="19" dur="500"/>
                                        <p:tgtEl>
                                          <p:spTgt spid="42"/>
                                        </p:tgtEl>
                                      </p:cBhvr>
                                    </p:animEffect>
                                  </p:childTnLst>
                                </p:cTn>
                              </p:par>
                              <p:par>
                                <p:cTn id="20" presetID="53" presetClass="entr" presetSubtype="16"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par>
                                <p:cTn id="25" presetID="53" presetClass="entr" presetSubtype="16"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par>
                                <p:cTn id="30" presetID="53" presetClass="entr" presetSubtype="16" fill="hold" nodeType="with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fltVal val="0"/>
                                          </p:val>
                                        </p:tav>
                                        <p:tav tm="100000">
                                          <p:val>
                                            <p:strVal val="#ppt_w"/>
                                          </p:val>
                                        </p:tav>
                                      </p:tavLst>
                                    </p:anim>
                                    <p:anim calcmode="lin" valueType="num">
                                      <p:cBhvr>
                                        <p:cTn id="48" dur="500" fill="hold"/>
                                        <p:tgtEl>
                                          <p:spTgt spid="6"/>
                                        </p:tgtEl>
                                        <p:attrNameLst>
                                          <p:attrName>ppt_h</p:attrName>
                                        </p:attrNameLst>
                                      </p:cBhvr>
                                      <p:tavLst>
                                        <p:tav tm="0">
                                          <p:val>
                                            <p:fltVal val="0"/>
                                          </p:val>
                                        </p:tav>
                                        <p:tav tm="100000">
                                          <p:val>
                                            <p:strVal val="#ppt_h"/>
                                          </p:val>
                                        </p:tav>
                                      </p:tavLst>
                                    </p:anim>
                                    <p:animEffect transition="in" filter="fade">
                                      <p:cBhvr>
                                        <p:cTn id="49" dur="500"/>
                                        <p:tgtEl>
                                          <p:spTgt spid="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p:cTn id="52" dur="500" fill="hold"/>
                                        <p:tgtEl>
                                          <p:spTgt spid="7"/>
                                        </p:tgtEl>
                                        <p:attrNameLst>
                                          <p:attrName>ppt_w</p:attrName>
                                        </p:attrNameLst>
                                      </p:cBhvr>
                                      <p:tavLst>
                                        <p:tav tm="0">
                                          <p:val>
                                            <p:fltVal val="0"/>
                                          </p:val>
                                        </p:tav>
                                        <p:tav tm="100000">
                                          <p:val>
                                            <p:strVal val="#ppt_w"/>
                                          </p:val>
                                        </p:tav>
                                      </p:tavLst>
                                    </p:anim>
                                    <p:anim calcmode="lin" valueType="num">
                                      <p:cBhvr>
                                        <p:cTn id="53" dur="500" fill="hold"/>
                                        <p:tgtEl>
                                          <p:spTgt spid="7"/>
                                        </p:tgtEl>
                                        <p:attrNameLst>
                                          <p:attrName>ppt_h</p:attrName>
                                        </p:attrNameLst>
                                      </p:cBhvr>
                                      <p:tavLst>
                                        <p:tav tm="0">
                                          <p:val>
                                            <p:fltVal val="0"/>
                                          </p:val>
                                        </p:tav>
                                        <p:tav tm="100000">
                                          <p:val>
                                            <p:strVal val="#ppt_h"/>
                                          </p:val>
                                        </p:tav>
                                      </p:tavLst>
                                    </p:anim>
                                    <p:animEffect transition="in" filter="fade">
                                      <p:cBhvr>
                                        <p:cTn id="54" dur="500"/>
                                        <p:tgtEl>
                                          <p:spTgt spid="7"/>
                                        </p:tgtEl>
                                      </p:cBhvr>
                                    </p:animEffect>
                                  </p:childTnLst>
                                </p:cTn>
                              </p:par>
                            </p:childTnLst>
                          </p:cTn>
                        </p:par>
                        <p:par>
                          <p:cTn id="55" fill="hold">
                            <p:stCondLst>
                              <p:cond delay="1500"/>
                            </p:stCondLst>
                            <p:childTnLst>
                              <p:par>
                                <p:cTn id="56" presetID="2" presetClass="entr" presetSubtype="8" fill="hold" nodeType="after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additive="base">
                                        <p:cTn id="58" dur="500" fill="hold"/>
                                        <p:tgtEl>
                                          <p:spTgt spid="30"/>
                                        </p:tgtEl>
                                        <p:attrNameLst>
                                          <p:attrName>ppt_x</p:attrName>
                                        </p:attrNameLst>
                                      </p:cBhvr>
                                      <p:tavLst>
                                        <p:tav tm="0">
                                          <p:val>
                                            <p:strVal val="0-#ppt_w/2"/>
                                          </p:val>
                                        </p:tav>
                                        <p:tav tm="100000">
                                          <p:val>
                                            <p:strVal val="#ppt_x"/>
                                          </p:val>
                                        </p:tav>
                                      </p:tavLst>
                                    </p:anim>
                                    <p:anim calcmode="lin" valueType="num">
                                      <p:cBhvr additive="base">
                                        <p:cTn id="59" dur="500" fill="hold"/>
                                        <p:tgtEl>
                                          <p:spTgt spid="30"/>
                                        </p:tgtEl>
                                        <p:attrNameLst>
                                          <p:attrName>ppt_y</p:attrName>
                                        </p:attrNameLst>
                                      </p:cBhvr>
                                      <p:tavLst>
                                        <p:tav tm="0">
                                          <p:val>
                                            <p:strVal val="#ppt_y"/>
                                          </p:val>
                                        </p:tav>
                                        <p:tav tm="100000">
                                          <p:val>
                                            <p:strVal val="#ppt_y"/>
                                          </p:val>
                                        </p:tav>
                                      </p:tavLst>
                                    </p:anim>
                                  </p:childTnLst>
                                </p:cTn>
                              </p:par>
                              <p:par>
                                <p:cTn id="60" presetID="2" presetClass="entr" presetSubtype="8" fill="hold" nodeType="withEffect">
                                  <p:stCondLst>
                                    <p:cond delay="0"/>
                                  </p:stCondLst>
                                  <p:childTnLst>
                                    <p:set>
                                      <p:cBhvr>
                                        <p:cTn id="61" dur="1" fill="hold">
                                          <p:stCondLst>
                                            <p:cond delay="0"/>
                                          </p:stCondLst>
                                        </p:cTn>
                                        <p:tgtEl>
                                          <p:spTgt spid="33"/>
                                        </p:tgtEl>
                                        <p:attrNameLst>
                                          <p:attrName>style.visibility</p:attrName>
                                        </p:attrNameLst>
                                      </p:cBhvr>
                                      <p:to>
                                        <p:strVal val="visible"/>
                                      </p:to>
                                    </p:set>
                                    <p:anim calcmode="lin" valueType="num">
                                      <p:cBhvr additive="base">
                                        <p:cTn id="62" dur="500" fill="hold"/>
                                        <p:tgtEl>
                                          <p:spTgt spid="33"/>
                                        </p:tgtEl>
                                        <p:attrNameLst>
                                          <p:attrName>ppt_x</p:attrName>
                                        </p:attrNameLst>
                                      </p:cBhvr>
                                      <p:tavLst>
                                        <p:tav tm="0">
                                          <p:val>
                                            <p:strVal val="0-#ppt_w/2"/>
                                          </p:val>
                                        </p:tav>
                                        <p:tav tm="100000">
                                          <p:val>
                                            <p:strVal val="#ppt_x"/>
                                          </p:val>
                                        </p:tav>
                                      </p:tavLst>
                                    </p:anim>
                                    <p:anim calcmode="lin" valueType="num">
                                      <p:cBhvr additive="base">
                                        <p:cTn id="63" dur="500" fill="hold"/>
                                        <p:tgtEl>
                                          <p:spTgt spid="33"/>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500" fill="hold"/>
                                        <p:tgtEl>
                                          <p:spTgt spid="24"/>
                                        </p:tgtEl>
                                        <p:attrNameLst>
                                          <p:attrName>ppt_x</p:attrName>
                                        </p:attrNameLst>
                                      </p:cBhvr>
                                      <p:tavLst>
                                        <p:tav tm="0">
                                          <p:val>
                                            <p:strVal val="1+#ppt_w/2"/>
                                          </p:val>
                                        </p:tav>
                                        <p:tav tm="100000">
                                          <p:val>
                                            <p:strVal val="#ppt_x"/>
                                          </p:val>
                                        </p:tav>
                                      </p:tavLst>
                                    </p:anim>
                                    <p:anim calcmode="lin" valueType="num">
                                      <p:cBhvr additive="base">
                                        <p:cTn id="67" dur="500" fill="hold"/>
                                        <p:tgtEl>
                                          <p:spTgt spid="24"/>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0"/>
                                  </p:stCondLst>
                                  <p:childTnLst>
                                    <p:set>
                                      <p:cBhvr>
                                        <p:cTn id="69" dur="1" fill="hold">
                                          <p:stCondLst>
                                            <p:cond delay="0"/>
                                          </p:stCondLst>
                                        </p:cTn>
                                        <p:tgtEl>
                                          <p:spTgt spid="27"/>
                                        </p:tgtEl>
                                        <p:attrNameLst>
                                          <p:attrName>style.visibility</p:attrName>
                                        </p:attrNameLst>
                                      </p:cBhvr>
                                      <p:to>
                                        <p:strVal val="visible"/>
                                      </p:to>
                                    </p:set>
                                    <p:anim calcmode="lin" valueType="num">
                                      <p:cBhvr additive="base">
                                        <p:cTn id="70" dur="500" fill="hold"/>
                                        <p:tgtEl>
                                          <p:spTgt spid="27"/>
                                        </p:tgtEl>
                                        <p:attrNameLst>
                                          <p:attrName>ppt_x</p:attrName>
                                        </p:attrNameLst>
                                      </p:cBhvr>
                                      <p:tavLst>
                                        <p:tav tm="0">
                                          <p:val>
                                            <p:strVal val="1+#ppt_w/2"/>
                                          </p:val>
                                        </p:tav>
                                        <p:tav tm="100000">
                                          <p:val>
                                            <p:strVal val="#ppt_x"/>
                                          </p:val>
                                        </p:tav>
                                      </p:tavLst>
                                    </p:anim>
                                    <p:anim calcmode="lin" valueType="num">
                                      <p:cBhvr additive="base">
                                        <p:cTn id="71"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图片 28"/>
          <p:cNvPicPr>
            <a:picLocks noChangeAspect="1"/>
          </p:cNvPicPr>
          <p:nvPr/>
        </p:nvPicPr>
        <p:blipFill rotWithShape="1">
          <a:blip r:embed="rId3" cstate="print">
            <a:extLst>
              <a:ext uri="{28A0092B-C50C-407E-A947-70E740481C1C}">
                <a14:useLocalDpi xmlns:a14="http://schemas.microsoft.com/office/drawing/2010/main" val="0"/>
              </a:ext>
            </a:extLst>
          </a:blip>
          <a:srcRect l="28455" t="54789"/>
          <a:stretch/>
        </p:blipFill>
        <p:spPr>
          <a:xfrm>
            <a:off x="0" y="0"/>
            <a:ext cx="2335600" cy="1450707"/>
          </a:xfrm>
          <a:prstGeom prst="rect">
            <a:avLst/>
          </a:prstGeom>
        </p:spPr>
      </p:pic>
      <p:grpSp>
        <p:nvGrpSpPr>
          <p:cNvPr id="30" name="组合 29"/>
          <p:cNvGrpSpPr/>
          <p:nvPr/>
        </p:nvGrpSpPr>
        <p:grpSpPr>
          <a:xfrm>
            <a:off x="2078491" y="342497"/>
            <a:ext cx="7733165" cy="813956"/>
            <a:chOff x="7713252" y="2185443"/>
            <a:chExt cx="7733165" cy="813956"/>
          </a:xfrm>
        </p:grpSpPr>
        <p:sp>
          <p:nvSpPr>
            <p:cNvPr id="31" name="文本框 30"/>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32" name="文本框 31"/>
            <p:cNvSpPr txBox="1"/>
            <p:nvPr/>
          </p:nvSpPr>
          <p:spPr>
            <a:xfrm>
              <a:off x="7713252" y="2630067"/>
              <a:ext cx="7733165" cy="36933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prstClr val="white">
                      <a:lumMod val="75000"/>
                    </a:prstClr>
                  </a:solidFill>
                  <a:effectLst/>
                  <a:uLnTx/>
                  <a:uFillTx/>
                  <a:latin typeface="微软雅黑"/>
                  <a:ea typeface="微软雅黑"/>
                  <a:cs typeface="+mn-cs"/>
                </a:rPr>
                <a:t>fieldprint</a:t>
              </a:r>
              <a:endPar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endParaRPr>
            </a:p>
          </p:txBody>
        </p:sp>
      </p:grpSp>
      <p:grpSp>
        <p:nvGrpSpPr>
          <p:cNvPr id="46" name="组合 45"/>
          <p:cNvGrpSpPr/>
          <p:nvPr/>
        </p:nvGrpSpPr>
        <p:grpSpPr>
          <a:xfrm>
            <a:off x="7997480" y="1608225"/>
            <a:ext cx="3136294" cy="4362275"/>
            <a:chOff x="7997480" y="1608225"/>
            <a:chExt cx="3136294" cy="4362275"/>
          </a:xfrm>
        </p:grpSpPr>
        <p:sp>
          <p:nvSpPr>
            <p:cNvPr id="28" name="矩形 27"/>
            <p:cNvSpPr/>
            <p:nvPr/>
          </p:nvSpPr>
          <p:spPr>
            <a:xfrm>
              <a:off x="7997480" y="1608225"/>
              <a:ext cx="3136294" cy="4362275"/>
            </a:xfrm>
            <a:prstGeom prst="rect">
              <a:avLst/>
            </a:prstGeom>
            <a:solidFill>
              <a:schemeClr val="accent1"/>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3" name="组合 32"/>
            <p:cNvGrpSpPr/>
            <p:nvPr/>
          </p:nvGrpSpPr>
          <p:grpSpPr>
            <a:xfrm>
              <a:off x="8211622" y="2044616"/>
              <a:ext cx="2746663" cy="1567986"/>
              <a:chOff x="874712" y="3236288"/>
              <a:chExt cx="2746663" cy="1567986"/>
            </a:xfrm>
          </p:grpSpPr>
          <p:sp>
            <p:nvSpPr>
              <p:cNvPr id="34" name="矩形 33"/>
              <p:cNvSpPr/>
              <p:nvPr/>
            </p:nvSpPr>
            <p:spPr>
              <a:xfrm>
                <a:off x="874712" y="3677812"/>
                <a:ext cx="2746663"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5" name="矩形 34"/>
              <p:cNvSpPr/>
              <p:nvPr/>
            </p:nvSpPr>
            <p:spPr>
              <a:xfrm>
                <a:off x="874713" y="3236288"/>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39" name="组合 38"/>
            <p:cNvGrpSpPr/>
            <p:nvPr/>
          </p:nvGrpSpPr>
          <p:grpSpPr>
            <a:xfrm>
              <a:off x="8211622" y="3902444"/>
              <a:ext cx="2746663" cy="1567986"/>
              <a:chOff x="874712" y="3236288"/>
              <a:chExt cx="2746663" cy="1567986"/>
            </a:xfrm>
          </p:grpSpPr>
          <p:sp>
            <p:nvSpPr>
              <p:cNvPr id="40" name="矩形 39"/>
              <p:cNvSpPr/>
              <p:nvPr/>
            </p:nvSpPr>
            <p:spPr>
              <a:xfrm>
                <a:off x="874712" y="3677812"/>
                <a:ext cx="2746663"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41" name="矩形 40"/>
              <p:cNvSpPr/>
              <p:nvPr/>
            </p:nvSpPr>
            <p:spPr>
              <a:xfrm>
                <a:off x="874713" y="3236288"/>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grpSp>
      <p:pic>
        <p:nvPicPr>
          <p:cNvPr id="44" name="图片占位符 43"/>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21926" r="21926"/>
          <a:stretch>
            <a:fillRect/>
          </a:stretch>
        </p:blipFill>
        <p:spPr/>
      </p:pic>
      <p:pic>
        <p:nvPicPr>
          <p:cNvPr id="45" name="图片占位符 44"/>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22172" r="22172"/>
          <a:stretch>
            <a:fillRect/>
          </a:stretch>
        </p:blipFill>
        <p:spPr/>
      </p:pic>
    </p:spTree>
    <p:extLst>
      <p:ext uri="{BB962C8B-B14F-4D97-AF65-F5344CB8AC3E}">
        <p14:creationId xmlns:p14="http://schemas.microsoft.com/office/powerpoint/2010/main" val="245949100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p:tgtEl>
                                          <p:spTgt spid="30"/>
                                        </p:tgtEl>
                                        <p:attrNameLst>
                                          <p:attrName>ppt_x</p:attrName>
                                        </p:attrNameLst>
                                      </p:cBhvr>
                                      <p:tavLst>
                                        <p:tav tm="0">
                                          <p:val>
                                            <p:strVal val="#ppt_x-#ppt_w*1.125000"/>
                                          </p:val>
                                        </p:tav>
                                        <p:tav tm="100000">
                                          <p:val>
                                            <p:strVal val="#ppt_x"/>
                                          </p:val>
                                        </p:tav>
                                      </p:tavLst>
                                    </p:anim>
                                    <p:animEffect transition="in" filter="wipe(right)">
                                      <p:cBhvr>
                                        <p:cTn id="13" dur="500"/>
                                        <p:tgtEl>
                                          <p:spTgt spid="30"/>
                                        </p:tgtEl>
                                      </p:cBhvr>
                                    </p:animEffect>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500" fill="hold"/>
                                        <p:tgtEl>
                                          <p:spTgt spid="44"/>
                                        </p:tgtEl>
                                        <p:attrNameLst>
                                          <p:attrName>ppt_x</p:attrName>
                                        </p:attrNameLst>
                                      </p:cBhvr>
                                      <p:tavLst>
                                        <p:tav tm="0">
                                          <p:val>
                                            <p:strVal val="1+#ppt_w/2"/>
                                          </p:val>
                                        </p:tav>
                                        <p:tav tm="100000">
                                          <p:val>
                                            <p:strVal val="#ppt_x"/>
                                          </p:val>
                                        </p:tav>
                                      </p:tavLst>
                                    </p:anim>
                                    <p:anim calcmode="lin" valueType="num">
                                      <p:cBhvr additive="base">
                                        <p:cTn id="18" dur="500" fill="hold"/>
                                        <p:tgtEl>
                                          <p:spTgt spid="4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additive="base">
                                        <p:cTn id="22" dur="500" fill="hold"/>
                                        <p:tgtEl>
                                          <p:spTgt spid="45"/>
                                        </p:tgtEl>
                                        <p:attrNameLst>
                                          <p:attrName>ppt_x</p:attrName>
                                        </p:attrNameLst>
                                      </p:cBhvr>
                                      <p:tavLst>
                                        <p:tav tm="0">
                                          <p:val>
                                            <p:strVal val="1+#ppt_w/2"/>
                                          </p:val>
                                        </p:tav>
                                        <p:tav tm="100000">
                                          <p:val>
                                            <p:strVal val="#ppt_x"/>
                                          </p:val>
                                        </p:tav>
                                      </p:tavLst>
                                    </p:anim>
                                    <p:anim calcmode="lin" valueType="num">
                                      <p:cBhvr additive="base">
                                        <p:cTn id="23" dur="500" fill="hold"/>
                                        <p:tgtEl>
                                          <p:spTgt spid="4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fill="hold"/>
                                        <p:tgtEl>
                                          <p:spTgt spid="46"/>
                                        </p:tgtEl>
                                        <p:attrNameLst>
                                          <p:attrName>ppt_x</p:attrName>
                                        </p:attrNameLst>
                                      </p:cBhvr>
                                      <p:tavLst>
                                        <p:tav tm="0">
                                          <p:val>
                                            <p:strVal val="1+#ppt_w/2"/>
                                          </p:val>
                                        </p:tav>
                                        <p:tav tm="100000">
                                          <p:val>
                                            <p:strVal val="#ppt_x"/>
                                          </p:val>
                                        </p:tav>
                                      </p:tavLst>
                                    </p:anim>
                                    <p:anim calcmode="lin" valueType="num">
                                      <p:cBhvr additive="base">
                                        <p:cTn id="28"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cfdfe5c5-ae27-4676-b60c-171bba76aca0"/>
          <p:cNvGrpSpPr>
            <a:grpSpLocks noChangeAspect="1"/>
          </p:cNvGrpSpPr>
          <p:nvPr/>
        </p:nvGrpSpPr>
        <p:grpSpPr>
          <a:xfrm>
            <a:off x="4328371" y="1778000"/>
            <a:ext cx="3549690" cy="4296216"/>
            <a:chOff x="4083811" y="1351398"/>
            <a:chExt cx="3937209" cy="4765234"/>
          </a:xfrm>
        </p:grpSpPr>
        <p:grpSp>
          <p:nvGrpSpPr>
            <p:cNvPr id="4" name="Group 52"/>
            <p:cNvGrpSpPr/>
            <p:nvPr/>
          </p:nvGrpSpPr>
          <p:grpSpPr>
            <a:xfrm>
              <a:off x="4878168" y="1926954"/>
              <a:ext cx="2351109" cy="4189678"/>
              <a:chOff x="5193024" y="3467100"/>
              <a:chExt cx="1807540" cy="3221039"/>
            </a:xfrm>
            <a:effectLst/>
          </p:grpSpPr>
          <p:sp>
            <p:nvSpPr>
              <p:cNvPr id="15" name="Freeform: Shape 65"/>
              <p:cNvSpPr>
                <a:spLocks/>
              </p:cNvSpPr>
              <p:nvPr/>
            </p:nvSpPr>
            <p:spPr bwMode="auto">
              <a:xfrm>
                <a:off x="5756283" y="6045201"/>
                <a:ext cx="690771" cy="639764"/>
              </a:xfrm>
              <a:custGeom>
                <a:avLst/>
                <a:gdLst>
                  <a:gd name="connsiteX0" fmla="*/ 5460 w 21600"/>
                  <a:gd name="connsiteY0" fmla="*/ 2489 h 20420"/>
                  <a:gd name="connsiteX1" fmla="*/ 10215 w 21600"/>
                  <a:gd name="connsiteY1" fmla="*/ 16 h 20420"/>
                  <a:gd name="connsiteX2" fmla="*/ 16139 w 21600"/>
                  <a:gd name="connsiteY2" fmla="*/ 2489 h 20420"/>
                  <a:gd name="connsiteX3" fmla="*/ 19440 w 21600"/>
                  <a:gd name="connsiteY3" fmla="*/ 98 h 20420"/>
                  <a:gd name="connsiteX4" fmla="*/ 21600 w 21600"/>
                  <a:gd name="connsiteY4" fmla="*/ 1170 h 20420"/>
                  <a:gd name="connsiteX5" fmla="*/ 11475 w 21600"/>
                  <a:gd name="connsiteY5" fmla="*/ 20420 h 20420"/>
                  <a:gd name="connsiteX6" fmla="*/ 831 w 21600"/>
                  <a:gd name="connsiteY6" fmla="*/ 2736 h 20420"/>
                  <a:gd name="connsiteX7" fmla="*/ 0 w 21600"/>
                  <a:gd name="connsiteY7" fmla="*/ 1170 h 20420"/>
                  <a:gd name="connsiteX8" fmla="*/ 5460 w 21600"/>
                  <a:gd name="connsiteY8" fmla="*/ 2489 h 20420"/>
                  <a:gd name="connsiteX9" fmla="*/ 5460 w 21600"/>
                  <a:gd name="connsiteY9" fmla="*/ 2489 h 20420"/>
                  <a:gd name="connsiteX0" fmla="*/ 4629 w 20769"/>
                  <a:gd name="connsiteY0" fmla="*/ 2489 h 20420"/>
                  <a:gd name="connsiteX1" fmla="*/ 9384 w 20769"/>
                  <a:gd name="connsiteY1" fmla="*/ 16 h 20420"/>
                  <a:gd name="connsiteX2" fmla="*/ 15308 w 20769"/>
                  <a:gd name="connsiteY2" fmla="*/ 2489 h 20420"/>
                  <a:gd name="connsiteX3" fmla="*/ 18609 w 20769"/>
                  <a:gd name="connsiteY3" fmla="*/ 98 h 20420"/>
                  <a:gd name="connsiteX4" fmla="*/ 20769 w 20769"/>
                  <a:gd name="connsiteY4" fmla="*/ 1170 h 20420"/>
                  <a:gd name="connsiteX5" fmla="*/ 10644 w 20769"/>
                  <a:gd name="connsiteY5" fmla="*/ 20420 h 20420"/>
                  <a:gd name="connsiteX6" fmla="*/ 0 w 20769"/>
                  <a:gd name="connsiteY6" fmla="*/ 2736 h 20420"/>
                  <a:gd name="connsiteX7" fmla="*/ 4629 w 20769"/>
                  <a:gd name="connsiteY7" fmla="*/ 2489 h 20420"/>
                  <a:gd name="connsiteX8" fmla="*/ 4629 w 20769"/>
                  <a:gd name="connsiteY8" fmla="*/ 2489 h 20420"/>
                  <a:gd name="connsiteX0" fmla="*/ 4629 w 20769"/>
                  <a:gd name="connsiteY0" fmla="*/ 2489 h 20420"/>
                  <a:gd name="connsiteX1" fmla="*/ 9384 w 20769"/>
                  <a:gd name="connsiteY1" fmla="*/ 16 h 20420"/>
                  <a:gd name="connsiteX2" fmla="*/ 15308 w 20769"/>
                  <a:gd name="connsiteY2" fmla="*/ 2489 h 20420"/>
                  <a:gd name="connsiteX3" fmla="*/ 18609 w 20769"/>
                  <a:gd name="connsiteY3" fmla="*/ 98 h 20420"/>
                  <a:gd name="connsiteX4" fmla="*/ 20769 w 20769"/>
                  <a:gd name="connsiteY4" fmla="*/ 1170 h 20420"/>
                  <a:gd name="connsiteX5" fmla="*/ 19569 w 20769"/>
                  <a:gd name="connsiteY5" fmla="*/ 3243 h 20420"/>
                  <a:gd name="connsiteX6" fmla="*/ 10644 w 20769"/>
                  <a:gd name="connsiteY6" fmla="*/ 20420 h 20420"/>
                  <a:gd name="connsiteX7" fmla="*/ 0 w 20769"/>
                  <a:gd name="connsiteY7" fmla="*/ 2736 h 20420"/>
                  <a:gd name="connsiteX8" fmla="*/ 4629 w 20769"/>
                  <a:gd name="connsiteY8" fmla="*/ 2489 h 20420"/>
                  <a:gd name="connsiteX9" fmla="*/ 4629 w 20769"/>
                  <a:gd name="connsiteY9" fmla="*/ 2489 h 20420"/>
                  <a:gd name="connsiteX0" fmla="*/ 4629 w 20083"/>
                  <a:gd name="connsiteY0" fmla="*/ 2489 h 20420"/>
                  <a:gd name="connsiteX1" fmla="*/ 9384 w 20083"/>
                  <a:gd name="connsiteY1" fmla="*/ 16 h 20420"/>
                  <a:gd name="connsiteX2" fmla="*/ 15308 w 20083"/>
                  <a:gd name="connsiteY2" fmla="*/ 2489 h 20420"/>
                  <a:gd name="connsiteX3" fmla="*/ 18609 w 20083"/>
                  <a:gd name="connsiteY3" fmla="*/ 98 h 20420"/>
                  <a:gd name="connsiteX4" fmla="*/ 19569 w 20083"/>
                  <a:gd name="connsiteY4" fmla="*/ 3243 h 20420"/>
                  <a:gd name="connsiteX5" fmla="*/ 10644 w 20083"/>
                  <a:gd name="connsiteY5" fmla="*/ 20420 h 20420"/>
                  <a:gd name="connsiteX6" fmla="*/ 0 w 20083"/>
                  <a:gd name="connsiteY6" fmla="*/ 2736 h 20420"/>
                  <a:gd name="connsiteX7" fmla="*/ 4629 w 20083"/>
                  <a:gd name="connsiteY7" fmla="*/ 2489 h 20420"/>
                  <a:gd name="connsiteX8" fmla="*/ 4629 w 20083"/>
                  <a:gd name="connsiteY8" fmla="*/ 2489 h 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83" h="20420">
                    <a:moveTo>
                      <a:pt x="4629" y="2489"/>
                    </a:moveTo>
                    <a:cubicBezTo>
                      <a:pt x="4629" y="2489"/>
                      <a:pt x="7404" y="-232"/>
                      <a:pt x="9384" y="16"/>
                    </a:cubicBezTo>
                    <a:cubicBezTo>
                      <a:pt x="11364" y="263"/>
                      <a:pt x="14618" y="2695"/>
                      <a:pt x="15308" y="2489"/>
                    </a:cubicBezTo>
                    <a:cubicBezTo>
                      <a:pt x="15999" y="2283"/>
                      <a:pt x="17899" y="-28"/>
                      <a:pt x="18609" y="98"/>
                    </a:cubicBezTo>
                    <a:cubicBezTo>
                      <a:pt x="19319" y="224"/>
                      <a:pt x="20896" y="-144"/>
                      <a:pt x="19569" y="3243"/>
                    </a:cubicBezTo>
                    <a:lnTo>
                      <a:pt x="10644" y="20420"/>
                    </a:lnTo>
                    <a:lnTo>
                      <a:pt x="0" y="2736"/>
                    </a:lnTo>
                    <a:lnTo>
                      <a:pt x="4629" y="2489"/>
                    </a:lnTo>
                    <a:close/>
                    <a:moveTo>
                      <a:pt x="4629" y="2489"/>
                    </a:moveTo>
                  </a:path>
                </a:pathLst>
              </a:custGeom>
              <a:solidFill>
                <a:schemeClr val="bg1">
                  <a:lumMod val="75000"/>
                </a:schemeClr>
              </a:solid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p>
            </p:txBody>
          </p:sp>
          <p:sp>
            <p:nvSpPr>
              <p:cNvPr id="16" name="Freeform: Shape 66"/>
              <p:cNvSpPr>
                <a:spLocks/>
              </p:cNvSpPr>
              <p:nvPr/>
            </p:nvSpPr>
            <p:spPr bwMode="auto">
              <a:xfrm>
                <a:off x="5983428" y="6477759"/>
                <a:ext cx="262529" cy="210380"/>
              </a:xfrm>
              <a:custGeom>
                <a:avLst/>
                <a:gdLst/>
                <a:ahLst/>
                <a:cxnLst/>
                <a:rect l="0" t="0" r="r" b="b"/>
                <a:pathLst>
                  <a:path w="21600" h="21600">
                    <a:moveTo>
                      <a:pt x="0" y="0"/>
                    </a:moveTo>
                    <a:lnTo>
                      <a:pt x="11023" y="21600"/>
                    </a:lnTo>
                    <a:lnTo>
                      <a:pt x="21600" y="0"/>
                    </a:lnTo>
                    <a:cubicBezTo>
                      <a:pt x="19769" y="1711"/>
                      <a:pt x="15948" y="3022"/>
                      <a:pt x="11052" y="3022"/>
                    </a:cubicBezTo>
                    <a:cubicBezTo>
                      <a:pt x="6050" y="3021"/>
                      <a:pt x="1767" y="1777"/>
                      <a:pt x="0" y="0"/>
                    </a:cubicBezTo>
                    <a:close/>
                    <a:moveTo>
                      <a:pt x="0" y="0"/>
                    </a:moveTo>
                  </a:path>
                </a:pathLst>
              </a:custGeom>
              <a:solidFill>
                <a:schemeClr val="tx1"/>
              </a:solidFill>
              <a:ln>
                <a:noFill/>
              </a:ln>
              <a:extLst/>
            </p:spPr>
            <p:txBody>
              <a:bodyPr anchor="ctr"/>
              <a:lstStyle/>
              <a:p>
                <a:pPr algn="ctr"/>
                <a:endParaRPr/>
              </a:p>
            </p:txBody>
          </p:sp>
          <p:sp>
            <p:nvSpPr>
              <p:cNvPr id="17" name="Freeform: Shape 67"/>
              <p:cNvSpPr>
                <a:spLocks/>
              </p:cNvSpPr>
              <p:nvPr/>
            </p:nvSpPr>
            <p:spPr bwMode="auto">
              <a:xfrm>
                <a:off x="5939112" y="3467100"/>
                <a:ext cx="319545" cy="2720472"/>
              </a:xfrm>
              <a:custGeom>
                <a:avLst/>
                <a:gdLst/>
                <a:ahLst/>
                <a:cxnLst/>
                <a:rect l="0" t="0" r="r" b="b"/>
                <a:pathLst>
                  <a:path w="21600" h="21600">
                    <a:moveTo>
                      <a:pt x="15445" y="21054"/>
                    </a:moveTo>
                    <a:cubicBezTo>
                      <a:pt x="15409" y="21356"/>
                      <a:pt x="13316" y="21600"/>
                      <a:pt x="10737" y="21600"/>
                    </a:cubicBezTo>
                    <a:cubicBezTo>
                      <a:pt x="8157" y="21600"/>
                      <a:pt x="6067" y="21356"/>
                      <a:pt x="6024" y="21054"/>
                    </a:cubicBezTo>
                    <a:cubicBezTo>
                      <a:pt x="6024" y="21054"/>
                      <a:pt x="6013" y="17098"/>
                      <a:pt x="6013" y="13916"/>
                    </a:cubicBezTo>
                    <a:cubicBezTo>
                      <a:pt x="6013" y="13907"/>
                      <a:pt x="5988" y="1279"/>
                      <a:pt x="5988" y="1270"/>
                    </a:cubicBezTo>
                    <a:lnTo>
                      <a:pt x="0" y="1270"/>
                    </a:lnTo>
                    <a:lnTo>
                      <a:pt x="10800" y="0"/>
                    </a:lnTo>
                    <a:lnTo>
                      <a:pt x="21600" y="1270"/>
                    </a:lnTo>
                    <a:lnTo>
                      <a:pt x="15413" y="1270"/>
                    </a:lnTo>
                    <a:cubicBezTo>
                      <a:pt x="15413" y="1312"/>
                      <a:pt x="15409" y="13974"/>
                      <a:pt x="15406" y="14017"/>
                    </a:cubicBezTo>
                    <a:cubicBezTo>
                      <a:pt x="15406" y="14102"/>
                      <a:pt x="15403" y="14187"/>
                      <a:pt x="15403" y="14274"/>
                    </a:cubicBezTo>
                    <a:cubicBezTo>
                      <a:pt x="15359" y="17168"/>
                      <a:pt x="15448" y="21054"/>
                      <a:pt x="15445" y="21054"/>
                    </a:cubicBezTo>
                    <a:close/>
                    <a:moveTo>
                      <a:pt x="15445" y="21054"/>
                    </a:moveTo>
                  </a:path>
                </a:pathLst>
              </a:custGeom>
              <a:solidFill>
                <a:schemeClr val="accent2"/>
              </a:solidFill>
              <a:ln>
                <a:noFill/>
              </a:ln>
            </p:spPr>
            <p:txBody>
              <a:bodyPr anchor="ctr"/>
              <a:lstStyle/>
              <a:p>
                <a:pPr algn="ctr"/>
                <a:endParaRPr/>
              </a:p>
            </p:txBody>
          </p:sp>
          <p:sp>
            <p:nvSpPr>
              <p:cNvPr id="18" name="Freeform: Shape 68"/>
              <p:cNvSpPr>
                <a:spLocks/>
              </p:cNvSpPr>
              <p:nvPr/>
            </p:nvSpPr>
            <p:spPr bwMode="auto">
              <a:xfrm>
                <a:off x="5193024" y="4073658"/>
                <a:ext cx="836457" cy="2103070"/>
              </a:xfrm>
              <a:custGeom>
                <a:avLst/>
                <a:gdLst/>
                <a:ahLst/>
                <a:cxnLst/>
                <a:rect l="0" t="0" r="r" b="b"/>
                <a:pathLst>
                  <a:path w="21600" h="21600">
                    <a:moveTo>
                      <a:pt x="0" y="1644"/>
                    </a:moveTo>
                    <a:lnTo>
                      <a:pt x="4131" y="0"/>
                    </a:lnTo>
                    <a:lnTo>
                      <a:pt x="4131" y="911"/>
                    </a:lnTo>
                    <a:cubicBezTo>
                      <a:pt x="4469" y="912"/>
                      <a:pt x="9374" y="914"/>
                      <a:pt x="10965" y="925"/>
                    </a:cubicBezTo>
                    <a:cubicBezTo>
                      <a:pt x="15048" y="952"/>
                      <a:pt x="21600" y="2005"/>
                      <a:pt x="21600" y="6000"/>
                    </a:cubicBezTo>
                    <a:cubicBezTo>
                      <a:pt x="21600" y="10118"/>
                      <a:pt x="21596" y="20893"/>
                      <a:pt x="21596" y="20893"/>
                    </a:cubicBezTo>
                    <a:cubicBezTo>
                      <a:pt x="21581" y="21284"/>
                      <a:pt x="20781" y="21600"/>
                      <a:pt x="19794" y="21600"/>
                    </a:cubicBezTo>
                    <a:cubicBezTo>
                      <a:pt x="18807" y="21600"/>
                      <a:pt x="18007" y="21284"/>
                      <a:pt x="17993" y="20893"/>
                    </a:cubicBezTo>
                    <a:cubicBezTo>
                      <a:pt x="17992" y="20893"/>
                      <a:pt x="18029" y="9551"/>
                      <a:pt x="18005" y="5769"/>
                    </a:cubicBezTo>
                    <a:cubicBezTo>
                      <a:pt x="17992" y="3770"/>
                      <a:pt x="14109" y="2346"/>
                      <a:pt x="11307" y="2346"/>
                    </a:cubicBezTo>
                    <a:lnTo>
                      <a:pt x="4131" y="2346"/>
                    </a:lnTo>
                    <a:lnTo>
                      <a:pt x="4131" y="3288"/>
                    </a:lnTo>
                    <a:lnTo>
                      <a:pt x="0" y="1644"/>
                    </a:lnTo>
                    <a:close/>
                    <a:moveTo>
                      <a:pt x="0" y="1644"/>
                    </a:moveTo>
                  </a:path>
                </a:pathLst>
              </a:custGeom>
              <a:solidFill>
                <a:schemeClr val="accent4"/>
              </a:solidFill>
              <a:ln>
                <a:noFill/>
              </a:ln>
            </p:spPr>
            <p:txBody>
              <a:bodyPr anchor="ctr"/>
              <a:lstStyle/>
              <a:p>
                <a:pPr algn="ctr"/>
                <a:endParaRPr/>
              </a:p>
            </p:txBody>
          </p:sp>
          <p:sp>
            <p:nvSpPr>
              <p:cNvPr id="19" name="Freeform: Shape 69"/>
              <p:cNvSpPr>
                <a:spLocks/>
              </p:cNvSpPr>
              <p:nvPr/>
            </p:nvSpPr>
            <p:spPr bwMode="auto">
              <a:xfrm>
                <a:off x="5204591" y="4618041"/>
                <a:ext cx="688252" cy="1552180"/>
              </a:xfrm>
              <a:custGeom>
                <a:avLst/>
                <a:gdLst/>
                <a:ahLst/>
                <a:cxnLst/>
                <a:rect l="0" t="0" r="r" b="b"/>
                <a:pathLst>
                  <a:path w="21600" h="21600">
                    <a:moveTo>
                      <a:pt x="0" y="2227"/>
                    </a:moveTo>
                    <a:lnTo>
                      <a:pt x="5020" y="0"/>
                    </a:lnTo>
                    <a:lnTo>
                      <a:pt x="5020" y="1235"/>
                    </a:lnTo>
                    <a:cubicBezTo>
                      <a:pt x="5431" y="1235"/>
                      <a:pt x="6742" y="1238"/>
                      <a:pt x="8676" y="1253"/>
                    </a:cubicBezTo>
                    <a:cubicBezTo>
                      <a:pt x="13637" y="1290"/>
                      <a:pt x="21600" y="2716"/>
                      <a:pt x="21600" y="8129"/>
                    </a:cubicBezTo>
                    <a:cubicBezTo>
                      <a:pt x="21600" y="13707"/>
                      <a:pt x="21595" y="20642"/>
                      <a:pt x="21595" y="20642"/>
                    </a:cubicBezTo>
                    <a:cubicBezTo>
                      <a:pt x="21576" y="21172"/>
                      <a:pt x="20604" y="21600"/>
                      <a:pt x="19405" y="21600"/>
                    </a:cubicBezTo>
                    <a:cubicBezTo>
                      <a:pt x="18206" y="21600"/>
                      <a:pt x="17233" y="21172"/>
                      <a:pt x="17216" y="20642"/>
                    </a:cubicBezTo>
                    <a:cubicBezTo>
                      <a:pt x="17215" y="20642"/>
                      <a:pt x="17260" y="12940"/>
                      <a:pt x="17231" y="7816"/>
                    </a:cubicBezTo>
                    <a:cubicBezTo>
                      <a:pt x="17215" y="5108"/>
                      <a:pt x="12497" y="3178"/>
                      <a:pt x="9091" y="3178"/>
                    </a:cubicBezTo>
                    <a:lnTo>
                      <a:pt x="5020" y="3178"/>
                    </a:lnTo>
                    <a:lnTo>
                      <a:pt x="5020" y="4455"/>
                    </a:lnTo>
                    <a:lnTo>
                      <a:pt x="0" y="2227"/>
                    </a:lnTo>
                    <a:close/>
                    <a:moveTo>
                      <a:pt x="0" y="2227"/>
                    </a:moveTo>
                  </a:path>
                </a:pathLst>
              </a:custGeom>
              <a:solidFill>
                <a:schemeClr val="accent5"/>
              </a:solidFill>
              <a:ln>
                <a:noFill/>
              </a:ln>
            </p:spPr>
            <p:txBody>
              <a:bodyPr anchor="ctr"/>
              <a:lstStyle/>
              <a:p>
                <a:pPr algn="ctr"/>
                <a:endParaRPr/>
              </a:p>
            </p:txBody>
          </p:sp>
          <p:sp>
            <p:nvSpPr>
              <p:cNvPr id="20" name="Freeform: Shape 70"/>
              <p:cNvSpPr>
                <a:spLocks/>
              </p:cNvSpPr>
              <p:nvPr/>
            </p:nvSpPr>
            <p:spPr bwMode="auto">
              <a:xfrm>
                <a:off x="6302914" y="4618041"/>
                <a:ext cx="688252" cy="1552180"/>
              </a:xfrm>
              <a:custGeom>
                <a:avLst/>
                <a:gdLst/>
                <a:ahLst/>
                <a:cxnLst/>
                <a:rect l="0" t="0" r="r" b="b"/>
                <a:pathLst>
                  <a:path w="21600" h="21600">
                    <a:moveTo>
                      <a:pt x="21600" y="2227"/>
                    </a:moveTo>
                    <a:lnTo>
                      <a:pt x="16580" y="0"/>
                    </a:lnTo>
                    <a:lnTo>
                      <a:pt x="16580" y="1235"/>
                    </a:lnTo>
                    <a:cubicBezTo>
                      <a:pt x="16170" y="1235"/>
                      <a:pt x="14858" y="1238"/>
                      <a:pt x="12924" y="1253"/>
                    </a:cubicBezTo>
                    <a:cubicBezTo>
                      <a:pt x="7963" y="1290"/>
                      <a:pt x="0" y="2716"/>
                      <a:pt x="0" y="8129"/>
                    </a:cubicBezTo>
                    <a:cubicBezTo>
                      <a:pt x="0" y="13707"/>
                      <a:pt x="5" y="20642"/>
                      <a:pt x="5" y="20642"/>
                    </a:cubicBezTo>
                    <a:cubicBezTo>
                      <a:pt x="24" y="21172"/>
                      <a:pt x="996" y="21600"/>
                      <a:pt x="2195" y="21600"/>
                    </a:cubicBezTo>
                    <a:cubicBezTo>
                      <a:pt x="3394" y="21600"/>
                      <a:pt x="4367" y="21172"/>
                      <a:pt x="4383" y="20642"/>
                    </a:cubicBezTo>
                    <a:cubicBezTo>
                      <a:pt x="4385" y="20642"/>
                      <a:pt x="4339" y="12940"/>
                      <a:pt x="4369" y="7816"/>
                    </a:cubicBezTo>
                    <a:cubicBezTo>
                      <a:pt x="4385" y="5108"/>
                      <a:pt x="9103" y="3178"/>
                      <a:pt x="12509" y="3178"/>
                    </a:cubicBezTo>
                    <a:lnTo>
                      <a:pt x="16580" y="3178"/>
                    </a:lnTo>
                    <a:lnTo>
                      <a:pt x="16580" y="4455"/>
                    </a:lnTo>
                    <a:lnTo>
                      <a:pt x="21600" y="2227"/>
                    </a:lnTo>
                    <a:close/>
                    <a:moveTo>
                      <a:pt x="21600" y="2227"/>
                    </a:moveTo>
                  </a:path>
                </a:pathLst>
              </a:custGeom>
              <a:solidFill>
                <a:schemeClr val="accent1"/>
              </a:solidFill>
              <a:ln>
                <a:noFill/>
              </a:ln>
            </p:spPr>
            <p:txBody>
              <a:bodyPr anchor="ctr"/>
              <a:lstStyle/>
              <a:p>
                <a:pPr algn="ctr"/>
                <a:endParaRPr/>
              </a:p>
            </p:txBody>
          </p:sp>
          <p:sp>
            <p:nvSpPr>
              <p:cNvPr id="21" name="Freeform: Shape 71"/>
              <p:cNvSpPr>
                <a:spLocks/>
              </p:cNvSpPr>
              <p:nvPr/>
            </p:nvSpPr>
            <p:spPr bwMode="auto">
              <a:xfrm>
                <a:off x="6164107" y="4074381"/>
                <a:ext cx="836457" cy="2102347"/>
              </a:xfrm>
              <a:custGeom>
                <a:avLst/>
                <a:gdLst/>
                <a:ahLst/>
                <a:cxnLst/>
                <a:rect l="0" t="0" r="r" b="b"/>
                <a:pathLst>
                  <a:path w="21600" h="21600">
                    <a:moveTo>
                      <a:pt x="21600" y="1644"/>
                    </a:moveTo>
                    <a:lnTo>
                      <a:pt x="17469" y="0"/>
                    </a:lnTo>
                    <a:lnTo>
                      <a:pt x="17469" y="911"/>
                    </a:lnTo>
                    <a:cubicBezTo>
                      <a:pt x="17131" y="912"/>
                      <a:pt x="12226" y="914"/>
                      <a:pt x="10635" y="925"/>
                    </a:cubicBezTo>
                    <a:cubicBezTo>
                      <a:pt x="6552" y="952"/>
                      <a:pt x="0" y="2005"/>
                      <a:pt x="0" y="6000"/>
                    </a:cubicBezTo>
                    <a:cubicBezTo>
                      <a:pt x="0" y="10118"/>
                      <a:pt x="4" y="20893"/>
                      <a:pt x="4" y="20893"/>
                    </a:cubicBezTo>
                    <a:cubicBezTo>
                      <a:pt x="20" y="21284"/>
                      <a:pt x="820" y="21600"/>
                      <a:pt x="1806" y="21600"/>
                    </a:cubicBezTo>
                    <a:cubicBezTo>
                      <a:pt x="2793" y="21600"/>
                      <a:pt x="3593" y="21284"/>
                      <a:pt x="3607" y="20893"/>
                    </a:cubicBezTo>
                    <a:cubicBezTo>
                      <a:pt x="3608" y="20893"/>
                      <a:pt x="3571" y="9551"/>
                      <a:pt x="3595" y="5769"/>
                    </a:cubicBezTo>
                    <a:cubicBezTo>
                      <a:pt x="3608" y="3770"/>
                      <a:pt x="7491" y="2346"/>
                      <a:pt x="10293" y="2346"/>
                    </a:cubicBezTo>
                    <a:lnTo>
                      <a:pt x="17469" y="2346"/>
                    </a:lnTo>
                    <a:lnTo>
                      <a:pt x="17469" y="3288"/>
                    </a:lnTo>
                    <a:lnTo>
                      <a:pt x="21600" y="1644"/>
                    </a:lnTo>
                    <a:close/>
                    <a:moveTo>
                      <a:pt x="21600" y="1644"/>
                    </a:moveTo>
                  </a:path>
                </a:pathLst>
              </a:custGeom>
              <a:solidFill>
                <a:schemeClr val="accent3"/>
              </a:solidFill>
              <a:ln>
                <a:noFill/>
              </a:ln>
            </p:spPr>
            <p:txBody>
              <a:bodyPr anchor="ctr"/>
              <a:lstStyle/>
              <a:p>
                <a:pPr algn="ctr"/>
                <a:endParaRPr/>
              </a:p>
            </p:txBody>
          </p:sp>
        </p:grpSp>
        <p:sp>
          <p:nvSpPr>
            <p:cNvPr id="6" name="Rectangle 73"/>
            <p:cNvSpPr/>
            <p:nvPr/>
          </p:nvSpPr>
          <p:spPr>
            <a:xfrm>
              <a:off x="7286845" y="2565596"/>
              <a:ext cx="734175" cy="507831"/>
            </a:xfrm>
            <a:prstGeom prst="rect">
              <a:avLst/>
            </a:prstGeom>
            <a:effectLst/>
          </p:spPr>
          <p:txBody>
            <a:bodyPr wrap="none" lIns="0" tIns="0" rIns="0" bIns="0" anchor="ctr">
              <a:normAutofit lnSpcReduction="10000"/>
            </a:bodyPr>
            <a:lstStyle/>
            <a:p>
              <a:r>
                <a:rPr lang="en-US" sz="3300">
                  <a:solidFill>
                    <a:schemeClr val="accent3"/>
                  </a:solidFill>
                  <a:latin typeface="Impact" panose="020B0806030902050204" pitchFamily="34" charset="0"/>
                </a:rPr>
                <a:t>25%</a:t>
              </a:r>
            </a:p>
          </p:txBody>
        </p:sp>
        <p:sp>
          <p:nvSpPr>
            <p:cNvPr id="8" name="Rectangle 75"/>
            <p:cNvSpPr/>
            <p:nvPr/>
          </p:nvSpPr>
          <p:spPr>
            <a:xfrm>
              <a:off x="7286845" y="3279072"/>
              <a:ext cx="734175" cy="507831"/>
            </a:xfrm>
            <a:prstGeom prst="rect">
              <a:avLst/>
            </a:prstGeom>
            <a:effectLst/>
          </p:spPr>
          <p:txBody>
            <a:bodyPr wrap="none" lIns="0" tIns="0" rIns="0" bIns="0" anchor="ctr">
              <a:normAutofit lnSpcReduction="10000"/>
            </a:bodyPr>
            <a:lstStyle/>
            <a:p>
              <a:r>
                <a:rPr lang="en-US" sz="3300">
                  <a:solidFill>
                    <a:schemeClr val="accent1"/>
                  </a:solidFill>
                  <a:latin typeface="Impact" panose="020B0806030902050204" pitchFamily="34" charset="0"/>
                </a:rPr>
                <a:t>25%</a:t>
              </a:r>
            </a:p>
          </p:txBody>
        </p:sp>
        <p:sp>
          <p:nvSpPr>
            <p:cNvPr id="10" name="Rectangle 77"/>
            <p:cNvSpPr/>
            <p:nvPr/>
          </p:nvSpPr>
          <p:spPr>
            <a:xfrm>
              <a:off x="4083811" y="3279072"/>
              <a:ext cx="734175" cy="507831"/>
            </a:xfrm>
            <a:prstGeom prst="rect">
              <a:avLst/>
            </a:prstGeom>
            <a:effectLst/>
          </p:spPr>
          <p:txBody>
            <a:bodyPr wrap="none" lIns="0" tIns="0" rIns="0" bIns="0" anchor="ctr">
              <a:normAutofit lnSpcReduction="10000"/>
            </a:bodyPr>
            <a:lstStyle/>
            <a:p>
              <a:pPr algn="r"/>
              <a:r>
                <a:rPr lang="en-US" sz="3300">
                  <a:solidFill>
                    <a:schemeClr val="accent5"/>
                  </a:solidFill>
                  <a:latin typeface="Impact" panose="020B0806030902050204" pitchFamily="34" charset="0"/>
                </a:rPr>
                <a:t>25%</a:t>
              </a:r>
            </a:p>
          </p:txBody>
        </p:sp>
        <p:sp>
          <p:nvSpPr>
            <p:cNvPr id="12" name="Rectangle 79"/>
            <p:cNvSpPr/>
            <p:nvPr/>
          </p:nvSpPr>
          <p:spPr>
            <a:xfrm>
              <a:off x="4083811" y="2565596"/>
              <a:ext cx="734175" cy="507831"/>
            </a:xfrm>
            <a:prstGeom prst="rect">
              <a:avLst/>
            </a:prstGeom>
            <a:effectLst/>
          </p:spPr>
          <p:txBody>
            <a:bodyPr wrap="none" lIns="0" tIns="0" rIns="0" bIns="0" anchor="ctr">
              <a:normAutofit lnSpcReduction="10000"/>
            </a:bodyPr>
            <a:lstStyle/>
            <a:p>
              <a:pPr algn="r"/>
              <a:r>
                <a:rPr lang="en-US" sz="3300">
                  <a:solidFill>
                    <a:schemeClr val="accent4"/>
                  </a:solidFill>
                  <a:latin typeface="Impact" panose="020B0806030902050204" pitchFamily="34" charset="0"/>
                </a:rPr>
                <a:t>25%</a:t>
              </a:r>
            </a:p>
          </p:txBody>
        </p:sp>
        <p:sp>
          <p:nvSpPr>
            <p:cNvPr id="14" name="Rectangle 81"/>
            <p:cNvSpPr/>
            <p:nvPr/>
          </p:nvSpPr>
          <p:spPr>
            <a:xfrm>
              <a:off x="5746262" y="1351398"/>
              <a:ext cx="734175" cy="507831"/>
            </a:xfrm>
            <a:prstGeom prst="rect">
              <a:avLst/>
            </a:prstGeom>
            <a:effectLst/>
          </p:spPr>
          <p:txBody>
            <a:bodyPr wrap="none" lIns="0" tIns="0" rIns="0" bIns="0" anchor="ctr">
              <a:normAutofit lnSpcReduction="10000"/>
            </a:bodyPr>
            <a:lstStyle/>
            <a:p>
              <a:r>
                <a:rPr lang="en-US" sz="3300">
                  <a:solidFill>
                    <a:schemeClr val="accent2"/>
                  </a:solidFill>
                  <a:latin typeface="Impact" panose="020B0806030902050204" pitchFamily="34" charset="0"/>
                </a:rPr>
                <a:t>25%</a:t>
              </a:r>
            </a:p>
          </p:txBody>
        </p:sp>
      </p:grpSp>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l="28455" t="54789"/>
          <a:stretch/>
        </p:blipFill>
        <p:spPr>
          <a:xfrm>
            <a:off x="0" y="0"/>
            <a:ext cx="2335600" cy="1450707"/>
          </a:xfrm>
          <a:prstGeom prst="rect">
            <a:avLst/>
          </a:prstGeom>
        </p:spPr>
      </p:pic>
      <p:grpSp>
        <p:nvGrpSpPr>
          <p:cNvPr id="23" name="组合 22"/>
          <p:cNvGrpSpPr/>
          <p:nvPr/>
        </p:nvGrpSpPr>
        <p:grpSpPr>
          <a:xfrm>
            <a:off x="2078491" y="342497"/>
            <a:ext cx="7733165" cy="813956"/>
            <a:chOff x="7713252" y="2185443"/>
            <a:chExt cx="7733165" cy="813956"/>
          </a:xfrm>
        </p:grpSpPr>
        <p:sp>
          <p:nvSpPr>
            <p:cNvPr id="24" name="文本框 23"/>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25" name="文本框 24"/>
            <p:cNvSpPr txBox="1"/>
            <p:nvPr/>
          </p:nvSpPr>
          <p:spPr>
            <a:xfrm>
              <a:off x="7713252" y="2630067"/>
              <a:ext cx="7733165" cy="36933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prstClr val="white">
                      <a:lumMod val="75000"/>
                    </a:prstClr>
                  </a:solidFill>
                  <a:effectLst/>
                  <a:uLnTx/>
                  <a:uFillTx/>
                  <a:latin typeface="微软雅黑"/>
                  <a:ea typeface="微软雅黑"/>
                  <a:cs typeface="+mn-cs"/>
                </a:rPr>
                <a:t>fieldprint</a:t>
              </a:r>
              <a:endPar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endParaRPr>
            </a:p>
          </p:txBody>
        </p:sp>
      </p:grpSp>
      <p:grpSp>
        <p:nvGrpSpPr>
          <p:cNvPr id="29" name="组合 28"/>
          <p:cNvGrpSpPr/>
          <p:nvPr/>
        </p:nvGrpSpPr>
        <p:grpSpPr>
          <a:xfrm>
            <a:off x="8305137" y="1883559"/>
            <a:ext cx="3012151" cy="1021894"/>
            <a:chOff x="874713" y="3236288"/>
            <a:chExt cx="3012151" cy="1021894"/>
          </a:xfrm>
        </p:grpSpPr>
        <p:sp>
          <p:nvSpPr>
            <p:cNvPr id="30" name="矩形 29"/>
            <p:cNvSpPr/>
            <p:nvPr/>
          </p:nvSpPr>
          <p:spPr>
            <a:xfrm>
              <a:off x="874713" y="3648784"/>
              <a:ext cx="301215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a:t>
              </a:r>
            </a:p>
          </p:txBody>
        </p:sp>
        <p:sp>
          <p:nvSpPr>
            <p:cNvPr id="31" name="矩形 30"/>
            <p:cNvSpPr/>
            <p:nvPr/>
          </p:nvSpPr>
          <p:spPr>
            <a:xfrm>
              <a:off x="874713" y="3236288"/>
              <a:ext cx="2241974" cy="436402"/>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32" name="组合 31"/>
          <p:cNvGrpSpPr/>
          <p:nvPr/>
        </p:nvGrpSpPr>
        <p:grpSpPr>
          <a:xfrm>
            <a:off x="8305137" y="3860067"/>
            <a:ext cx="3012151" cy="1021894"/>
            <a:chOff x="874713" y="3236288"/>
            <a:chExt cx="3012151" cy="1021894"/>
          </a:xfrm>
        </p:grpSpPr>
        <p:sp>
          <p:nvSpPr>
            <p:cNvPr id="33" name="矩形 32"/>
            <p:cNvSpPr/>
            <p:nvPr/>
          </p:nvSpPr>
          <p:spPr>
            <a:xfrm>
              <a:off x="874713" y="3648784"/>
              <a:ext cx="301215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a:t>
              </a:r>
            </a:p>
          </p:txBody>
        </p:sp>
        <p:sp>
          <p:nvSpPr>
            <p:cNvPr id="34" name="矩形 33"/>
            <p:cNvSpPr/>
            <p:nvPr/>
          </p:nvSpPr>
          <p:spPr>
            <a:xfrm>
              <a:off x="874713" y="3236288"/>
              <a:ext cx="2241974" cy="436402"/>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35" name="组合 34"/>
          <p:cNvGrpSpPr/>
          <p:nvPr/>
        </p:nvGrpSpPr>
        <p:grpSpPr>
          <a:xfrm>
            <a:off x="787582" y="1883559"/>
            <a:ext cx="3012151" cy="1021894"/>
            <a:chOff x="874713" y="3236288"/>
            <a:chExt cx="3012151" cy="1021894"/>
          </a:xfrm>
        </p:grpSpPr>
        <p:sp>
          <p:nvSpPr>
            <p:cNvPr id="36" name="矩形 35"/>
            <p:cNvSpPr/>
            <p:nvPr/>
          </p:nvSpPr>
          <p:spPr>
            <a:xfrm>
              <a:off x="874713" y="3648784"/>
              <a:ext cx="301215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a:t>
              </a:r>
            </a:p>
          </p:txBody>
        </p:sp>
        <p:sp>
          <p:nvSpPr>
            <p:cNvPr id="37" name="矩形 36"/>
            <p:cNvSpPr/>
            <p:nvPr/>
          </p:nvSpPr>
          <p:spPr>
            <a:xfrm>
              <a:off x="1644890" y="3236288"/>
              <a:ext cx="2241974"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38" name="组合 37"/>
          <p:cNvGrpSpPr/>
          <p:nvPr/>
        </p:nvGrpSpPr>
        <p:grpSpPr>
          <a:xfrm>
            <a:off x="787582" y="3860067"/>
            <a:ext cx="3012151" cy="1021894"/>
            <a:chOff x="874713" y="3236288"/>
            <a:chExt cx="3012151" cy="1021894"/>
          </a:xfrm>
        </p:grpSpPr>
        <p:sp>
          <p:nvSpPr>
            <p:cNvPr id="39" name="矩形 38"/>
            <p:cNvSpPr/>
            <p:nvPr/>
          </p:nvSpPr>
          <p:spPr>
            <a:xfrm>
              <a:off x="874713" y="3648784"/>
              <a:ext cx="301215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a:t>
              </a:r>
            </a:p>
          </p:txBody>
        </p:sp>
        <p:sp>
          <p:nvSpPr>
            <p:cNvPr id="40" name="矩形 39"/>
            <p:cNvSpPr/>
            <p:nvPr/>
          </p:nvSpPr>
          <p:spPr>
            <a:xfrm>
              <a:off x="1644890" y="3236288"/>
              <a:ext cx="2241974"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spTree>
    <p:extLst>
      <p:ext uri="{BB962C8B-B14F-4D97-AF65-F5344CB8AC3E}">
        <p14:creationId xmlns:p14="http://schemas.microsoft.com/office/powerpoint/2010/main" val="17192279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fltVal val="0"/>
                                          </p:val>
                                        </p:tav>
                                        <p:tav tm="100000">
                                          <p:val>
                                            <p:strVal val="#ppt_h"/>
                                          </p:val>
                                        </p:tav>
                                      </p:tavLst>
                                    </p:anim>
                                    <p:animEffect transition="in" filter="fade">
                                      <p:cBhvr>
                                        <p:cTn id="25" dur="500"/>
                                        <p:tgtEl>
                                          <p:spTgt spid="35"/>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Effect transition="in" filter="fade">
                                      <p:cBhvr>
                                        <p:cTn id="31" dur="500"/>
                                        <p:tgtEl>
                                          <p:spTgt spid="38"/>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fltVal val="0"/>
                                          </p:val>
                                        </p:tav>
                                        <p:tav tm="100000">
                                          <p:val>
                                            <p:strVal val="#ppt_w"/>
                                          </p:val>
                                        </p:tav>
                                      </p:tavLst>
                                    </p:anim>
                                    <p:anim calcmode="lin" valueType="num">
                                      <p:cBhvr>
                                        <p:cTn id="36" dur="500" fill="hold"/>
                                        <p:tgtEl>
                                          <p:spTgt spid="29"/>
                                        </p:tgtEl>
                                        <p:attrNameLst>
                                          <p:attrName>ppt_h</p:attrName>
                                        </p:attrNameLst>
                                      </p:cBhvr>
                                      <p:tavLst>
                                        <p:tav tm="0">
                                          <p:val>
                                            <p:fltVal val="0"/>
                                          </p:val>
                                        </p:tav>
                                        <p:tav tm="100000">
                                          <p:val>
                                            <p:strVal val="#ppt_h"/>
                                          </p:val>
                                        </p:tav>
                                      </p:tavLst>
                                    </p:anim>
                                    <p:animEffect transition="in" filter="fade">
                                      <p:cBhvr>
                                        <p:cTn id="37" dur="500"/>
                                        <p:tgtEl>
                                          <p:spTgt spid="29"/>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C2C18623-93FE-413B-87E1-D040AB2EEC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1812" y="1647825"/>
            <a:ext cx="6048375" cy="3562350"/>
          </a:xfrm>
          <a:prstGeom prst="rect">
            <a:avLst/>
          </a:prstGeom>
        </p:spPr>
      </p:pic>
      <p:grpSp>
        <p:nvGrpSpPr>
          <p:cNvPr id="13" name="组合 12"/>
          <p:cNvGrpSpPr/>
          <p:nvPr/>
        </p:nvGrpSpPr>
        <p:grpSpPr>
          <a:xfrm>
            <a:off x="3548063" y="3288897"/>
            <a:ext cx="4670834" cy="1188944"/>
            <a:chOff x="7713253" y="2185443"/>
            <a:chExt cx="4670834" cy="1188944"/>
          </a:xfrm>
        </p:grpSpPr>
        <p:sp>
          <p:nvSpPr>
            <p:cNvPr id="11" name="文本框 10"/>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chemeClr val="bg1"/>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12" name="文本框 11"/>
            <p:cNvSpPr txBox="1"/>
            <p:nvPr/>
          </p:nvSpPr>
          <p:spPr>
            <a:xfrm>
              <a:off x="7713253" y="2760693"/>
              <a:ext cx="4670834" cy="613694"/>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bg1"/>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schemeClr val="bg1"/>
                  </a:solidFill>
                  <a:effectLst/>
                  <a:uLnTx/>
                  <a:uFillTx/>
                  <a:latin typeface="微软雅黑"/>
                  <a:ea typeface="微软雅黑"/>
                  <a:cs typeface="+mn-cs"/>
                </a:rPr>
                <a:t>fieldprint</a:t>
              </a:r>
              <a:r>
                <a:rPr kumimoji="0" lang="en-US" altLang="zh-CN" sz="1200" b="0" i="0" u="none" strike="noStrike" kern="1200" cap="none" spc="0" normalizeH="0" baseline="0" noProof="0" dirty="0">
                  <a:ln>
                    <a:noFill/>
                  </a:ln>
                  <a:solidFill>
                    <a:schemeClr val="bg1"/>
                  </a:solidFill>
                  <a:effectLst/>
                  <a:uLnTx/>
                  <a:uFillTx/>
                  <a:latin typeface="微软雅黑"/>
                  <a:ea typeface="微软雅黑"/>
                  <a:cs typeface="+mn-cs"/>
                </a:rPr>
                <a:t> the presentation and make it into a film wider field</a:t>
              </a:r>
            </a:p>
          </p:txBody>
        </p:sp>
      </p:grpSp>
      <p:sp>
        <p:nvSpPr>
          <p:cNvPr id="31" name="文本框 30"/>
          <p:cNvSpPr txBox="1"/>
          <p:nvPr/>
        </p:nvSpPr>
        <p:spPr>
          <a:xfrm>
            <a:off x="3509963" y="2199359"/>
            <a:ext cx="2980175"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solidFill>
                  <a:schemeClr val="bg1"/>
                </a:solidFill>
                <a:effectLst/>
                <a:uLnTx/>
                <a:uFillTx/>
                <a:latin typeface="Arial"/>
                <a:ea typeface="迷你简准圆" panose="03000509000000000000" pitchFamily="65" charset="-122"/>
                <a:cs typeface="+mn-cs"/>
              </a:rPr>
              <a:t>PART 02</a:t>
            </a:r>
            <a:endParaRPr kumimoji="0" lang="zh-CN" altLang="en-US" sz="5400" b="1" i="0" u="none" strike="noStrike" kern="1200" cap="none" spc="0" normalizeH="0" baseline="0" noProof="0" dirty="0">
              <a:ln>
                <a:noFill/>
              </a:ln>
              <a:solidFill>
                <a:schemeClr val="bg1"/>
              </a:solidFill>
              <a:effectLst/>
              <a:uLnTx/>
              <a:uFillTx/>
              <a:latin typeface="Arial"/>
              <a:ea typeface="迷你简准圆" panose="03000509000000000000" pitchFamily="65" charset="-122"/>
              <a:cs typeface="+mn-cs"/>
            </a:endParaRPr>
          </a:p>
        </p:txBody>
      </p:sp>
    </p:spTree>
    <p:extLst>
      <p:ext uri="{BB962C8B-B14F-4D97-AF65-F5344CB8AC3E}">
        <p14:creationId xmlns:p14="http://schemas.microsoft.com/office/powerpoint/2010/main" val="47337757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80" name="组合 179"/>
          <p:cNvGrpSpPr/>
          <p:nvPr/>
        </p:nvGrpSpPr>
        <p:grpSpPr>
          <a:xfrm>
            <a:off x="4124134" y="2438401"/>
            <a:ext cx="3943732" cy="4432734"/>
            <a:chOff x="3969493" y="1960742"/>
            <a:chExt cx="4354614" cy="4894565"/>
          </a:xfrm>
        </p:grpSpPr>
        <p:sp>
          <p:nvSpPr>
            <p:cNvPr id="77" name="Freeform: Shape 117"/>
            <p:cNvSpPr>
              <a:spLocks/>
            </p:cNvSpPr>
            <p:nvPr/>
          </p:nvSpPr>
          <p:spPr bwMode="auto">
            <a:xfrm>
              <a:off x="4149252" y="4268661"/>
              <a:ext cx="888697" cy="1039506"/>
            </a:xfrm>
            <a:custGeom>
              <a:avLst/>
              <a:gdLst>
                <a:gd name="T0" fmla="*/ 558 w 558"/>
                <a:gd name="T1" fmla="*/ 279 h 653"/>
                <a:gd name="T2" fmla="*/ 279 w 558"/>
                <a:gd name="T3" fmla="*/ 0 h 653"/>
                <a:gd name="T4" fmla="*/ 0 w 558"/>
                <a:gd name="T5" fmla="*/ 279 h 653"/>
                <a:gd name="T6" fmla="*/ 279 w 558"/>
                <a:gd name="T7" fmla="*/ 558 h 653"/>
                <a:gd name="T8" fmla="*/ 292 w 558"/>
                <a:gd name="T9" fmla="*/ 558 h 653"/>
                <a:gd name="T10" fmla="*/ 404 w 558"/>
                <a:gd name="T11" fmla="*/ 653 h 653"/>
                <a:gd name="T12" fmla="*/ 416 w 558"/>
                <a:gd name="T13" fmla="*/ 522 h 653"/>
                <a:gd name="T14" fmla="*/ 558 w 558"/>
                <a:gd name="T15" fmla="*/ 279 h 6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8" h="653">
                  <a:moveTo>
                    <a:pt x="558" y="279"/>
                  </a:moveTo>
                  <a:cubicBezTo>
                    <a:pt x="558" y="125"/>
                    <a:pt x="433" y="0"/>
                    <a:pt x="279" y="0"/>
                  </a:cubicBezTo>
                  <a:cubicBezTo>
                    <a:pt x="125" y="0"/>
                    <a:pt x="0" y="125"/>
                    <a:pt x="0" y="279"/>
                  </a:cubicBezTo>
                  <a:cubicBezTo>
                    <a:pt x="0" y="433"/>
                    <a:pt x="125" y="558"/>
                    <a:pt x="279" y="558"/>
                  </a:cubicBezTo>
                  <a:cubicBezTo>
                    <a:pt x="283" y="558"/>
                    <a:pt x="287" y="558"/>
                    <a:pt x="292" y="558"/>
                  </a:cubicBezTo>
                  <a:cubicBezTo>
                    <a:pt x="404" y="653"/>
                    <a:pt x="404" y="653"/>
                    <a:pt x="404" y="653"/>
                  </a:cubicBezTo>
                  <a:cubicBezTo>
                    <a:pt x="416" y="522"/>
                    <a:pt x="416" y="522"/>
                    <a:pt x="416" y="522"/>
                  </a:cubicBezTo>
                  <a:cubicBezTo>
                    <a:pt x="501" y="474"/>
                    <a:pt x="558" y="383"/>
                    <a:pt x="558" y="279"/>
                  </a:cubicBezTo>
                  <a:close/>
                </a:path>
              </a:pathLst>
            </a:custGeom>
            <a:solidFill>
              <a:schemeClr val="accent1"/>
            </a:solidFill>
            <a:ln w="63500">
              <a:solidFill>
                <a:schemeClr val="bg1">
                  <a:alpha val="50000"/>
                </a:schemeClr>
              </a:solidFill>
            </a:ln>
            <a:extLst/>
          </p:spPr>
          <p:txBody>
            <a:bodyPr anchor="ctr"/>
            <a:lstStyle/>
            <a:p>
              <a:pPr algn="ctr"/>
              <a:endParaRPr/>
            </a:p>
          </p:txBody>
        </p:sp>
        <p:grpSp>
          <p:nvGrpSpPr>
            <p:cNvPr id="179" name="组合 178"/>
            <p:cNvGrpSpPr/>
            <p:nvPr/>
          </p:nvGrpSpPr>
          <p:grpSpPr>
            <a:xfrm>
              <a:off x="4341803" y="4427549"/>
              <a:ext cx="418765" cy="527159"/>
              <a:chOff x="4341803" y="4427549"/>
              <a:chExt cx="418765" cy="527159"/>
            </a:xfrm>
          </p:grpSpPr>
          <p:sp>
            <p:nvSpPr>
              <p:cNvPr id="78" name="Freeform: Shape 118"/>
              <p:cNvSpPr>
                <a:spLocks/>
              </p:cNvSpPr>
              <p:nvPr/>
            </p:nvSpPr>
            <p:spPr bwMode="auto">
              <a:xfrm>
                <a:off x="4341803" y="4558160"/>
                <a:ext cx="206016" cy="245065"/>
              </a:xfrm>
              <a:custGeom>
                <a:avLst/>
                <a:gdLst>
                  <a:gd name="T0" fmla="*/ 37 w 129"/>
                  <a:gd name="T1" fmla="*/ 106 h 154"/>
                  <a:gd name="T2" fmla="*/ 21 w 129"/>
                  <a:gd name="T3" fmla="*/ 154 h 154"/>
                  <a:gd name="T4" fmla="*/ 0 w 129"/>
                  <a:gd name="T5" fmla="*/ 154 h 154"/>
                  <a:gd name="T6" fmla="*/ 53 w 129"/>
                  <a:gd name="T7" fmla="*/ 0 h 154"/>
                  <a:gd name="T8" fmla="*/ 77 w 129"/>
                  <a:gd name="T9" fmla="*/ 0 h 154"/>
                  <a:gd name="T10" fmla="*/ 129 w 129"/>
                  <a:gd name="T11" fmla="*/ 154 h 154"/>
                  <a:gd name="T12" fmla="*/ 108 w 129"/>
                  <a:gd name="T13" fmla="*/ 154 h 154"/>
                  <a:gd name="T14" fmla="*/ 92 w 129"/>
                  <a:gd name="T15" fmla="*/ 106 h 154"/>
                  <a:gd name="T16" fmla="*/ 37 w 129"/>
                  <a:gd name="T17" fmla="*/ 106 h 154"/>
                  <a:gd name="T18" fmla="*/ 88 w 129"/>
                  <a:gd name="T19" fmla="*/ 90 h 154"/>
                  <a:gd name="T20" fmla="*/ 72 w 129"/>
                  <a:gd name="T21" fmla="*/ 46 h 154"/>
                  <a:gd name="T22" fmla="*/ 64 w 129"/>
                  <a:gd name="T23" fmla="*/ 18 h 154"/>
                  <a:gd name="T24" fmla="*/ 64 w 129"/>
                  <a:gd name="T25" fmla="*/ 18 h 154"/>
                  <a:gd name="T26" fmla="*/ 56 w 129"/>
                  <a:gd name="T27" fmla="*/ 45 h 154"/>
                  <a:gd name="T28" fmla="*/ 41 w 129"/>
                  <a:gd name="T29" fmla="*/ 90 h 154"/>
                  <a:gd name="T30" fmla="*/ 88 w 129"/>
                  <a:gd name="T31" fmla="*/ 9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54">
                    <a:moveTo>
                      <a:pt x="37" y="106"/>
                    </a:moveTo>
                    <a:cubicBezTo>
                      <a:pt x="21" y="154"/>
                      <a:pt x="21" y="154"/>
                      <a:pt x="21" y="154"/>
                    </a:cubicBezTo>
                    <a:cubicBezTo>
                      <a:pt x="0" y="154"/>
                      <a:pt x="0" y="154"/>
                      <a:pt x="0" y="154"/>
                    </a:cubicBezTo>
                    <a:cubicBezTo>
                      <a:pt x="53" y="0"/>
                      <a:pt x="53" y="0"/>
                      <a:pt x="53" y="0"/>
                    </a:cubicBezTo>
                    <a:cubicBezTo>
                      <a:pt x="77" y="0"/>
                      <a:pt x="77" y="0"/>
                      <a:pt x="77" y="0"/>
                    </a:cubicBezTo>
                    <a:cubicBezTo>
                      <a:pt x="129" y="154"/>
                      <a:pt x="129" y="154"/>
                      <a:pt x="129" y="154"/>
                    </a:cubicBezTo>
                    <a:cubicBezTo>
                      <a:pt x="108" y="154"/>
                      <a:pt x="108" y="154"/>
                      <a:pt x="108" y="154"/>
                    </a:cubicBezTo>
                    <a:cubicBezTo>
                      <a:pt x="92" y="106"/>
                      <a:pt x="92" y="106"/>
                      <a:pt x="92" y="106"/>
                    </a:cubicBezTo>
                    <a:lnTo>
                      <a:pt x="37" y="106"/>
                    </a:lnTo>
                    <a:close/>
                    <a:moveTo>
                      <a:pt x="88" y="90"/>
                    </a:moveTo>
                    <a:cubicBezTo>
                      <a:pt x="72" y="46"/>
                      <a:pt x="72" y="46"/>
                      <a:pt x="72" y="46"/>
                    </a:cubicBezTo>
                    <a:cubicBezTo>
                      <a:pt x="69" y="36"/>
                      <a:pt x="67" y="26"/>
                      <a:pt x="64" y="18"/>
                    </a:cubicBezTo>
                    <a:cubicBezTo>
                      <a:pt x="64" y="18"/>
                      <a:pt x="64" y="18"/>
                      <a:pt x="64" y="18"/>
                    </a:cubicBezTo>
                    <a:cubicBezTo>
                      <a:pt x="62" y="26"/>
                      <a:pt x="59" y="36"/>
                      <a:pt x="56" y="45"/>
                    </a:cubicBezTo>
                    <a:cubicBezTo>
                      <a:pt x="41" y="90"/>
                      <a:pt x="41" y="90"/>
                      <a:pt x="41" y="90"/>
                    </a:cubicBezTo>
                    <a:lnTo>
                      <a:pt x="88" y="90"/>
                    </a:lnTo>
                    <a:close/>
                  </a:path>
                </a:pathLst>
              </a:custGeom>
              <a:solidFill>
                <a:schemeClr val="bg1"/>
              </a:solidFill>
              <a:ln>
                <a:noFill/>
              </a:ln>
              <a:extLst/>
            </p:spPr>
            <p:txBody>
              <a:bodyPr anchor="ctr">
                <a:scene3d>
                  <a:camera prst="orthographicFront"/>
                  <a:lightRig rig="threePt" dir="t"/>
                </a:scene3d>
                <a:sp3d contourW="12700"/>
              </a:bodyPr>
              <a:lstStyle/>
              <a:p>
                <a:pPr algn="ctr"/>
                <a:endParaRPr/>
              </a:p>
            </p:txBody>
          </p:sp>
          <p:sp>
            <p:nvSpPr>
              <p:cNvPr id="79" name="Freeform: Shape 119"/>
              <p:cNvSpPr>
                <a:spLocks/>
              </p:cNvSpPr>
              <p:nvPr/>
            </p:nvSpPr>
            <p:spPr bwMode="auto">
              <a:xfrm>
                <a:off x="4579462" y="4427549"/>
                <a:ext cx="156195" cy="248431"/>
              </a:xfrm>
              <a:custGeom>
                <a:avLst/>
                <a:gdLst>
                  <a:gd name="T0" fmla="*/ 0 w 98"/>
                  <a:gd name="T1" fmla="*/ 3 h 156"/>
                  <a:gd name="T2" fmla="*/ 37 w 98"/>
                  <a:gd name="T3" fmla="*/ 0 h 156"/>
                  <a:gd name="T4" fmla="*/ 79 w 98"/>
                  <a:gd name="T5" fmla="*/ 11 h 156"/>
                  <a:gd name="T6" fmla="*/ 92 w 98"/>
                  <a:gd name="T7" fmla="*/ 38 h 156"/>
                  <a:gd name="T8" fmla="*/ 66 w 98"/>
                  <a:gd name="T9" fmla="*/ 72 h 156"/>
                  <a:gd name="T10" fmla="*/ 66 w 98"/>
                  <a:gd name="T11" fmla="*/ 73 h 156"/>
                  <a:gd name="T12" fmla="*/ 98 w 98"/>
                  <a:gd name="T13" fmla="*/ 111 h 156"/>
                  <a:gd name="T14" fmla="*/ 84 w 98"/>
                  <a:gd name="T15" fmla="*/ 142 h 156"/>
                  <a:gd name="T16" fmla="*/ 31 w 98"/>
                  <a:gd name="T17" fmla="*/ 156 h 156"/>
                  <a:gd name="T18" fmla="*/ 0 w 98"/>
                  <a:gd name="T19" fmla="*/ 155 h 156"/>
                  <a:gd name="T20" fmla="*/ 0 w 98"/>
                  <a:gd name="T21" fmla="*/ 3 h 156"/>
                  <a:gd name="T22" fmla="*/ 20 w 98"/>
                  <a:gd name="T23" fmla="*/ 66 h 156"/>
                  <a:gd name="T24" fmla="*/ 38 w 98"/>
                  <a:gd name="T25" fmla="*/ 66 h 156"/>
                  <a:gd name="T26" fmla="*/ 72 w 98"/>
                  <a:gd name="T27" fmla="*/ 40 h 156"/>
                  <a:gd name="T28" fmla="*/ 38 w 98"/>
                  <a:gd name="T29" fmla="*/ 15 h 156"/>
                  <a:gd name="T30" fmla="*/ 20 w 98"/>
                  <a:gd name="T31" fmla="*/ 16 h 156"/>
                  <a:gd name="T32" fmla="*/ 20 w 98"/>
                  <a:gd name="T33" fmla="*/ 66 h 156"/>
                  <a:gd name="T34" fmla="*/ 20 w 98"/>
                  <a:gd name="T35" fmla="*/ 140 h 156"/>
                  <a:gd name="T36" fmla="*/ 37 w 98"/>
                  <a:gd name="T37" fmla="*/ 141 h 156"/>
                  <a:gd name="T38" fmla="*/ 77 w 98"/>
                  <a:gd name="T39" fmla="*/ 111 h 156"/>
                  <a:gd name="T40" fmla="*/ 37 w 98"/>
                  <a:gd name="T41" fmla="*/ 81 h 156"/>
                  <a:gd name="T42" fmla="*/ 20 w 98"/>
                  <a:gd name="T43" fmla="*/ 81 h 156"/>
                  <a:gd name="T44" fmla="*/ 20 w 98"/>
                  <a:gd name="T45" fmla="*/ 14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 h="156">
                    <a:moveTo>
                      <a:pt x="0" y="3"/>
                    </a:moveTo>
                    <a:cubicBezTo>
                      <a:pt x="9" y="1"/>
                      <a:pt x="23" y="0"/>
                      <a:pt x="37" y="0"/>
                    </a:cubicBezTo>
                    <a:cubicBezTo>
                      <a:pt x="57" y="0"/>
                      <a:pt x="69" y="3"/>
                      <a:pt x="79" y="11"/>
                    </a:cubicBezTo>
                    <a:cubicBezTo>
                      <a:pt x="87" y="17"/>
                      <a:pt x="92" y="26"/>
                      <a:pt x="92" y="38"/>
                    </a:cubicBezTo>
                    <a:cubicBezTo>
                      <a:pt x="92" y="53"/>
                      <a:pt x="82" y="66"/>
                      <a:pt x="66" y="72"/>
                    </a:cubicBezTo>
                    <a:cubicBezTo>
                      <a:pt x="66" y="73"/>
                      <a:pt x="66" y="73"/>
                      <a:pt x="66" y="73"/>
                    </a:cubicBezTo>
                    <a:cubicBezTo>
                      <a:pt x="80" y="76"/>
                      <a:pt x="98" y="88"/>
                      <a:pt x="98" y="111"/>
                    </a:cubicBezTo>
                    <a:cubicBezTo>
                      <a:pt x="98" y="124"/>
                      <a:pt x="92" y="134"/>
                      <a:pt x="84" y="142"/>
                    </a:cubicBezTo>
                    <a:cubicBezTo>
                      <a:pt x="74" y="152"/>
                      <a:pt x="56" y="156"/>
                      <a:pt x="31" y="156"/>
                    </a:cubicBezTo>
                    <a:cubicBezTo>
                      <a:pt x="18" y="156"/>
                      <a:pt x="7" y="156"/>
                      <a:pt x="0" y="155"/>
                    </a:cubicBezTo>
                    <a:lnTo>
                      <a:pt x="0" y="3"/>
                    </a:lnTo>
                    <a:close/>
                    <a:moveTo>
                      <a:pt x="20" y="66"/>
                    </a:moveTo>
                    <a:cubicBezTo>
                      <a:pt x="38" y="66"/>
                      <a:pt x="38" y="66"/>
                      <a:pt x="38" y="66"/>
                    </a:cubicBezTo>
                    <a:cubicBezTo>
                      <a:pt x="59" y="66"/>
                      <a:pt x="72" y="55"/>
                      <a:pt x="72" y="40"/>
                    </a:cubicBezTo>
                    <a:cubicBezTo>
                      <a:pt x="72" y="22"/>
                      <a:pt x="58" y="15"/>
                      <a:pt x="38" y="15"/>
                    </a:cubicBezTo>
                    <a:cubicBezTo>
                      <a:pt x="29" y="15"/>
                      <a:pt x="23" y="16"/>
                      <a:pt x="20" y="16"/>
                    </a:cubicBezTo>
                    <a:lnTo>
                      <a:pt x="20" y="66"/>
                    </a:lnTo>
                    <a:close/>
                    <a:moveTo>
                      <a:pt x="20" y="140"/>
                    </a:moveTo>
                    <a:cubicBezTo>
                      <a:pt x="24" y="141"/>
                      <a:pt x="30" y="141"/>
                      <a:pt x="37" y="141"/>
                    </a:cubicBezTo>
                    <a:cubicBezTo>
                      <a:pt x="58" y="141"/>
                      <a:pt x="77" y="133"/>
                      <a:pt x="77" y="111"/>
                    </a:cubicBezTo>
                    <a:cubicBezTo>
                      <a:pt x="77" y="90"/>
                      <a:pt x="58" y="81"/>
                      <a:pt x="37" y="81"/>
                    </a:cubicBezTo>
                    <a:cubicBezTo>
                      <a:pt x="20" y="81"/>
                      <a:pt x="20" y="81"/>
                      <a:pt x="20" y="81"/>
                    </a:cubicBezTo>
                    <a:lnTo>
                      <a:pt x="20" y="140"/>
                    </a:lnTo>
                    <a:close/>
                  </a:path>
                </a:pathLst>
              </a:custGeom>
              <a:solidFill>
                <a:schemeClr val="bg1"/>
              </a:solidFill>
              <a:ln>
                <a:noFill/>
              </a:ln>
              <a:extLst/>
            </p:spPr>
            <p:txBody>
              <a:bodyPr anchor="ctr">
                <a:scene3d>
                  <a:camera prst="orthographicFront"/>
                  <a:lightRig rig="threePt" dir="t"/>
                </a:scene3d>
                <a:sp3d contourW="12700"/>
              </a:bodyPr>
              <a:lstStyle/>
              <a:p>
                <a:pPr algn="ctr"/>
                <a:endParaRPr/>
              </a:p>
            </p:txBody>
          </p:sp>
          <p:sp>
            <p:nvSpPr>
              <p:cNvPr id="80" name="Freeform: Shape 120"/>
              <p:cNvSpPr>
                <a:spLocks/>
              </p:cNvSpPr>
              <p:nvPr/>
            </p:nvSpPr>
            <p:spPr bwMode="auto">
              <a:xfrm>
                <a:off x="4603026" y="4741286"/>
                <a:ext cx="157542" cy="213422"/>
              </a:xfrm>
              <a:custGeom>
                <a:avLst/>
                <a:gdLst>
                  <a:gd name="T0" fmla="*/ 99 w 99"/>
                  <a:gd name="T1" fmla="*/ 128 h 134"/>
                  <a:gd name="T2" fmla="*/ 64 w 99"/>
                  <a:gd name="T3" fmla="*/ 134 h 134"/>
                  <a:gd name="T4" fmla="*/ 0 w 99"/>
                  <a:gd name="T5" fmla="*/ 68 h 134"/>
                  <a:gd name="T6" fmla="*/ 68 w 99"/>
                  <a:gd name="T7" fmla="*/ 0 h 134"/>
                  <a:gd name="T8" fmla="*/ 99 w 99"/>
                  <a:gd name="T9" fmla="*/ 5 h 134"/>
                  <a:gd name="T10" fmla="*/ 95 w 99"/>
                  <a:gd name="T11" fmla="*/ 19 h 134"/>
                  <a:gd name="T12" fmla="*/ 69 w 99"/>
                  <a:gd name="T13" fmla="*/ 14 h 134"/>
                  <a:gd name="T14" fmla="*/ 18 w 99"/>
                  <a:gd name="T15" fmla="*/ 67 h 134"/>
                  <a:gd name="T16" fmla="*/ 68 w 99"/>
                  <a:gd name="T17" fmla="*/ 119 h 134"/>
                  <a:gd name="T18" fmla="*/ 95 w 99"/>
                  <a:gd name="T19" fmla="*/ 114 h 134"/>
                  <a:gd name="T20" fmla="*/ 99 w 99"/>
                  <a:gd name="T21" fmla="*/ 12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99" y="128"/>
                    </a:moveTo>
                    <a:cubicBezTo>
                      <a:pt x="93" y="131"/>
                      <a:pt x="80" y="134"/>
                      <a:pt x="64" y="134"/>
                    </a:cubicBezTo>
                    <a:cubicBezTo>
                      <a:pt x="28" y="134"/>
                      <a:pt x="0" y="111"/>
                      <a:pt x="0" y="68"/>
                    </a:cubicBezTo>
                    <a:cubicBezTo>
                      <a:pt x="0" y="27"/>
                      <a:pt x="28" y="0"/>
                      <a:pt x="68" y="0"/>
                    </a:cubicBezTo>
                    <a:cubicBezTo>
                      <a:pt x="84" y="0"/>
                      <a:pt x="95" y="3"/>
                      <a:pt x="99" y="5"/>
                    </a:cubicBezTo>
                    <a:cubicBezTo>
                      <a:pt x="95" y="19"/>
                      <a:pt x="95" y="19"/>
                      <a:pt x="95" y="19"/>
                    </a:cubicBezTo>
                    <a:cubicBezTo>
                      <a:pt x="89" y="16"/>
                      <a:pt x="80" y="14"/>
                      <a:pt x="69" y="14"/>
                    </a:cubicBezTo>
                    <a:cubicBezTo>
                      <a:pt x="38" y="14"/>
                      <a:pt x="18" y="33"/>
                      <a:pt x="18" y="67"/>
                    </a:cubicBezTo>
                    <a:cubicBezTo>
                      <a:pt x="18" y="99"/>
                      <a:pt x="36" y="119"/>
                      <a:pt x="68" y="119"/>
                    </a:cubicBezTo>
                    <a:cubicBezTo>
                      <a:pt x="78" y="119"/>
                      <a:pt x="89" y="117"/>
                      <a:pt x="95" y="114"/>
                    </a:cubicBezTo>
                    <a:lnTo>
                      <a:pt x="99" y="128"/>
                    </a:lnTo>
                    <a:close/>
                  </a:path>
                </a:pathLst>
              </a:custGeom>
              <a:solidFill>
                <a:schemeClr val="bg1"/>
              </a:solidFill>
              <a:ln>
                <a:noFill/>
              </a:ln>
              <a:extLst/>
            </p:spPr>
            <p:txBody>
              <a:bodyPr anchor="ctr">
                <a:scene3d>
                  <a:camera prst="orthographicFront"/>
                  <a:lightRig rig="threePt" dir="t"/>
                </a:scene3d>
                <a:sp3d contourW="12700"/>
              </a:bodyPr>
              <a:lstStyle/>
              <a:p>
                <a:pPr algn="ctr"/>
                <a:endParaRPr/>
              </a:p>
            </p:txBody>
          </p:sp>
        </p:grpSp>
        <p:grpSp>
          <p:nvGrpSpPr>
            <p:cNvPr id="7" name="Group 19"/>
            <p:cNvGrpSpPr/>
            <p:nvPr/>
          </p:nvGrpSpPr>
          <p:grpSpPr>
            <a:xfrm>
              <a:off x="5031216" y="5038865"/>
              <a:ext cx="321817" cy="1816442"/>
              <a:chOff x="4980416" y="5038865"/>
              <a:chExt cx="321817" cy="1816442"/>
            </a:xfrm>
          </p:grpSpPr>
          <p:sp>
            <p:nvSpPr>
              <p:cNvPr id="154" name="Freeform: Shape 20"/>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5" name="Freeform: Shape 2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6" name="Freeform: Shape 22"/>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chemeClr val="accent1">
                  <a:lumMod val="60000"/>
                  <a:lumOff val="40000"/>
                </a:schemeClr>
              </a:solidFill>
              <a:ln>
                <a:noFill/>
              </a:ln>
              <a:extLst/>
            </p:spPr>
            <p:txBody>
              <a:bodyPr anchor="ctr"/>
              <a:lstStyle/>
              <a:p>
                <a:pPr algn="ctr"/>
                <a:endParaRPr/>
              </a:p>
            </p:txBody>
          </p:sp>
          <p:sp>
            <p:nvSpPr>
              <p:cNvPr id="157" name="Freeform: Shape 23"/>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8" name="Freeform: Shape 24"/>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chemeClr val="accent1">
                  <a:lumMod val="60000"/>
                  <a:lumOff val="40000"/>
                </a:schemeClr>
              </a:solidFill>
              <a:ln>
                <a:noFill/>
              </a:ln>
              <a:extLst/>
            </p:spPr>
            <p:txBody>
              <a:bodyPr anchor="ctr"/>
              <a:lstStyle/>
              <a:p>
                <a:pPr algn="ctr"/>
                <a:endParaRPr/>
              </a:p>
            </p:txBody>
          </p:sp>
          <p:sp>
            <p:nvSpPr>
              <p:cNvPr id="159" name="Freeform: Shape 25"/>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chemeClr val="accent1">
                  <a:lumMod val="60000"/>
                  <a:lumOff val="40000"/>
                </a:schemeClr>
              </a:solidFill>
              <a:ln>
                <a:noFill/>
              </a:ln>
              <a:extLst/>
            </p:spPr>
            <p:txBody>
              <a:bodyPr anchor="ctr"/>
              <a:lstStyle/>
              <a:p>
                <a:pPr algn="ctr"/>
                <a:endParaRPr/>
              </a:p>
            </p:txBody>
          </p:sp>
          <p:sp>
            <p:nvSpPr>
              <p:cNvPr id="161" name="Freeform: Shape 27"/>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2" name="Freeform: Shape 28"/>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chemeClr val="accent1"/>
              </a:solidFill>
              <a:ln>
                <a:noFill/>
              </a:ln>
              <a:extLst/>
            </p:spPr>
            <p:txBody>
              <a:bodyPr anchor="ctr"/>
              <a:lstStyle/>
              <a:p>
                <a:pPr algn="ctr"/>
                <a:endParaRPr/>
              </a:p>
            </p:txBody>
          </p:sp>
          <p:sp>
            <p:nvSpPr>
              <p:cNvPr id="163" name="Freeform: Shape 29"/>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chemeClr val="accent1"/>
              </a:solidFill>
              <a:ln>
                <a:noFill/>
              </a:ln>
              <a:extLst/>
            </p:spPr>
            <p:txBody>
              <a:bodyPr anchor="ctr"/>
              <a:lstStyle/>
              <a:p>
                <a:pPr algn="ctr"/>
                <a:endParaRPr/>
              </a:p>
            </p:txBody>
          </p:sp>
          <p:sp>
            <p:nvSpPr>
              <p:cNvPr id="164" name="Freeform: Shape 30"/>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chemeClr val="accent1"/>
              </a:solidFill>
              <a:ln>
                <a:noFill/>
              </a:ln>
              <a:extLst/>
            </p:spPr>
            <p:txBody>
              <a:bodyPr anchor="ctr"/>
              <a:lstStyle/>
              <a:p>
                <a:pPr algn="ctr"/>
                <a:endParaRPr/>
              </a:p>
            </p:txBody>
          </p:sp>
        </p:grpSp>
        <p:grpSp>
          <p:nvGrpSpPr>
            <p:cNvPr id="8" name="Group 31"/>
            <p:cNvGrpSpPr/>
            <p:nvPr/>
          </p:nvGrpSpPr>
          <p:grpSpPr>
            <a:xfrm>
              <a:off x="5553662" y="5357314"/>
              <a:ext cx="321816" cy="1497993"/>
              <a:chOff x="5502862" y="5357314"/>
              <a:chExt cx="321816" cy="1497993"/>
            </a:xfrm>
          </p:grpSpPr>
          <p:sp>
            <p:nvSpPr>
              <p:cNvPr id="143" name="Freeform: Shape 32"/>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4" name="Freeform: Shape 3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5" name="Freeform: Shape 34"/>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chemeClr val="accent2">
                  <a:lumMod val="60000"/>
                  <a:lumOff val="40000"/>
                </a:schemeClr>
              </a:solidFill>
              <a:ln>
                <a:noFill/>
              </a:ln>
              <a:extLst/>
            </p:spPr>
            <p:txBody>
              <a:bodyPr anchor="ctr"/>
              <a:lstStyle/>
              <a:p>
                <a:pPr algn="ctr"/>
                <a:endParaRPr/>
              </a:p>
            </p:txBody>
          </p:sp>
          <p:sp>
            <p:nvSpPr>
              <p:cNvPr id="146" name="Freeform: Shape 35"/>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7" name="Freeform: Shape 36"/>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chemeClr val="accent2">
                  <a:lumMod val="60000"/>
                  <a:lumOff val="40000"/>
                </a:schemeClr>
              </a:solidFill>
              <a:ln>
                <a:noFill/>
              </a:ln>
              <a:extLst/>
            </p:spPr>
            <p:txBody>
              <a:bodyPr anchor="ctr"/>
              <a:lstStyle/>
              <a:p>
                <a:pPr algn="ctr"/>
                <a:endParaRPr/>
              </a:p>
            </p:txBody>
          </p:sp>
          <p:sp>
            <p:nvSpPr>
              <p:cNvPr id="148" name="Freeform: Shape 37"/>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chemeClr val="accent2">
                  <a:lumMod val="60000"/>
                  <a:lumOff val="40000"/>
                </a:schemeClr>
              </a:solidFill>
              <a:ln>
                <a:noFill/>
              </a:ln>
              <a:extLst/>
            </p:spPr>
            <p:txBody>
              <a:bodyPr anchor="ctr"/>
              <a:lstStyle/>
              <a:p>
                <a:pPr algn="ctr"/>
                <a:endParaRPr/>
              </a:p>
            </p:txBody>
          </p:sp>
          <p:sp>
            <p:nvSpPr>
              <p:cNvPr id="150" name="Freeform: Shape 39"/>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1" name="Freeform: Shape 40"/>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chemeClr val="accent2"/>
              </a:solidFill>
              <a:ln>
                <a:noFill/>
              </a:ln>
              <a:extLst/>
            </p:spPr>
            <p:txBody>
              <a:bodyPr anchor="ctr"/>
              <a:lstStyle/>
              <a:p>
                <a:pPr algn="ctr"/>
                <a:endParaRPr/>
              </a:p>
            </p:txBody>
          </p:sp>
          <p:sp>
            <p:nvSpPr>
              <p:cNvPr id="152" name="Freeform: Shape 41"/>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chemeClr val="accent2"/>
              </a:solidFill>
              <a:ln>
                <a:noFill/>
              </a:ln>
              <a:extLst/>
            </p:spPr>
            <p:txBody>
              <a:bodyPr anchor="ctr"/>
              <a:lstStyle/>
              <a:p>
                <a:pPr algn="ctr"/>
                <a:endParaRPr/>
              </a:p>
            </p:txBody>
          </p:sp>
          <p:sp>
            <p:nvSpPr>
              <p:cNvPr id="153" name="Freeform: Shape 42"/>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chemeClr val="accent2"/>
              </a:solidFill>
              <a:ln>
                <a:noFill/>
              </a:ln>
              <a:extLst/>
            </p:spPr>
            <p:txBody>
              <a:bodyPr anchor="ctr"/>
              <a:lstStyle/>
              <a:p>
                <a:pPr algn="ctr"/>
                <a:endParaRPr/>
              </a:p>
            </p:txBody>
          </p:sp>
        </p:grpSp>
        <p:grpSp>
          <p:nvGrpSpPr>
            <p:cNvPr id="9" name="Group 43"/>
            <p:cNvGrpSpPr/>
            <p:nvPr/>
          </p:nvGrpSpPr>
          <p:grpSpPr>
            <a:xfrm>
              <a:off x="7010586" y="5357314"/>
              <a:ext cx="321816" cy="1497993"/>
              <a:chOff x="6959786" y="5357314"/>
              <a:chExt cx="321816" cy="1497993"/>
            </a:xfrm>
          </p:grpSpPr>
          <p:sp>
            <p:nvSpPr>
              <p:cNvPr id="132" name="Freeform: Shape 44"/>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3" name="Freeform: Shape 45"/>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4" name="Freeform: Shape 46"/>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chemeClr val="tx2">
                  <a:lumMod val="60000"/>
                  <a:lumOff val="40000"/>
                </a:schemeClr>
              </a:solidFill>
              <a:ln>
                <a:noFill/>
              </a:ln>
              <a:extLst/>
            </p:spPr>
            <p:txBody>
              <a:bodyPr anchor="ctr"/>
              <a:lstStyle/>
              <a:p>
                <a:pPr algn="ctr"/>
                <a:endParaRPr/>
              </a:p>
            </p:txBody>
          </p:sp>
          <p:sp>
            <p:nvSpPr>
              <p:cNvPr id="135" name="Freeform: Shape 47"/>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6" name="Freeform: Shape 48"/>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chemeClr val="tx2">
                  <a:lumMod val="60000"/>
                  <a:lumOff val="40000"/>
                </a:schemeClr>
              </a:solidFill>
              <a:ln>
                <a:noFill/>
              </a:ln>
              <a:extLst/>
            </p:spPr>
            <p:txBody>
              <a:bodyPr anchor="ctr"/>
              <a:lstStyle/>
              <a:p>
                <a:pPr algn="ctr"/>
                <a:endParaRPr/>
              </a:p>
            </p:txBody>
          </p:sp>
          <p:sp>
            <p:nvSpPr>
              <p:cNvPr id="137" name="Freeform: Shape 49"/>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chemeClr val="tx2">
                  <a:lumMod val="60000"/>
                  <a:lumOff val="40000"/>
                </a:schemeClr>
              </a:solidFill>
              <a:ln>
                <a:noFill/>
              </a:ln>
              <a:extLst/>
            </p:spPr>
            <p:txBody>
              <a:bodyPr anchor="ctr"/>
              <a:lstStyle/>
              <a:p>
                <a:pPr algn="ctr"/>
                <a:endParaRPr/>
              </a:p>
            </p:txBody>
          </p:sp>
          <p:sp>
            <p:nvSpPr>
              <p:cNvPr id="139" name="Freeform: Shape 51"/>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0" name="Freeform: Shape 52"/>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chemeClr val="tx2"/>
              </a:solidFill>
              <a:ln>
                <a:noFill/>
              </a:ln>
              <a:extLst/>
            </p:spPr>
            <p:txBody>
              <a:bodyPr anchor="ctr"/>
              <a:lstStyle/>
              <a:p>
                <a:pPr algn="ctr"/>
                <a:endParaRPr/>
              </a:p>
            </p:txBody>
          </p:sp>
          <p:sp>
            <p:nvSpPr>
              <p:cNvPr id="141" name="Freeform: Shape 53"/>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chemeClr val="tx2"/>
              </a:solidFill>
              <a:ln>
                <a:noFill/>
              </a:ln>
              <a:extLst/>
            </p:spPr>
            <p:txBody>
              <a:bodyPr anchor="ctr"/>
              <a:lstStyle/>
              <a:p>
                <a:pPr algn="ctr"/>
                <a:endParaRPr/>
              </a:p>
            </p:txBody>
          </p:sp>
          <p:sp>
            <p:nvSpPr>
              <p:cNvPr id="142" name="Freeform: Shape 54"/>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chemeClr val="tx2"/>
              </a:solidFill>
              <a:ln>
                <a:noFill/>
              </a:ln>
              <a:extLst/>
            </p:spPr>
            <p:txBody>
              <a:bodyPr anchor="ctr"/>
              <a:lstStyle/>
              <a:p>
                <a:pPr algn="ctr"/>
                <a:endParaRPr/>
              </a:p>
            </p:txBody>
          </p:sp>
        </p:grpSp>
        <p:grpSp>
          <p:nvGrpSpPr>
            <p:cNvPr id="10" name="Group 55"/>
            <p:cNvGrpSpPr/>
            <p:nvPr/>
          </p:nvGrpSpPr>
          <p:grpSpPr>
            <a:xfrm>
              <a:off x="6058604" y="4268661"/>
              <a:ext cx="321142" cy="2586646"/>
              <a:chOff x="6007804" y="4268661"/>
              <a:chExt cx="321142" cy="2586646"/>
            </a:xfrm>
          </p:grpSpPr>
          <p:sp>
            <p:nvSpPr>
              <p:cNvPr id="121" name="Freeform: Shape 56"/>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 name="Freeform: Shape 57"/>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 name="Freeform: Shape 58"/>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chemeClr val="accent3">
                  <a:lumMod val="60000"/>
                  <a:lumOff val="40000"/>
                </a:schemeClr>
              </a:solidFill>
              <a:ln>
                <a:noFill/>
              </a:ln>
              <a:extLst/>
            </p:spPr>
            <p:txBody>
              <a:bodyPr anchor="ctr"/>
              <a:lstStyle/>
              <a:p>
                <a:pPr algn="ctr"/>
                <a:endParaRPr/>
              </a:p>
            </p:txBody>
          </p:sp>
          <p:sp>
            <p:nvSpPr>
              <p:cNvPr id="124" name="Freeform: Shape 59"/>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 name="Freeform: Shape 60"/>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chemeClr val="accent3">
                  <a:lumMod val="60000"/>
                  <a:lumOff val="40000"/>
                </a:schemeClr>
              </a:solidFill>
              <a:ln>
                <a:noFill/>
              </a:ln>
              <a:extLst/>
            </p:spPr>
            <p:txBody>
              <a:bodyPr anchor="ctr"/>
              <a:lstStyle/>
              <a:p>
                <a:pPr algn="ctr"/>
                <a:endParaRPr/>
              </a:p>
            </p:txBody>
          </p:sp>
          <p:sp>
            <p:nvSpPr>
              <p:cNvPr id="126" name="Freeform: Shape 61"/>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chemeClr val="accent3">
                  <a:lumMod val="60000"/>
                  <a:lumOff val="40000"/>
                </a:schemeClr>
              </a:solidFill>
              <a:ln>
                <a:noFill/>
              </a:ln>
              <a:extLst/>
            </p:spPr>
            <p:txBody>
              <a:bodyPr anchor="ctr"/>
              <a:lstStyle/>
              <a:p>
                <a:pPr algn="ctr"/>
                <a:endParaRPr/>
              </a:p>
            </p:txBody>
          </p:sp>
          <p:sp>
            <p:nvSpPr>
              <p:cNvPr id="128" name="Freeform: Shape 63"/>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9" name="Freeform: Shape 64"/>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chemeClr val="accent3"/>
              </a:solidFill>
              <a:ln>
                <a:noFill/>
              </a:ln>
              <a:extLst/>
            </p:spPr>
            <p:txBody>
              <a:bodyPr anchor="ctr"/>
              <a:lstStyle/>
              <a:p>
                <a:pPr algn="ctr"/>
                <a:endParaRPr/>
              </a:p>
            </p:txBody>
          </p:sp>
          <p:sp>
            <p:nvSpPr>
              <p:cNvPr id="130" name="Freeform: Shape 65"/>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chemeClr val="accent3"/>
              </a:solidFill>
              <a:ln>
                <a:noFill/>
              </a:ln>
              <a:extLst/>
            </p:spPr>
            <p:txBody>
              <a:bodyPr anchor="ctr"/>
              <a:lstStyle/>
              <a:p>
                <a:pPr algn="ctr"/>
                <a:endParaRPr/>
              </a:p>
            </p:txBody>
          </p:sp>
          <p:sp>
            <p:nvSpPr>
              <p:cNvPr id="131" name="Freeform: Shape 66"/>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chemeClr val="accent3"/>
              </a:solidFill>
              <a:ln>
                <a:noFill/>
              </a:ln>
              <a:extLst/>
            </p:spPr>
            <p:txBody>
              <a:bodyPr anchor="ctr"/>
              <a:lstStyle/>
              <a:p>
                <a:pPr algn="ctr"/>
                <a:endParaRPr/>
              </a:p>
            </p:txBody>
          </p:sp>
        </p:grpSp>
        <p:grpSp>
          <p:nvGrpSpPr>
            <p:cNvPr id="11" name="Group 67"/>
            <p:cNvGrpSpPr/>
            <p:nvPr/>
          </p:nvGrpSpPr>
          <p:grpSpPr>
            <a:xfrm>
              <a:off x="6531229" y="3714572"/>
              <a:ext cx="321816" cy="3140735"/>
              <a:chOff x="6480429" y="3714572"/>
              <a:chExt cx="321816" cy="3140735"/>
            </a:xfrm>
          </p:grpSpPr>
          <p:sp>
            <p:nvSpPr>
              <p:cNvPr id="110" name="Freeform: Shape 68"/>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1" name="Freeform: Shape 69"/>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 name="Freeform: Shape 70"/>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chemeClr val="accent4">
                  <a:lumMod val="60000"/>
                  <a:lumOff val="40000"/>
                </a:schemeClr>
              </a:solidFill>
              <a:ln>
                <a:noFill/>
              </a:ln>
              <a:extLst/>
            </p:spPr>
            <p:txBody>
              <a:bodyPr anchor="ctr"/>
              <a:lstStyle/>
              <a:p>
                <a:pPr algn="ctr"/>
                <a:endParaRPr/>
              </a:p>
            </p:txBody>
          </p:sp>
          <p:sp>
            <p:nvSpPr>
              <p:cNvPr id="113" name="Freeform: Shape 71"/>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 name="Freeform: Shape 72"/>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chemeClr val="accent4">
                  <a:lumMod val="60000"/>
                  <a:lumOff val="40000"/>
                </a:schemeClr>
              </a:solidFill>
              <a:ln>
                <a:noFill/>
              </a:ln>
              <a:extLst/>
            </p:spPr>
            <p:txBody>
              <a:bodyPr anchor="ctr"/>
              <a:lstStyle/>
              <a:p>
                <a:pPr algn="ctr"/>
                <a:endParaRPr/>
              </a:p>
            </p:txBody>
          </p:sp>
          <p:sp>
            <p:nvSpPr>
              <p:cNvPr id="115" name="Freeform: Shape 73"/>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chemeClr val="accent4">
                  <a:lumMod val="60000"/>
                  <a:lumOff val="40000"/>
                </a:schemeClr>
              </a:solidFill>
              <a:ln>
                <a:noFill/>
              </a:ln>
              <a:extLst/>
            </p:spPr>
            <p:txBody>
              <a:bodyPr anchor="ctr"/>
              <a:lstStyle/>
              <a:p>
                <a:pPr algn="ctr"/>
                <a:endParaRPr/>
              </a:p>
            </p:txBody>
          </p:sp>
          <p:sp>
            <p:nvSpPr>
              <p:cNvPr id="117" name="Freeform: Shape 75"/>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 name="Freeform: Shape 76"/>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chemeClr val="accent4"/>
              </a:solidFill>
              <a:ln>
                <a:noFill/>
              </a:ln>
              <a:extLst/>
            </p:spPr>
            <p:txBody>
              <a:bodyPr anchor="ctr"/>
              <a:lstStyle/>
              <a:p>
                <a:pPr algn="ctr"/>
                <a:endParaRPr/>
              </a:p>
            </p:txBody>
          </p:sp>
          <p:sp>
            <p:nvSpPr>
              <p:cNvPr id="119" name="Freeform: Shape 77"/>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chemeClr val="accent4"/>
              </a:solidFill>
              <a:ln>
                <a:noFill/>
              </a:ln>
              <a:extLst/>
            </p:spPr>
            <p:txBody>
              <a:bodyPr anchor="ctr"/>
              <a:lstStyle/>
              <a:p>
                <a:pPr algn="ctr"/>
                <a:endParaRPr/>
              </a:p>
            </p:txBody>
          </p:sp>
          <p:sp>
            <p:nvSpPr>
              <p:cNvPr id="120" name="Freeform: Shape 78"/>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chemeClr val="accent4"/>
              </a:solidFill>
              <a:ln>
                <a:noFill/>
              </a:ln>
              <a:extLst/>
            </p:spPr>
            <p:txBody>
              <a:bodyPr anchor="ctr"/>
              <a:lstStyle/>
              <a:p>
                <a:pPr algn="ctr"/>
                <a:endParaRPr/>
              </a:p>
            </p:txBody>
          </p:sp>
        </p:grpSp>
        <p:sp>
          <p:nvSpPr>
            <p:cNvPr id="107" name="Freeform: Shape 81"/>
            <p:cNvSpPr>
              <a:spLocks/>
            </p:cNvSpPr>
            <p:nvPr/>
          </p:nvSpPr>
          <p:spPr bwMode="auto">
            <a:xfrm>
              <a:off x="4934268" y="2805677"/>
              <a:ext cx="1130395" cy="1178197"/>
            </a:xfrm>
            <a:custGeom>
              <a:avLst/>
              <a:gdLst>
                <a:gd name="T0" fmla="*/ 675 w 710"/>
                <a:gd name="T1" fmla="*/ 271 h 740"/>
                <a:gd name="T2" fmla="*/ 270 w 710"/>
                <a:gd name="T3" fmla="*/ 52 h 740"/>
                <a:gd name="T4" fmla="*/ 52 w 710"/>
                <a:gd name="T5" fmla="*/ 457 h 740"/>
                <a:gd name="T6" fmla="*/ 456 w 710"/>
                <a:gd name="T7" fmla="*/ 676 h 740"/>
                <a:gd name="T8" fmla="*/ 471 w 710"/>
                <a:gd name="T9" fmla="*/ 671 h 740"/>
                <a:gd name="T10" fmla="*/ 628 w 710"/>
                <a:gd name="T11" fmla="*/ 740 h 740"/>
                <a:gd name="T12" fmla="*/ 598 w 710"/>
                <a:gd name="T13" fmla="*/ 589 h 740"/>
                <a:gd name="T14" fmla="*/ 675 w 710"/>
                <a:gd name="T15" fmla="*/ 271 h 7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0" h="740">
                  <a:moveTo>
                    <a:pt x="675" y="271"/>
                  </a:moveTo>
                  <a:cubicBezTo>
                    <a:pt x="624" y="98"/>
                    <a:pt x="443" y="0"/>
                    <a:pt x="270" y="52"/>
                  </a:cubicBezTo>
                  <a:cubicBezTo>
                    <a:pt x="98" y="103"/>
                    <a:pt x="0" y="285"/>
                    <a:pt x="52" y="457"/>
                  </a:cubicBezTo>
                  <a:cubicBezTo>
                    <a:pt x="103" y="629"/>
                    <a:pt x="284" y="727"/>
                    <a:pt x="456" y="676"/>
                  </a:cubicBezTo>
                  <a:cubicBezTo>
                    <a:pt x="461" y="674"/>
                    <a:pt x="466" y="673"/>
                    <a:pt x="471" y="671"/>
                  </a:cubicBezTo>
                  <a:cubicBezTo>
                    <a:pt x="628" y="740"/>
                    <a:pt x="628" y="740"/>
                    <a:pt x="628" y="740"/>
                  </a:cubicBezTo>
                  <a:cubicBezTo>
                    <a:pt x="598" y="589"/>
                    <a:pt x="598" y="589"/>
                    <a:pt x="598" y="589"/>
                  </a:cubicBezTo>
                  <a:cubicBezTo>
                    <a:pt x="676" y="508"/>
                    <a:pt x="710" y="387"/>
                    <a:pt x="675" y="271"/>
                  </a:cubicBezTo>
                  <a:close/>
                </a:path>
              </a:pathLst>
            </a:custGeom>
            <a:solidFill>
              <a:schemeClr val="accent3"/>
            </a:solidFill>
            <a:ln w="63500">
              <a:solidFill>
                <a:schemeClr val="bg1">
                  <a:alpha val="50000"/>
                </a:schemeClr>
              </a:solidFill>
            </a:ln>
            <a:extLst/>
          </p:spPr>
          <p:txBody>
            <a:bodyPr anchor="ctr"/>
            <a:lstStyle/>
            <a:p>
              <a:pPr algn="ctr"/>
              <a:endParaRPr/>
            </a:p>
          </p:txBody>
        </p:sp>
        <p:grpSp>
          <p:nvGrpSpPr>
            <p:cNvPr id="175" name="组合 174"/>
            <p:cNvGrpSpPr/>
            <p:nvPr/>
          </p:nvGrpSpPr>
          <p:grpSpPr>
            <a:xfrm>
              <a:off x="5241945" y="3155770"/>
              <a:ext cx="578999" cy="445695"/>
              <a:chOff x="5241945" y="3155770"/>
              <a:chExt cx="578999" cy="445695"/>
            </a:xfrm>
            <a:solidFill>
              <a:schemeClr val="bg1"/>
            </a:solidFill>
          </p:grpSpPr>
          <p:sp>
            <p:nvSpPr>
              <p:cNvPr id="108" name="Freeform: Shape 82"/>
              <p:cNvSpPr>
                <a:spLocks/>
              </p:cNvSpPr>
              <p:nvPr/>
            </p:nvSpPr>
            <p:spPr bwMode="auto">
              <a:xfrm>
                <a:off x="5327449" y="3155770"/>
                <a:ext cx="407993" cy="299599"/>
              </a:xfrm>
              <a:custGeom>
                <a:avLst/>
                <a:gdLst>
                  <a:gd name="T0" fmla="*/ 256 w 256"/>
                  <a:gd name="T1" fmla="*/ 7 h 188"/>
                  <a:gd name="T2" fmla="*/ 249 w 256"/>
                  <a:gd name="T3" fmla="*/ 0 h 188"/>
                  <a:gd name="T4" fmla="*/ 7 w 256"/>
                  <a:gd name="T5" fmla="*/ 0 h 188"/>
                  <a:gd name="T6" fmla="*/ 0 w 256"/>
                  <a:gd name="T7" fmla="*/ 7 h 188"/>
                  <a:gd name="T8" fmla="*/ 0 w 256"/>
                  <a:gd name="T9" fmla="*/ 181 h 188"/>
                  <a:gd name="T10" fmla="*/ 7 w 256"/>
                  <a:gd name="T11" fmla="*/ 188 h 188"/>
                  <a:gd name="T12" fmla="*/ 249 w 256"/>
                  <a:gd name="T13" fmla="*/ 188 h 188"/>
                  <a:gd name="T14" fmla="*/ 256 w 256"/>
                  <a:gd name="T15" fmla="*/ 181 h 188"/>
                  <a:gd name="T16" fmla="*/ 256 w 256"/>
                  <a:gd name="T17" fmla="*/ 7 h 188"/>
                  <a:gd name="T18" fmla="*/ 219 w 256"/>
                  <a:gd name="T19" fmla="*/ 155 h 188"/>
                  <a:gd name="T20" fmla="*/ 214 w 256"/>
                  <a:gd name="T21" fmla="*/ 160 h 188"/>
                  <a:gd name="T22" fmla="*/ 37 w 256"/>
                  <a:gd name="T23" fmla="*/ 160 h 188"/>
                  <a:gd name="T24" fmla="*/ 32 w 256"/>
                  <a:gd name="T25" fmla="*/ 155 h 188"/>
                  <a:gd name="T26" fmla="*/ 32 w 256"/>
                  <a:gd name="T27" fmla="*/ 29 h 188"/>
                  <a:gd name="T28" fmla="*/ 37 w 256"/>
                  <a:gd name="T29" fmla="*/ 24 h 188"/>
                  <a:gd name="T30" fmla="*/ 214 w 256"/>
                  <a:gd name="T31" fmla="*/ 24 h 188"/>
                  <a:gd name="T32" fmla="*/ 219 w 256"/>
                  <a:gd name="T33" fmla="*/ 29 h 188"/>
                  <a:gd name="T34" fmla="*/ 219 w 256"/>
                  <a:gd name="T35" fmla="*/ 15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188">
                    <a:moveTo>
                      <a:pt x="256" y="7"/>
                    </a:moveTo>
                    <a:cubicBezTo>
                      <a:pt x="256" y="3"/>
                      <a:pt x="253" y="0"/>
                      <a:pt x="249" y="0"/>
                    </a:cubicBezTo>
                    <a:cubicBezTo>
                      <a:pt x="7" y="0"/>
                      <a:pt x="7" y="0"/>
                      <a:pt x="7" y="0"/>
                    </a:cubicBezTo>
                    <a:cubicBezTo>
                      <a:pt x="3" y="0"/>
                      <a:pt x="0" y="3"/>
                      <a:pt x="0" y="7"/>
                    </a:cubicBezTo>
                    <a:cubicBezTo>
                      <a:pt x="0" y="181"/>
                      <a:pt x="0" y="181"/>
                      <a:pt x="0" y="181"/>
                    </a:cubicBezTo>
                    <a:cubicBezTo>
                      <a:pt x="0" y="185"/>
                      <a:pt x="3" y="188"/>
                      <a:pt x="7" y="188"/>
                    </a:cubicBezTo>
                    <a:cubicBezTo>
                      <a:pt x="249" y="188"/>
                      <a:pt x="249" y="188"/>
                      <a:pt x="249" y="188"/>
                    </a:cubicBezTo>
                    <a:cubicBezTo>
                      <a:pt x="253" y="188"/>
                      <a:pt x="256" y="185"/>
                      <a:pt x="256" y="181"/>
                    </a:cubicBezTo>
                    <a:lnTo>
                      <a:pt x="256" y="7"/>
                    </a:lnTo>
                    <a:close/>
                    <a:moveTo>
                      <a:pt x="219" y="155"/>
                    </a:moveTo>
                    <a:cubicBezTo>
                      <a:pt x="219" y="158"/>
                      <a:pt x="217" y="160"/>
                      <a:pt x="214" y="160"/>
                    </a:cubicBezTo>
                    <a:cubicBezTo>
                      <a:pt x="37" y="160"/>
                      <a:pt x="37" y="160"/>
                      <a:pt x="37" y="160"/>
                    </a:cubicBezTo>
                    <a:cubicBezTo>
                      <a:pt x="34" y="160"/>
                      <a:pt x="32" y="158"/>
                      <a:pt x="32" y="155"/>
                    </a:cubicBezTo>
                    <a:cubicBezTo>
                      <a:pt x="32" y="29"/>
                      <a:pt x="32" y="29"/>
                      <a:pt x="32" y="29"/>
                    </a:cubicBezTo>
                    <a:cubicBezTo>
                      <a:pt x="32" y="26"/>
                      <a:pt x="34" y="24"/>
                      <a:pt x="37" y="24"/>
                    </a:cubicBezTo>
                    <a:cubicBezTo>
                      <a:pt x="214" y="24"/>
                      <a:pt x="214" y="24"/>
                      <a:pt x="214" y="24"/>
                    </a:cubicBezTo>
                    <a:cubicBezTo>
                      <a:pt x="217" y="24"/>
                      <a:pt x="219" y="26"/>
                      <a:pt x="219" y="29"/>
                    </a:cubicBezTo>
                    <a:lnTo>
                      <a:pt x="219" y="155"/>
                    </a:lnTo>
                    <a:close/>
                  </a:path>
                </a:pathLst>
              </a:custGeom>
              <a:grpFill/>
              <a:ln>
                <a:noFill/>
              </a:ln>
              <a:extLst/>
            </p:spPr>
            <p:txBody>
              <a:bodyPr anchor="ctr"/>
              <a:lstStyle/>
              <a:p>
                <a:pPr algn="ctr"/>
                <a:endParaRPr/>
              </a:p>
            </p:txBody>
          </p:sp>
          <p:sp>
            <p:nvSpPr>
              <p:cNvPr id="109" name="Freeform: Shape 83"/>
              <p:cNvSpPr>
                <a:spLocks/>
              </p:cNvSpPr>
              <p:nvPr/>
            </p:nvSpPr>
            <p:spPr bwMode="auto">
              <a:xfrm>
                <a:off x="5241945" y="3474220"/>
                <a:ext cx="578999" cy="127245"/>
              </a:xfrm>
              <a:custGeom>
                <a:avLst/>
                <a:gdLst>
                  <a:gd name="T0" fmla="*/ 317 w 364"/>
                  <a:gd name="T1" fmla="*/ 7 h 80"/>
                  <a:gd name="T2" fmla="*/ 310 w 364"/>
                  <a:gd name="T3" fmla="*/ 0 h 80"/>
                  <a:gd name="T4" fmla="*/ 54 w 364"/>
                  <a:gd name="T5" fmla="*/ 0 h 80"/>
                  <a:gd name="T6" fmla="*/ 47 w 364"/>
                  <a:gd name="T7" fmla="*/ 7 h 80"/>
                  <a:gd name="T8" fmla="*/ 0 w 364"/>
                  <a:gd name="T9" fmla="*/ 74 h 80"/>
                  <a:gd name="T10" fmla="*/ 7 w 364"/>
                  <a:gd name="T11" fmla="*/ 80 h 80"/>
                  <a:gd name="T12" fmla="*/ 357 w 364"/>
                  <a:gd name="T13" fmla="*/ 80 h 80"/>
                  <a:gd name="T14" fmla="*/ 364 w 364"/>
                  <a:gd name="T15" fmla="*/ 74 h 80"/>
                  <a:gd name="T16" fmla="*/ 317 w 364"/>
                  <a:gd name="T17" fmla="*/ 7 h 80"/>
                  <a:gd name="T18" fmla="*/ 162 w 364"/>
                  <a:gd name="T19" fmla="*/ 75 h 80"/>
                  <a:gd name="T20" fmla="*/ 162 w 364"/>
                  <a:gd name="T21" fmla="*/ 60 h 80"/>
                  <a:gd name="T22" fmla="*/ 203 w 364"/>
                  <a:gd name="T23" fmla="*/ 60 h 80"/>
                  <a:gd name="T24" fmla="*/ 205 w 364"/>
                  <a:gd name="T25" fmla="*/ 74 h 80"/>
                  <a:gd name="T26" fmla="*/ 162 w 364"/>
                  <a:gd name="T27" fmla="*/ 75 h 80"/>
                  <a:gd name="T28" fmla="*/ 322 w 364"/>
                  <a:gd name="T29" fmla="*/ 56 h 80"/>
                  <a:gd name="T30" fmla="*/ 46 w 364"/>
                  <a:gd name="T31" fmla="*/ 56 h 80"/>
                  <a:gd name="T32" fmla="*/ 41 w 364"/>
                  <a:gd name="T33" fmla="*/ 52 h 80"/>
                  <a:gd name="T34" fmla="*/ 60 w 364"/>
                  <a:gd name="T35" fmla="*/ 12 h 80"/>
                  <a:gd name="T36" fmla="*/ 65 w 364"/>
                  <a:gd name="T37" fmla="*/ 8 h 80"/>
                  <a:gd name="T38" fmla="*/ 299 w 364"/>
                  <a:gd name="T39" fmla="*/ 8 h 80"/>
                  <a:gd name="T40" fmla="*/ 304 w 364"/>
                  <a:gd name="T41" fmla="*/ 11 h 80"/>
                  <a:gd name="T42" fmla="*/ 328 w 364"/>
                  <a:gd name="T43" fmla="*/ 52 h 80"/>
                  <a:gd name="T44" fmla="*/ 322 w 364"/>
                  <a:gd name="T45" fmla="*/ 5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4" h="80">
                    <a:moveTo>
                      <a:pt x="317" y="7"/>
                    </a:moveTo>
                    <a:cubicBezTo>
                      <a:pt x="317" y="3"/>
                      <a:pt x="314" y="0"/>
                      <a:pt x="310" y="0"/>
                    </a:cubicBezTo>
                    <a:cubicBezTo>
                      <a:pt x="54" y="0"/>
                      <a:pt x="54" y="0"/>
                      <a:pt x="54" y="0"/>
                    </a:cubicBezTo>
                    <a:cubicBezTo>
                      <a:pt x="50" y="0"/>
                      <a:pt x="47" y="3"/>
                      <a:pt x="47" y="7"/>
                    </a:cubicBezTo>
                    <a:cubicBezTo>
                      <a:pt x="0" y="74"/>
                      <a:pt x="0" y="74"/>
                      <a:pt x="0" y="74"/>
                    </a:cubicBezTo>
                    <a:cubicBezTo>
                      <a:pt x="0" y="78"/>
                      <a:pt x="3" y="80"/>
                      <a:pt x="7" y="80"/>
                    </a:cubicBezTo>
                    <a:cubicBezTo>
                      <a:pt x="357" y="80"/>
                      <a:pt x="357" y="80"/>
                      <a:pt x="357" y="80"/>
                    </a:cubicBezTo>
                    <a:cubicBezTo>
                      <a:pt x="361" y="80"/>
                      <a:pt x="364" y="78"/>
                      <a:pt x="364" y="74"/>
                    </a:cubicBezTo>
                    <a:lnTo>
                      <a:pt x="317" y="7"/>
                    </a:lnTo>
                    <a:close/>
                    <a:moveTo>
                      <a:pt x="162" y="75"/>
                    </a:moveTo>
                    <a:cubicBezTo>
                      <a:pt x="162" y="60"/>
                      <a:pt x="162" y="60"/>
                      <a:pt x="162" y="60"/>
                    </a:cubicBezTo>
                    <a:cubicBezTo>
                      <a:pt x="203" y="60"/>
                      <a:pt x="203" y="60"/>
                      <a:pt x="203" y="60"/>
                    </a:cubicBezTo>
                    <a:cubicBezTo>
                      <a:pt x="205" y="74"/>
                      <a:pt x="205" y="74"/>
                      <a:pt x="205" y="74"/>
                    </a:cubicBezTo>
                    <a:lnTo>
                      <a:pt x="162" y="75"/>
                    </a:lnTo>
                    <a:close/>
                    <a:moveTo>
                      <a:pt x="322" y="56"/>
                    </a:moveTo>
                    <a:cubicBezTo>
                      <a:pt x="46" y="56"/>
                      <a:pt x="46" y="56"/>
                      <a:pt x="46" y="56"/>
                    </a:cubicBezTo>
                    <a:cubicBezTo>
                      <a:pt x="43" y="56"/>
                      <a:pt x="41" y="54"/>
                      <a:pt x="41" y="52"/>
                    </a:cubicBezTo>
                    <a:cubicBezTo>
                      <a:pt x="60" y="12"/>
                      <a:pt x="60" y="12"/>
                      <a:pt x="60" y="12"/>
                    </a:cubicBezTo>
                    <a:cubicBezTo>
                      <a:pt x="60" y="10"/>
                      <a:pt x="62" y="8"/>
                      <a:pt x="65" y="8"/>
                    </a:cubicBezTo>
                    <a:cubicBezTo>
                      <a:pt x="299" y="8"/>
                      <a:pt x="299" y="8"/>
                      <a:pt x="299" y="8"/>
                    </a:cubicBezTo>
                    <a:cubicBezTo>
                      <a:pt x="301" y="8"/>
                      <a:pt x="304" y="9"/>
                      <a:pt x="304" y="11"/>
                    </a:cubicBezTo>
                    <a:cubicBezTo>
                      <a:pt x="328" y="52"/>
                      <a:pt x="328" y="52"/>
                      <a:pt x="328" y="52"/>
                    </a:cubicBezTo>
                    <a:cubicBezTo>
                      <a:pt x="328" y="54"/>
                      <a:pt x="325" y="56"/>
                      <a:pt x="322" y="56"/>
                    </a:cubicBezTo>
                    <a:close/>
                  </a:path>
                </a:pathLst>
              </a:custGeom>
              <a:grpFill/>
              <a:ln>
                <a:noFill/>
              </a:ln>
              <a:extLst/>
            </p:spPr>
            <p:txBody>
              <a:bodyPr anchor="ctr"/>
              <a:lstStyle/>
              <a:p>
                <a:pPr algn="ctr"/>
                <a:endParaRPr/>
              </a:p>
            </p:txBody>
          </p:sp>
        </p:grpSp>
        <p:sp>
          <p:nvSpPr>
            <p:cNvPr id="99" name="Freeform: Shape 86"/>
            <p:cNvSpPr>
              <a:spLocks/>
            </p:cNvSpPr>
            <p:nvPr/>
          </p:nvSpPr>
          <p:spPr bwMode="auto">
            <a:xfrm>
              <a:off x="5151056" y="4103040"/>
              <a:ext cx="712977" cy="834163"/>
            </a:xfrm>
            <a:custGeom>
              <a:avLst/>
              <a:gdLst>
                <a:gd name="T0" fmla="*/ 448 w 448"/>
                <a:gd name="T1" fmla="*/ 224 h 524"/>
                <a:gd name="T2" fmla="*/ 224 w 448"/>
                <a:gd name="T3" fmla="*/ 0 h 524"/>
                <a:gd name="T4" fmla="*/ 0 w 448"/>
                <a:gd name="T5" fmla="*/ 224 h 524"/>
                <a:gd name="T6" fmla="*/ 224 w 448"/>
                <a:gd name="T7" fmla="*/ 448 h 524"/>
                <a:gd name="T8" fmla="*/ 234 w 448"/>
                <a:gd name="T9" fmla="*/ 448 h 524"/>
                <a:gd name="T10" fmla="*/ 324 w 448"/>
                <a:gd name="T11" fmla="*/ 524 h 524"/>
                <a:gd name="T12" fmla="*/ 334 w 448"/>
                <a:gd name="T13" fmla="*/ 419 h 524"/>
                <a:gd name="T14" fmla="*/ 448 w 448"/>
                <a:gd name="T15" fmla="*/ 224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524">
                  <a:moveTo>
                    <a:pt x="448" y="224"/>
                  </a:moveTo>
                  <a:cubicBezTo>
                    <a:pt x="448" y="100"/>
                    <a:pt x="348" y="0"/>
                    <a:pt x="224" y="0"/>
                  </a:cubicBezTo>
                  <a:cubicBezTo>
                    <a:pt x="100" y="0"/>
                    <a:pt x="0" y="100"/>
                    <a:pt x="0" y="224"/>
                  </a:cubicBezTo>
                  <a:cubicBezTo>
                    <a:pt x="0" y="347"/>
                    <a:pt x="100" y="448"/>
                    <a:pt x="224" y="448"/>
                  </a:cubicBezTo>
                  <a:cubicBezTo>
                    <a:pt x="227" y="448"/>
                    <a:pt x="231" y="448"/>
                    <a:pt x="234" y="448"/>
                  </a:cubicBezTo>
                  <a:cubicBezTo>
                    <a:pt x="324" y="524"/>
                    <a:pt x="324" y="524"/>
                    <a:pt x="324" y="524"/>
                  </a:cubicBezTo>
                  <a:cubicBezTo>
                    <a:pt x="334" y="419"/>
                    <a:pt x="334" y="419"/>
                    <a:pt x="334" y="419"/>
                  </a:cubicBezTo>
                  <a:cubicBezTo>
                    <a:pt x="402" y="380"/>
                    <a:pt x="448" y="307"/>
                    <a:pt x="448" y="224"/>
                  </a:cubicBezTo>
                  <a:close/>
                </a:path>
              </a:pathLst>
            </a:custGeom>
            <a:solidFill>
              <a:schemeClr val="accent2"/>
            </a:solidFill>
            <a:ln w="63500">
              <a:solidFill>
                <a:schemeClr val="bg1">
                  <a:alpha val="50000"/>
                </a:schemeClr>
              </a:solidFill>
            </a:ln>
            <a:extLst/>
          </p:spPr>
          <p:txBody>
            <a:bodyPr anchor="ctr"/>
            <a:lstStyle/>
            <a:p>
              <a:pPr algn="ctr"/>
              <a:endParaRPr/>
            </a:p>
          </p:txBody>
        </p:sp>
        <p:grpSp>
          <p:nvGrpSpPr>
            <p:cNvPr id="178" name="组合 177"/>
            <p:cNvGrpSpPr/>
            <p:nvPr/>
          </p:nvGrpSpPr>
          <p:grpSpPr>
            <a:xfrm>
              <a:off x="5410259" y="4274720"/>
              <a:ext cx="207363" cy="388468"/>
              <a:chOff x="5410259" y="4274720"/>
              <a:chExt cx="207363" cy="388468"/>
            </a:xfrm>
            <a:solidFill>
              <a:schemeClr val="bg1"/>
            </a:solidFill>
          </p:grpSpPr>
          <p:sp>
            <p:nvSpPr>
              <p:cNvPr id="100" name="Freeform: Shape 87"/>
              <p:cNvSpPr>
                <a:spLocks/>
              </p:cNvSpPr>
              <p:nvPr/>
            </p:nvSpPr>
            <p:spPr bwMode="auto">
              <a:xfrm>
                <a:off x="5412279" y="4274720"/>
                <a:ext cx="205343" cy="388468"/>
              </a:xfrm>
              <a:custGeom>
                <a:avLst/>
                <a:gdLst>
                  <a:gd name="T0" fmla="*/ 8 w 129"/>
                  <a:gd name="T1" fmla="*/ 244 h 244"/>
                  <a:gd name="T2" fmla="*/ 8 w 129"/>
                  <a:gd name="T3" fmla="*/ 244 h 244"/>
                  <a:gd name="T4" fmla="*/ 0 w 129"/>
                  <a:gd name="T5" fmla="*/ 236 h 244"/>
                  <a:gd name="T6" fmla="*/ 67 w 129"/>
                  <a:gd name="T7" fmla="*/ 163 h 244"/>
                  <a:gd name="T8" fmla="*/ 112 w 129"/>
                  <a:gd name="T9" fmla="*/ 119 h 244"/>
                  <a:gd name="T10" fmla="*/ 64 w 129"/>
                  <a:gd name="T11" fmla="*/ 75 h 244"/>
                  <a:gd name="T12" fmla="*/ 3 w 129"/>
                  <a:gd name="T13" fmla="*/ 7 h 244"/>
                  <a:gd name="T14" fmla="*/ 12 w 129"/>
                  <a:gd name="T15" fmla="*/ 0 h 244"/>
                  <a:gd name="T16" fmla="*/ 19 w 129"/>
                  <a:gd name="T17" fmla="*/ 9 h 244"/>
                  <a:gd name="T18" fmla="*/ 71 w 129"/>
                  <a:gd name="T19" fmla="*/ 61 h 244"/>
                  <a:gd name="T20" fmla="*/ 127 w 129"/>
                  <a:gd name="T21" fmla="*/ 119 h 244"/>
                  <a:gd name="T22" fmla="*/ 72 w 129"/>
                  <a:gd name="T23" fmla="*/ 178 h 244"/>
                  <a:gd name="T24" fmla="*/ 16 w 129"/>
                  <a:gd name="T25" fmla="*/ 237 h 244"/>
                  <a:gd name="T26" fmla="*/ 8 w 129"/>
                  <a:gd name="T27"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244">
                    <a:moveTo>
                      <a:pt x="8" y="244"/>
                    </a:moveTo>
                    <a:cubicBezTo>
                      <a:pt x="8" y="244"/>
                      <a:pt x="8" y="244"/>
                      <a:pt x="8" y="244"/>
                    </a:cubicBezTo>
                    <a:cubicBezTo>
                      <a:pt x="3" y="244"/>
                      <a:pt x="0" y="240"/>
                      <a:pt x="0" y="236"/>
                    </a:cubicBezTo>
                    <a:cubicBezTo>
                      <a:pt x="4" y="186"/>
                      <a:pt x="39" y="174"/>
                      <a:pt x="67" y="163"/>
                    </a:cubicBezTo>
                    <a:cubicBezTo>
                      <a:pt x="95" y="153"/>
                      <a:pt x="112" y="146"/>
                      <a:pt x="112" y="119"/>
                    </a:cubicBezTo>
                    <a:cubicBezTo>
                      <a:pt x="113" y="98"/>
                      <a:pt x="94" y="88"/>
                      <a:pt x="64" y="75"/>
                    </a:cubicBezTo>
                    <a:cubicBezTo>
                      <a:pt x="34" y="63"/>
                      <a:pt x="0" y="48"/>
                      <a:pt x="3" y="7"/>
                    </a:cubicBezTo>
                    <a:cubicBezTo>
                      <a:pt x="4" y="3"/>
                      <a:pt x="8" y="0"/>
                      <a:pt x="12" y="0"/>
                    </a:cubicBezTo>
                    <a:cubicBezTo>
                      <a:pt x="16" y="0"/>
                      <a:pt x="20" y="4"/>
                      <a:pt x="19" y="9"/>
                    </a:cubicBezTo>
                    <a:cubicBezTo>
                      <a:pt x="17" y="36"/>
                      <a:pt x="37" y="46"/>
                      <a:pt x="71" y="61"/>
                    </a:cubicBezTo>
                    <a:cubicBezTo>
                      <a:pt x="98" y="73"/>
                      <a:pt x="129" y="86"/>
                      <a:pt x="127" y="119"/>
                    </a:cubicBezTo>
                    <a:cubicBezTo>
                      <a:pt x="127" y="158"/>
                      <a:pt x="98" y="169"/>
                      <a:pt x="72" y="178"/>
                    </a:cubicBezTo>
                    <a:cubicBezTo>
                      <a:pt x="45" y="188"/>
                      <a:pt x="19" y="198"/>
                      <a:pt x="16" y="237"/>
                    </a:cubicBezTo>
                    <a:cubicBezTo>
                      <a:pt x="16" y="241"/>
                      <a:pt x="12" y="244"/>
                      <a:pt x="8" y="2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 name="Freeform: Shape 88"/>
              <p:cNvSpPr>
                <a:spLocks/>
              </p:cNvSpPr>
              <p:nvPr/>
            </p:nvSpPr>
            <p:spPr bwMode="auto">
              <a:xfrm>
                <a:off x="5410259" y="4274720"/>
                <a:ext cx="205343" cy="388468"/>
              </a:xfrm>
              <a:custGeom>
                <a:avLst/>
                <a:gdLst>
                  <a:gd name="T0" fmla="*/ 121 w 129"/>
                  <a:gd name="T1" fmla="*/ 244 h 244"/>
                  <a:gd name="T2" fmla="*/ 113 w 129"/>
                  <a:gd name="T3" fmla="*/ 237 h 244"/>
                  <a:gd name="T4" fmla="*/ 57 w 129"/>
                  <a:gd name="T5" fmla="*/ 178 h 244"/>
                  <a:gd name="T6" fmla="*/ 1 w 129"/>
                  <a:gd name="T7" fmla="*/ 119 h 244"/>
                  <a:gd name="T8" fmla="*/ 58 w 129"/>
                  <a:gd name="T9" fmla="*/ 61 h 244"/>
                  <a:gd name="T10" fmla="*/ 110 w 129"/>
                  <a:gd name="T11" fmla="*/ 9 h 244"/>
                  <a:gd name="T12" fmla="*/ 117 w 129"/>
                  <a:gd name="T13" fmla="*/ 0 h 244"/>
                  <a:gd name="T14" fmla="*/ 126 w 129"/>
                  <a:gd name="T15" fmla="*/ 7 h 244"/>
                  <a:gd name="T16" fmla="*/ 64 w 129"/>
                  <a:gd name="T17" fmla="*/ 75 h 244"/>
                  <a:gd name="T18" fmla="*/ 17 w 129"/>
                  <a:gd name="T19" fmla="*/ 119 h 244"/>
                  <a:gd name="T20" fmla="*/ 62 w 129"/>
                  <a:gd name="T21" fmla="*/ 163 h 244"/>
                  <a:gd name="T22" fmla="*/ 129 w 129"/>
                  <a:gd name="T23" fmla="*/ 236 h 244"/>
                  <a:gd name="T24" fmla="*/ 121 w 129"/>
                  <a:gd name="T2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244">
                    <a:moveTo>
                      <a:pt x="121" y="244"/>
                    </a:moveTo>
                    <a:cubicBezTo>
                      <a:pt x="116" y="244"/>
                      <a:pt x="113" y="241"/>
                      <a:pt x="113" y="237"/>
                    </a:cubicBezTo>
                    <a:cubicBezTo>
                      <a:pt x="110" y="198"/>
                      <a:pt x="84" y="188"/>
                      <a:pt x="57" y="178"/>
                    </a:cubicBezTo>
                    <a:cubicBezTo>
                      <a:pt x="31" y="169"/>
                      <a:pt x="1" y="158"/>
                      <a:pt x="1" y="119"/>
                    </a:cubicBezTo>
                    <a:cubicBezTo>
                      <a:pt x="0" y="86"/>
                      <a:pt x="31" y="73"/>
                      <a:pt x="58" y="61"/>
                    </a:cubicBezTo>
                    <a:cubicBezTo>
                      <a:pt x="92" y="46"/>
                      <a:pt x="112" y="36"/>
                      <a:pt x="110" y="9"/>
                    </a:cubicBezTo>
                    <a:cubicBezTo>
                      <a:pt x="109" y="4"/>
                      <a:pt x="113" y="0"/>
                      <a:pt x="117" y="0"/>
                    </a:cubicBezTo>
                    <a:cubicBezTo>
                      <a:pt x="121" y="0"/>
                      <a:pt x="125" y="3"/>
                      <a:pt x="126" y="7"/>
                    </a:cubicBezTo>
                    <a:cubicBezTo>
                      <a:pt x="129" y="48"/>
                      <a:pt x="95" y="63"/>
                      <a:pt x="64" y="75"/>
                    </a:cubicBezTo>
                    <a:cubicBezTo>
                      <a:pt x="34" y="88"/>
                      <a:pt x="16" y="98"/>
                      <a:pt x="17" y="119"/>
                    </a:cubicBezTo>
                    <a:cubicBezTo>
                      <a:pt x="17" y="146"/>
                      <a:pt x="34" y="153"/>
                      <a:pt x="62" y="163"/>
                    </a:cubicBezTo>
                    <a:cubicBezTo>
                      <a:pt x="90" y="174"/>
                      <a:pt x="125" y="186"/>
                      <a:pt x="129" y="236"/>
                    </a:cubicBezTo>
                    <a:cubicBezTo>
                      <a:pt x="129" y="240"/>
                      <a:pt x="126" y="244"/>
                      <a:pt x="121" y="2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 name="Freeform: Shape 89"/>
              <p:cNvSpPr>
                <a:spLocks/>
              </p:cNvSpPr>
              <p:nvPr/>
            </p:nvSpPr>
            <p:spPr bwMode="auto">
              <a:xfrm>
                <a:off x="5458060" y="4301650"/>
                <a:ext cx="116473" cy="19524"/>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3" name="Freeform: Shape 90"/>
              <p:cNvSpPr>
                <a:spLocks/>
              </p:cNvSpPr>
              <p:nvPr/>
            </p:nvSpPr>
            <p:spPr bwMode="auto">
              <a:xfrm>
                <a:off x="5458060" y="4614041"/>
                <a:ext cx="116473" cy="12792"/>
              </a:xfrm>
              <a:custGeom>
                <a:avLst/>
                <a:gdLst>
                  <a:gd name="T0" fmla="*/ 68 w 73"/>
                  <a:gd name="T1" fmla="*/ 8 h 8"/>
                  <a:gd name="T2" fmla="*/ 5 w 73"/>
                  <a:gd name="T3" fmla="*/ 8 h 8"/>
                  <a:gd name="T4" fmla="*/ 0 w 73"/>
                  <a:gd name="T5" fmla="*/ 4 h 8"/>
                  <a:gd name="T6" fmla="*/ 5 w 73"/>
                  <a:gd name="T7" fmla="*/ 0 h 8"/>
                  <a:gd name="T8" fmla="*/ 68 w 73"/>
                  <a:gd name="T9" fmla="*/ 0 h 8"/>
                  <a:gd name="T10" fmla="*/ 73 w 73"/>
                  <a:gd name="T11" fmla="*/ 4 h 8"/>
                  <a:gd name="T12" fmla="*/ 68 w 7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73" h="8">
                    <a:moveTo>
                      <a:pt x="68" y="8"/>
                    </a:moveTo>
                    <a:cubicBezTo>
                      <a:pt x="5" y="8"/>
                      <a:pt x="5" y="8"/>
                      <a:pt x="5" y="8"/>
                    </a:cubicBezTo>
                    <a:cubicBezTo>
                      <a:pt x="2" y="8"/>
                      <a:pt x="0" y="7"/>
                      <a:pt x="0" y="4"/>
                    </a:cubicBezTo>
                    <a:cubicBezTo>
                      <a:pt x="0" y="1"/>
                      <a:pt x="2" y="0"/>
                      <a:pt x="5" y="0"/>
                    </a:cubicBezTo>
                    <a:cubicBezTo>
                      <a:pt x="68" y="0"/>
                      <a:pt x="68" y="0"/>
                      <a:pt x="68" y="0"/>
                    </a:cubicBezTo>
                    <a:cubicBezTo>
                      <a:pt x="71" y="0"/>
                      <a:pt x="73" y="1"/>
                      <a:pt x="73" y="4"/>
                    </a:cubicBezTo>
                    <a:cubicBezTo>
                      <a:pt x="73" y="7"/>
                      <a:pt x="71" y="8"/>
                      <a:pt x="6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 name="Freeform: Shape 91"/>
              <p:cNvSpPr>
                <a:spLocks/>
              </p:cNvSpPr>
              <p:nvPr/>
            </p:nvSpPr>
            <p:spPr bwMode="auto">
              <a:xfrm>
                <a:off x="5458060" y="4429569"/>
                <a:ext cx="116473" cy="18851"/>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 name="Freeform: Shape 92"/>
              <p:cNvSpPr>
                <a:spLocks/>
              </p:cNvSpPr>
              <p:nvPr/>
            </p:nvSpPr>
            <p:spPr bwMode="auto">
              <a:xfrm>
                <a:off x="5458060" y="4474003"/>
                <a:ext cx="116473" cy="18851"/>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94" name="Freeform: Shape 95"/>
            <p:cNvSpPr>
              <a:spLocks/>
            </p:cNvSpPr>
            <p:nvPr/>
          </p:nvSpPr>
          <p:spPr bwMode="auto">
            <a:xfrm>
              <a:off x="7002507" y="2428654"/>
              <a:ext cx="1321600" cy="1413163"/>
            </a:xfrm>
            <a:custGeom>
              <a:avLst/>
              <a:gdLst>
                <a:gd name="T0" fmla="*/ 492 w 830"/>
                <a:gd name="T1" fmla="*/ 46 h 888"/>
                <a:gd name="T2" fmla="*/ 32 w 830"/>
                <a:gd name="T3" fmla="*/ 338 h 888"/>
                <a:gd name="T4" fmla="*/ 149 w 830"/>
                <a:gd name="T5" fmla="*/ 708 h 888"/>
                <a:gd name="T6" fmla="*/ 126 w 830"/>
                <a:gd name="T7" fmla="*/ 888 h 888"/>
                <a:gd name="T8" fmla="*/ 306 w 830"/>
                <a:gd name="T9" fmla="*/ 793 h 888"/>
                <a:gd name="T10" fmla="*/ 323 w 830"/>
                <a:gd name="T11" fmla="*/ 798 h 888"/>
                <a:gd name="T12" fmla="*/ 783 w 830"/>
                <a:gd name="T13" fmla="*/ 506 h 888"/>
                <a:gd name="T14" fmla="*/ 492 w 830"/>
                <a:gd name="T15" fmla="*/ 46 h 8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0" h="888">
                  <a:moveTo>
                    <a:pt x="492" y="46"/>
                  </a:moveTo>
                  <a:cubicBezTo>
                    <a:pt x="284" y="0"/>
                    <a:pt x="78" y="130"/>
                    <a:pt x="32" y="338"/>
                  </a:cubicBezTo>
                  <a:cubicBezTo>
                    <a:pt x="0" y="478"/>
                    <a:pt x="50" y="618"/>
                    <a:pt x="149" y="708"/>
                  </a:cubicBezTo>
                  <a:cubicBezTo>
                    <a:pt x="126" y="888"/>
                    <a:pt x="126" y="888"/>
                    <a:pt x="126" y="888"/>
                  </a:cubicBezTo>
                  <a:cubicBezTo>
                    <a:pt x="306" y="793"/>
                    <a:pt x="306" y="793"/>
                    <a:pt x="306" y="793"/>
                  </a:cubicBezTo>
                  <a:cubicBezTo>
                    <a:pt x="312" y="795"/>
                    <a:pt x="317" y="796"/>
                    <a:pt x="323" y="798"/>
                  </a:cubicBezTo>
                  <a:cubicBezTo>
                    <a:pt x="531" y="844"/>
                    <a:pt x="737" y="714"/>
                    <a:pt x="783" y="506"/>
                  </a:cubicBezTo>
                  <a:cubicBezTo>
                    <a:pt x="830" y="299"/>
                    <a:pt x="699" y="93"/>
                    <a:pt x="492" y="46"/>
                  </a:cubicBezTo>
                  <a:close/>
                </a:path>
              </a:pathLst>
            </a:custGeom>
            <a:solidFill>
              <a:schemeClr val="accent4"/>
            </a:solidFill>
            <a:ln w="63500">
              <a:solidFill>
                <a:schemeClr val="bg1">
                  <a:alpha val="50000"/>
                </a:schemeClr>
              </a:solidFill>
            </a:ln>
            <a:extLst/>
          </p:spPr>
          <p:txBody>
            <a:bodyPr anchor="ctr"/>
            <a:lstStyle/>
            <a:p>
              <a:pPr algn="ctr"/>
              <a:endParaRPr/>
            </a:p>
          </p:txBody>
        </p:sp>
        <p:grpSp>
          <p:nvGrpSpPr>
            <p:cNvPr id="173" name="组合 172"/>
            <p:cNvGrpSpPr/>
            <p:nvPr/>
          </p:nvGrpSpPr>
          <p:grpSpPr>
            <a:xfrm>
              <a:off x="7410500" y="2754510"/>
              <a:ext cx="493496" cy="681334"/>
              <a:chOff x="7410500" y="2754510"/>
              <a:chExt cx="493496" cy="681334"/>
            </a:xfrm>
            <a:solidFill>
              <a:schemeClr val="bg1"/>
            </a:solidFill>
          </p:grpSpPr>
          <p:sp>
            <p:nvSpPr>
              <p:cNvPr id="95" name="Freeform: Shape 96"/>
              <p:cNvSpPr>
                <a:spLocks/>
              </p:cNvSpPr>
              <p:nvPr/>
            </p:nvSpPr>
            <p:spPr bwMode="auto">
              <a:xfrm>
                <a:off x="7410500" y="2754510"/>
                <a:ext cx="493496" cy="681334"/>
              </a:xfrm>
              <a:custGeom>
                <a:avLst/>
                <a:gdLst>
                  <a:gd name="T0" fmla="*/ 200 w 310"/>
                  <a:gd name="T1" fmla="*/ 39 h 428"/>
                  <a:gd name="T2" fmla="*/ 205 w 310"/>
                  <a:gd name="T3" fmla="*/ 40 h 428"/>
                  <a:gd name="T4" fmla="*/ 215 w 310"/>
                  <a:gd name="T5" fmla="*/ 23 h 428"/>
                  <a:gd name="T6" fmla="*/ 206 w 310"/>
                  <a:gd name="T7" fmla="*/ 5 h 428"/>
                  <a:gd name="T8" fmla="*/ 196 w 310"/>
                  <a:gd name="T9" fmla="*/ 9 h 428"/>
                  <a:gd name="T10" fmla="*/ 123 w 310"/>
                  <a:gd name="T11" fmla="*/ 0 h 428"/>
                  <a:gd name="T12" fmla="*/ 97 w 310"/>
                  <a:gd name="T13" fmla="*/ 11 h 428"/>
                  <a:gd name="T14" fmla="*/ 104 w 310"/>
                  <a:gd name="T15" fmla="*/ 17 h 428"/>
                  <a:gd name="T16" fmla="*/ 99 w 310"/>
                  <a:gd name="T17" fmla="*/ 35 h 428"/>
                  <a:gd name="T18" fmla="*/ 120 w 310"/>
                  <a:gd name="T19" fmla="*/ 38 h 428"/>
                  <a:gd name="T20" fmla="*/ 120 w 310"/>
                  <a:gd name="T21" fmla="*/ 182 h 428"/>
                  <a:gd name="T22" fmla="*/ 13 w 310"/>
                  <a:gd name="T23" fmla="*/ 347 h 428"/>
                  <a:gd name="T24" fmla="*/ 3 w 310"/>
                  <a:gd name="T25" fmla="*/ 399 h 428"/>
                  <a:gd name="T26" fmla="*/ 89 w 310"/>
                  <a:gd name="T27" fmla="*/ 426 h 428"/>
                  <a:gd name="T28" fmla="*/ 286 w 310"/>
                  <a:gd name="T29" fmla="*/ 414 h 428"/>
                  <a:gd name="T30" fmla="*/ 310 w 310"/>
                  <a:gd name="T31" fmla="*/ 388 h 428"/>
                  <a:gd name="T32" fmla="*/ 199 w 310"/>
                  <a:gd name="T33" fmla="*/ 178 h 428"/>
                  <a:gd name="T34" fmla="*/ 192 w 310"/>
                  <a:gd name="T35" fmla="*/ 182 h 428"/>
                  <a:gd name="T36" fmla="*/ 284 w 310"/>
                  <a:gd name="T37" fmla="*/ 354 h 428"/>
                  <a:gd name="T38" fmla="*/ 293 w 310"/>
                  <a:gd name="T39" fmla="*/ 391 h 428"/>
                  <a:gd name="T40" fmla="*/ 219 w 310"/>
                  <a:gd name="T41" fmla="*/ 410 h 428"/>
                  <a:gd name="T42" fmla="*/ 29 w 310"/>
                  <a:gd name="T43" fmla="*/ 399 h 428"/>
                  <a:gd name="T44" fmla="*/ 16 w 310"/>
                  <a:gd name="T45" fmla="*/ 388 h 428"/>
                  <a:gd name="T46" fmla="*/ 81 w 310"/>
                  <a:gd name="T47" fmla="*/ 260 h 428"/>
                  <a:gd name="T48" fmla="*/ 128 w 310"/>
                  <a:gd name="T49" fmla="*/ 38 h 428"/>
                  <a:gd name="T50" fmla="*/ 121 w 310"/>
                  <a:gd name="T51" fmla="*/ 30 h 428"/>
                  <a:gd name="T52" fmla="*/ 121 w 310"/>
                  <a:gd name="T53" fmla="*/ 30 h 428"/>
                  <a:gd name="T54" fmla="*/ 112 w 310"/>
                  <a:gd name="T55" fmla="*/ 25 h 428"/>
                  <a:gd name="T56" fmla="*/ 112 w 310"/>
                  <a:gd name="T57" fmla="*/ 17 h 428"/>
                  <a:gd name="T58" fmla="*/ 112 w 310"/>
                  <a:gd name="T59" fmla="*/ 18 h 428"/>
                  <a:gd name="T60" fmla="*/ 112 w 310"/>
                  <a:gd name="T61" fmla="*/ 18 h 428"/>
                  <a:gd name="T62" fmla="*/ 112 w 310"/>
                  <a:gd name="T63" fmla="*/ 18 h 428"/>
                  <a:gd name="T64" fmla="*/ 111 w 310"/>
                  <a:gd name="T65" fmla="*/ 18 h 428"/>
                  <a:gd name="T66" fmla="*/ 111 w 310"/>
                  <a:gd name="T67" fmla="*/ 18 h 428"/>
                  <a:gd name="T68" fmla="*/ 117 w 310"/>
                  <a:gd name="T69" fmla="*/ 16 h 428"/>
                  <a:gd name="T70" fmla="*/ 122 w 310"/>
                  <a:gd name="T71" fmla="*/ 16 h 428"/>
                  <a:gd name="T72" fmla="*/ 196 w 310"/>
                  <a:gd name="T73" fmla="*/ 14 h 428"/>
                  <a:gd name="T74" fmla="*/ 196 w 310"/>
                  <a:gd name="T75" fmla="*/ 14 h 428"/>
                  <a:gd name="T76" fmla="*/ 195 w 310"/>
                  <a:gd name="T77" fmla="*/ 17 h 428"/>
                  <a:gd name="T78" fmla="*/ 195 w 310"/>
                  <a:gd name="T79" fmla="*/ 17 h 428"/>
                  <a:gd name="T80" fmla="*/ 199 w 310"/>
                  <a:gd name="T81" fmla="*/ 23 h 428"/>
                  <a:gd name="T82" fmla="*/ 200 w 310"/>
                  <a:gd name="T83" fmla="*/ 25 h 428"/>
                  <a:gd name="T84" fmla="*/ 200 w 310"/>
                  <a:gd name="T85" fmla="*/ 25 h 428"/>
                  <a:gd name="T86" fmla="*/ 207 w 310"/>
                  <a:gd name="T87" fmla="*/ 23 h 428"/>
                  <a:gd name="T88" fmla="*/ 200 w 310"/>
                  <a:gd name="T89" fmla="*/ 22 h 428"/>
                  <a:gd name="T90" fmla="*/ 200 w 310"/>
                  <a:gd name="T91" fmla="*/ 22 h 428"/>
                  <a:gd name="T92" fmla="*/ 200 w 310"/>
                  <a:gd name="T93" fmla="*/ 22 h 428"/>
                  <a:gd name="T94" fmla="*/ 200 w 310"/>
                  <a:gd name="T95" fmla="*/ 22 h 428"/>
                  <a:gd name="T96" fmla="*/ 200 w 310"/>
                  <a:gd name="T97" fmla="*/ 22 h 428"/>
                  <a:gd name="T98" fmla="*/ 192 w 310"/>
                  <a:gd name="T99" fmla="*/ 29 h 428"/>
                  <a:gd name="T100" fmla="*/ 188 w 310"/>
                  <a:gd name="T101" fmla="*/ 32 h 428"/>
                  <a:gd name="T102" fmla="*/ 188 w 310"/>
                  <a:gd name="T103" fmla="*/ 32 h 428"/>
                  <a:gd name="T104" fmla="*/ 188 w 310"/>
                  <a:gd name="T105" fmla="*/ 32 h 428"/>
                  <a:gd name="T106" fmla="*/ 185 w 310"/>
                  <a:gd name="T107" fmla="*/ 187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0" h="428">
                    <a:moveTo>
                      <a:pt x="192" y="182"/>
                    </a:moveTo>
                    <a:cubicBezTo>
                      <a:pt x="200" y="182"/>
                      <a:pt x="200" y="182"/>
                      <a:pt x="200" y="182"/>
                    </a:cubicBezTo>
                    <a:cubicBezTo>
                      <a:pt x="200" y="39"/>
                      <a:pt x="200" y="39"/>
                      <a:pt x="200" y="39"/>
                    </a:cubicBezTo>
                    <a:cubicBezTo>
                      <a:pt x="192" y="39"/>
                      <a:pt x="192" y="39"/>
                      <a:pt x="192" y="39"/>
                    </a:cubicBezTo>
                    <a:cubicBezTo>
                      <a:pt x="196" y="46"/>
                      <a:pt x="196" y="46"/>
                      <a:pt x="196" y="46"/>
                    </a:cubicBezTo>
                    <a:cubicBezTo>
                      <a:pt x="196" y="45"/>
                      <a:pt x="200" y="43"/>
                      <a:pt x="205" y="40"/>
                    </a:cubicBezTo>
                    <a:cubicBezTo>
                      <a:pt x="207" y="38"/>
                      <a:pt x="209" y="36"/>
                      <a:pt x="211" y="34"/>
                    </a:cubicBezTo>
                    <a:cubicBezTo>
                      <a:pt x="212" y="32"/>
                      <a:pt x="213" y="31"/>
                      <a:pt x="214" y="29"/>
                    </a:cubicBezTo>
                    <a:cubicBezTo>
                      <a:pt x="215" y="28"/>
                      <a:pt x="215" y="25"/>
                      <a:pt x="215" y="23"/>
                    </a:cubicBezTo>
                    <a:cubicBezTo>
                      <a:pt x="215" y="22"/>
                      <a:pt x="215" y="22"/>
                      <a:pt x="215" y="21"/>
                    </a:cubicBezTo>
                    <a:cubicBezTo>
                      <a:pt x="215" y="21"/>
                      <a:pt x="214" y="17"/>
                      <a:pt x="211" y="12"/>
                    </a:cubicBezTo>
                    <a:cubicBezTo>
                      <a:pt x="210" y="10"/>
                      <a:pt x="209" y="7"/>
                      <a:pt x="206" y="5"/>
                    </a:cubicBezTo>
                    <a:cubicBezTo>
                      <a:pt x="205" y="4"/>
                      <a:pt x="204" y="3"/>
                      <a:pt x="202" y="2"/>
                    </a:cubicBezTo>
                    <a:cubicBezTo>
                      <a:pt x="200" y="1"/>
                      <a:pt x="198" y="1"/>
                      <a:pt x="196" y="1"/>
                    </a:cubicBezTo>
                    <a:cubicBezTo>
                      <a:pt x="196" y="9"/>
                      <a:pt x="196" y="9"/>
                      <a:pt x="196" y="9"/>
                    </a:cubicBezTo>
                    <a:cubicBezTo>
                      <a:pt x="196" y="1"/>
                      <a:pt x="196" y="1"/>
                      <a:pt x="196" y="1"/>
                    </a:cubicBezTo>
                    <a:cubicBezTo>
                      <a:pt x="123" y="0"/>
                      <a:pt x="123" y="0"/>
                      <a:pt x="123" y="0"/>
                    </a:cubicBezTo>
                    <a:cubicBezTo>
                      <a:pt x="123" y="0"/>
                      <a:pt x="123" y="0"/>
                      <a:pt x="123" y="0"/>
                    </a:cubicBezTo>
                    <a:cubicBezTo>
                      <a:pt x="118" y="0"/>
                      <a:pt x="113" y="0"/>
                      <a:pt x="108" y="2"/>
                    </a:cubicBezTo>
                    <a:cubicBezTo>
                      <a:pt x="105" y="3"/>
                      <a:pt x="103" y="4"/>
                      <a:pt x="100" y="7"/>
                    </a:cubicBezTo>
                    <a:cubicBezTo>
                      <a:pt x="99" y="8"/>
                      <a:pt x="98" y="9"/>
                      <a:pt x="97" y="11"/>
                    </a:cubicBezTo>
                    <a:cubicBezTo>
                      <a:pt x="96" y="13"/>
                      <a:pt x="96" y="15"/>
                      <a:pt x="96" y="17"/>
                    </a:cubicBezTo>
                    <a:cubicBezTo>
                      <a:pt x="96" y="17"/>
                      <a:pt x="96" y="17"/>
                      <a:pt x="96" y="17"/>
                    </a:cubicBezTo>
                    <a:cubicBezTo>
                      <a:pt x="104" y="17"/>
                      <a:pt x="104" y="17"/>
                      <a:pt x="104" y="17"/>
                    </a:cubicBezTo>
                    <a:cubicBezTo>
                      <a:pt x="96" y="15"/>
                      <a:pt x="96" y="15"/>
                      <a:pt x="96" y="15"/>
                    </a:cubicBezTo>
                    <a:cubicBezTo>
                      <a:pt x="96" y="17"/>
                      <a:pt x="95" y="20"/>
                      <a:pt x="95" y="22"/>
                    </a:cubicBezTo>
                    <a:cubicBezTo>
                      <a:pt x="95" y="27"/>
                      <a:pt x="97" y="31"/>
                      <a:pt x="99" y="35"/>
                    </a:cubicBezTo>
                    <a:cubicBezTo>
                      <a:pt x="103" y="40"/>
                      <a:pt x="108" y="43"/>
                      <a:pt x="112" y="44"/>
                    </a:cubicBezTo>
                    <a:cubicBezTo>
                      <a:pt x="116" y="46"/>
                      <a:pt x="118" y="46"/>
                      <a:pt x="119" y="46"/>
                    </a:cubicBezTo>
                    <a:cubicBezTo>
                      <a:pt x="120" y="38"/>
                      <a:pt x="120" y="38"/>
                      <a:pt x="120" y="38"/>
                    </a:cubicBezTo>
                    <a:cubicBezTo>
                      <a:pt x="112" y="38"/>
                      <a:pt x="112" y="38"/>
                      <a:pt x="112" y="38"/>
                    </a:cubicBezTo>
                    <a:cubicBezTo>
                      <a:pt x="112" y="182"/>
                      <a:pt x="112" y="182"/>
                      <a:pt x="112" y="182"/>
                    </a:cubicBezTo>
                    <a:cubicBezTo>
                      <a:pt x="120" y="182"/>
                      <a:pt x="120" y="182"/>
                      <a:pt x="120" y="182"/>
                    </a:cubicBezTo>
                    <a:cubicBezTo>
                      <a:pt x="113" y="178"/>
                      <a:pt x="113" y="178"/>
                      <a:pt x="113" y="178"/>
                    </a:cubicBezTo>
                    <a:cubicBezTo>
                      <a:pt x="93" y="210"/>
                      <a:pt x="65" y="253"/>
                      <a:pt x="42" y="292"/>
                    </a:cubicBezTo>
                    <a:cubicBezTo>
                      <a:pt x="30" y="312"/>
                      <a:pt x="20" y="331"/>
                      <a:pt x="13" y="347"/>
                    </a:cubicBezTo>
                    <a:cubicBezTo>
                      <a:pt x="9" y="355"/>
                      <a:pt x="6" y="363"/>
                      <a:pt x="4" y="370"/>
                    </a:cubicBezTo>
                    <a:cubicBezTo>
                      <a:pt x="2" y="376"/>
                      <a:pt x="0" y="382"/>
                      <a:pt x="0" y="388"/>
                    </a:cubicBezTo>
                    <a:cubicBezTo>
                      <a:pt x="0" y="392"/>
                      <a:pt x="1" y="396"/>
                      <a:pt x="3" y="399"/>
                    </a:cubicBezTo>
                    <a:cubicBezTo>
                      <a:pt x="5" y="403"/>
                      <a:pt x="8" y="406"/>
                      <a:pt x="11" y="408"/>
                    </a:cubicBezTo>
                    <a:cubicBezTo>
                      <a:pt x="18" y="412"/>
                      <a:pt x="26" y="415"/>
                      <a:pt x="36" y="417"/>
                    </a:cubicBezTo>
                    <a:cubicBezTo>
                      <a:pt x="50" y="421"/>
                      <a:pt x="69" y="424"/>
                      <a:pt x="89" y="426"/>
                    </a:cubicBezTo>
                    <a:cubicBezTo>
                      <a:pt x="110" y="427"/>
                      <a:pt x="132" y="428"/>
                      <a:pt x="155" y="428"/>
                    </a:cubicBezTo>
                    <a:cubicBezTo>
                      <a:pt x="189" y="428"/>
                      <a:pt x="224" y="426"/>
                      <a:pt x="251" y="422"/>
                    </a:cubicBezTo>
                    <a:cubicBezTo>
                      <a:pt x="265" y="420"/>
                      <a:pt x="277" y="417"/>
                      <a:pt x="286" y="414"/>
                    </a:cubicBezTo>
                    <a:cubicBezTo>
                      <a:pt x="291" y="412"/>
                      <a:pt x="295" y="410"/>
                      <a:pt x="299" y="408"/>
                    </a:cubicBezTo>
                    <a:cubicBezTo>
                      <a:pt x="302" y="406"/>
                      <a:pt x="305" y="403"/>
                      <a:pt x="307" y="399"/>
                    </a:cubicBezTo>
                    <a:cubicBezTo>
                      <a:pt x="309" y="396"/>
                      <a:pt x="310" y="392"/>
                      <a:pt x="310" y="388"/>
                    </a:cubicBezTo>
                    <a:cubicBezTo>
                      <a:pt x="310" y="383"/>
                      <a:pt x="309" y="377"/>
                      <a:pt x="307" y="370"/>
                    </a:cubicBezTo>
                    <a:cubicBezTo>
                      <a:pt x="303" y="358"/>
                      <a:pt x="297" y="344"/>
                      <a:pt x="289" y="329"/>
                    </a:cubicBezTo>
                    <a:cubicBezTo>
                      <a:pt x="266" y="282"/>
                      <a:pt x="228" y="222"/>
                      <a:pt x="199" y="178"/>
                    </a:cubicBezTo>
                    <a:cubicBezTo>
                      <a:pt x="192" y="182"/>
                      <a:pt x="192" y="182"/>
                      <a:pt x="192" y="182"/>
                    </a:cubicBezTo>
                    <a:cubicBezTo>
                      <a:pt x="200" y="182"/>
                      <a:pt x="200" y="182"/>
                      <a:pt x="200" y="182"/>
                    </a:cubicBezTo>
                    <a:cubicBezTo>
                      <a:pt x="192" y="182"/>
                      <a:pt x="192" y="182"/>
                      <a:pt x="192" y="182"/>
                    </a:cubicBezTo>
                    <a:cubicBezTo>
                      <a:pt x="185" y="187"/>
                      <a:pt x="185" y="187"/>
                      <a:pt x="185" y="187"/>
                    </a:cubicBezTo>
                    <a:cubicBezTo>
                      <a:pt x="207" y="220"/>
                      <a:pt x="235" y="263"/>
                      <a:pt x="257" y="301"/>
                    </a:cubicBezTo>
                    <a:cubicBezTo>
                      <a:pt x="267" y="321"/>
                      <a:pt x="277" y="339"/>
                      <a:pt x="284" y="354"/>
                    </a:cubicBezTo>
                    <a:cubicBezTo>
                      <a:pt x="287" y="362"/>
                      <a:pt x="290" y="369"/>
                      <a:pt x="291" y="375"/>
                    </a:cubicBezTo>
                    <a:cubicBezTo>
                      <a:pt x="293" y="381"/>
                      <a:pt x="294" y="385"/>
                      <a:pt x="294" y="388"/>
                    </a:cubicBezTo>
                    <a:cubicBezTo>
                      <a:pt x="294" y="390"/>
                      <a:pt x="293" y="391"/>
                      <a:pt x="293" y="391"/>
                    </a:cubicBezTo>
                    <a:cubicBezTo>
                      <a:pt x="293" y="392"/>
                      <a:pt x="292" y="393"/>
                      <a:pt x="290" y="394"/>
                    </a:cubicBezTo>
                    <a:cubicBezTo>
                      <a:pt x="286" y="397"/>
                      <a:pt x="279" y="400"/>
                      <a:pt x="270" y="402"/>
                    </a:cubicBezTo>
                    <a:cubicBezTo>
                      <a:pt x="257" y="405"/>
                      <a:pt x="239" y="408"/>
                      <a:pt x="219" y="410"/>
                    </a:cubicBezTo>
                    <a:cubicBezTo>
                      <a:pt x="199" y="411"/>
                      <a:pt x="177" y="412"/>
                      <a:pt x="155" y="412"/>
                    </a:cubicBezTo>
                    <a:cubicBezTo>
                      <a:pt x="121" y="412"/>
                      <a:pt x="88" y="410"/>
                      <a:pt x="62" y="406"/>
                    </a:cubicBezTo>
                    <a:cubicBezTo>
                      <a:pt x="48" y="404"/>
                      <a:pt x="37" y="402"/>
                      <a:pt x="29" y="399"/>
                    </a:cubicBezTo>
                    <a:cubicBezTo>
                      <a:pt x="25" y="397"/>
                      <a:pt x="22" y="396"/>
                      <a:pt x="20" y="394"/>
                    </a:cubicBezTo>
                    <a:cubicBezTo>
                      <a:pt x="18" y="393"/>
                      <a:pt x="17" y="392"/>
                      <a:pt x="17" y="391"/>
                    </a:cubicBezTo>
                    <a:cubicBezTo>
                      <a:pt x="17" y="391"/>
                      <a:pt x="16" y="390"/>
                      <a:pt x="16" y="388"/>
                    </a:cubicBezTo>
                    <a:cubicBezTo>
                      <a:pt x="16" y="385"/>
                      <a:pt x="17" y="380"/>
                      <a:pt x="19" y="374"/>
                    </a:cubicBezTo>
                    <a:cubicBezTo>
                      <a:pt x="22" y="364"/>
                      <a:pt x="28" y="350"/>
                      <a:pt x="36" y="335"/>
                    </a:cubicBezTo>
                    <a:cubicBezTo>
                      <a:pt x="48" y="312"/>
                      <a:pt x="64" y="286"/>
                      <a:pt x="81" y="260"/>
                    </a:cubicBezTo>
                    <a:cubicBezTo>
                      <a:pt x="97" y="233"/>
                      <a:pt x="113" y="208"/>
                      <a:pt x="127" y="186"/>
                    </a:cubicBezTo>
                    <a:cubicBezTo>
                      <a:pt x="128" y="185"/>
                      <a:pt x="128" y="184"/>
                      <a:pt x="128" y="182"/>
                    </a:cubicBezTo>
                    <a:cubicBezTo>
                      <a:pt x="128" y="38"/>
                      <a:pt x="128" y="38"/>
                      <a:pt x="128" y="38"/>
                    </a:cubicBezTo>
                    <a:cubicBezTo>
                      <a:pt x="128" y="34"/>
                      <a:pt x="125" y="31"/>
                      <a:pt x="121" y="30"/>
                    </a:cubicBezTo>
                    <a:cubicBezTo>
                      <a:pt x="121" y="35"/>
                      <a:pt x="121" y="35"/>
                      <a:pt x="121" y="35"/>
                    </a:cubicBezTo>
                    <a:cubicBezTo>
                      <a:pt x="121" y="30"/>
                      <a:pt x="121" y="30"/>
                      <a:pt x="121" y="30"/>
                    </a:cubicBezTo>
                    <a:cubicBezTo>
                      <a:pt x="121" y="30"/>
                      <a:pt x="121" y="30"/>
                      <a:pt x="121" y="30"/>
                    </a:cubicBezTo>
                    <a:cubicBezTo>
                      <a:pt x="121" y="35"/>
                      <a:pt x="121" y="35"/>
                      <a:pt x="121" y="35"/>
                    </a:cubicBezTo>
                    <a:cubicBezTo>
                      <a:pt x="121" y="30"/>
                      <a:pt x="121" y="30"/>
                      <a:pt x="121" y="30"/>
                    </a:cubicBezTo>
                    <a:cubicBezTo>
                      <a:pt x="121" y="30"/>
                      <a:pt x="121" y="30"/>
                      <a:pt x="121" y="30"/>
                    </a:cubicBezTo>
                    <a:cubicBezTo>
                      <a:pt x="120" y="30"/>
                      <a:pt x="117" y="29"/>
                      <a:pt x="115" y="28"/>
                    </a:cubicBezTo>
                    <a:cubicBezTo>
                      <a:pt x="114" y="27"/>
                      <a:pt x="113" y="26"/>
                      <a:pt x="112" y="25"/>
                    </a:cubicBezTo>
                    <a:cubicBezTo>
                      <a:pt x="112" y="24"/>
                      <a:pt x="111" y="23"/>
                      <a:pt x="111" y="22"/>
                    </a:cubicBezTo>
                    <a:cubicBezTo>
                      <a:pt x="111" y="21"/>
                      <a:pt x="112" y="20"/>
                      <a:pt x="112" y="19"/>
                    </a:cubicBezTo>
                    <a:cubicBezTo>
                      <a:pt x="112" y="18"/>
                      <a:pt x="112" y="18"/>
                      <a:pt x="112" y="17"/>
                    </a:cubicBezTo>
                    <a:cubicBezTo>
                      <a:pt x="112" y="17"/>
                      <a:pt x="112" y="17"/>
                      <a:pt x="112" y="17"/>
                    </a:cubicBezTo>
                    <a:cubicBezTo>
                      <a:pt x="110" y="17"/>
                      <a:pt x="110" y="17"/>
                      <a:pt x="110" y="17"/>
                    </a:cubicBezTo>
                    <a:cubicBezTo>
                      <a:pt x="112" y="18"/>
                      <a:pt x="112" y="18"/>
                      <a:pt x="112" y="18"/>
                    </a:cubicBezTo>
                    <a:cubicBezTo>
                      <a:pt x="112" y="17"/>
                      <a:pt x="112" y="17"/>
                      <a:pt x="112" y="17"/>
                    </a:cubicBezTo>
                    <a:cubicBezTo>
                      <a:pt x="110" y="17"/>
                      <a:pt x="110" y="17"/>
                      <a:pt x="110" y="17"/>
                    </a:cubicBezTo>
                    <a:cubicBezTo>
                      <a:pt x="112" y="18"/>
                      <a:pt x="112" y="18"/>
                      <a:pt x="112" y="18"/>
                    </a:cubicBezTo>
                    <a:cubicBezTo>
                      <a:pt x="110" y="17"/>
                      <a:pt x="110" y="17"/>
                      <a:pt x="110" y="17"/>
                    </a:cubicBezTo>
                    <a:cubicBezTo>
                      <a:pt x="112" y="18"/>
                      <a:pt x="112" y="18"/>
                      <a:pt x="112" y="18"/>
                    </a:cubicBezTo>
                    <a:cubicBezTo>
                      <a:pt x="112" y="18"/>
                      <a:pt x="112" y="18"/>
                      <a:pt x="112" y="18"/>
                    </a:cubicBezTo>
                    <a:cubicBezTo>
                      <a:pt x="110" y="17"/>
                      <a:pt x="110" y="17"/>
                      <a:pt x="110" y="17"/>
                    </a:cubicBezTo>
                    <a:cubicBezTo>
                      <a:pt x="112" y="18"/>
                      <a:pt x="112" y="18"/>
                      <a:pt x="112" y="18"/>
                    </a:cubicBezTo>
                    <a:cubicBezTo>
                      <a:pt x="111" y="18"/>
                      <a:pt x="111" y="18"/>
                      <a:pt x="111" y="18"/>
                    </a:cubicBezTo>
                    <a:cubicBezTo>
                      <a:pt x="112" y="18"/>
                      <a:pt x="112" y="18"/>
                      <a:pt x="112" y="18"/>
                    </a:cubicBezTo>
                    <a:cubicBezTo>
                      <a:pt x="112" y="18"/>
                      <a:pt x="112" y="18"/>
                      <a:pt x="112" y="18"/>
                    </a:cubicBezTo>
                    <a:cubicBezTo>
                      <a:pt x="111" y="18"/>
                      <a:pt x="111" y="18"/>
                      <a:pt x="111" y="18"/>
                    </a:cubicBezTo>
                    <a:cubicBezTo>
                      <a:pt x="112" y="18"/>
                      <a:pt x="112" y="18"/>
                      <a:pt x="112" y="18"/>
                    </a:cubicBezTo>
                    <a:cubicBezTo>
                      <a:pt x="112" y="18"/>
                      <a:pt x="112" y="18"/>
                      <a:pt x="113" y="17"/>
                    </a:cubicBezTo>
                    <a:cubicBezTo>
                      <a:pt x="114" y="17"/>
                      <a:pt x="115" y="16"/>
                      <a:pt x="117" y="16"/>
                    </a:cubicBezTo>
                    <a:cubicBezTo>
                      <a:pt x="119" y="16"/>
                      <a:pt x="121" y="16"/>
                      <a:pt x="123" y="16"/>
                    </a:cubicBezTo>
                    <a:cubicBezTo>
                      <a:pt x="123" y="8"/>
                      <a:pt x="123" y="8"/>
                      <a:pt x="123" y="8"/>
                    </a:cubicBezTo>
                    <a:cubicBezTo>
                      <a:pt x="122" y="16"/>
                      <a:pt x="122" y="16"/>
                      <a:pt x="122" y="16"/>
                    </a:cubicBezTo>
                    <a:cubicBezTo>
                      <a:pt x="196" y="17"/>
                      <a:pt x="196" y="17"/>
                      <a:pt x="196" y="17"/>
                    </a:cubicBezTo>
                    <a:cubicBezTo>
                      <a:pt x="196" y="17"/>
                      <a:pt x="196" y="17"/>
                      <a:pt x="196" y="17"/>
                    </a:cubicBezTo>
                    <a:cubicBezTo>
                      <a:pt x="196" y="14"/>
                      <a:pt x="196" y="14"/>
                      <a:pt x="196" y="14"/>
                    </a:cubicBezTo>
                    <a:cubicBezTo>
                      <a:pt x="195" y="17"/>
                      <a:pt x="195" y="17"/>
                      <a:pt x="195" y="17"/>
                    </a:cubicBezTo>
                    <a:cubicBezTo>
                      <a:pt x="195" y="17"/>
                      <a:pt x="196" y="17"/>
                      <a:pt x="196" y="17"/>
                    </a:cubicBezTo>
                    <a:cubicBezTo>
                      <a:pt x="196" y="14"/>
                      <a:pt x="196" y="14"/>
                      <a:pt x="196" y="14"/>
                    </a:cubicBezTo>
                    <a:cubicBezTo>
                      <a:pt x="195" y="17"/>
                      <a:pt x="195" y="17"/>
                      <a:pt x="195" y="17"/>
                    </a:cubicBezTo>
                    <a:cubicBezTo>
                      <a:pt x="195" y="16"/>
                      <a:pt x="195" y="16"/>
                      <a:pt x="195" y="16"/>
                    </a:cubicBezTo>
                    <a:cubicBezTo>
                      <a:pt x="195" y="17"/>
                      <a:pt x="195" y="17"/>
                      <a:pt x="195" y="17"/>
                    </a:cubicBezTo>
                    <a:cubicBezTo>
                      <a:pt x="195" y="17"/>
                      <a:pt x="195" y="17"/>
                      <a:pt x="195" y="17"/>
                    </a:cubicBezTo>
                    <a:cubicBezTo>
                      <a:pt x="195" y="16"/>
                      <a:pt x="195" y="16"/>
                      <a:pt x="195" y="16"/>
                    </a:cubicBezTo>
                    <a:cubicBezTo>
                      <a:pt x="195" y="17"/>
                      <a:pt x="195" y="17"/>
                      <a:pt x="195" y="17"/>
                    </a:cubicBezTo>
                    <a:cubicBezTo>
                      <a:pt x="195" y="17"/>
                      <a:pt x="195" y="17"/>
                      <a:pt x="195" y="17"/>
                    </a:cubicBezTo>
                    <a:cubicBezTo>
                      <a:pt x="195" y="17"/>
                      <a:pt x="196" y="17"/>
                      <a:pt x="197" y="18"/>
                    </a:cubicBezTo>
                    <a:cubicBezTo>
                      <a:pt x="197" y="20"/>
                      <a:pt x="198" y="22"/>
                      <a:pt x="199" y="23"/>
                    </a:cubicBezTo>
                    <a:cubicBezTo>
                      <a:pt x="199" y="24"/>
                      <a:pt x="199" y="24"/>
                      <a:pt x="200" y="25"/>
                    </a:cubicBezTo>
                    <a:cubicBezTo>
                      <a:pt x="200" y="25"/>
                      <a:pt x="200" y="25"/>
                      <a:pt x="200" y="25"/>
                    </a:cubicBezTo>
                    <a:cubicBezTo>
                      <a:pt x="200" y="25"/>
                      <a:pt x="200" y="25"/>
                      <a:pt x="200" y="25"/>
                    </a:cubicBezTo>
                    <a:cubicBezTo>
                      <a:pt x="201" y="25"/>
                      <a:pt x="201" y="25"/>
                      <a:pt x="201" y="25"/>
                    </a:cubicBezTo>
                    <a:cubicBezTo>
                      <a:pt x="200" y="25"/>
                      <a:pt x="200" y="25"/>
                      <a:pt x="200" y="25"/>
                    </a:cubicBezTo>
                    <a:cubicBezTo>
                      <a:pt x="200" y="25"/>
                      <a:pt x="200" y="25"/>
                      <a:pt x="200" y="25"/>
                    </a:cubicBezTo>
                    <a:cubicBezTo>
                      <a:pt x="201" y="25"/>
                      <a:pt x="201" y="25"/>
                      <a:pt x="201" y="25"/>
                    </a:cubicBezTo>
                    <a:cubicBezTo>
                      <a:pt x="200" y="25"/>
                      <a:pt x="200" y="25"/>
                      <a:pt x="200" y="25"/>
                    </a:cubicBezTo>
                    <a:cubicBezTo>
                      <a:pt x="207" y="23"/>
                      <a:pt x="207" y="23"/>
                      <a:pt x="207" y="23"/>
                    </a:cubicBezTo>
                    <a:cubicBezTo>
                      <a:pt x="199" y="23"/>
                      <a:pt x="199" y="23"/>
                      <a:pt x="199" y="23"/>
                    </a:cubicBezTo>
                    <a:cubicBezTo>
                      <a:pt x="202" y="23"/>
                      <a:pt x="202" y="23"/>
                      <a:pt x="202" y="23"/>
                    </a:cubicBezTo>
                    <a:cubicBezTo>
                      <a:pt x="200" y="22"/>
                      <a:pt x="200" y="22"/>
                      <a:pt x="200" y="22"/>
                    </a:cubicBezTo>
                    <a:cubicBezTo>
                      <a:pt x="199" y="23"/>
                      <a:pt x="199" y="23"/>
                      <a:pt x="199" y="23"/>
                    </a:cubicBezTo>
                    <a:cubicBezTo>
                      <a:pt x="202" y="23"/>
                      <a:pt x="202" y="23"/>
                      <a:pt x="202" y="23"/>
                    </a:cubicBezTo>
                    <a:cubicBezTo>
                      <a:pt x="200" y="22"/>
                      <a:pt x="200" y="22"/>
                      <a:pt x="200" y="22"/>
                    </a:cubicBezTo>
                    <a:cubicBezTo>
                      <a:pt x="201" y="23"/>
                      <a:pt x="201" y="23"/>
                      <a:pt x="201" y="23"/>
                    </a:cubicBezTo>
                    <a:cubicBezTo>
                      <a:pt x="200" y="22"/>
                      <a:pt x="200" y="22"/>
                      <a:pt x="200" y="22"/>
                    </a:cubicBezTo>
                    <a:cubicBezTo>
                      <a:pt x="200" y="22"/>
                      <a:pt x="200" y="22"/>
                      <a:pt x="200" y="22"/>
                    </a:cubicBezTo>
                    <a:cubicBezTo>
                      <a:pt x="201" y="23"/>
                      <a:pt x="201" y="23"/>
                      <a:pt x="201" y="23"/>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199" y="23"/>
                      <a:pt x="198" y="25"/>
                    </a:cubicBezTo>
                    <a:cubicBezTo>
                      <a:pt x="196" y="26"/>
                      <a:pt x="194" y="28"/>
                      <a:pt x="192" y="29"/>
                    </a:cubicBezTo>
                    <a:cubicBezTo>
                      <a:pt x="191" y="30"/>
                      <a:pt x="190" y="31"/>
                      <a:pt x="189" y="31"/>
                    </a:cubicBezTo>
                    <a:cubicBezTo>
                      <a:pt x="188" y="31"/>
                      <a:pt x="188" y="31"/>
                      <a:pt x="188" y="31"/>
                    </a:cubicBezTo>
                    <a:cubicBezTo>
                      <a:pt x="188" y="32"/>
                      <a:pt x="188" y="32"/>
                      <a:pt x="188" y="32"/>
                    </a:cubicBezTo>
                    <a:cubicBezTo>
                      <a:pt x="188" y="32"/>
                      <a:pt x="188" y="32"/>
                      <a:pt x="188" y="32"/>
                    </a:cubicBezTo>
                    <a:cubicBezTo>
                      <a:pt x="189" y="33"/>
                      <a:pt x="189" y="33"/>
                      <a:pt x="189" y="33"/>
                    </a:cubicBezTo>
                    <a:cubicBezTo>
                      <a:pt x="188" y="32"/>
                      <a:pt x="188" y="32"/>
                      <a:pt x="188" y="32"/>
                    </a:cubicBezTo>
                    <a:cubicBezTo>
                      <a:pt x="188" y="32"/>
                      <a:pt x="188" y="32"/>
                      <a:pt x="188" y="32"/>
                    </a:cubicBezTo>
                    <a:cubicBezTo>
                      <a:pt x="189" y="33"/>
                      <a:pt x="189" y="33"/>
                      <a:pt x="189" y="33"/>
                    </a:cubicBezTo>
                    <a:cubicBezTo>
                      <a:pt x="188" y="32"/>
                      <a:pt x="188" y="32"/>
                      <a:pt x="188" y="32"/>
                    </a:cubicBezTo>
                    <a:cubicBezTo>
                      <a:pt x="186" y="33"/>
                      <a:pt x="184" y="36"/>
                      <a:pt x="184" y="39"/>
                    </a:cubicBezTo>
                    <a:cubicBezTo>
                      <a:pt x="184" y="182"/>
                      <a:pt x="184" y="182"/>
                      <a:pt x="184" y="182"/>
                    </a:cubicBezTo>
                    <a:cubicBezTo>
                      <a:pt x="184" y="184"/>
                      <a:pt x="184" y="185"/>
                      <a:pt x="185" y="187"/>
                    </a:cubicBezTo>
                    <a:lnTo>
                      <a:pt x="192" y="182"/>
                    </a:lnTo>
                    <a:close/>
                  </a:path>
                </a:pathLst>
              </a:custGeom>
              <a:grpFill/>
              <a:ln>
                <a:noFill/>
              </a:ln>
              <a:extLst/>
            </p:spPr>
            <p:txBody>
              <a:bodyPr anchor="ctr"/>
              <a:lstStyle/>
              <a:p>
                <a:pPr algn="ctr"/>
                <a:endParaRPr/>
              </a:p>
            </p:txBody>
          </p:sp>
          <p:sp>
            <p:nvSpPr>
              <p:cNvPr id="96" name="Oval 97"/>
              <p:cNvSpPr>
                <a:spLocks/>
              </p:cNvSpPr>
              <p:nvPr/>
            </p:nvSpPr>
            <p:spPr bwMode="auto">
              <a:xfrm>
                <a:off x="7639407" y="3060168"/>
                <a:ext cx="66652" cy="67326"/>
              </a:xfrm>
              <a:prstGeom prst="ellipse">
                <a:avLst/>
              </a:prstGeom>
              <a:grpFill/>
              <a:ln>
                <a:noFill/>
              </a:ln>
              <a:extLst/>
            </p:spPr>
            <p:txBody>
              <a:bodyPr anchor="ctr"/>
              <a:lstStyle/>
              <a:p>
                <a:pPr algn="ctr"/>
                <a:endParaRPr/>
              </a:p>
            </p:txBody>
          </p:sp>
          <p:sp>
            <p:nvSpPr>
              <p:cNvPr id="97" name="Freeform: Shape 98"/>
              <p:cNvSpPr>
                <a:spLocks/>
              </p:cNvSpPr>
              <p:nvPr/>
            </p:nvSpPr>
            <p:spPr bwMode="auto">
              <a:xfrm>
                <a:off x="7480518" y="3157116"/>
                <a:ext cx="350093" cy="229580"/>
              </a:xfrm>
              <a:custGeom>
                <a:avLst/>
                <a:gdLst>
                  <a:gd name="T0" fmla="*/ 161 w 220"/>
                  <a:gd name="T1" fmla="*/ 0 h 144"/>
                  <a:gd name="T2" fmla="*/ 65 w 220"/>
                  <a:gd name="T3" fmla="*/ 3 h 144"/>
                  <a:gd name="T4" fmla="*/ 0 w 220"/>
                  <a:gd name="T5" fmla="*/ 118 h 144"/>
                  <a:gd name="T6" fmla="*/ 220 w 220"/>
                  <a:gd name="T7" fmla="*/ 119 h 144"/>
                  <a:gd name="T8" fmla="*/ 161 w 220"/>
                  <a:gd name="T9" fmla="*/ 0 h 144"/>
                  <a:gd name="T10" fmla="*/ 87 w 220"/>
                  <a:gd name="T11" fmla="*/ 87 h 144"/>
                  <a:gd name="T12" fmla="*/ 62 w 220"/>
                  <a:gd name="T13" fmla="*/ 63 h 144"/>
                  <a:gd name="T14" fmla="*/ 87 w 220"/>
                  <a:gd name="T15" fmla="*/ 39 h 144"/>
                  <a:gd name="T16" fmla="*/ 111 w 220"/>
                  <a:gd name="T17" fmla="*/ 63 h 144"/>
                  <a:gd name="T18" fmla="*/ 87 w 220"/>
                  <a:gd name="T19" fmla="*/ 87 h 144"/>
                  <a:gd name="T20" fmla="*/ 147 w 220"/>
                  <a:gd name="T21" fmla="*/ 103 h 144"/>
                  <a:gd name="T22" fmla="*/ 132 w 220"/>
                  <a:gd name="T23" fmla="*/ 88 h 144"/>
                  <a:gd name="T24" fmla="*/ 147 w 220"/>
                  <a:gd name="T25" fmla="*/ 74 h 144"/>
                  <a:gd name="T26" fmla="*/ 161 w 220"/>
                  <a:gd name="T27" fmla="*/ 88 h 144"/>
                  <a:gd name="T28" fmla="*/ 147 w 220"/>
                  <a:gd name="T29"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0" h="144">
                    <a:moveTo>
                      <a:pt x="161" y="0"/>
                    </a:moveTo>
                    <a:cubicBezTo>
                      <a:pt x="65" y="3"/>
                      <a:pt x="65" y="3"/>
                      <a:pt x="65" y="3"/>
                    </a:cubicBezTo>
                    <a:cubicBezTo>
                      <a:pt x="0" y="118"/>
                      <a:pt x="0" y="118"/>
                      <a:pt x="0" y="118"/>
                    </a:cubicBezTo>
                    <a:cubicBezTo>
                      <a:pt x="39" y="134"/>
                      <a:pt x="147" y="144"/>
                      <a:pt x="220" y="119"/>
                    </a:cubicBezTo>
                    <a:lnTo>
                      <a:pt x="161" y="0"/>
                    </a:lnTo>
                    <a:close/>
                    <a:moveTo>
                      <a:pt x="87" y="87"/>
                    </a:moveTo>
                    <a:cubicBezTo>
                      <a:pt x="73" y="87"/>
                      <a:pt x="62" y="76"/>
                      <a:pt x="62" y="63"/>
                    </a:cubicBezTo>
                    <a:cubicBezTo>
                      <a:pt x="62" y="49"/>
                      <a:pt x="73" y="39"/>
                      <a:pt x="87" y="39"/>
                    </a:cubicBezTo>
                    <a:cubicBezTo>
                      <a:pt x="100" y="39"/>
                      <a:pt x="111" y="49"/>
                      <a:pt x="111" y="63"/>
                    </a:cubicBezTo>
                    <a:cubicBezTo>
                      <a:pt x="111" y="76"/>
                      <a:pt x="100" y="87"/>
                      <a:pt x="87" y="87"/>
                    </a:cubicBezTo>
                    <a:close/>
                    <a:moveTo>
                      <a:pt x="147" y="103"/>
                    </a:moveTo>
                    <a:cubicBezTo>
                      <a:pt x="139" y="103"/>
                      <a:pt x="132" y="96"/>
                      <a:pt x="132" y="88"/>
                    </a:cubicBezTo>
                    <a:cubicBezTo>
                      <a:pt x="132" y="81"/>
                      <a:pt x="139" y="74"/>
                      <a:pt x="147" y="74"/>
                    </a:cubicBezTo>
                    <a:cubicBezTo>
                      <a:pt x="155" y="74"/>
                      <a:pt x="161" y="81"/>
                      <a:pt x="161" y="88"/>
                    </a:cubicBezTo>
                    <a:cubicBezTo>
                      <a:pt x="161" y="96"/>
                      <a:pt x="155" y="103"/>
                      <a:pt x="147" y="103"/>
                    </a:cubicBezTo>
                    <a:close/>
                  </a:path>
                </a:pathLst>
              </a:custGeom>
              <a:grpFill/>
              <a:ln>
                <a:noFill/>
              </a:ln>
              <a:extLst/>
            </p:spPr>
            <p:txBody>
              <a:bodyPr anchor="ctr"/>
              <a:lstStyle/>
              <a:p>
                <a:pPr algn="ctr"/>
                <a:endParaRPr/>
              </a:p>
            </p:txBody>
          </p:sp>
        </p:grpSp>
        <p:sp>
          <p:nvSpPr>
            <p:cNvPr id="89" name="Freeform: Shape 101"/>
            <p:cNvSpPr>
              <a:spLocks/>
            </p:cNvSpPr>
            <p:nvPr/>
          </p:nvSpPr>
          <p:spPr bwMode="auto">
            <a:xfrm>
              <a:off x="7055021" y="4138049"/>
              <a:ext cx="818678" cy="958042"/>
            </a:xfrm>
            <a:custGeom>
              <a:avLst/>
              <a:gdLst>
                <a:gd name="T0" fmla="*/ 257 w 514"/>
                <a:gd name="T1" fmla="*/ 0 h 602"/>
                <a:gd name="T2" fmla="*/ 0 w 514"/>
                <a:gd name="T3" fmla="*/ 257 h 602"/>
                <a:gd name="T4" fmla="*/ 131 w 514"/>
                <a:gd name="T5" fmla="*/ 481 h 602"/>
                <a:gd name="T6" fmla="*/ 142 w 514"/>
                <a:gd name="T7" fmla="*/ 602 h 602"/>
                <a:gd name="T8" fmla="*/ 246 w 514"/>
                <a:gd name="T9" fmla="*/ 514 h 602"/>
                <a:gd name="T10" fmla="*/ 257 w 514"/>
                <a:gd name="T11" fmla="*/ 514 h 602"/>
                <a:gd name="T12" fmla="*/ 514 w 514"/>
                <a:gd name="T13" fmla="*/ 257 h 602"/>
                <a:gd name="T14" fmla="*/ 257 w 514"/>
                <a:gd name="T15" fmla="*/ 0 h 6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02">
                  <a:moveTo>
                    <a:pt x="257" y="0"/>
                  </a:moveTo>
                  <a:cubicBezTo>
                    <a:pt x="115" y="0"/>
                    <a:pt x="0" y="115"/>
                    <a:pt x="0" y="257"/>
                  </a:cubicBezTo>
                  <a:cubicBezTo>
                    <a:pt x="0" y="353"/>
                    <a:pt x="53" y="437"/>
                    <a:pt x="131" y="481"/>
                  </a:cubicBezTo>
                  <a:cubicBezTo>
                    <a:pt x="142" y="602"/>
                    <a:pt x="142" y="602"/>
                    <a:pt x="142" y="602"/>
                  </a:cubicBezTo>
                  <a:cubicBezTo>
                    <a:pt x="246" y="514"/>
                    <a:pt x="246" y="514"/>
                    <a:pt x="246" y="514"/>
                  </a:cubicBezTo>
                  <a:cubicBezTo>
                    <a:pt x="249" y="514"/>
                    <a:pt x="253" y="514"/>
                    <a:pt x="257" y="514"/>
                  </a:cubicBezTo>
                  <a:cubicBezTo>
                    <a:pt x="399" y="514"/>
                    <a:pt x="514" y="399"/>
                    <a:pt x="514" y="257"/>
                  </a:cubicBezTo>
                  <a:cubicBezTo>
                    <a:pt x="514" y="115"/>
                    <a:pt x="399" y="0"/>
                    <a:pt x="257" y="0"/>
                  </a:cubicBezTo>
                  <a:close/>
                </a:path>
              </a:pathLst>
            </a:custGeom>
            <a:solidFill>
              <a:schemeClr val="tx2"/>
            </a:solidFill>
            <a:ln w="63500">
              <a:solidFill>
                <a:schemeClr val="bg1">
                  <a:alpha val="50000"/>
                </a:schemeClr>
              </a:solidFill>
            </a:ln>
            <a:extLst/>
          </p:spPr>
          <p:txBody>
            <a:bodyPr anchor="ctr"/>
            <a:lstStyle/>
            <a:p>
              <a:pPr algn="ctr"/>
              <a:endParaRPr/>
            </a:p>
          </p:txBody>
        </p:sp>
        <p:grpSp>
          <p:nvGrpSpPr>
            <p:cNvPr id="174" name="组合 173"/>
            <p:cNvGrpSpPr/>
            <p:nvPr/>
          </p:nvGrpSpPr>
          <p:grpSpPr>
            <a:xfrm>
              <a:off x="7188999" y="4430915"/>
              <a:ext cx="546010" cy="216115"/>
              <a:chOff x="7188999" y="4430915"/>
              <a:chExt cx="546010" cy="216115"/>
            </a:xfrm>
            <a:solidFill>
              <a:schemeClr val="bg1"/>
            </a:solidFill>
          </p:grpSpPr>
          <p:sp>
            <p:nvSpPr>
              <p:cNvPr id="90" name="Freeform: Shape 102"/>
              <p:cNvSpPr>
                <a:spLocks/>
              </p:cNvSpPr>
              <p:nvPr/>
            </p:nvSpPr>
            <p:spPr bwMode="auto">
              <a:xfrm>
                <a:off x="7188999" y="4430915"/>
                <a:ext cx="154175" cy="216115"/>
              </a:xfrm>
              <a:custGeom>
                <a:avLst/>
                <a:gdLst>
                  <a:gd name="T0" fmla="*/ 3 w 97"/>
                  <a:gd name="T1" fmla="*/ 54 h 136"/>
                  <a:gd name="T2" fmla="*/ 51 w 97"/>
                  <a:gd name="T3" fmla="*/ 0 h 136"/>
                  <a:gd name="T4" fmla="*/ 97 w 97"/>
                  <a:gd name="T5" fmla="*/ 42 h 136"/>
                  <a:gd name="T6" fmla="*/ 73 w 97"/>
                  <a:gd name="T7" fmla="*/ 82 h 136"/>
                  <a:gd name="T8" fmla="*/ 34 w 97"/>
                  <a:gd name="T9" fmla="*/ 113 h 136"/>
                  <a:gd name="T10" fmla="*/ 97 w 97"/>
                  <a:gd name="T11" fmla="*/ 113 h 136"/>
                  <a:gd name="T12" fmla="*/ 97 w 97"/>
                  <a:gd name="T13" fmla="*/ 136 h 136"/>
                  <a:gd name="T14" fmla="*/ 0 w 97"/>
                  <a:gd name="T15" fmla="*/ 136 h 136"/>
                  <a:gd name="T16" fmla="*/ 42 w 97"/>
                  <a:gd name="T17" fmla="*/ 76 h 136"/>
                  <a:gd name="T18" fmla="*/ 70 w 97"/>
                  <a:gd name="T19" fmla="*/ 43 h 136"/>
                  <a:gd name="T20" fmla="*/ 51 w 97"/>
                  <a:gd name="T21" fmla="*/ 23 h 136"/>
                  <a:gd name="T22" fmla="*/ 28 w 97"/>
                  <a:gd name="T23" fmla="*/ 54 h 136"/>
                  <a:gd name="T24" fmla="*/ 3 w 97"/>
                  <a:gd name="T25"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136">
                    <a:moveTo>
                      <a:pt x="3" y="54"/>
                    </a:moveTo>
                    <a:cubicBezTo>
                      <a:pt x="2" y="23"/>
                      <a:pt x="19" y="0"/>
                      <a:pt x="51" y="0"/>
                    </a:cubicBezTo>
                    <a:cubicBezTo>
                      <a:pt x="75" y="0"/>
                      <a:pt x="97" y="16"/>
                      <a:pt x="97" y="42"/>
                    </a:cubicBezTo>
                    <a:cubicBezTo>
                      <a:pt x="97" y="62"/>
                      <a:pt x="86" y="73"/>
                      <a:pt x="73" y="82"/>
                    </a:cubicBezTo>
                    <a:cubicBezTo>
                      <a:pt x="60" y="91"/>
                      <a:pt x="44" y="99"/>
                      <a:pt x="34" y="113"/>
                    </a:cubicBezTo>
                    <a:cubicBezTo>
                      <a:pt x="97" y="113"/>
                      <a:pt x="97" y="113"/>
                      <a:pt x="97" y="113"/>
                    </a:cubicBezTo>
                    <a:cubicBezTo>
                      <a:pt x="97" y="136"/>
                      <a:pt x="97" y="136"/>
                      <a:pt x="97" y="136"/>
                    </a:cubicBezTo>
                    <a:cubicBezTo>
                      <a:pt x="0" y="136"/>
                      <a:pt x="0" y="136"/>
                      <a:pt x="0" y="136"/>
                    </a:cubicBezTo>
                    <a:cubicBezTo>
                      <a:pt x="0" y="105"/>
                      <a:pt x="19" y="92"/>
                      <a:pt x="42" y="76"/>
                    </a:cubicBezTo>
                    <a:cubicBezTo>
                      <a:pt x="60" y="64"/>
                      <a:pt x="70" y="57"/>
                      <a:pt x="70" y="43"/>
                    </a:cubicBezTo>
                    <a:cubicBezTo>
                      <a:pt x="70" y="32"/>
                      <a:pt x="61" y="23"/>
                      <a:pt x="51" y="23"/>
                    </a:cubicBezTo>
                    <a:cubicBezTo>
                      <a:pt x="33" y="23"/>
                      <a:pt x="28" y="40"/>
                      <a:pt x="28" y="54"/>
                    </a:cubicBezTo>
                    <a:lnTo>
                      <a:pt x="3" y="54"/>
                    </a:lnTo>
                    <a:close/>
                  </a:path>
                </a:pathLst>
              </a:custGeom>
              <a:grpFill/>
              <a:ln>
                <a:noFill/>
              </a:ln>
              <a:extLst/>
            </p:spPr>
            <p:txBody>
              <a:bodyPr anchor="ctr">
                <a:scene3d>
                  <a:camera prst="orthographicFront"/>
                  <a:lightRig rig="threePt" dir="t"/>
                </a:scene3d>
                <a:sp3d contourW="12700"/>
              </a:bodyPr>
              <a:lstStyle/>
              <a:p>
                <a:pPr algn="ctr"/>
                <a:endParaRPr/>
              </a:p>
            </p:txBody>
          </p:sp>
          <p:sp>
            <p:nvSpPr>
              <p:cNvPr id="91" name="Freeform: Shape 103"/>
              <p:cNvSpPr>
                <a:spLocks/>
              </p:cNvSpPr>
              <p:nvPr/>
            </p:nvSpPr>
            <p:spPr bwMode="auto">
              <a:xfrm>
                <a:off x="7386263" y="4476697"/>
                <a:ext cx="159561" cy="157542"/>
              </a:xfrm>
              <a:custGeom>
                <a:avLst/>
                <a:gdLst>
                  <a:gd name="T0" fmla="*/ 0 w 237"/>
                  <a:gd name="T1" fmla="*/ 102 h 234"/>
                  <a:gd name="T2" fmla="*/ 104 w 237"/>
                  <a:gd name="T3" fmla="*/ 102 h 234"/>
                  <a:gd name="T4" fmla="*/ 104 w 237"/>
                  <a:gd name="T5" fmla="*/ 0 h 234"/>
                  <a:gd name="T6" fmla="*/ 132 w 237"/>
                  <a:gd name="T7" fmla="*/ 0 h 234"/>
                  <a:gd name="T8" fmla="*/ 132 w 237"/>
                  <a:gd name="T9" fmla="*/ 102 h 234"/>
                  <a:gd name="T10" fmla="*/ 237 w 237"/>
                  <a:gd name="T11" fmla="*/ 102 h 234"/>
                  <a:gd name="T12" fmla="*/ 237 w 237"/>
                  <a:gd name="T13" fmla="*/ 130 h 234"/>
                  <a:gd name="T14" fmla="*/ 132 w 237"/>
                  <a:gd name="T15" fmla="*/ 130 h 234"/>
                  <a:gd name="T16" fmla="*/ 132 w 237"/>
                  <a:gd name="T17" fmla="*/ 234 h 234"/>
                  <a:gd name="T18" fmla="*/ 104 w 237"/>
                  <a:gd name="T19" fmla="*/ 234 h 234"/>
                  <a:gd name="T20" fmla="*/ 104 w 237"/>
                  <a:gd name="T21" fmla="*/ 130 h 234"/>
                  <a:gd name="T22" fmla="*/ 0 w 237"/>
                  <a:gd name="T23" fmla="*/ 130 h 234"/>
                  <a:gd name="T24" fmla="*/ 0 w 237"/>
                  <a:gd name="T25" fmla="*/ 10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7" h="234">
                    <a:moveTo>
                      <a:pt x="0" y="102"/>
                    </a:moveTo>
                    <a:lnTo>
                      <a:pt x="104" y="102"/>
                    </a:lnTo>
                    <a:lnTo>
                      <a:pt x="104" y="0"/>
                    </a:lnTo>
                    <a:lnTo>
                      <a:pt x="132" y="0"/>
                    </a:lnTo>
                    <a:lnTo>
                      <a:pt x="132" y="102"/>
                    </a:lnTo>
                    <a:lnTo>
                      <a:pt x="237" y="102"/>
                    </a:lnTo>
                    <a:lnTo>
                      <a:pt x="237" y="130"/>
                    </a:lnTo>
                    <a:lnTo>
                      <a:pt x="132" y="130"/>
                    </a:lnTo>
                    <a:lnTo>
                      <a:pt x="132" y="234"/>
                    </a:lnTo>
                    <a:lnTo>
                      <a:pt x="104" y="234"/>
                    </a:lnTo>
                    <a:lnTo>
                      <a:pt x="104" y="130"/>
                    </a:lnTo>
                    <a:lnTo>
                      <a:pt x="0" y="130"/>
                    </a:lnTo>
                    <a:lnTo>
                      <a:pt x="0" y="102"/>
                    </a:lnTo>
                    <a:close/>
                  </a:path>
                </a:pathLst>
              </a:custGeom>
              <a:grpFill/>
              <a:ln>
                <a:noFill/>
              </a:ln>
              <a:extLst/>
            </p:spPr>
            <p:txBody>
              <a:bodyPr anchor="ctr">
                <a:scene3d>
                  <a:camera prst="orthographicFront"/>
                  <a:lightRig rig="threePt" dir="t"/>
                </a:scene3d>
                <a:sp3d contourW="12700"/>
              </a:bodyPr>
              <a:lstStyle/>
              <a:p>
                <a:pPr algn="ctr"/>
                <a:endParaRPr/>
              </a:p>
            </p:txBody>
          </p:sp>
          <p:sp>
            <p:nvSpPr>
              <p:cNvPr id="92" name="Freeform: Shape 104"/>
              <p:cNvSpPr>
                <a:spLocks/>
              </p:cNvSpPr>
              <p:nvPr/>
            </p:nvSpPr>
            <p:spPr bwMode="auto">
              <a:xfrm>
                <a:off x="7578814" y="4430915"/>
                <a:ext cx="156195" cy="216115"/>
              </a:xfrm>
              <a:custGeom>
                <a:avLst/>
                <a:gdLst>
                  <a:gd name="T0" fmla="*/ 3 w 98"/>
                  <a:gd name="T1" fmla="*/ 54 h 136"/>
                  <a:gd name="T2" fmla="*/ 51 w 98"/>
                  <a:gd name="T3" fmla="*/ 0 h 136"/>
                  <a:gd name="T4" fmla="*/ 97 w 98"/>
                  <a:gd name="T5" fmla="*/ 42 h 136"/>
                  <a:gd name="T6" fmla="*/ 73 w 98"/>
                  <a:gd name="T7" fmla="*/ 82 h 136"/>
                  <a:gd name="T8" fmla="*/ 35 w 98"/>
                  <a:gd name="T9" fmla="*/ 113 h 136"/>
                  <a:gd name="T10" fmla="*/ 98 w 98"/>
                  <a:gd name="T11" fmla="*/ 113 h 136"/>
                  <a:gd name="T12" fmla="*/ 98 w 98"/>
                  <a:gd name="T13" fmla="*/ 136 h 136"/>
                  <a:gd name="T14" fmla="*/ 0 w 98"/>
                  <a:gd name="T15" fmla="*/ 136 h 136"/>
                  <a:gd name="T16" fmla="*/ 42 w 98"/>
                  <a:gd name="T17" fmla="*/ 76 h 136"/>
                  <a:gd name="T18" fmla="*/ 70 w 98"/>
                  <a:gd name="T19" fmla="*/ 43 h 136"/>
                  <a:gd name="T20" fmla="*/ 51 w 98"/>
                  <a:gd name="T21" fmla="*/ 23 h 136"/>
                  <a:gd name="T22" fmla="*/ 29 w 98"/>
                  <a:gd name="T23" fmla="*/ 54 h 136"/>
                  <a:gd name="T24" fmla="*/ 3 w 98"/>
                  <a:gd name="T25"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36">
                    <a:moveTo>
                      <a:pt x="3" y="54"/>
                    </a:moveTo>
                    <a:cubicBezTo>
                      <a:pt x="2" y="23"/>
                      <a:pt x="19" y="0"/>
                      <a:pt x="51" y="0"/>
                    </a:cubicBezTo>
                    <a:cubicBezTo>
                      <a:pt x="75" y="0"/>
                      <a:pt x="97" y="16"/>
                      <a:pt x="97" y="42"/>
                    </a:cubicBezTo>
                    <a:cubicBezTo>
                      <a:pt x="97" y="62"/>
                      <a:pt x="86" y="73"/>
                      <a:pt x="73" y="82"/>
                    </a:cubicBezTo>
                    <a:cubicBezTo>
                      <a:pt x="60" y="91"/>
                      <a:pt x="44" y="99"/>
                      <a:pt x="35" y="113"/>
                    </a:cubicBezTo>
                    <a:cubicBezTo>
                      <a:pt x="98" y="113"/>
                      <a:pt x="98" y="113"/>
                      <a:pt x="98" y="113"/>
                    </a:cubicBezTo>
                    <a:cubicBezTo>
                      <a:pt x="98" y="136"/>
                      <a:pt x="98" y="136"/>
                      <a:pt x="98" y="136"/>
                    </a:cubicBezTo>
                    <a:cubicBezTo>
                      <a:pt x="0" y="136"/>
                      <a:pt x="0" y="136"/>
                      <a:pt x="0" y="136"/>
                    </a:cubicBezTo>
                    <a:cubicBezTo>
                      <a:pt x="0" y="105"/>
                      <a:pt x="19" y="92"/>
                      <a:pt x="42" y="76"/>
                    </a:cubicBezTo>
                    <a:cubicBezTo>
                      <a:pt x="60" y="64"/>
                      <a:pt x="70" y="57"/>
                      <a:pt x="70" y="43"/>
                    </a:cubicBezTo>
                    <a:cubicBezTo>
                      <a:pt x="70" y="32"/>
                      <a:pt x="62" y="23"/>
                      <a:pt x="51" y="23"/>
                    </a:cubicBezTo>
                    <a:cubicBezTo>
                      <a:pt x="33" y="23"/>
                      <a:pt x="29" y="40"/>
                      <a:pt x="29" y="54"/>
                    </a:cubicBezTo>
                    <a:lnTo>
                      <a:pt x="3" y="54"/>
                    </a:lnTo>
                    <a:close/>
                  </a:path>
                </a:pathLst>
              </a:custGeom>
              <a:grpFill/>
              <a:ln>
                <a:noFill/>
              </a:ln>
              <a:extLst/>
            </p:spPr>
            <p:txBody>
              <a:bodyPr anchor="ctr">
                <a:scene3d>
                  <a:camera prst="orthographicFront"/>
                  <a:lightRig rig="threePt" dir="t"/>
                </a:scene3d>
                <a:sp3d contourW="12700"/>
              </a:bodyPr>
              <a:lstStyle/>
              <a:p>
                <a:pPr algn="ctr"/>
                <a:endParaRPr/>
              </a:p>
            </p:txBody>
          </p:sp>
        </p:grpSp>
        <p:sp>
          <p:nvSpPr>
            <p:cNvPr id="82" name="Freeform: Shape 107"/>
            <p:cNvSpPr>
              <a:spLocks/>
            </p:cNvSpPr>
            <p:nvPr/>
          </p:nvSpPr>
          <p:spPr bwMode="auto">
            <a:xfrm>
              <a:off x="5913854" y="2068463"/>
              <a:ext cx="977566" cy="1144534"/>
            </a:xfrm>
            <a:custGeom>
              <a:avLst/>
              <a:gdLst>
                <a:gd name="T0" fmla="*/ 614 w 614"/>
                <a:gd name="T1" fmla="*/ 307 h 719"/>
                <a:gd name="T2" fmla="*/ 307 w 614"/>
                <a:gd name="T3" fmla="*/ 0 h 719"/>
                <a:gd name="T4" fmla="*/ 0 w 614"/>
                <a:gd name="T5" fmla="*/ 307 h 719"/>
                <a:gd name="T6" fmla="*/ 307 w 614"/>
                <a:gd name="T7" fmla="*/ 614 h 719"/>
                <a:gd name="T8" fmla="*/ 321 w 614"/>
                <a:gd name="T9" fmla="*/ 614 h 719"/>
                <a:gd name="T10" fmla="*/ 445 w 614"/>
                <a:gd name="T11" fmla="*/ 719 h 719"/>
                <a:gd name="T12" fmla="*/ 458 w 614"/>
                <a:gd name="T13" fmla="*/ 575 h 719"/>
                <a:gd name="T14" fmla="*/ 614 w 614"/>
                <a:gd name="T15" fmla="*/ 307 h 7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4" h="719">
                  <a:moveTo>
                    <a:pt x="614" y="307"/>
                  </a:moveTo>
                  <a:cubicBezTo>
                    <a:pt x="614" y="138"/>
                    <a:pt x="477" y="0"/>
                    <a:pt x="307" y="0"/>
                  </a:cubicBezTo>
                  <a:cubicBezTo>
                    <a:pt x="137" y="0"/>
                    <a:pt x="0" y="138"/>
                    <a:pt x="0" y="307"/>
                  </a:cubicBezTo>
                  <a:cubicBezTo>
                    <a:pt x="0" y="477"/>
                    <a:pt x="137" y="614"/>
                    <a:pt x="307" y="614"/>
                  </a:cubicBezTo>
                  <a:cubicBezTo>
                    <a:pt x="312" y="614"/>
                    <a:pt x="316" y="614"/>
                    <a:pt x="321" y="614"/>
                  </a:cubicBezTo>
                  <a:cubicBezTo>
                    <a:pt x="445" y="719"/>
                    <a:pt x="445" y="719"/>
                    <a:pt x="445" y="719"/>
                  </a:cubicBezTo>
                  <a:cubicBezTo>
                    <a:pt x="458" y="575"/>
                    <a:pt x="458" y="575"/>
                    <a:pt x="458" y="575"/>
                  </a:cubicBezTo>
                  <a:cubicBezTo>
                    <a:pt x="551" y="522"/>
                    <a:pt x="614" y="422"/>
                    <a:pt x="614" y="307"/>
                  </a:cubicBezTo>
                  <a:close/>
                </a:path>
              </a:pathLst>
            </a:custGeom>
            <a:solidFill>
              <a:schemeClr val="accent4"/>
            </a:solidFill>
            <a:ln w="63500">
              <a:solidFill>
                <a:schemeClr val="bg1">
                  <a:alpha val="50000"/>
                </a:schemeClr>
              </a:solidFill>
            </a:ln>
            <a:extLst/>
          </p:spPr>
          <p:txBody>
            <a:bodyPr anchor="ctr"/>
            <a:lstStyle/>
            <a:p>
              <a:pPr algn="ctr"/>
              <a:endParaRPr/>
            </a:p>
          </p:txBody>
        </p:sp>
        <p:grpSp>
          <p:nvGrpSpPr>
            <p:cNvPr id="172" name="组合 171"/>
            <p:cNvGrpSpPr/>
            <p:nvPr/>
          </p:nvGrpSpPr>
          <p:grpSpPr>
            <a:xfrm>
              <a:off x="6114484" y="2215232"/>
              <a:ext cx="574286" cy="616029"/>
              <a:chOff x="6114484" y="2215232"/>
              <a:chExt cx="574286" cy="616029"/>
            </a:xfrm>
            <a:solidFill>
              <a:schemeClr val="bg1"/>
            </a:solidFill>
          </p:grpSpPr>
          <p:sp>
            <p:nvSpPr>
              <p:cNvPr id="83" name="Freeform: Shape 108"/>
              <p:cNvSpPr>
                <a:spLocks/>
              </p:cNvSpPr>
              <p:nvPr/>
            </p:nvSpPr>
            <p:spPr bwMode="auto">
              <a:xfrm>
                <a:off x="6114484" y="2215232"/>
                <a:ext cx="486763" cy="555436"/>
              </a:xfrm>
              <a:custGeom>
                <a:avLst/>
                <a:gdLst>
                  <a:gd name="T0" fmla="*/ 0 w 723"/>
                  <a:gd name="T1" fmla="*/ 338 h 825"/>
                  <a:gd name="T2" fmla="*/ 305 w 723"/>
                  <a:gd name="T3" fmla="*/ 825 h 825"/>
                  <a:gd name="T4" fmla="*/ 723 w 723"/>
                  <a:gd name="T5" fmla="*/ 0 h 825"/>
                  <a:gd name="T6" fmla="*/ 0 w 723"/>
                  <a:gd name="T7" fmla="*/ 338 h 825"/>
                  <a:gd name="T8" fmla="*/ 198 w 723"/>
                  <a:gd name="T9" fmla="*/ 383 h 825"/>
                  <a:gd name="T10" fmla="*/ 482 w 723"/>
                  <a:gd name="T11" fmla="*/ 250 h 825"/>
                  <a:gd name="T12" fmla="*/ 319 w 723"/>
                  <a:gd name="T13" fmla="*/ 574 h 825"/>
                  <a:gd name="T14" fmla="*/ 198 w 723"/>
                  <a:gd name="T15" fmla="*/ 383 h 8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3" h="825">
                    <a:moveTo>
                      <a:pt x="0" y="338"/>
                    </a:moveTo>
                    <a:lnTo>
                      <a:pt x="305" y="825"/>
                    </a:lnTo>
                    <a:lnTo>
                      <a:pt x="723" y="0"/>
                    </a:lnTo>
                    <a:lnTo>
                      <a:pt x="0" y="338"/>
                    </a:lnTo>
                    <a:close/>
                    <a:moveTo>
                      <a:pt x="198" y="383"/>
                    </a:moveTo>
                    <a:lnTo>
                      <a:pt x="482" y="250"/>
                    </a:lnTo>
                    <a:lnTo>
                      <a:pt x="319" y="574"/>
                    </a:lnTo>
                    <a:lnTo>
                      <a:pt x="198" y="383"/>
                    </a:lnTo>
                    <a:close/>
                  </a:path>
                </a:pathLst>
              </a:custGeom>
              <a:grpFill/>
              <a:ln>
                <a:noFill/>
              </a:ln>
              <a:extLst/>
            </p:spPr>
            <p:txBody>
              <a:bodyPr anchor="ctr"/>
              <a:lstStyle/>
              <a:p>
                <a:pPr algn="ctr"/>
                <a:endParaRPr/>
              </a:p>
            </p:txBody>
          </p:sp>
          <p:sp>
            <p:nvSpPr>
              <p:cNvPr id="84" name="Freeform: Shape 109"/>
              <p:cNvSpPr>
                <a:spLocks/>
              </p:cNvSpPr>
              <p:nvPr/>
            </p:nvSpPr>
            <p:spPr bwMode="auto">
              <a:xfrm>
                <a:off x="6434280" y="2531662"/>
                <a:ext cx="200630" cy="207363"/>
              </a:xfrm>
              <a:custGeom>
                <a:avLst/>
                <a:gdLst>
                  <a:gd name="T0" fmla="*/ 0 w 298"/>
                  <a:gd name="T1" fmla="*/ 194 h 308"/>
                  <a:gd name="T2" fmla="*/ 184 w 298"/>
                  <a:gd name="T3" fmla="*/ 0 h 308"/>
                  <a:gd name="T4" fmla="*/ 298 w 298"/>
                  <a:gd name="T5" fmla="*/ 116 h 308"/>
                  <a:gd name="T6" fmla="*/ 113 w 298"/>
                  <a:gd name="T7" fmla="*/ 308 h 308"/>
                  <a:gd name="T8" fmla="*/ 0 w 298"/>
                  <a:gd name="T9" fmla="*/ 194 h 308"/>
                </a:gdLst>
                <a:ahLst/>
                <a:cxnLst>
                  <a:cxn ang="0">
                    <a:pos x="T0" y="T1"/>
                  </a:cxn>
                  <a:cxn ang="0">
                    <a:pos x="T2" y="T3"/>
                  </a:cxn>
                  <a:cxn ang="0">
                    <a:pos x="T4" y="T5"/>
                  </a:cxn>
                  <a:cxn ang="0">
                    <a:pos x="T6" y="T7"/>
                  </a:cxn>
                  <a:cxn ang="0">
                    <a:pos x="T8" y="T9"/>
                  </a:cxn>
                </a:cxnLst>
                <a:rect l="0" t="0" r="r" b="b"/>
                <a:pathLst>
                  <a:path w="298" h="308">
                    <a:moveTo>
                      <a:pt x="0" y="194"/>
                    </a:moveTo>
                    <a:lnTo>
                      <a:pt x="184" y="0"/>
                    </a:lnTo>
                    <a:lnTo>
                      <a:pt x="298" y="116"/>
                    </a:lnTo>
                    <a:lnTo>
                      <a:pt x="113" y="308"/>
                    </a:lnTo>
                    <a:lnTo>
                      <a:pt x="0" y="194"/>
                    </a:lnTo>
                    <a:close/>
                  </a:path>
                </a:pathLst>
              </a:custGeom>
              <a:grpFill/>
              <a:ln>
                <a:noFill/>
              </a:ln>
              <a:extLst/>
            </p:spPr>
            <p:txBody>
              <a:bodyPr anchor="ctr"/>
              <a:lstStyle/>
              <a:p>
                <a:pPr algn="ctr"/>
                <a:endParaRPr/>
              </a:p>
            </p:txBody>
          </p:sp>
          <p:sp>
            <p:nvSpPr>
              <p:cNvPr id="85" name="Freeform: Shape 110"/>
              <p:cNvSpPr>
                <a:spLocks/>
              </p:cNvSpPr>
              <p:nvPr/>
            </p:nvSpPr>
            <p:spPr bwMode="auto">
              <a:xfrm>
                <a:off x="6402637" y="2675066"/>
                <a:ext cx="94929" cy="87523"/>
              </a:xfrm>
              <a:custGeom>
                <a:avLst/>
                <a:gdLst>
                  <a:gd name="T0" fmla="*/ 16 w 60"/>
                  <a:gd name="T1" fmla="*/ 0 h 55"/>
                  <a:gd name="T2" fmla="*/ 60 w 60"/>
                  <a:gd name="T3" fmla="*/ 45 h 55"/>
                  <a:gd name="T4" fmla="*/ 0 w 60"/>
                  <a:gd name="T5" fmla="*/ 55 h 55"/>
                  <a:gd name="T6" fmla="*/ 16 w 60"/>
                  <a:gd name="T7" fmla="*/ 0 h 55"/>
                </a:gdLst>
                <a:ahLst/>
                <a:cxnLst>
                  <a:cxn ang="0">
                    <a:pos x="T0" y="T1"/>
                  </a:cxn>
                  <a:cxn ang="0">
                    <a:pos x="T2" y="T3"/>
                  </a:cxn>
                  <a:cxn ang="0">
                    <a:pos x="T4" y="T5"/>
                  </a:cxn>
                  <a:cxn ang="0">
                    <a:pos x="T6" y="T7"/>
                  </a:cxn>
                </a:cxnLst>
                <a:rect l="0" t="0" r="r" b="b"/>
                <a:pathLst>
                  <a:path w="60" h="55">
                    <a:moveTo>
                      <a:pt x="16" y="0"/>
                    </a:moveTo>
                    <a:cubicBezTo>
                      <a:pt x="17" y="1"/>
                      <a:pt x="60" y="45"/>
                      <a:pt x="60" y="45"/>
                    </a:cubicBezTo>
                    <a:cubicBezTo>
                      <a:pt x="0" y="55"/>
                      <a:pt x="0" y="55"/>
                      <a:pt x="0" y="55"/>
                    </a:cubicBezTo>
                    <a:lnTo>
                      <a:pt x="16" y="0"/>
                    </a:lnTo>
                    <a:close/>
                  </a:path>
                </a:pathLst>
              </a:custGeom>
              <a:grpFill/>
              <a:ln>
                <a:noFill/>
              </a:ln>
              <a:extLst/>
            </p:spPr>
            <p:txBody>
              <a:bodyPr anchor="ctr"/>
              <a:lstStyle/>
              <a:p>
                <a:pPr algn="ctr"/>
                <a:endParaRPr/>
              </a:p>
            </p:txBody>
          </p:sp>
          <p:sp>
            <p:nvSpPr>
              <p:cNvPr id="86" name="Freeform: Shape 111"/>
              <p:cNvSpPr>
                <a:spLocks/>
              </p:cNvSpPr>
              <p:nvPr/>
            </p:nvSpPr>
            <p:spPr bwMode="auto">
              <a:xfrm>
                <a:off x="6553446" y="2476455"/>
                <a:ext cx="135324" cy="133305"/>
              </a:xfrm>
              <a:custGeom>
                <a:avLst/>
                <a:gdLst>
                  <a:gd name="T0" fmla="*/ 156 w 201"/>
                  <a:gd name="T1" fmla="*/ 198 h 198"/>
                  <a:gd name="T2" fmla="*/ 0 w 201"/>
                  <a:gd name="T3" fmla="*/ 44 h 198"/>
                  <a:gd name="T4" fmla="*/ 45 w 201"/>
                  <a:gd name="T5" fmla="*/ 0 h 198"/>
                  <a:gd name="T6" fmla="*/ 201 w 201"/>
                  <a:gd name="T7" fmla="*/ 153 h 198"/>
                  <a:gd name="T8" fmla="*/ 156 w 201"/>
                  <a:gd name="T9" fmla="*/ 198 h 198"/>
                </a:gdLst>
                <a:ahLst/>
                <a:cxnLst>
                  <a:cxn ang="0">
                    <a:pos x="T0" y="T1"/>
                  </a:cxn>
                  <a:cxn ang="0">
                    <a:pos x="T2" y="T3"/>
                  </a:cxn>
                  <a:cxn ang="0">
                    <a:pos x="T4" y="T5"/>
                  </a:cxn>
                  <a:cxn ang="0">
                    <a:pos x="T6" y="T7"/>
                  </a:cxn>
                  <a:cxn ang="0">
                    <a:pos x="T8" y="T9"/>
                  </a:cxn>
                </a:cxnLst>
                <a:rect l="0" t="0" r="r" b="b"/>
                <a:pathLst>
                  <a:path w="201" h="198">
                    <a:moveTo>
                      <a:pt x="156" y="198"/>
                    </a:moveTo>
                    <a:lnTo>
                      <a:pt x="0" y="44"/>
                    </a:lnTo>
                    <a:lnTo>
                      <a:pt x="45" y="0"/>
                    </a:lnTo>
                    <a:lnTo>
                      <a:pt x="201" y="153"/>
                    </a:lnTo>
                    <a:lnTo>
                      <a:pt x="156" y="198"/>
                    </a:lnTo>
                    <a:close/>
                  </a:path>
                </a:pathLst>
              </a:custGeom>
              <a:grpFill/>
              <a:ln>
                <a:noFill/>
              </a:ln>
              <a:extLst/>
            </p:spPr>
            <p:txBody>
              <a:bodyPr anchor="ctr"/>
              <a:lstStyle/>
              <a:p>
                <a:pPr algn="ctr"/>
                <a:endParaRPr/>
              </a:p>
            </p:txBody>
          </p:sp>
          <p:sp>
            <p:nvSpPr>
              <p:cNvPr id="87" name="Rectangle 112"/>
              <p:cNvSpPr>
                <a:spLocks/>
              </p:cNvSpPr>
              <p:nvPr/>
            </p:nvSpPr>
            <p:spPr bwMode="auto">
              <a:xfrm>
                <a:off x="6251155" y="2799618"/>
                <a:ext cx="311717" cy="31643"/>
              </a:xfrm>
              <a:prstGeom prst="rect">
                <a:avLst/>
              </a:prstGeom>
              <a:grpFill/>
              <a:ln>
                <a:noFill/>
              </a:ln>
              <a:extLst/>
            </p:spPr>
            <p:txBody>
              <a:bodyPr anchor="ctr"/>
              <a:lstStyle/>
              <a:p>
                <a:pPr algn="ctr"/>
                <a:endParaRPr/>
              </a:p>
            </p:txBody>
          </p:sp>
        </p:grpSp>
        <p:sp>
          <p:nvSpPr>
            <p:cNvPr id="61" name="Freeform: Shape 123"/>
            <p:cNvSpPr>
              <a:spLocks/>
            </p:cNvSpPr>
            <p:nvPr/>
          </p:nvSpPr>
          <p:spPr bwMode="auto">
            <a:xfrm>
              <a:off x="3969493" y="2872329"/>
              <a:ext cx="788382" cy="920340"/>
            </a:xfrm>
            <a:custGeom>
              <a:avLst/>
              <a:gdLst>
                <a:gd name="T0" fmla="*/ 495 w 495"/>
                <a:gd name="T1" fmla="*/ 247 h 578"/>
                <a:gd name="T2" fmla="*/ 248 w 495"/>
                <a:gd name="T3" fmla="*/ 0 h 578"/>
                <a:gd name="T4" fmla="*/ 0 w 495"/>
                <a:gd name="T5" fmla="*/ 247 h 578"/>
                <a:gd name="T6" fmla="*/ 248 w 495"/>
                <a:gd name="T7" fmla="*/ 494 h 578"/>
                <a:gd name="T8" fmla="*/ 259 w 495"/>
                <a:gd name="T9" fmla="*/ 494 h 578"/>
                <a:gd name="T10" fmla="*/ 359 w 495"/>
                <a:gd name="T11" fmla="*/ 578 h 578"/>
                <a:gd name="T12" fmla="*/ 369 w 495"/>
                <a:gd name="T13" fmla="*/ 462 h 578"/>
                <a:gd name="T14" fmla="*/ 495 w 495"/>
                <a:gd name="T15" fmla="*/ 247 h 5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5" h="578">
                  <a:moveTo>
                    <a:pt x="495" y="247"/>
                  </a:moveTo>
                  <a:cubicBezTo>
                    <a:pt x="495" y="110"/>
                    <a:pt x="384" y="0"/>
                    <a:pt x="248" y="0"/>
                  </a:cubicBezTo>
                  <a:cubicBezTo>
                    <a:pt x="111" y="0"/>
                    <a:pt x="0" y="110"/>
                    <a:pt x="0" y="247"/>
                  </a:cubicBezTo>
                  <a:cubicBezTo>
                    <a:pt x="0" y="383"/>
                    <a:pt x="111" y="494"/>
                    <a:pt x="248" y="494"/>
                  </a:cubicBezTo>
                  <a:cubicBezTo>
                    <a:pt x="251" y="494"/>
                    <a:pt x="255" y="494"/>
                    <a:pt x="259" y="494"/>
                  </a:cubicBezTo>
                  <a:cubicBezTo>
                    <a:pt x="359" y="578"/>
                    <a:pt x="359" y="578"/>
                    <a:pt x="359" y="578"/>
                  </a:cubicBezTo>
                  <a:cubicBezTo>
                    <a:pt x="369" y="462"/>
                    <a:pt x="369" y="462"/>
                    <a:pt x="369" y="462"/>
                  </a:cubicBezTo>
                  <a:cubicBezTo>
                    <a:pt x="444" y="419"/>
                    <a:pt x="495" y="339"/>
                    <a:pt x="495" y="247"/>
                  </a:cubicBezTo>
                  <a:close/>
                </a:path>
              </a:pathLst>
            </a:custGeom>
            <a:solidFill>
              <a:schemeClr val="accent1"/>
            </a:solidFill>
            <a:ln w="63500">
              <a:solidFill>
                <a:schemeClr val="bg1">
                  <a:alpha val="50000"/>
                </a:schemeClr>
              </a:solidFill>
            </a:ln>
            <a:extLst/>
          </p:spPr>
          <p:txBody>
            <a:bodyPr anchor="ctr"/>
            <a:lstStyle/>
            <a:p>
              <a:pPr algn="ctr"/>
              <a:endParaRPr/>
            </a:p>
          </p:txBody>
        </p:sp>
        <p:grpSp>
          <p:nvGrpSpPr>
            <p:cNvPr id="176" name="组合 175"/>
            <p:cNvGrpSpPr/>
            <p:nvPr/>
          </p:nvGrpSpPr>
          <p:grpSpPr>
            <a:xfrm>
              <a:off x="4136460" y="3041317"/>
              <a:ext cx="449062" cy="432903"/>
              <a:chOff x="4136460" y="3041317"/>
              <a:chExt cx="449062" cy="432903"/>
            </a:xfrm>
            <a:solidFill>
              <a:schemeClr val="bg1"/>
            </a:solidFill>
          </p:grpSpPr>
          <p:sp>
            <p:nvSpPr>
              <p:cNvPr id="62" name="Freeform: Shape 124"/>
              <p:cNvSpPr>
                <a:spLocks/>
              </p:cNvSpPr>
              <p:nvPr/>
            </p:nvSpPr>
            <p:spPr bwMode="auto">
              <a:xfrm>
                <a:off x="4200420" y="3238580"/>
                <a:ext cx="235639" cy="235639"/>
              </a:xfrm>
              <a:custGeom>
                <a:avLst/>
                <a:gdLst>
                  <a:gd name="T0" fmla="*/ 148 w 148"/>
                  <a:gd name="T1" fmla="*/ 145 h 148"/>
                  <a:gd name="T2" fmla="*/ 145 w 148"/>
                  <a:gd name="T3" fmla="*/ 148 h 148"/>
                  <a:gd name="T4" fmla="*/ 3 w 148"/>
                  <a:gd name="T5" fmla="*/ 148 h 148"/>
                  <a:gd name="T6" fmla="*/ 0 w 148"/>
                  <a:gd name="T7" fmla="*/ 145 h 148"/>
                  <a:gd name="T8" fmla="*/ 0 w 148"/>
                  <a:gd name="T9" fmla="*/ 3 h 148"/>
                  <a:gd name="T10" fmla="*/ 3 w 148"/>
                  <a:gd name="T11" fmla="*/ 0 h 148"/>
                  <a:gd name="T12" fmla="*/ 145 w 148"/>
                  <a:gd name="T13" fmla="*/ 0 h 148"/>
                  <a:gd name="T14" fmla="*/ 148 w 148"/>
                  <a:gd name="T15" fmla="*/ 3 h 148"/>
                  <a:gd name="T16" fmla="*/ 148 w 148"/>
                  <a:gd name="T17" fmla="*/ 145 h 148"/>
                  <a:gd name="T18" fmla="*/ 4 w 148"/>
                  <a:gd name="T19" fmla="*/ 140 h 148"/>
                  <a:gd name="T20" fmla="*/ 144 w 148"/>
                  <a:gd name="T21" fmla="*/ 140 h 148"/>
                  <a:gd name="T22" fmla="*/ 144 w 148"/>
                  <a:gd name="T23" fmla="*/ 8 h 148"/>
                  <a:gd name="T24" fmla="*/ 4 w 148"/>
                  <a:gd name="T25" fmla="*/ 8 h 148"/>
                  <a:gd name="T26" fmla="*/ 4 w 148"/>
                  <a:gd name="T2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48">
                    <a:moveTo>
                      <a:pt x="148" y="145"/>
                    </a:moveTo>
                    <a:cubicBezTo>
                      <a:pt x="148" y="147"/>
                      <a:pt x="147" y="148"/>
                      <a:pt x="145" y="148"/>
                    </a:cubicBezTo>
                    <a:cubicBezTo>
                      <a:pt x="3" y="148"/>
                      <a:pt x="3" y="148"/>
                      <a:pt x="3" y="148"/>
                    </a:cubicBezTo>
                    <a:cubicBezTo>
                      <a:pt x="1" y="148"/>
                      <a:pt x="0" y="147"/>
                      <a:pt x="0" y="145"/>
                    </a:cubicBezTo>
                    <a:cubicBezTo>
                      <a:pt x="0" y="3"/>
                      <a:pt x="0" y="3"/>
                      <a:pt x="0" y="3"/>
                    </a:cubicBezTo>
                    <a:cubicBezTo>
                      <a:pt x="0" y="1"/>
                      <a:pt x="1" y="0"/>
                      <a:pt x="3" y="0"/>
                    </a:cubicBezTo>
                    <a:cubicBezTo>
                      <a:pt x="145" y="0"/>
                      <a:pt x="145" y="0"/>
                      <a:pt x="145" y="0"/>
                    </a:cubicBezTo>
                    <a:cubicBezTo>
                      <a:pt x="147" y="0"/>
                      <a:pt x="148" y="1"/>
                      <a:pt x="148" y="3"/>
                    </a:cubicBezTo>
                    <a:lnTo>
                      <a:pt x="148" y="145"/>
                    </a:lnTo>
                    <a:close/>
                    <a:moveTo>
                      <a:pt x="4" y="140"/>
                    </a:moveTo>
                    <a:cubicBezTo>
                      <a:pt x="144" y="140"/>
                      <a:pt x="144" y="140"/>
                      <a:pt x="144" y="140"/>
                    </a:cubicBezTo>
                    <a:cubicBezTo>
                      <a:pt x="144" y="8"/>
                      <a:pt x="144" y="8"/>
                      <a:pt x="144" y="8"/>
                    </a:cubicBezTo>
                    <a:cubicBezTo>
                      <a:pt x="4" y="8"/>
                      <a:pt x="4" y="8"/>
                      <a:pt x="4" y="8"/>
                    </a:cubicBezTo>
                    <a:lnTo>
                      <a:pt x="4" y="140"/>
                    </a:lnTo>
                    <a:close/>
                  </a:path>
                </a:pathLst>
              </a:custGeom>
              <a:grpFill/>
              <a:ln>
                <a:noFill/>
              </a:ln>
              <a:extLst/>
            </p:spPr>
            <p:txBody>
              <a:bodyPr anchor="ctr"/>
              <a:lstStyle/>
              <a:p>
                <a:pPr algn="ctr"/>
                <a:endParaRPr/>
              </a:p>
            </p:txBody>
          </p:sp>
          <p:sp>
            <p:nvSpPr>
              <p:cNvPr id="63" name="Freeform: Shape 125"/>
              <p:cNvSpPr>
                <a:spLocks/>
              </p:cNvSpPr>
              <p:nvPr/>
            </p:nvSpPr>
            <p:spPr bwMode="auto">
              <a:xfrm>
                <a:off x="4203786" y="3154423"/>
                <a:ext cx="316430" cy="93582"/>
              </a:xfrm>
              <a:custGeom>
                <a:avLst/>
                <a:gdLst>
                  <a:gd name="T0" fmla="*/ 144 w 199"/>
                  <a:gd name="T1" fmla="*/ 59 h 59"/>
                  <a:gd name="T2" fmla="*/ 142 w 199"/>
                  <a:gd name="T3" fmla="*/ 59 h 59"/>
                  <a:gd name="T4" fmla="*/ 142 w 199"/>
                  <a:gd name="T5" fmla="*/ 55 h 59"/>
                  <a:gd name="T6" fmla="*/ 190 w 199"/>
                  <a:gd name="T7" fmla="*/ 5 h 59"/>
                  <a:gd name="T8" fmla="*/ 55 w 199"/>
                  <a:gd name="T9" fmla="*/ 5 h 59"/>
                  <a:gd name="T10" fmla="*/ 5 w 199"/>
                  <a:gd name="T11" fmla="*/ 58 h 59"/>
                  <a:gd name="T12" fmla="*/ 1 w 199"/>
                  <a:gd name="T13" fmla="*/ 58 h 59"/>
                  <a:gd name="T14" fmla="*/ 1 w 199"/>
                  <a:gd name="T15" fmla="*/ 54 h 59"/>
                  <a:gd name="T16" fmla="*/ 52 w 199"/>
                  <a:gd name="T17" fmla="*/ 1 h 59"/>
                  <a:gd name="T18" fmla="*/ 54 w 199"/>
                  <a:gd name="T19" fmla="*/ 1 h 59"/>
                  <a:gd name="T20" fmla="*/ 196 w 199"/>
                  <a:gd name="T21" fmla="*/ 1 h 59"/>
                  <a:gd name="T22" fmla="*/ 199 w 199"/>
                  <a:gd name="T23" fmla="*/ 2 h 59"/>
                  <a:gd name="T24" fmla="*/ 198 w 199"/>
                  <a:gd name="T25" fmla="*/ 4 h 59"/>
                  <a:gd name="T26" fmla="*/ 146 w 199"/>
                  <a:gd name="T27" fmla="*/ 59 h 59"/>
                  <a:gd name="T28" fmla="*/ 144 w 199"/>
                  <a:gd name="T2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9" h="59">
                    <a:moveTo>
                      <a:pt x="144" y="59"/>
                    </a:moveTo>
                    <a:cubicBezTo>
                      <a:pt x="144" y="59"/>
                      <a:pt x="143" y="59"/>
                      <a:pt x="142" y="59"/>
                    </a:cubicBezTo>
                    <a:cubicBezTo>
                      <a:pt x="141" y="58"/>
                      <a:pt x="141" y="56"/>
                      <a:pt x="142" y="55"/>
                    </a:cubicBezTo>
                    <a:cubicBezTo>
                      <a:pt x="190" y="5"/>
                      <a:pt x="190" y="5"/>
                      <a:pt x="190" y="5"/>
                    </a:cubicBezTo>
                    <a:cubicBezTo>
                      <a:pt x="55" y="5"/>
                      <a:pt x="55" y="5"/>
                      <a:pt x="55" y="5"/>
                    </a:cubicBezTo>
                    <a:cubicBezTo>
                      <a:pt x="5" y="58"/>
                      <a:pt x="5" y="58"/>
                      <a:pt x="5" y="58"/>
                    </a:cubicBezTo>
                    <a:cubicBezTo>
                      <a:pt x="4" y="59"/>
                      <a:pt x="2" y="59"/>
                      <a:pt x="1" y="58"/>
                    </a:cubicBezTo>
                    <a:cubicBezTo>
                      <a:pt x="0" y="57"/>
                      <a:pt x="0" y="55"/>
                      <a:pt x="1" y="54"/>
                    </a:cubicBezTo>
                    <a:cubicBezTo>
                      <a:pt x="52" y="1"/>
                      <a:pt x="52" y="1"/>
                      <a:pt x="52" y="1"/>
                    </a:cubicBezTo>
                    <a:cubicBezTo>
                      <a:pt x="52" y="0"/>
                      <a:pt x="53" y="1"/>
                      <a:pt x="54" y="1"/>
                    </a:cubicBezTo>
                    <a:cubicBezTo>
                      <a:pt x="196" y="1"/>
                      <a:pt x="196" y="1"/>
                      <a:pt x="196" y="1"/>
                    </a:cubicBezTo>
                    <a:cubicBezTo>
                      <a:pt x="197" y="1"/>
                      <a:pt x="198" y="1"/>
                      <a:pt x="199" y="2"/>
                    </a:cubicBezTo>
                    <a:cubicBezTo>
                      <a:pt x="199" y="3"/>
                      <a:pt x="199" y="3"/>
                      <a:pt x="198" y="4"/>
                    </a:cubicBezTo>
                    <a:cubicBezTo>
                      <a:pt x="146" y="59"/>
                      <a:pt x="146" y="59"/>
                      <a:pt x="146" y="59"/>
                    </a:cubicBezTo>
                    <a:cubicBezTo>
                      <a:pt x="146" y="59"/>
                      <a:pt x="145" y="59"/>
                      <a:pt x="144" y="59"/>
                    </a:cubicBezTo>
                    <a:close/>
                  </a:path>
                </a:pathLst>
              </a:custGeom>
              <a:grpFill/>
              <a:ln>
                <a:noFill/>
              </a:ln>
              <a:extLst/>
            </p:spPr>
            <p:txBody>
              <a:bodyPr anchor="ctr"/>
              <a:lstStyle/>
              <a:p>
                <a:pPr algn="ctr"/>
                <a:endParaRPr/>
              </a:p>
            </p:txBody>
          </p:sp>
          <p:sp>
            <p:nvSpPr>
              <p:cNvPr id="64" name="Freeform: Shape 126"/>
              <p:cNvSpPr>
                <a:spLocks/>
              </p:cNvSpPr>
              <p:nvPr/>
            </p:nvSpPr>
            <p:spPr bwMode="auto">
              <a:xfrm>
                <a:off x="4429999" y="3155770"/>
                <a:ext cx="93582" cy="318450"/>
              </a:xfrm>
              <a:custGeom>
                <a:avLst/>
                <a:gdLst>
                  <a:gd name="T0" fmla="*/ 3 w 59"/>
                  <a:gd name="T1" fmla="*/ 200 h 200"/>
                  <a:gd name="T2" fmla="*/ 1 w 59"/>
                  <a:gd name="T3" fmla="*/ 199 h 200"/>
                  <a:gd name="T4" fmla="*/ 1 w 59"/>
                  <a:gd name="T5" fmla="*/ 195 h 200"/>
                  <a:gd name="T6" fmla="*/ 53 w 59"/>
                  <a:gd name="T7" fmla="*/ 138 h 200"/>
                  <a:gd name="T8" fmla="*/ 52 w 59"/>
                  <a:gd name="T9" fmla="*/ 2 h 200"/>
                  <a:gd name="T10" fmla="*/ 54 w 59"/>
                  <a:gd name="T11" fmla="*/ 0 h 200"/>
                  <a:gd name="T12" fmla="*/ 57 w 59"/>
                  <a:gd name="T13" fmla="*/ 2 h 200"/>
                  <a:gd name="T14" fmla="*/ 59 w 59"/>
                  <a:gd name="T15" fmla="*/ 139 h 200"/>
                  <a:gd name="T16" fmla="*/ 58 w 59"/>
                  <a:gd name="T17" fmla="*/ 141 h 200"/>
                  <a:gd name="T18" fmla="*/ 5 w 59"/>
                  <a:gd name="T19" fmla="*/ 199 h 200"/>
                  <a:gd name="T20" fmla="*/ 3 w 59"/>
                  <a:gd name="T21"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200">
                    <a:moveTo>
                      <a:pt x="3" y="200"/>
                    </a:moveTo>
                    <a:cubicBezTo>
                      <a:pt x="2" y="200"/>
                      <a:pt x="2" y="199"/>
                      <a:pt x="1" y="199"/>
                    </a:cubicBezTo>
                    <a:cubicBezTo>
                      <a:pt x="0" y="198"/>
                      <a:pt x="0" y="196"/>
                      <a:pt x="1" y="195"/>
                    </a:cubicBezTo>
                    <a:cubicBezTo>
                      <a:pt x="53" y="138"/>
                      <a:pt x="53" y="138"/>
                      <a:pt x="53" y="138"/>
                    </a:cubicBezTo>
                    <a:cubicBezTo>
                      <a:pt x="52" y="2"/>
                      <a:pt x="52" y="2"/>
                      <a:pt x="52" y="2"/>
                    </a:cubicBezTo>
                    <a:cubicBezTo>
                      <a:pt x="52" y="1"/>
                      <a:pt x="53" y="0"/>
                      <a:pt x="54" y="0"/>
                    </a:cubicBezTo>
                    <a:cubicBezTo>
                      <a:pt x="56" y="0"/>
                      <a:pt x="57" y="1"/>
                      <a:pt x="57" y="2"/>
                    </a:cubicBezTo>
                    <a:cubicBezTo>
                      <a:pt x="59" y="139"/>
                      <a:pt x="59" y="139"/>
                      <a:pt x="59" y="139"/>
                    </a:cubicBezTo>
                    <a:cubicBezTo>
                      <a:pt x="59" y="140"/>
                      <a:pt x="59" y="140"/>
                      <a:pt x="58" y="141"/>
                    </a:cubicBezTo>
                    <a:cubicBezTo>
                      <a:pt x="5" y="199"/>
                      <a:pt x="5" y="199"/>
                      <a:pt x="5" y="199"/>
                    </a:cubicBezTo>
                    <a:cubicBezTo>
                      <a:pt x="4" y="199"/>
                      <a:pt x="4" y="200"/>
                      <a:pt x="3" y="200"/>
                    </a:cubicBezTo>
                    <a:close/>
                  </a:path>
                </a:pathLst>
              </a:custGeom>
              <a:grpFill/>
              <a:ln>
                <a:noFill/>
              </a:ln>
              <a:extLst/>
            </p:spPr>
            <p:txBody>
              <a:bodyPr anchor="ctr"/>
              <a:lstStyle/>
              <a:p>
                <a:pPr algn="ctr"/>
                <a:endParaRPr/>
              </a:p>
            </p:txBody>
          </p:sp>
          <p:sp>
            <p:nvSpPr>
              <p:cNvPr id="65" name="Freeform: Shape 127"/>
              <p:cNvSpPr>
                <a:spLocks/>
              </p:cNvSpPr>
              <p:nvPr/>
            </p:nvSpPr>
            <p:spPr bwMode="auto">
              <a:xfrm>
                <a:off x="4286596" y="3154423"/>
                <a:ext cx="9426" cy="20198"/>
              </a:xfrm>
              <a:custGeom>
                <a:avLst/>
                <a:gdLst>
                  <a:gd name="T0" fmla="*/ 3 w 6"/>
                  <a:gd name="T1" fmla="*/ 13 h 13"/>
                  <a:gd name="T2" fmla="*/ 0 w 6"/>
                  <a:gd name="T3" fmla="*/ 9 h 13"/>
                  <a:gd name="T4" fmla="*/ 0 w 6"/>
                  <a:gd name="T5" fmla="*/ 4 h 13"/>
                  <a:gd name="T6" fmla="*/ 3 w 6"/>
                  <a:gd name="T7" fmla="*/ 1 h 13"/>
                  <a:gd name="T8" fmla="*/ 6 w 6"/>
                  <a:gd name="T9" fmla="*/ 3 h 13"/>
                  <a:gd name="T10" fmla="*/ 6 w 6"/>
                  <a:gd name="T11" fmla="*/ 9 h 13"/>
                  <a:gd name="T12" fmla="*/ 3 w 6"/>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6" h="13">
                    <a:moveTo>
                      <a:pt x="3" y="13"/>
                    </a:moveTo>
                    <a:cubicBezTo>
                      <a:pt x="1" y="13"/>
                      <a:pt x="0" y="11"/>
                      <a:pt x="0" y="9"/>
                    </a:cubicBezTo>
                    <a:cubicBezTo>
                      <a:pt x="0" y="4"/>
                      <a:pt x="0" y="4"/>
                      <a:pt x="0" y="4"/>
                    </a:cubicBezTo>
                    <a:cubicBezTo>
                      <a:pt x="0" y="2"/>
                      <a:pt x="1" y="1"/>
                      <a:pt x="3" y="1"/>
                    </a:cubicBezTo>
                    <a:cubicBezTo>
                      <a:pt x="4" y="0"/>
                      <a:pt x="6" y="2"/>
                      <a:pt x="6" y="3"/>
                    </a:cubicBezTo>
                    <a:cubicBezTo>
                      <a:pt x="6" y="9"/>
                      <a:pt x="6" y="9"/>
                      <a:pt x="6" y="9"/>
                    </a:cubicBezTo>
                    <a:cubicBezTo>
                      <a:pt x="6" y="11"/>
                      <a:pt x="4" y="13"/>
                      <a:pt x="3" y="13"/>
                    </a:cubicBezTo>
                    <a:close/>
                  </a:path>
                </a:pathLst>
              </a:custGeom>
              <a:grpFill/>
              <a:ln>
                <a:noFill/>
              </a:ln>
              <a:extLst/>
            </p:spPr>
            <p:txBody>
              <a:bodyPr anchor="ctr"/>
              <a:lstStyle/>
              <a:p>
                <a:pPr algn="ctr"/>
                <a:endParaRPr/>
              </a:p>
            </p:txBody>
          </p:sp>
          <p:sp>
            <p:nvSpPr>
              <p:cNvPr id="66" name="Freeform: Shape 128"/>
              <p:cNvSpPr>
                <a:spLocks/>
              </p:cNvSpPr>
              <p:nvPr/>
            </p:nvSpPr>
            <p:spPr bwMode="auto">
              <a:xfrm>
                <a:off x="4222637" y="3180007"/>
                <a:ext cx="74731" cy="273342"/>
              </a:xfrm>
              <a:custGeom>
                <a:avLst/>
                <a:gdLst>
                  <a:gd name="T0" fmla="*/ 1 w 47"/>
                  <a:gd name="T1" fmla="*/ 171 h 172"/>
                  <a:gd name="T2" fmla="*/ 8 w 47"/>
                  <a:gd name="T3" fmla="*/ 159 h 172"/>
                  <a:gd name="T4" fmla="*/ 12 w 47"/>
                  <a:gd name="T5" fmla="*/ 163 h 172"/>
                  <a:gd name="T6" fmla="*/ 3 w 47"/>
                  <a:gd name="T7" fmla="*/ 172 h 172"/>
                  <a:gd name="T8" fmla="*/ 15 w 47"/>
                  <a:gd name="T9" fmla="*/ 155 h 172"/>
                  <a:gd name="T10" fmla="*/ 22 w 47"/>
                  <a:gd name="T11" fmla="*/ 144 h 172"/>
                  <a:gd name="T12" fmla="*/ 26 w 47"/>
                  <a:gd name="T13" fmla="*/ 147 h 172"/>
                  <a:gd name="T14" fmla="*/ 17 w 47"/>
                  <a:gd name="T15" fmla="*/ 156 h 172"/>
                  <a:gd name="T16" fmla="*/ 30 w 47"/>
                  <a:gd name="T17" fmla="*/ 139 h 172"/>
                  <a:gd name="T18" fmla="*/ 37 w 47"/>
                  <a:gd name="T19" fmla="*/ 128 h 172"/>
                  <a:gd name="T20" fmla="*/ 41 w 47"/>
                  <a:gd name="T21" fmla="*/ 131 h 172"/>
                  <a:gd name="T22" fmla="*/ 32 w 47"/>
                  <a:gd name="T23" fmla="*/ 140 h 172"/>
                  <a:gd name="T24" fmla="*/ 42 w 47"/>
                  <a:gd name="T25" fmla="*/ 122 h 172"/>
                  <a:gd name="T26" fmla="*/ 45 w 47"/>
                  <a:gd name="T27" fmla="*/ 108 h 172"/>
                  <a:gd name="T28" fmla="*/ 47 w 47"/>
                  <a:gd name="T29" fmla="*/ 122 h 172"/>
                  <a:gd name="T30" fmla="*/ 44 w 47"/>
                  <a:gd name="T31" fmla="*/ 105 h 172"/>
                  <a:gd name="T32" fmla="*/ 42 w 47"/>
                  <a:gd name="T33" fmla="*/ 90 h 172"/>
                  <a:gd name="T34" fmla="*/ 47 w 47"/>
                  <a:gd name="T35" fmla="*/ 89 h 172"/>
                  <a:gd name="T36" fmla="*/ 44 w 47"/>
                  <a:gd name="T37" fmla="*/ 105 h 172"/>
                  <a:gd name="T38" fmla="*/ 41 w 47"/>
                  <a:gd name="T39" fmla="*/ 80 h 172"/>
                  <a:gd name="T40" fmla="*/ 44 w 47"/>
                  <a:gd name="T41" fmla="*/ 65 h 172"/>
                  <a:gd name="T42" fmla="*/ 47 w 47"/>
                  <a:gd name="T43" fmla="*/ 80 h 172"/>
                  <a:gd name="T44" fmla="*/ 44 w 47"/>
                  <a:gd name="T45" fmla="*/ 61 h 172"/>
                  <a:gd name="T46" fmla="*/ 41 w 47"/>
                  <a:gd name="T47" fmla="*/ 47 h 172"/>
                  <a:gd name="T48" fmla="*/ 46 w 47"/>
                  <a:gd name="T49" fmla="*/ 46 h 172"/>
                  <a:gd name="T50" fmla="*/ 44 w 47"/>
                  <a:gd name="T51" fmla="*/ 61 h 172"/>
                  <a:gd name="T52" fmla="*/ 41 w 47"/>
                  <a:gd name="T53" fmla="*/ 35 h 172"/>
                  <a:gd name="T54" fmla="*/ 43 w 47"/>
                  <a:gd name="T55" fmla="*/ 22 h 172"/>
                  <a:gd name="T56" fmla="*/ 46 w 47"/>
                  <a:gd name="T57" fmla="*/ 35 h 172"/>
                  <a:gd name="T58" fmla="*/ 43 w 47"/>
                  <a:gd name="T59" fmla="*/ 37 h 172"/>
                  <a:gd name="T60" fmla="*/ 40 w 47"/>
                  <a:gd name="T61" fmla="*/ 12 h 172"/>
                  <a:gd name="T62" fmla="*/ 43 w 47"/>
                  <a:gd name="T63" fmla="*/ 0 h 172"/>
                  <a:gd name="T64" fmla="*/ 46 w 47"/>
                  <a:gd name="T65" fmla="*/ 1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172">
                    <a:moveTo>
                      <a:pt x="3" y="172"/>
                    </a:moveTo>
                    <a:cubicBezTo>
                      <a:pt x="2" y="172"/>
                      <a:pt x="1" y="172"/>
                      <a:pt x="1" y="171"/>
                    </a:cubicBezTo>
                    <a:cubicBezTo>
                      <a:pt x="0" y="170"/>
                      <a:pt x="0" y="168"/>
                      <a:pt x="1" y="167"/>
                    </a:cubicBezTo>
                    <a:cubicBezTo>
                      <a:pt x="8" y="159"/>
                      <a:pt x="8" y="159"/>
                      <a:pt x="8" y="159"/>
                    </a:cubicBezTo>
                    <a:cubicBezTo>
                      <a:pt x="9" y="158"/>
                      <a:pt x="11" y="158"/>
                      <a:pt x="12" y="159"/>
                    </a:cubicBezTo>
                    <a:cubicBezTo>
                      <a:pt x="13" y="160"/>
                      <a:pt x="13" y="162"/>
                      <a:pt x="12" y="163"/>
                    </a:cubicBezTo>
                    <a:cubicBezTo>
                      <a:pt x="5" y="171"/>
                      <a:pt x="5" y="171"/>
                      <a:pt x="5" y="171"/>
                    </a:cubicBezTo>
                    <a:cubicBezTo>
                      <a:pt x="4" y="171"/>
                      <a:pt x="3" y="172"/>
                      <a:pt x="3" y="172"/>
                    </a:cubicBezTo>
                    <a:close/>
                    <a:moveTo>
                      <a:pt x="17" y="156"/>
                    </a:moveTo>
                    <a:cubicBezTo>
                      <a:pt x="16" y="156"/>
                      <a:pt x="16" y="156"/>
                      <a:pt x="15" y="155"/>
                    </a:cubicBezTo>
                    <a:cubicBezTo>
                      <a:pt x="14" y="154"/>
                      <a:pt x="14" y="153"/>
                      <a:pt x="15" y="151"/>
                    </a:cubicBezTo>
                    <a:cubicBezTo>
                      <a:pt x="22" y="144"/>
                      <a:pt x="22" y="144"/>
                      <a:pt x="22" y="144"/>
                    </a:cubicBezTo>
                    <a:cubicBezTo>
                      <a:pt x="23" y="142"/>
                      <a:pt x="25" y="142"/>
                      <a:pt x="26" y="143"/>
                    </a:cubicBezTo>
                    <a:cubicBezTo>
                      <a:pt x="27" y="144"/>
                      <a:pt x="27" y="146"/>
                      <a:pt x="26" y="147"/>
                    </a:cubicBezTo>
                    <a:cubicBezTo>
                      <a:pt x="19" y="155"/>
                      <a:pt x="19" y="155"/>
                      <a:pt x="19" y="155"/>
                    </a:cubicBezTo>
                    <a:cubicBezTo>
                      <a:pt x="19" y="156"/>
                      <a:pt x="18" y="156"/>
                      <a:pt x="17" y="156"/>
                    </a:cubicBezTo>
                    <a:close/>
                    <a:moveTo>
                      <a:pt x="32" y="140"/>
                    </a:moveTo>
                    <a:cubicBezTo>
                      <a:pt x="31" y="140"/>
                      <a:pt x="30" y="140"/>
                      <a:pt x="30" y="139"/>
                    </a:cubicBezTo>
                    <a:cubicBezTo>
                      <a:pt x="29" y="138"/>
                      <a:pt x="29" y="137"/>
                      <a:pt x="30" y="136"/>
                    </a:cubicBezTo>
                    <a:cubicBezTo>
                      <a:pt x="37" y="128"/>
                      <a:pt x="37" y="128"/>
                      <a:pt x="37" y="128"/>
                    </a:cubicBezTo>
                    <a:cubicBezTo>
                      <a:pt x="38" y="127"/>
                      <a:pt x="40" y="127"/>
                      <a:pt x="41" y="128"/>
                    </a:cubicBezTo>
                    <a:cubicBezTo>
                      <a:pt x="42" y="129"/>
                      <a:pt x="42" y="130"/>
                      <a:pt x="41" y="131"/>
                    </a:cubicBezTo>
                    <a:cubicBezTo>
                      <a:pt x="34" y="139"/>
                      <a:pt x="34" y="139"/>
                      <a:pt x="34" y="139"/>
                    </a:cubicBezTo>
                    <a:cubicBezTo>
                      <a:pt x="33" y="140"/>
                      <a:pt x="32" y="140"/>
                      <a:pt x="32" y="140"/>
                    </a:cubicBezTo>
                    <a:close/>
                    <a:moveTo>
                      <a:pt x="45" y="125"/>
                    </a:moveTo>
                    <a:cubicBezTo>
                      <a:pt x="43" y="125"/>
                      <a:pt x="42" y="123"/>
                      <a:pt x="42" y="122"/>
                    </a:cubicBezTo>
                    <a:cubicBezTo>
                      <a:pt x="42" y="111"/>
                      <a:pt x="42" y="111"/>
                      <a:pt x="42" y="111"/>
                    </a:cubicBezTo>
                    <a:cubicBezTo>
                      <a:pt x="42" y="109"/>
                      <a:pt x="43" y="108"/>
                      <a:pt x="45" y="108"/>
                    </a:cubicBezTo>
                    <a:cubicBezTo>
                      <a:pt x="46" y="108"/>
                      <a:pt x="47" y="109"/>
                      <a:pt x="47" y="110"/>
                    </a:cubicBezTo>
                    <a:cubicBezTo>
                      <a:pt x="47" y="122"/>
                      <a:pt x="47" y="122"/>
                      <a:pt x="47" y="122"/>
                    </a:cubicBezTo>
                    <a:cubicBezTo>
                      <a:pt x="47" y="123"/>
                      <a:pt x="46" y="125"/>
                      <a:pt x="45" y="125"/>
                    </a:cubicBezTo>
                    <a:close/>
                    <a:moveTo>
                      <a:pt x="44" y="105"/>
                    </a:moveTo>
                    <a:cubicBezTo>
                      <a:pt x="43" y="105"/>
                      <a:pt x="42" y="103"/>
                      <a:pt x="42" y="101"/>
                    </a:cubicBezTo>
                    <a:cubicBezTo>
                      <a:pt x="42" y="90"/>
                      <a:pt x="42" y="90"/>
                      <a:pt x="42" y="90"/>
                    </a:cubicBezTo>
                    <a:cubicBezTo>
                      <a:pt x="42" y="88"/>
                      <a:pt x="43" y="87"/>
                      <a:pt x="44" y="87"/>
                    </a:cubicBezTo>
                    <a:cubicBezTo>
                      <a:pt x="46" y="86"/>
                      <a:pt x="47" y="88"/>
                      <a:pt x="47" y="89"/>
                    </a:cubicBezTo>
                    <a:cubicBezTo>
                      <a:pt x="47" y="101"/>
                      <a:pt x="47" y="101"/>
                      <a:pt x="47" y="101"/>
                    </a:cubicBezTo>
                    <a:cubicBezTo>
                      <a:pt x="47" y="103"/>
                      <a:pt x="46" y="105"/>
                      <a:pt x="44" y="105"/>
                    </a:cubicBezTo>
                    <a:close/>
                    <a:moveTo>
                      <a:pt x="44" y="85"/>
                    </a:moveTo>
                    <a:cubicBezTo>
                      <a:pt x="43" y="85"/>
                      <a:pt x="41" y="82"/>
                      <a:pt x="41" y="80"/>
                    </a:cubicBezTo>
                    <a:cubicBezTo>
                      <a:pt x="41" y="69"/>
                      <a:pt x="41" y="69"/>
                      <a:pt x="41" y="69"/>
                    </a:cubicBezTo>
                    <a:cubicBezTo>
                      <a:pt x="41" y="67"/>
                      <a:pt x="42" y="65"/>
                      <a:pt x="44" y="65"/>
                    </a:cubicBezTo>
                    <a:cubicBezTo>
                      <a:pt x="45" y="65"/>
                      <a:pt x="47" y="66"/>
                      <a:pt x="47" y="68"/>
                    </a:cubicBezTo>
                    <a:cubicBezTo>
                      <a:pt x="47" y="80"/>
                      <a:pt x="47" y="80"/>
                      <a:pt x="47" y="80"/>
                    </a:cubicBezTo>
                    <a:cubicBezTo>
                      <a:pt x="47" y="82"/>
                      <a:pt x="46" y="85"/>
                      <a:pt x="44" y="85"/>
                    </a:cubicBezTo>
                    <a:close/>
                    <a:moveTo>
                      <a:pt x="44" y="61"/>
                    </a:moveTo>
                    <a:cubicBezTo>
                      <a:pt x="42" y="61"/>
                      <a:pt x="41" y="59"/>
                      <a:pt x="41" y="58"/>
                    </a:cubicBezTo>
                    <a:cubicBezTo>
                      <a:pt x="41" y="47"/>
                      <a:pt x="41" y="47"/>
                      <a:pt x="41" y="47"/>
                    </a:cubicBezTo>
                    <a:cubicBezTo>
                      <a:pt x="41" y="45"/>
                      <a:pt x="42" y="44"/>
                      <a:pt x="44" y="44"/>
                    </a:cubicBezTo>
                    <a:cubicBezTo>
                      <a:pt x="45" y="43"/>
                      <a:pt x="46" y="45"/>
                      <a:pt x="46" y="46"/>
                    </a:cubicBezTo>
                    <a:cubicBezTo>
                      <a:pt x="47" y="58"/>
                      <a:pt x="47" y="58"/>
                      <a:pt x="47" y="58"/>
                    </a:cubicBezTo>
                    <a:cubicBezTo>
                      <a:pt x="47" y="59"/>
                      <a:pt x="45" y="61"/>
                      <a:pt x="44" y="61"/>
                    </a:cubicBezTo>
                    <a:close/>
                    <a:moveTo>
                      <a:pt x="43" y="37"/>
                    </a:moveTo>
                    <a:cubicBezTo>
                      <a:pt x="42" y="37"/>
                      <a:pt x="41" y="36"/>
                      <a:pt x="41" y="35"/>
                    </a:cubicBezTo>
                    <a:cubicBezTo>
                      <a:pt x="41" y="24"/>
                      <a:pt x="41" y="24"/>
                      <a:pt x="41" y="24"/>
                    </a:cubicBezTo>
                    <a:cubicBezTo>
                      <a:pt x="41" y="23"/>
                      <a:pt x="42" y="22"/>
                      <a:pt x="43" y="22"/>
                    </a:cubicBezTo>
                    <a:cubicBezTo>
                      <a:pt x="45" y="22"/>
                      <a:pt x="46" y="23"/>
                      <a:pt x="46" y="25"/>
                    </a:cubicBezTo>
                    <a:cubicBezTo>
                      <a:pt x="46" y="35"/>
                      <a:pt x="46" y="35"/>
                      <a:pt x="46" y="35"/>
                    </a:cubicBezTo>
                    <a:cubicBezTo>
                      <a:pt x="46" y="36"/>
                      <a:pt x="45" y="37"/>
                      <a:pt x="44" y="37"/>
                    </a:cubicBezTo>
                    <a:lnTo>
                      <a:pt x="43" y="37"/>
                    </a:lnTo>
                    <a:close/>
                    <a:moveTo>
                      <a:pt x="43" y="13"/>
                    </a:moveTo>
                    <a:cubicBezTo>
                      <a:pt x="42" y="13"/>
                      <a:pt x="40" y="14"/>
                      <a:pt x="40" y="12"/>
                    </a:cubicBezTo>
                    <a:cubicBezTo>
                      <a:pt x="40" y="2"/>
                      <a:pt x="40" y="2"/>
                      <a:pt x="40" y="2"/>
                    </a:cubicBezTo>
                    <a:cubicBezTo>
                      <a:pt x="40" y="1"/>
                      <a:pt x="41" y="0"/>
                      <a:pt x="43" y="0"/>
                    </a:cubicBezTo>
                    <a:cubicBezTo>
                      <a:pt x="44" y="0"/>
                      <a:pt x="46" y="1"/>
                      <a:pt x="46" y="3"/>
                    </a:cubicBezTo>
                    <a:cubicBezTo>
                      <a:pt x="46" y="12"/>
                      <a:pt x="46" y="12"/>
                      <a:pt x="46" y="12"/>
                    </a:cubicBezTo>
                    <a:cubicBezTo>
                      <a:pt x="46" y="13"/>
                      <a:pt x="45" y="13"/>
                      <a:pt x="43" y="13"/>
                    </a:cubicBezTo>
                    <a:close/>
                  </a:path>
                </a:pathLst>
              </a:custGeom>
              <a:grpFill/>
              <a:ln>
                <a:noFill/>
              </a:ln>
              <a:extLst/>
            </p:spPr>
            <p:txBody>
              <a:bodyPr anchor="ctr"/>
              <a:lstStyle/>
              <a:p>
                <a:pPr algn="ctr"/>
                <a:endParaRPr/>
              </a:p>
            </p:txBody>
          </p:sp>
          <p:sp>
            <p:nvSpPr>
              <p:cNvPr id="67" name="Freeform: Shape 129"/>
              <p:cNvSpPr>
                <a:spLocks/>
              </p:cNvSpPr>
              <p:nvPr/>
            </p:nvSpPr>
            <p:spPr bwMode="auto">
              <a:xfrm>
                <a:off x="4205132" y="3456715"/>
                <a:ext cx="14138" cy="16158"/>
              </a:xfrm>
              <a:custGeom>
                <a:avLst/>
                <a:gdLst>
                  <a:gd name="T0" fmla="*/ 3 w 9"/>
                  <a:gd name="T1" fmla="*/ 10 h 10"/>
                  <a:gd name="T2" fmla="*/ 1 w 9"/>
                  <a:gd name="T3" fmla="*/ 9 h 10"/>
                  <a:gd name="T4" fmla="*/ 1 w 9"/>
                  <a:gd name="T5" fmla="*/ 5 h 10"/>
                  <a:gd name="T6" fmla="*/ 4 w 9"/>
                  <a:gd name="T7" fmla="*/ 1 h 10"/>
                  <a:gd name="T8" fmla="*/ 8 w 9"/>
                  <a:gd name="T9" fmla="*/ 1 h 10"/>
                  <a:gd name="T10" fmla="*/ 8 w 9"/>
                  <a:gd name="T11" fmla="*/ 5 h 10"/>
                  <a:gd name="T12" fmla="*/ 5 w 9"/>
                  <a:gd name="T13" fmla="*/ 9 h 10"/>
                  <a:gd name="T14" fmla="*/ 3 w 9"/>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10"/>
                    </a:moveTo>
                    <a:cubicBezTo>
                      <a:pt x="2" y="10"/>
                      <a:pt x="1" y="9"/>
                      <a:pt x="1" y="9"/>
                    </a:cubicBezTo>
                    <a:cubicBezTo>
                      <a:pt x="0" y="8"/>
                      <a:pt x="0" y="6"/>
                      <a:pt x="1" y="5"/>
                    </a:cubicBezTo>
                    <a:cubicBezTo>
                      <a:pt x="4" y="1"/>
                      <a:pt x="4" y="1"/>
                      <a:pt x="4" y="1"/>
                    </a:cubicBezTo>
                    <a:cubicBezTo>
                      <a:pt x="5" y="0"/>
                      <a:pt x="7" y="0"/>
                      <a:pt x="8" y="1"/>
                    </a:cubicBezTo>
                    <a:cubicBezTo>
                      <a:pt x="9" y="2"/>
                      <a:pt x="9" y="4"/>
                      <a:pt x="8" y="5"/>
                    </a:cubicBezTo>
                    <a:cubicBezTo>
                      <a:pt x="5" y="9"/>
                      <a:pt x="5" y="9"/>
                      <a:pt x="5" y="9"/>
                    </a:cubicBezTo>
                    <a:cubicBezTo>
                      <a:pt x="4" y="9"/>
                      <a:pt x="3" y="10"/>
                      <a:pt x="3" y="10"/>
                    </a:cubicBezTo>
                    <a:close/>
                  </a:path>
                </a:pathLst>
              </a:custGeom>
              <a:grpFill/>
              <a:ln>
                <a:noFill/>
              </a:ln>
              <a:extLst/>
            </p:spPr>
            <p:txBody>
              <a:bodyPr anchor="ctr"/>
              <a:lstStyle/>
              <a:p>
                <a:pPr algn="ctr"/>
                <a:endParaRPr/>
              </a:p>
            </p:txBody>
          </p:sp>
          <p:sp>
            <p:nvSpPr>
              <p:cNvPr id="68" name="Freeform: Shape 130"/>
              <p:cNvSpPr>
                <a:spLocks/>
              </p:cNvSpPr>
              <p:nvPr/>
            </p:nvSpPr>
            <p:spPr bwMode="auto">
              <a:xfrm>
                <a:off x="4289289" y="3372558"/>
                <a:ext cx="17505" cy="6059"/>
              </a:xfrm>
              <a:custGeom>
                <a:avLst/>
                <a:gdLst>
                  <a:gd name="T0" fmla="*/ 8 w 11"/>
                  <a:gd name="T1" fmla="*/ 4 h 4"/>
                  <a:gd name="T2" fmla="*/ 8 w 11"/>
                  <a:gd name="T3" fmla="*/ 4 h 4"/>
                  <a:gd name="T4" fmla="*/ 3 w 11"/>
                  <a:gd name="T5" fmla="*/ 4 h 4"/>
                  <a:gd name="T6" fmla="*/ 0 w 11"/>
                  <a:gd name="T7" fmla="*/ 2 h 4"/>
                  <a:gd name="T8" fmla="*/ 3 w 11"/>
                  <a:gd name="T9" fmla="*/ 0 h 4"/>
                  <a:gd name="T10" fmla="*/ 3 w 11"/>
                  <a:gd name="T11" fmla="*/ 0 h 4"/>
                  <a:gd name="T12" fmla="*/ 8 w 11"/>
                  <a:gd name="T13" fmla="*/ 0 h 4"/>
                  <a:gd name="T14" fmla="*/ 11 w 11"/>
                  <a:gd name="T15" fmla="*/ 2 h 4"/>
                  <a:gd name="T16" fmla="*/ 8 w 11"/>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4">
                    <a:moveTo>
                      <a:pt x="8" y="4"/>
                    </a:moveTo>
                    <a:cubicBezTo>
                      <a:pt x="8" y="4"/>
                      <a:pt x="8" y="4"/>
                      <a:pt x="8" y="4"/>
                    </a:cubicBezTo>
                    <a:cubicBezTo>
                      <a:pt x="3" y="4"/>
                      <a:pt x="3" y="4"/>
                      <a:pt x="3" y="4"/>
                    </a:cubicBezTo>
                    <a:cubicBezTo>
                      <a:pt x="1" y="4"/>
                      <a:pt x="0" y="4"/>
                      <a:pt x="0" y="2"/>
                    </a:cubicBezTo>
                    <a:cubicBezTo>
                      <a:pt x="0" y="1"/>
                      <a:pt x="1" y="0"/>
                      <a:pt x="3" y="0"/>
                    </a:cubicBezTo>
                    <a:cubicBezTo>
                      <a:pt x="3" y="0"/>
                      <a:pt x="3" y="0"/>
                      <a:pt x="3" y="0"/>
                    </a:cubicBezTo>
                    <a:cubicBezTo>
                      <a:pt x="8" y="0"/>
                      <a:pt x="8" y="0"/>
                      <a:pt x="8" y="0"/>
                    </a:cubicBezTo>
                    <a:cubicBezTo>
                      <a:pt x="10" y="0"/>
                      <a:pt x="11" y="0"/>
                      <a:pt x="11" y="2"/>
                    </a:cubicBezTo>
                    <a:cubicBezTo>
                      <a:pt x="11" y="3"/>
                      <a:pt x="10" y="4"/>
                      <a:pt x="8" y="4"/>
                    </a:cubicBezTo>
                    <a:close/>
                  </a:path>
                </a:pathLst>
              </a:custGeom>
              <a:grpFill/>
              <a:ln>
                <a:noFill/>
              </a:ln>
              <a:extLst/>
            </p:spPr>
            <p:txBody>
              <a:bodyPr anchor="ctr"/>
              <a:lstStyle/>
              <a:p>
                <a:pPr algn="ctr"/>
                <a:endParaRPr/>
              </a:p>
            </p:txBody>
          </p:sp>
          <p:sp>
            <p:nvSpPr>
              <p:cNvPr id="69" name="Freeform: Shape 131"/>
              <p:cNvSpPr>
                <a:spLocks/>
              </p:cNvSpPr>
              <p:nvPr/>
            </p:nvSpPr>
            <p:spPr bwMode="auto">
              <a:xfrm>
                <a:off x="4316893" y="3365826"/>
                <a:ext cx="175046" cy="14138"/>
              </a:xfrm>
              <a:custGeom>
                <a:avLst/>
                <a:gdLst>
                  <a:gd name="T0" fmla="*/ 108 w 110"/>
                  <a:gd name="T1" fmla="*/ 8 h 9"/>
                  <a:gd name="T2" fmla="*/ 107 w 110"/>
                  <a:gd name="T3" fmla="*/ 8 h 9"/>
                  <a:gd name="T4" fmla="*/ 96 w 110"/>
                  <a:gd name="T5" fmla="*/ 9 h 9"/>
                  <a:gd name="T6" fmla="*/ 93 w 110"/>
                  <a:gd name="T7" fmla="*/ 6 h 9"/>
                  <a:gd name="T8" fmla="*/ 96 w 110"/>
                  <a:gd name="T9" fmla="*/ 4 h 9"/>
                  <a:gd name="T10" fmla="*/ 108 w 110"/>
                  <a:gd name="T11" fmla="*/ 4 h 9"/>
                  <a:gd name="T12" fmla="*/ 110 w 110"/>
                  <a:gd name="T13" fmla="*/ 6 h 9"/>
                  <a:gd name="T14" fmla="*/ 108 w 110"/>
                  <a:gd name="T15" fmla="*/ 8 h 9"/>
                  <a:gd name="T16" fmla="*/ 84 w 110"/>
                  <a:gd name="T17" fmla="*/ 8 h 9"/>
                  <a:gd name="T18" fmla="*/ 84 w 110"/>
                  <a:gd name="T19" fmla="*/ 8 h 9"/>
                  <a:gd name="T20" fmla="*/ 73 w 110"/>
                  <a:gd name="T21" fmla="*/ 9 h 9"/>
                  <a:gd name="T22" fmla="*/ 70 w 110"/>
                  <a:gd name="T23" fmla="*/ 4 h 9"/>
                  <a:gd name="T24" fmla="*/ 73 w 110"/>
                  <a:gd name="T25" fmla="*/ 0 h 9"/>
                  <a:gd name="T26" fmla="*/ 73 w 110"/>
                  <a:gd name="T27" fmla="*/ 0 h 9"/>
                  <a:gd name="T28" fmla="*/ 84 w 110"/>
                  <a:gd name="T29" fmla="*/ 2 h 9"/>
                  <a:gd name="T30" fmla="*/ 87 w 110"/>
                  <a:gd name="T31" fmla="*/ 5 h 9"/>
                  <a:gd name="T32" fmla="*/ 84 w 110"/>
                  <a:gd name="T33" fmla="*/ 8 h 9"/>
                  <a:gd name="T34" fmla="*/ 61 w 110"/>
                  <a:gd name="T35" fmla="*/ 8 h 9"/>
                  <a:gd name="T36" fmla="*/ 61 w 110"/>
                  <a:gd name="T37" fmla="*/ 8 h 9"/>
                  <a:gd name="T38" fmla="*/ 49 w 110"/>
                  <a:gd name="T39" fmla="*/ 9 h 9"/>
                  <a:gd name="T40" fmla="*/ 47 w 110"/>
                  <a:gd name="T41" fmla="*/ 4 h 9"/>
                  <a:gd name="T42" fmla="*/ 49 w 110"/>
                  <a:gd name="T43" fmla="*/ 0 h 9"/>
                  <a:gd name="T44" fmla="*/ 49 w 110"/>
                  <a:gd name="T45" fmla="*/ 0 h 9"/>
                  <a:gd name="T46" fmla="*/ 61 w 110"/>
                  <a:gd name="T47" fmla="*/ 2 h 9"/>
                  <a:gd name="T48" fmla="*/ 64 w 110"/>
                  <a:gd name="T49" fmla="*/ 5 h 9"/>
                  <a:gd name="T50" fmla="*/ 61 w 110"/>
                  <a:gd name="T51" fmla="*/ 8 h 9"/>
                  <a:gd name="T52" fmla="*/ 38 w 110"/>
                  <a:gd name="T53" fmla="*/ 8 h 9"/>
                  <a:gd name="T54" fmla="*/ 38 w 110"/>
                  <a:gd name="T55" fmla="*/ 8 h 9"/>
                  <a:gd name="T56" fmla="*/ 26 w 110"/>
                  <a:gd name="T57" fmla="*/ 8 h 9"/>
                  <a:gd name="T58" fmla="*/ 23 w 110"/>
                  <a:gd name="T59" fmla="*/ 4 h 9"/>
                  <a:gd name="T60" fmla="*/ 26 w 110"/>
                  <a:gd name="T61" fmla="*/ 0 h 9"/>
                  <a:gd name="T62" fmla="*/ 26 w 110"/>
                  <a:gd name="T63" fmla="*/ 0 h 9"/>
                  <a:gd name="T64" fmla="*/ 38 w 110"/>
                  <a:gd name="T65" fmla="*/ 2 h 9"/>
                  <a:gd name="T66" fmla="*/ 40 w 110"/>
                  <a:gd name="T67" fmla="*/ 5 h 9"/>
                  <a:gd name="T68" fmla="*/ 38 w 110"/>
                  <a:gd name="T69" fmla="*/ 8 h 9"/>
                  <a:gd name="T70" fmla="*/ 14 w 110"/>
                  <a:gd name="T71" fmla="*/ 8 h 9"/>
                  <a:gd name="T72" fmla="*/ 14 w 110"/>
                  <a:gd name="T73" fmla="*/ 8 h 9"/>
                  <a:gd name="T74" fmla="*/ 3 w 110"/>
                  <a:gd name="T75" fmla="*/ 8 h 9"/>
                  <a:gd name="T76" fmla="*/ 0 w 110"/>
                  <a:gd name="T77" fmla="*/ 4 h 9"/>
                  <a:gd name="T78" fmla="*/ 3 w 110"/>
                  <a:gd name="T79" fmla="*/ 0 h 9"/>
                  <a:gd name="T80" fmla="*/ 3 w 110"/>
                  <a:gd name="T81" fmla="*/ 0 h 9"/>
                  <a:gd name="T82" fmla="*/ 15 w 110"/>
                  <a:gd name="T83" fmla="*/ 2 h 9"/>
                  <a:gd name="T84" fmla="*/ 17 w 110"/>
                  <a:gd name="T85" fmla="*/ 5 h 9"/>
                  <a:gd name="T86" fmla="*/ 14 w 110"/>
                  <a:gd name="T8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0" h="9">
                    <a:moveTo>
                      <a:pt x="108" y="8"/>
                    </a:moveTo>
                    <a:cubicBezTo>
                      <a:pt x="107" y="8"/>
                      <a:pt x="107" y="8"/>
                      <a:pt x="107" y="8"/>
                    </a:cubicBezTo>
                    <a:cubicBezTo>
                      <a:pt x="96" y="9"/>
                      <a:pt x="96" y="9"/>
                      <a:pt x="96" y="9"/>
                    </a:cubicBezTo>
                    <a:cubicBezTo>
                      <a:pt x="94" y="9"/>
                      <a:pt x="93" y="8"/>
                      <a:pt x="93" y="6"/>
                    </a:cubicBezTo>
                    <a:cubicBezTo>
                      <a:pt x="93" y="5"/>
                      <a:pt x="94" y="4"/>
                      <a:pt x="96" y="4"/>
                    </a:cubicBezTo>
                    <a:cubicBezTo>
                      <a:pt x="108" y="4"/>
                      <a:pt x="108" y="4"/>
                      <a:pt x="108" y="4"/>
                    </a:cubicBezTo>
                    <a:cubicBezTo>
                      <a:pt x="109" y="4"/>
                      <a:pt x="110" y="4"/>
                      <a:pt x="110" y="6"/>
                    </a:cubicBezTo>
                    <a:cubicBezTo>
                      <a:pt x="110" y="8"/>
                      <a:pt x="109" y="8"/>
                      <a:pt x="108" y="8"/>
                    </a:cubicBezTo>
                    <a:close/>
                    <a:moveTo>
                      <a:pt x="84" y="8"/>
                    </a:moveTo>
                    <a:cubicBezTo>
                      <a:pt x="84" y="8"/>
                      <a:pt x="84" y="8"/>
                      <a:pt x="84" y="8"/>
                    </a:cubicBezTo>
                    <a:cubicBezTo>
                      <a:pt x="73" y="9"/>
                      <a:pt x="73" y="9"/>
                      <a:pt x="73" y="9"/>
                    </a:cubicBezTo>
                    <a:cubicBezTo>
                      <a:pt x="71" y="9"/>
                      <a:pt x="70" y="6"/>
                      <a:pt x="70" y="4"/>
                    </a:cubicBezTo>
                    <a:cubicBezTo>
                      <a:pt x="70" y="3"/>
                      <a:pt x="71" y="0"/>
                      <a:pt x="73" y="0"/>
                    </a:cubicBezTo>
                    <a:cubicBezTo>
                      <a:pt x="73" y="0"/>
                      <a:pt x="73" y="0"/>
                      <a:pt x="73" y="0"/>
                    </a:cubicBezTo>
                    <a:cubicBezTo>
                      <a:pt x="84" y="2"/>
                      <a:pt x="84" y="2"/>
                      <a:pt x="84" y="2"/>
                    </a:cubicBezTo>
                    <a:cubicBezTo>
                      <a:pt x="86" y="2"/>
                      <a:pt x="87" y="3"/>
                      <a:pt x="87" y="5"/>
                    </a:cubicBezTo>
                    <a:cubicBezTo>
                      <a:pt x="87" y="6"/>
                      <a:pt x="86" y="8"/>
                      <a:pt x="84" y="8"/>
                    </a:cubicBezTo>
                    <a:close/>
                    <a:moveTo>
                      <a:pt x="61" y="8"/>
                    </a:moveTo>
                    <a:cubicBezTo>
                      <a:pt x="61" y="8"/>
                      <a:pt x="61" y="8"/>
                      <a:pt x="61" y="8"/>
                    </a:cubicBezTo>
                    <a:cubicBezTo>
                      <a:pt x="49" y="9"/>
                      <a:pt x="49" y="9"/>
                      <a:pt x="49" y="9"/>
                    </a:cubicBezTo>
                    <a:cubicBezTo>
                      <a:pt x="48" y="9"/>
                      <a:pt x="47" y="6"/>
                      <a:pt x="47" y="4"/>
                    </a:cubicBezTo>
                    <a:cubicBezTo>
                      <a:pt x="47" y="3"/>
                      <a:pt x="48" y="0"/>
                      <a:pt x="49" y="0"/>
                    </a:cubicBezTo>
                    <a:cubicBezTo>
                      <a:pt x="49" y="0"/>
                      <a:pt x="49" y="0"/>
                      <a:pt x="49" y="0"/>
                    </a:cubicBezTo>
                    <a:cubicBezTo>
                      <a:pt x="61" y="2"/>
                      <a:pt x="61" y="2"/>
                      <a:pt x="61" y="2"/>
                    </a:cubicBezTo>
                    <a:cubicBezTo>
                      <a:pt x="63" y="2"/>
                      <a:pt x="64" y="3"/>
                      <a:pt x="64" y="5"/>
                    </a:cubicBezTo>
                    <a:cubicBezTo>
                      <a:pt x="64" y="6"/>
                      <a:pt x="63" y="8"/>
                      <a:pt x="61" y="8"/>
                    </a:cubicBezTo>
                    <a:close/>
                    <a:moveTo>
                      <a:pt x="38" y="8"/>
                    </a:moveTo>
                    <a:cubicBezTo>
                      <a:pt x="38" y="8"/>
                      <a:pt x="38" y="8"/>
                      <a:pt x="38" y="8"/>
                    </a:cubicBezTo>
                    <a:cubicBezTo>
                      <a:pt x="26" y="8"/>
                      <a:pt x="26" y="8"/>
                      <a:pt x="26" y="8"/>
                    </a:cubicBezTo>
                    <a:cubicBezTo>
                      <a:pt x="25" y="8"/>
                      <a:pt x="23" y="6"/>
                      <a:pt x="23" y="4"/>
                    </a:cubicBezTo>
                    <a:cubicBezTo>
                      <a:pt x="23" y="3"/>
                      <a:pt x="25" y="0"/>
                      <a:pt x="26" y="0"/>
                    </a:cubicBezTo>
                    <a:cubicBezTo>
                      <a:pt x="26" y="0"/>
                      <a:pt x="26" y="0"/>
                      <a:pt x="26" y="0"/>
                    </a:cubicBezTo>
                    <a:cubicBezTo>
                      <a:pt x="38" y="2"/>
                      <a:pt x="38" y="2"/>
                      <a:pt x="38" y="2"/>
                    </a:cubicBezTo>
                    <a:cubicBezTo>
                      <a:pt x="39" y="2"/>
                      <a:pt x="40" y="3"/>
                      <a:pt x="40" y="5"/>
                    </a:cubicBezTo>
                    <a:cubicBezTo>
                      <a:pt x="40" y="6"/>
                      <a:pt x="39" y="8"/>
                      <a:pt x="38" y="8"/>
                    </a:cubicBezTo>
                    <a:close/>
                    <a:moveTo>
                      <a:pt x="14" y="8"/>
                    </a:moveTo>
                    <a:cubicBezTo>
                      <a:pt x="14" y="8"/>
                      <a:pt x="14" y="8"/>
                      <a:pt x="14" y="8"/>
                    </a:cubicBezTo>
                    <a:cubicBezTo>
                      <a:pt x="3" y="8"/>
                      <a:pt x="3" y="8"/>
                      <a:pt x="3" y="8"/>
                    </a:cubicBezTo>
                    <a:cubicBezTo>
                      <a:pt x="1" y="8"/>
                      <a:pt x="0" y="6"/>
                      <a:pt x="0" y="4"/>
                    </a:cubicBezTo>
                    <a:cubicBezTo>
                      <a:pt x="0" y="3"/>
                      <a:pt x="1" y="0"/>
                      <a:pt x="3" y="0"/>
                    </a:cubicBezTo>
                    <a:cubicBezTo>
                      <a:pt x="3" y="0"/>
                      <a:pt x="3" y="0"/>
                      <a:pt x="3" y="0"/>
                    </a:cubicBezTo>
                    <a:cubicBezTo>
                      <a:pt x="15" y="2"/>
                      <a:pt x="15" y="2"/>
                      <a:pt x="15" y="2"/>
                    </a:cubicBezTo>
                    <a:cubicBezTo>
                      <a:pt x="16" y="2"/>
                      <a:pt x="17" y="3"/>
                      <a:pt x="17" y="5"/>
                    </a:cubicBezTo>
                    <a:cubicBezTo>
                      <a:pt x="17" y="6"/>
                      <a:pt x="16" y="8"/>
                      <a:pt x="14" y="8"/>
                    </a:cubicBezTo>
                    <a:close/>
                  </a:path>
                </a:pathLst>
              </a:custGeom>
              <a:grpFill/>
              <a:ln>
                <a:noFill/>
              </a:ln>
              <a:extLst/>
            </p:spPr>
            <p:txBody>
              <a:bodyPr anchor="ctr"/>
              <a:lstStyle/>
              <a:p>
                <a:pPr algn="ctr"/>
                <a:endParaRPr/>
              </a:p>
            </p:txBody>
          </p:sp>
          <p:sp>
            <p:nvSpPr>
              <p:cNvPr id="70" name="Freeform: Shape 132"/>
              <p:cNvSpPr>
                <a:spLocks/>
              </p:cNvSpPr>
              <p:nvPr/>
            </p:nvSpPr>
            <p:spPr bwMode="auto">
              <a:xfrm>
                <a:off x="4501365" y="3372558"/>
                <a:ext cx="17505" cy="7406"/>
              </a:xfrm>
              <a:custGeom>
                <a:avLst/>
                <a:gdLst>
                  <a:gd name="T0" fmla="*/ 9 w 11"/>
                  <a:gd name="T1" fmla="*/ 4 h 5"/>
                  <a:gd name="T2" fmla="*/ 9 w 11"/>
                  <a:gd name="T3" fmla="*/ 4 h 5"/>
                  <a:gd name="T4" fmla="*/ 3 w 11"/>
                  <a:gd name="T5" fmla="*/ 5 h 5"/>
                  <a:gd name="T6" fmla="*/ 0 w 11"/>
                  <a:gd name="T7" fmla="*/ 2 h 5"/>
                  <a:gd name="T8" fmla="*/ 3 w 11"/>
                  <a:gd name="T9" fmla="*/ 0 h 5"/>
                  <a:gd name="T10" fmla="*/ 3 w 11"/>
                  <a:gd name="T11" fmla="*/ 0 h 5"/>
                  <a:gd name="T12" fmla="*/ 9 w 11"/>
                  <a:gd name="T13" fmla="*/ 0 h 5"/>
                  <a:gd name="T14" fmla="*/ 11 w 11"/>
                  <a:gd name="T15" fmla="*/ 2 h 5"/>
                  <a:gd name="T16" fmla="*/ 9 w 11"/>
                  <a:gd name="T1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5">
                    <a:moveTo>
                      <a:pt x="9" y="4"/>
                    </a:moveTo>
                    <a:cubicBezTo>
                      <a:pt x="9" y="4"/>
                      <a:pt x="9" y="4"/>
                      <a:pt x="9" y="4"/>
                    </a:cubicBezTo>
                    <a:cubicBezTo>
                      <a:pt x="3" y="5"/>
                      <a:pt x="3" y="5"/>
                      <a:pt x="3" y="5"/>
                    </a:cubicBezTo>
                    <a:cubicBezTo>
                      <a:pt x="2" y="5"/>
                      <a:pt x="0" y="4"/>
                      <a:pt x="0" y="2"/>
                    </a:cubicBezTo>
                    <a:cubicBezTo>
                      <a:pt x="0" y="1"/>
                      <a:pt x="2" y="0"/>
                      <a:pt x="3" y="0"/>
                    </a:cubicBezTo>
                    <a:cubicBezTo>
                      <a:pt x="3" y="0"/>
                      <a:pt x="3" y="0"/>
                      <a:pt x="3" y="0"/>
                    </a:cubicBezTo>
                    <a:cubicBezTo>
                      <a:pt x="9" y="0"/>
                      <a:pt x="9" y="0"/>
                      <a:pt x="9" y="0"/>
                    </a:cubicBezTo>
                    <a:cubicBezTo>
                      <a:pt x="10" y="0"/>
                      <a:pt x="11" y="0"/>
                      <a:pt x="11" y="2"/>
                    </a:cubicBezTo>
                    <a:cubicBezTo>
                      <a:pt x="11" y="3"/>
                      <a:pt x="10" y="4"/>
                      <a:pt x="9" y="4"/>
                    </a:cubicBezTo>
                    <a:close/>
                  </a:path>
                </a:pathLst>
              </a:custGeom>
              <a:grpFill/>
              <a:ln>
                <a:noFill/>
              </a:ln>
              <a:extLst/>
            </p:spPr>
            <p:txBody>
              <a:bodyPr anchor="ctr"/>
              <a:lstStyle/>
              <a:p>
                <a:pPr algn="ctr"/>
                <a:endParaRPr/>
              </a:p>
            </p:txBody>
          </p:sp>
          <p:sp>
            <p:nvSpPr>
              <p:cNvPr id="71" name="Freeform: Shape 133"/>
              <p:cNvSpPr>
                <a:spLocks/>
              </p:cNvSpPr>
              <p:nvPr/>
            </p:nvSpPr>
            <p:spPr bwMode="auto">
              <a:xfrm>
                <a:off x="4136460" y="3155770"/>
                <a:ext cx="65306" cy="53860"/>
              </a:xfrm>
              <a:custGeom>
                <a:avLst/>
                <a:gdLst>
                  <a:gd name="T0" fmla="*/ 2 w 41"/>
                  <a:gd name="T1" fmla="*/ 11 h 34"/>
                  <a:gd name="T2" fmla="*/ 21 w 41"/>
                  <a:gd name="T3" fmla="*/ 0 h 34"/>
                  <a:gd name="T4" fmla="*/ 39 w 41"/>
                  <a:gd name="T5" fmla="*/ 11 h 34"/>
                  <a:gd name="T6" fmla="*/ 39 w 41"/>
                  <a:gd name="T7" fmla="*/ 27 h 34"/>
                  <a:gd name="T8" fmla="*/ 41 w 41"/>
                  <a:gd name="T9" fmla="*/ 33 h 34"/>
                  <a:gd name="T10" fmla="*/ 30 w 41"/>
                  <a:gd name="T11" fmla="*/ 33 h 34"/>
                  <a:gd name="T12" fmla="*/ 29 w 41"/>
                  <a:gd name="T13" fmla="*/ 30 h 34"/>
                  <a:gd name="T14" fmla="*/ 14 w 41"/>
                  <a:gd name="T15" fmla="*/ 34 h 34"/>
                  <a:gd name="T16" fmla="*/ 0 w 41"/>
                  <a:gd name="T17" fmla="*/ 24 h 34"/>
                  <a:gd name="T18" fmla="*/ 13 w 41"/>
                  <a:gd name="T19" fmla="*/ 14 h 34"/>
                  <a:gd name="T20" fmla="*/ 24 w 41"/>
                  <a:gd name="T21" fmla="*/ 13 h 34"/>
                  <a:gd name="T22" fmla="*/ 29 w 41"/>
                  <a:gd name="T23" fmla="*/ 10 h 34"/>
                  <a:gd name="T24" fmla="*/ 20 w 41"/>
                  <a:gd name="T25" fmla="*/ 6 h 34"/>
                  <a:gd name="T26" fmla="*/ 12 w 41"/>
                  <a:gd name="T27" fmla="*/ 11 h 34"/>
                  <a:gd name="T28" fmla="*/ 2 w 41"/>
                  <a:gd name="T29" fmla="*/ 11 h 34"/>
                  <a:gd name="T30" fmla="*/ 29 w 41"/>
                  <a:gd name="T31" fmla="*/ 17 h 34"/>
                  <a:gd name="T32" fmla="*/ 23 w 41"/>
                  <a:gd name="T33" fmla="*/ 19 h 34"/>
                  <a:gd name="T34" fmla="*/ 17 w 41"/>
                  <a:gd name="T35" fmla="*/ 19 h 34"/>
                  <a:gd name="T36" fmla="*/ 11 w 41"/>
                  <a:gd name="T37" fmla="*/ 24 h 34"/>
                  <a:gd name="T38" fmla="*/ 18 w 41"/>
                  <a:gd name="T39" fmla="*/ 28 h 34"/>
                  <a:gd name="T40" fmla="*/ 29 w 41"/>
                  <a:gd name="T41" fmla="*/ 20 h 34"/>
                  <a:gd name="T42" fmla="*/ 29 w 41"/>
                  <a:gd name="T43"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34">
                    <a:moveTo>
                      <a:pt x="2" y="11"/>
                    </a:moveTo>
                    <a:cubicBezTo>
                      <a:pt x="3" y="1"/>
                      <a:pt x="12" y="0"/>
                      <a:pt x="21" y="0"/>
                    </a:cubicBezTo>
                    <a:cubicBezTo>
                      <a:pt x="36" y="0"/>
                      <a:pt x="39" y="5"/>
                      <a:pt x="39" y="11"/>
                    </a:cubicBezTo>
                    <a:cubicBezTo>
                      <a:pt x="39" y="27"/>
                      <a:pt x="39" y="27"/>
                      <a:pt x="39" y="27"/>
                    </a:cubicBezTo>
                    <a:cubicBezTo>
                      <a:pt x="39" y="29"/>
                      <a:pt x="40" y="31"/>
                      <a:pt x="41" y="33"/>
                    </a:cubicBezTo>
                    <a:cubicBezTo>
                      <a:pt x="30" y="33"/>
                      <a:pt x="30" y="33"/>
                      <a:pt x="30" y="33"/>
                    </a:cubicBezTo>
                    <a:cubicBezTo>
                      <a:pt x="30" y="32"/>
                      <a:pt x="29" y="31"/>
                      <a:pt x="29" y="30"/>
                    </a:cubicBezTo>
                    <a:cubicBezTo>
                      <a:pt x="26" y="33"/>
                      <a:pt x="19" y="34"/>
                      <a:pt x="14" y="34"/>
                    </a:cubicBezTo>
                    <a:cubicBezTo>
                      <a:pt x="6" y="34"/>
                      <a:pt x="0" y="31"/>
                      <a:pt x="0" y="24"/>
                    </a:cubicBezTo>
                    <a:cubicBezTo>
                      <a:pt x="0" y="16"/>
                      <a:pt x="7" y="14"/>
                      <a:pt x="13" y="14"/>
                    </a:cubicBezTo>
                    <a:cubicBezTo>
                      <a:pt x="24" y="13"/>
                      <a:pt x="24" y="13"/>
                      <a:pt x="24" y="13"/>
                    </a:cubicBezTo>
                    <a:cubicBezTo>
                      <a:pt x="28" y="13"/>
                      <a:pt x="29" y="12"/>
                      <a:pt x="29" y="10"/>
                    </a:cubicBezTo>
                    <a:cubicBezTo>
                      <a:pt x="29" y="7"/>
                      <a:pt x="27" y="6"/>
                      <a:pt x="20" y="6"/>
                    </a:cubicBezTo>
                    <a:cubicBezTo>
                      <a:pt x="16" y="6"/>
                      <a:pt x="14" y="6"/>
                      <a:pt x="12" y="11"/>
                    </a:cubicBezTo>
                    <a:lnTo>
                      <a:pt x="2" y="11"/>
                    </a:lnTo>
                    <a:close/>
                    <a:moveTo>
                      <a:pt x="29" y="17"/>
                    </a:moveTo>
                    <a:cubicBezTo>
                      <a:pt x="27" y="18"/>
                      <a:pt x="25" y="19"/>
                      <a:pt x="23" y="19"/>
                    </a:cubicBezTo>
                    <a:cubicBezTo>
                      <a:pt x="17" y="19"/>
                      <a:pt x="17" y="19"/>
                      <a:pt x="17" y="19"/>
                    </a:cubicBezTo>
                    <a:cubicBezTo>
                      <a:pt x="13" y="20"/>
                      <a:pt x="11" y="21"/>
                      <a:pt x="11" y="24"/>
                    </a:cubicBezTo>
                    <a:cubicBezTo>
                      <a:pt x="11" y="26"/>
                      <a:pt x="14" y="28"/>
                      <a:pt x="18" y="28"/>
                    </a:cubicBezTo>
                    <a:cubicBezTo>
                      <a:pt x="23" y="28"/>
                      <a:pt x="29" y="25"/>
                      <a:pt x="29" y="20"/>
                    </a:cubicBezTo>
                    <a:lnTo>
                      <a:pt x="29" y="17"/>
                    </a:lnTo>
                    <a:close/>
                  </a:path>
                </a:pathLst>
              </a:custGeom>
              <a:grpFill/>
              <a:ln>
                <a:noFill/>
              </a:ln>
              <a:extLst/>
            </p:spPr>
            <p:txBody>
              <a:bodyPr anchor="ctr"/>
              <a:lstStyle/>
              <a:p>
                <a:pPr algn="ctr"/>
                <a:endParaRPr/>
              </a:p>
            </p:txBody>
          </p:sp>
          <p:sp>
            <p:nvSpPr>
              <p:cNvPr id="72" name="Freeform: Shape 134"/>
              <p:cNvSpPr>
                <a:spLocks/>
              </p:cNvSpPr>
              <p:nvPr/>
            </p:nvSpPr>
            <p:spPr bwMode="auto">
              <a:xfrm>
                <a:off x="4270438" y="3041317"/>
                <a:ext cx="66652" cy="71365"/>
              </a:xfrm>
              <a:custGeom>
                <a:avLst/>
                <a:gdLst>
                  <a:gd name="T0" fmla="*/ 0 w 42"/>
                  <a:gd name="T1" fmla="*/ 0 h 45"/>
                  <a:gd name="T2" fmla="*/ 11 w 42"/>
                  <a:gd name="T3" fmla="*/ 0 h 45"/>
                  <a:gd name="T4" fmla="*/ 11 w 42"/>
                  <a:gd name="T5" fmla="*/ 15 h 45"/>
                  <a:gd name="T6" fmla="*/ 11 w 42"/>
                  <a:gd name="T7" fmla="*/ 15 h 45"/>
                  <a:gd name="T8" fmla="*/ 24 w 42"/>
                  <a:gd name="T9" fmla="*/ 11 h 45"/>
                  <a:gd name="T10" fmla="*/ 42 w 42"/>
                  <a:gd name="T11" fmla="*/ 28 h 45"/>
                  <a:gd name="T12" fmla="*/ 23 w 42"/>
                  <a:gd name="T13" fmla="*/ 45 h 45"/>
                  <a:gd name="T14" fmla="*/ 11 w 42"/>
                  <a:gd name="T15" fmla="*/ 40 h 45"/>
                  <a:gd name="T16" fmla="*/ 11 w 42"/>
                  <a:gd name="T17" fmla="*/ 40 h 45"/>
                  <a:gd name="T18" fmla="*/ 11 w 42"/>
                  <a:gd name="T19" fmla="*/ 44 h 45"/>
                  <a:gd name="T20" fmla="*/ 0 w 42"/>
                  <a:gd name="T21" fmla="*/ 44 h 45"/>
                  <a:gd name="T22" fmla="*/ 0 w 42"/>
                  <a:gd name="T23" fmla="*/ 0 h 45"/>
                  <a:gd name="T24" fmla="*/ 21 w 42"/>
                  <a:gd name="T25" fmla="*/ 37 h 45"/>
                  <a:gd name="T26" fmla="*/ 31 w 42"/>
                  <a:gd name="T27" fmla="*/ 28 h 45"/>
                  <a:gd name="T28" fmla="*/ 21 w 42"/>
                  <a:gd name="T29" fmla="*/ 18 h 45"/>
                  <a:gd name="T30" fmla="*/ 11 w 42"/>
                  <a:gd name="T31" fmla="*/ 28 h 45"/>
                  <a:gd name="T32" fmla="*/ 21 w 42"/>
                  <a:gd name="T33"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45">
                    <a:moveTo>
                      <a:pt x="0" y="0"/>
                    </a:moveTo>
                    <a:cubicBezTo>
                      <a:pt x="11" y="0"/>
                      <a:pt x="11" y="0"/>
                      <a:pt x="11" y="0"/>
                    </a:cubicBezTo>
                    <a:cubicBezTo>
                      <a:pt x="11" y="15"/>
                      <a:pt x="11" y="15"/>
                      <a:pt x="11" y="15"/>
                    </a:cubicBezTo>
                    <a:cubicBezTo>
                      <a:pt x="11" y="15"/>
                      <a:pt x="11" y="15"/>
                      <a:pt x="11" y="15"/>
                    </a:cubicBezTo>
                    <a:cubicBezTo>
                      <a:pt x="13" y="13"/>
                      <a:pt x="18" y="11"/>
                      <a:pt x="24" y="11"/>
                    </a:cubicBezTo>
                    <a:cubicBezTo>
                      <a:pt x="34" y="11"/>
                      <a:pt x="42" y="17"/>
                      <a:pt x="42" y="28"/>
                    </a:cubicBezTo>
                    <a:cubicBezTo>
                      <a:pt x="42" y="39"/>
                      <a:pt x="33" y="45"/>
                      <a:pt x="23" y="45"/>
                    </a:cubicBezTo>
                    <a:cubicBezTo>
                      <a:pt x="18" y="45"/>
                      <a:pt x="15" y="44"/>
                      <a:pt x="11" y="40"/>
                    </a:cubicBezTo>
                    <a:cubicBezTo>
                      <a:pt x="11" y="40"/>
                      <a:pt x="11" y="40"/>
                      <a:pt x="11" y="40"/>
                    </a:cubicBezTo>
                    <a:cubicBezTo>
                      <a:pt x="11" y="44"/>
                      <a:pt x="11" y="44"/>
                      <a:pt x="11" y="44"/>
                    </a:cubicBezTo>
                    <a:cubicBezTo>
                      <a:pt x="0" y="44"/>
                      <a:pt x="0" y="44"/>
                      <a:pt x="0" y="44"/>
                    </a:cubicBezTo>
                    <a:lnTo>
                      <a:pt x="0" y="0"/>
                    </a:lnTo>
                    <a:close/>
                    <a:moveTo>
                      <a:pt x="21" y="37"/>
                    </a:moveTo>
                    <a:cubicBezTo>
                      <a:pt x="26" y="37"/>
                      <a:pt x="31" y="34"/>
                      <a:pt x="31" y="28"/>
                    </a:cubicBezTo>
                    <a:cubicBezTo>
                      <a:pt x="31" y="22"/>
                      <a:pt x="26" y="18"/>
                      <a:pt x="21" y="18"/>
                    </a:cubicBezTo>
                    <a:cubicBezTo>
                      <a:pt x="15" y="18"/>
                      <a:pt x="11" y="22"/>
                      <a:pt x="11" y="28"/>
                    </a:cubicBezTo>
                    <a:cubicBezTo>
                      <a:pt x="11" y="34"/>
                      <a:pt x="15" y="37"/>
                      <a:pt x="21" y="37"/>
                    </a:cubicBezTo>
                    <a:close/>
                  </a:path>
                </a:pathLst>
              </a:custGeom>
              <a:grpFill/>
              <a:ln>
                <a:noFill/>
              </a:ln>
              <a:extLst/>
            </p:spPr>
            <p:txBody>
              <a:bodyPr anchor="ctr"/>
              <a:lstStyle/>
              <a:p>
                <a:pPr algn="ctr"/>
                <a:endParaRPr/>
              </a:p>
            </p:txBody>
          </p:sp>
          <p:sp>
            <p:nvSpPr>
              <p:cNvPr id="73" name="Freeform: Shape 135"/>
              <p:cNvSpPr>
                <a:spLocks/>
              </p:cNvSpPr>
              <p:nvPr/>
            </p:nvSpPr>
            <p:spPr bwMode="auto">
              <a:xfrm>
                <a:off x="4520216" y="3076326"/>
                <a:ext cx="65306" cy="55880"/>
              </a:xfrm>
              <a:custGeom>
                <a:avLst/>
                <a:gdLst>
                  <a:gd name="T0" fmla="*/ 30 w 41"/>
                  <a:gd name="T1" fmla="*/ 13 h 35"/>
                  <a:gd name="T2" fmla="*/ 21 w 41"/>
                  <a:gd name="T3" fmla="*/ 8 h 35"/>
                  <a:gd name="T4" fmla="*/ 11 w 41"/>
                  <a:gd name="T5" fmla="*/ 17 h 35"/>
                  <a:gd name="T6" fmla="*/ 21 w 41"/>
                  <a:gd name="T7" fmla="*/ 27 h 35"/>
                  <a:gd name="T8" fmla="*/ 30 w 41"/>
                  <a:gd name="T9" fmla="*/ 21 h 35"/>
                  <a:gd name="T10" fmla="*/ 41 w 41"/>
                  <a:gd name="T11" fmla="*/ 21 h 35"/>
                  <a:gd name="T12" fmla="*/ 20 w 41"/>
                  <a:gd name="T13" fmla="*/ 35 h 35"/>
                  <a:gd name="T14" fmla="*/ 0 w 41"/>
                  <a:gd name="T15" fmla="*/ 17 h 35"/>
                  <a:gd name="T16" fmla="*/ 21 w 41"/>
                  <a:gd name="T17" fmla="*/ 0 h 35"/>
                  <a:gd name="T18" fmla="*/ 41 w 41"/>
                  <a:gd name="T19" fmla="*/ 13 h 35"/>
                  <a:gd name="T20" fmla="*/ 30 w 41"/>
                  <a:gd name="T21" fmla="*/ 1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35">
                    <a:moveTo>
                      <a:pt x="30" y="13"/>
                    </a:moveTo>
                    <a:cubicBezTo>
                      <a:pt x="29" y="9"/>
                      <a:pt x="25" y="8"/>
                      <a:pt x="21" y="8"/>
                    </a:cubicBezTo>
                    <a:cubicBezTo>
                      <a:pt x="14" y="8"/>
                      <a:pt x="11" y="11"/>
                      <a:pt x="11" y="17"/>
                    </a:cubicBezTo>
                    <a:cubicBezTo>
                      <a:pt x="11" y="24"/>
                      <a:pt x="14" y="27"/>
                      <a:pt x="21" y="27"/>
                    </a:cubicBezTo>
                    <a:cubicBezTo>
                      <a:pt x="26" y="27"/>
                      <a:pt x="29" y="25"/>
                      <a:pt x="30" y="21"/>
                    </a:cubicBezTo>
                    <a:cubicBezTo>
                      <a:pt x="41" y="21"/>
                      <a:pt x="41" y="21"/>
                      <a:pt x="41" y="21"/>
                    </a:cubicBezTo>
                    <a:cubicBezTo>
                      <a:pt x="39" y="32"/>
                      <a:pt x="31" y="35"/>
                      <a:pt x="20" y="35"/>
                    </a:cubicBezTo>
                    <a:cubicBezTo>
                      <a:pt x="8" y="35"/>
                      <a:pt x="0" y="30"/>
                      <a:pt x="0" y="17"/>
                    </a:cubicBezTo>
                    <a:cubicBezTo>
                      <a:pt x="0" y="5"/>
                      <a:pt x="8" y="0"/>
                      <a:pt x="21" y="0"/>
                    </a:cubicBezTo>
                    <a:cubicBezTo>
                      <a:pt x="29" y="0"/>
                      <a:pt x="39" y="2"/>
                      <a:pt x="41" y="13"/>
                    </a:cubicBezTo>
                    <a:lnTo>
                      <a:pt x="30" y="13"/>
                    </a:lnTo>
                    <a:close/>
                  </a:path>
                </a:pathLst>
              </a:custGeom>
              <a:grpFill/>
              <a:ln>
                <a:noFill/>
              </a:ln>
              <a:extLst/>
            </p:spPr>
            <p:txBody>
              <a:bodyPr anchor="ctr"/>
              <a:lstStyle/>
              <a:p>
                <a:pPr algn="ctr"/>
                <a:endParaRPr/>
              </a:p>
            </p:txBody>
          </p:sp>
        </p:grpSp>
        <p:sp>
          <p:nvSpPr>
            <p:cNvPr id="48" name="Freeform: Shape 138"/>
            <p:cNvSpPr>
              <a:spLocks/>
            </p:cNvSpPr>
            <p:nvPr/>
          </p:nvSpPr>
          <p:spPr bwMode="auto">
            <a:xfrm>
              <a:off x="4587541" y="1960742"/>
              <a:ext cx="714324" cy="833490"/>
            </a:xfrm>
            <a:custGeom>
              <a:avLst/>
              <a:gdLst>
                <a:gd name="T0" fmla="*/ 449 w 449"/>
                <a:gd name="T1" fmla="*/ 224 h 524"/>
                <a:gd name="T2" fmla="*/ 225 w 449"/>
                <a:gd name="T3" fmla="*/ 0 h 524"/>
                <a:gd name="T4" fmla="*/ 0 w 449"/>
                <a:gd name="T5" fmla="*/ 224 h 524"/>
                <a:gd name="T6" fmla="*/ 225 w 449"/>
                <a:gd name="T7" fmla="*/ 448 h 524"/>
                <a:gd name="T8" fmla="*/ 235 w 449"/>
                <a:gd name="T9" fmla="*/ 448 h 524"/>
                <a:gd name="T10" fmla="*/ 325 w 449"/>
                <a:gd name="T11" fmla="*/ 524 h 524"/>
                <a:gd name="T12" fmla="*/ 335 w 449"/>
                <a:gd name="T13" fmla="*/ 419 h 524"/>
                <a:gd name="T14" fmla="*/ 449 w 449"/>
                <a:gd name="T15" fmla="*/ 224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9" h="524">
                  <a:moveTo>
                    <a:pt x="449" y="224"/>
                  </a:moveTo>
                  <a:cubicBezTo>
                    <a:pt x="449" y="100"/>
                    <a:pt x="348" y="0"/>
                    <a:pt x="225" y="0"/>
                  </a:cubicBezTo>
                  <a:cubicBezTo>
                    <a:pt x="101" y="0"/>
                    <a:pt x="0" y="100"/>
                    <a:pt x="0" y="224"/>
                  </a:cubicBezTo>
                  <a:cubicBezTo>
                    <a:pt x="0" y="348"/>
                    <a:pt x="101" y="448"/>
                    <a:pt x="225" y="448"/>
                  </a:cubicBezTo>
                  <a:cubicBezTo>
                    <a:pt x="228" y="448"/>
                    <a:pt x="231" y="448"/>
                    <a:pt x="235" y="448"/>
                  </a:cubicBezTo>
                  <a:cubicBezTo>
                    <a:pt x="325" y="524"/>
                    <a:pt x="325" y="524"/>
                    <a:pt x="325" y="524"/>
                  </a:cubicBezTo>
                  <a:cubicBezTo>
                    <a:pt x="335" y="419"/>
                    <a:pt x="335" y="419"/>
                    <a:pt x="335" y="419"/>
                  </a:cubicBezTo>
                  <a:cubicBezTo>
                    <a:pt x="403" y="380"/>
                    <a:pt x="449" y="307"/>
                    <a:pt x="449" y="224"/>
                  </a:cubicBezTo>
                  <a:close/>
                </a:path>
              </a:pathLst>
            </a:custGeom>
            <a:solidFill>
              <a:schemeClr val="accent3"/>
            </a:solidFill>
            <a:ln w="63500">
              <a:solidFill>
                <a:schemeClr val="bg1">
                  <a:alpha val="50000"/>
                </a:schemeClr>
              </a:solidFill>
            </a:ln>
            <a:extLst/>
          </p:spPr>
          <p:txBody>
            <a:bodyPr anchor="ctr"/>
            <a:lstStyle/>
            <a:p>
              <a:pPr algn="ctr"/>
              <a:endParaRPr/>
            </a:p>
          </p:txBody>
        </p:sp>
        <p:grpSp>
          <p:nvGrpSpPr>
            <p:cNvPr id="171" name="组合 170"/>
            <p:cNvGrpSpPr/>
            <p:nvPr/>
          </p:nvGrpSpPr>
          <p:grpSpPr>
            <a:xfrm>
              <a:off x="4700648" y="2145214"/>
              <a:ext cx="508981" cy="379043"/>
              <a:chOff x="4700648" y="2145214"/>
              <a:chExt cx="508981" cy="379043"/>
            </a:xfrm>
            <a:solidFill>
              <a:schemeClr val="bg1"/>
            </a:solidFill>
          </p:grpSpPr>
          <p:sp>
            <p:nvSpPr>
              <p:cNvPr id="49" name="Freeform: Shape 139"/>
              <p:cNvSpPr>
                <a:spLocks/>
              </p:cNvSpPr>
              <p:nvPr/>
            </p:nvSpPr>
            <p:spPr bwMode="auto">
              <a:xfrm>
                <a:off x="4700648" y="2145214"/>
                <a:ext cx="508981" cy="379043"/>
              </a:xfrm>
              <a:custGeom>
                <a:avLst/>
                <a:gdLst>
                  <a:gd name="T0" fmla="*/ 318 w 320"/>
                  <a:gd name="T1" fmla="*/ 85 h 238"/>
                  <a:gd name="T2" fmla="*/ 50 w 320"/>
                  <a:gd name="T3" fmla="*/ 237 h 238"/>
                  <a:gd name="T4" fmla="*/ 44 w 320"/>
                  <a:gd name="T5" fmla="*/ 235 h 238"/>
                  <a:gd name="T6" fmla="*/ 1 w 320"/>
                  <a:gd name="T7" fmla="*/ 158 h 238"/>
                  <a:gd name="T8" fmla="*/ 2 w 320"/>
                  <a:gd name="T9" fmla="*/ 153 h 238"/>
                  <a:gd name="T10" fmla="*/ 270 w 320"/>
                  <a:gd name="T11" fmla="*/ 1 h 238"/>
                  <a:gd name="T12" fmla="*/ 276 w 320"/>
                  <a:gd name="T13" fmla="*/ 3 h 238"/>
                  <a:gd name="T14" fmla="*/ 319 w 320"/>
                  <a:gd name="T15" fmla="*/ 80 h 238"/>
                  <a:gd name="T16" fmla="*/ 318 w 320"/>
                  <a:gd name="T17" fmla="*/ 85 h 238"/>
                  <a:gd name="T18" fmla="*/ 49 w 320"/>
                  <a:gd name="T19" fmla="*/ 228 h 238"/>
                  <a:gd name="T20" fmla="*/ 310 w 320"/>
                  <a:gd name="T21" fmla="*/ 80 h 238"/>
                  <a:gd name="T22" fmla="*/ 271 w 320"/>
                  <a:gd name="T23" fmla="*/ 10 h 238"/>
                  <a:gd name="T24" fmla="*/ 10 w 320"/>
                  <a:gd name="T25" fmla="*/ 158 h 238"/>
                  <a:gd name="T26" fmla="*/ 49 w 320"/>
                  <a:gd name="T27"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238">
                    <a:moveTo>
                      <a:pt x="318" y="85"/>
                    </a:moveTo>
                    <a:cubicBezTo>
                      <a:pt x="50" y="237"/>
                      <a:pt x="50" y="237"/>
                      <a:pt x="50" y="237"/>
                    </a:cubicBezTo>
                    <a:cubicBezTo>
                      <a:pt x="48" y="238"/>
                      <a:pt x="45" y="237"/>
                      <a:pt x="44" y="235"/>
                    </a:cubicBezTo>
                    <a:cubicBezTo>
                      <a:pt x="1" y="158"/>
                      <a:pt x="1" y="158"/>
                      <a:pt x="1" y="158"/>
                    </a:cubicBezTo>
                    <a:cubicBezTo>
                      <a:pt x="0" y="157"/>
                      <a:pt x="0" y="154"/>
                      <a:pt x="2" y="153"/>
                    </a:cubicBezTo>
                    <a:cubicBezTo>
                      <a:pt x="270" y="1"/>
                      <a:pt x="270" y="1"/>
                      <a:pt x="270" y="1"/>
                    </a:cubicBezTo>
                    <a:cubicBezTo>
                      <a:pt x="272" y="0"/>
                      <a:pt x="275" y="1"/>
                      <a:pt x="276" y="3"/>
                    </a:cubicBezTo>
                    <a:cubicBezTo>
                      <a:pt x="319" y="80"/>
                      <a:pt x="319" y="80"/>
                      <a:pt x="319" y="80"/>
                    </a:cubicBezTo>
                    <a:cubicBezTo>
                      <a:pt x="320" y="81"/>
                      <a:pt x="320" y="84"/>
                      <a:pt x="318" y="85"/>
                    </a:cubicBezTo>
                    <a:close/>
                    <a:moveTo>
                      <a:pt x="49" y="228"/>
                    </a:moveTo>
                    <a:cubicBezTo>
                      <a:pt x="310" y="80"/>
                      <a:pt x="310" y="80"/>
                      <a:pt x="310" y="80"/>
                    </a:cubicBezTo>
                    <a:cubicBezTo>
                      <a:pt x="271" y="10"/>
                      <a:pt x="271" y="10"/>
                      <a:pt x="271" y="10"/>
                    </a:cubicBezTo>
                    <a:cubicBezTo>
                      <a:pt x="10" y="158"/>
                      <a:pt x="10" y="158"/>
                      <a:pt x="10" y="158"/>
                    </a:cubicBezTo>
                    <a:lnTo>
                      <a:pt x="49" y="228"/>
                    </a:lnTo>
                    <a:close/>
                  </a:path>
                </a:pathLst>
              </a:custGeom>
              <a:grpFill/>
              <a:ln>
                <a:noFill/>
              </a:ln>
              <a:extLst/>
            </p:spPr>
            <p:txBody>
              <a:bodyPr anchor="ctr"/>
              <a:lstStyle/>
              <a:p>
                <a:pPr algn="ctr"/>
                <a:endParaRPr/>
              </a:p>
            </p:txBody>
          </p:sp>
          <p:sp>
            <p:nvSpPr>
              <p:cNvPr id="50" name="Freeform: Shape 140"/>
              <p:cNvSpPr>
                <a:spLocks/>
              </p:cNvSpPr>
              <p:nvPr/>
            </p:nvSpPr>
            <p:spPr bwMode="auto">
              <a:xfrm>
                <a:off x="4749796" y="2358636"/>
                <a:ext cx="45781" cy="70019"/>
              </a:xfrm>
              <a:custGeom>
                <a:avLst/>
                <a:gdLst>
                  <a:gd name="T0" fmla="*/ 26 w 29"/>
                  <a:gd name="T1" fmla="*/ 43 h 44"/>
                  <a:gd name="T2" fmla="*/ 21 w 29"/>
                  <a:gd name="T3" fmla="*/ 42 h 44"/>
                  <a:gd name="T4" fmla="*/ 1 w 29"/>
                  <a:gd name="T5" fmla="*/ 7 h 44"/>
                  <a:gd name="T6" fmla="*/ 3 w 29"/>
                  <a:gd name="T7" fmla="*/ 1 h 44"/>
                  <a:gd name="T8" fmla="*/ 8 w 29"/>
                  <a:gd name="T9" fmla="*/ 3 h 44"/>
                  <a:gd name="T10" fmla="*/ 28 w 29"/>
                  <a:gd name="T11" fmla="*/ 38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3"/>
                      <a:pt x="21" y="42"/>
                    </a:cubicBezTo>
                    <a:cubicBezTo>
                      <a:pt x="1" y="7"/>
                      <a:pt x="1" y="7"/>
                      <a:pt x="1" y="7"/>
                    </a:cubicBezTo>
                    <a:cubicBezTo>
                      <a:pt x="0" y="5"/>
                      <a:pt x="1" y="2"/>
                      <a:pt x="3" y="1"/>
                    </a:cubicBezTo>
                    <a:cubicBezTo>
                      <a:pt x="5" y="0"/>
                      <a:pt x="7" y="1"/>
                      <a:pt x="8" y="3"/>
                    </a:cubicBezTo>
                    <a:cubicBezTo>
                      <a:pt x="28" y="38"/>
                      <a:pt x="28" y="38"/>
                      <a:pt x="28" y="38"/>
                    </a:cubicBezTo>
                    <a:cubicBezTo>
                      <a:pt x="29" y="40"/>
                      <a:pt x="28" y="42"/>
                      <a:pt x="26" y="43"/>
                    </a:cubicBezTo>
                    <a:close/>
                  </a:path>
                </a:pathLst>
              </a:custGeom>
              <a:grpFill/>
              <a:ln>
                <a:noFill/>
              </a:ln>
              <a:extLst/>
            </p:spPr>
            <p:txBody>
              <a:bodyPr anchor="ctr"/>
              <a:lstStyle/>
              <a:p>
                <a:pPr algn="ctr"/>
                <a:endParaRPr/>
              </a:p>
            </p:txBody>
          </p:sp>
          <p:sp>
            <p:nvSpPr>
              <p:cNvPr id="51" name="Freeform: Shape 141"/>
              <p:cNvSpPr>
                <a:spLocks/>
              </p:cNvSpPr>
              <p:nvPr/>
            </p:nvSpPr>
            <p:spPr bwMode="auto">
              <a:xfrm>
                <a:off x="4816448" y="2321607"/>
                <a:ext cx="46455" cy="70019"/>
              </a:xfrm>
              <a:custGeom>
                <a:avLst/>
                <a:gdLst>
                  <a:gd name="T0" fmla="*/ 26 w 29"/>
                  <a:gd name="T1" fmla="*/ 42 h 44"/>
                  <a:gd name="T2" fmla="*/ 21 w 29"/>
                  <a:gd name="T3" fmla="*/ 41 h 44"/>
                  <a:gd name="T4" fmla="*/ 1 w 29"/>
                  <a:gd name="T5" fmla="*/ 6 h 44"/>
                  <a:gd name="T6" fmla="*/ 2 w 29"/>
                  <a:gd name="T7" fmla="*/ 1 h 44"/>
                  <a:gd name="T8" fmla="*/ 8 w 29"/>
                  <a:gd name="T9" fmla="*/ 2 h 44"/>
                  <a:gd name="T10" fmla="*/ 28 w 29"/>
                  <a:gd name="T11" fmla="*/ 37 h 44"/>
                  <a:gd name="T12" fmla="*/ 26 w 29"/>
                  <a:gd name="T13" fmla="*/ 42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2"/>
                    </a:moveTo>
                    <a:cubicBezTo>
                      <a:pt x="24" y="44"/>
                      <a:pt x="22" y="43"/>
                      <a:pt x="21" y="41"/>
                    </a:cubicBezTo>
                    <a:cubicBezTo>
                      <a:pt x="1" y="6"/>
                      <a:pt x="1" y="6"/>
                      <a:pt x="1" y="6"/>
                    </a:cubicBezTo>
                    <a:cubicBezTo>
                      <a:pt x="0" y="4"/>
                      <a:pt x="1" y="2"/>
                      <a:pt x="2" y="1"/>
                    </a:cubicBezTo>
                    <a:cubicBezTo>
                      <a:pt x="4" y="0"/>
                      <a:pt x="7" y="0"/>
                      <a:pt x="8" y="2"/>
                    </a:cubicBezTo>
                    <a:cubicBezTo>
                      <a:pt x="28" y="37"/>
                      <a:pt x="28" y="37"/>
                      <a:pt x="28" y="37"/>
                    </a:cubicBezTo>
                    <a:cubicBezTo>
                      <a:pt x="29" y="39"/>
                      <a:pt x="28" y="41"/>
                      <a:pt x="26" y="42"/>
                    </a:cubicBezTo>
                    <a:close/>
                  </a:path>
                </a:pathLst>
              </a:custGeom>
              <a:grpFill/>
              <a:ln>
                <a:noFill/>
              </a:ln>
              <a:extLst/>
            </p:spPr>
            <p:txBody>
              <a:bodyPr anchor="ctr"/>
              <a:lstStyle/>
              <a:p>
                <a:pPr algn="ctr"/>
                <a:endParaRPr/>
              </a:p>
            </p:txBody>
          </p:sp>
          <p:sp>
            <p:nvSpPr>
              <p:cNvPr id="52" name="Freeform: Shape 142"/>
              <p:cNvSpPr>
                <a:spLocks/>
              </p:cNvSpPr>
              <p:nvPr/>
            </p:nvSpPr>
            <p:spPr bwMode="auto">
              <a:xfrm>
                <a:off x="4891179" y="2285251"/>
                <a:ext cx="46455" cy="70019"/>
              </a:xfrm>
              <a:custGeom>
                <a:avLst/>
                <a:gdLst>
                  <a:gd name="T0" fmla="*/ 26 w 29"/>
                  <a:gd name="T1" fmla="*/ 43 h 44"/>
                  <a:gd name="T2" fmla="*/ 21 w 29"/>
                  <a:gd name="T3" fmla="*/ 42 h 44"/>
                  <a:gd name="T4" fmla="*/ 1 w 29"/>
                  <a:gd name="T5" fmla="*/ 7 h 44"/>
                  <a:gd name="T6" fmla="*/ 3 w 29"/>
                  <a:gd name="T7" fmla="*/ 2 h 44"/>
                  <a:gd name="T8" fmla="*/ 8 w 29"/>
                  <a:gd name="T9" fmla="*/ 3 h 44"/>
                  <a:gd name="T10" fmla="*/ 28 w 29"/>
                  <a:gd name="T11" fmla="*/ 38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4"/>
                      <a:pt x="21" y="42"/>
                    </a:cubicBezTo>
                    <a:cubicBezTo>
                      <a:pt x="1" y="7"/>
                      <a:pt x="1" y="7"/>
                      <a:pt x="1" y="7"/>
                    </a:cubicBezTo>
                    <a:cubicBezTo>
                      <a:pt x="0" y="5"/>
                      <a:pt x="1" y="3"/>
                      <a:pt x="3" y="2"/>
                    </a:cubicBezTo>
                    <a:cubicBezTo>
                      <a:pt x="5" y="0"/>
                      <a:pt x="7" y="1"/>
                      <a:pt x="8" y="3"/>
                    </a:cubicBezTo>
                    <a:cubicBezTo>
                      <a:pt x="28" y="38"/>
                      <a:pt x="28" y="38"/>
                      <a:pt x="28" y="38"/>
                    </a:cubicBezTo>
                    <a:cubicBezTo>
                      <a:pt x="29" y="40"/>
                      <a:pt x="28" y="42"/>
                      <a:pt x="26" y="43"/>
                    </a:cubicBezTo>
                    <a:close/>
                  </a:path>
                </a:pathLst>
              </a:custGeom>
              <a:grpFill/>
              <a:ln>
                <a:noFill/>
              </a:ln>
              <a:extLst/>
            </p:spPr>
            <p:txBody>
              <a:bodyPr anchor="ctr"/>
              <a:lstStyle/>
              <a:p>
                <a:pPr algn="ctr"/>
                <a:endParaRPr/>
              </a:p>
            </p:txBody>
          </p:sp>
          <p:sp>
            <p:nvSpPr>
              <p:cNvPr id="53" name="Freeform: Shape 143"/>
              <p:cNvSpPr>
                <a:spLocks/>
              </p:cNvSpPr>
              <p:nvPr/>
            </p:nvSpPr>
            <p:spPr bwMode="auto">
              <a:xfrm>
                <a:off x="4783458" y="2339111"/>
                <a:ext cx="55207" cy="87523"/>
              </a:xfrm>
              <a:custGeom>
                <a:avLst/>
                <a:gdLst>
                  <a:gd name="T0" fmla="*/ 32 w 35"/>
                  <a:gd name="T1" fmla="*/ 54 h 55"/>
                  <a:gd name="T2" fmla="*/ 27 w 35"/>
                  <a:gd name="T3" fmla="*/ 52 h 55"/>
                  <a:gd name="T4" fmla="*/ 1 w 35"/>
                  <a:gd name="T5" fmla="*/ 7 h 55"/>
                  <a:gd name="T6" fmla="*/ 3 w 35"/>
                  <a:gd name="T7" fmla="*/ 1 h 55"/>
                  <a:gd name="T8" fmla="*/ 8 w 35"/>
                  <a:gd name="T9" fmla="*/ 3 h 55"/>
                  <a:gd name="T10" fmla="*/ 34 w 35"/>
                  <a:gd name="T11" fmla="*/ 48 h 55"/>
                  <a:gd name="T12" fmla="*/ 32 w 35"/>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35" h="55">
                    <a:moveTo>
                      <a:pt x="32" y="54"/>
                    </a:moveTo>
                    <a:cubicBezTo>
                      <a:pt x="30" y="55"/>
                      <a:pt x="28" y="54"/>
                      <a:pt x="27" y="52"/>
                    </a:cubicBezTo>
                    <a:cubicBezTo>
                      <a:pt x="1" y="7"/>
                      <a:pt x="1" y="7"/>
                      <a:pt x="1" y="7"/>
                    </a:cubicBezTo>
                    <a:cubicBezTo>
                      <a:pt x="0" y="5"/>
                      <a:pt x="1" y="3"/>
                      <a:pt x="3" y="1"/>
                    </a:cubicBezTo>
                    <a:cubicBezTo>
                      <a:pt x="4" y="0"/>
                      <a:pt x="7" y="1"/>
                      <a:pt x="8" y="3"/>
                    </a:cubicBezTo>
                    <a:cubicBezTo>
                      <a:pt x="34" y="48"/>
                      <a:pt x="34" y="48"/>
                      <a:pt x="34" y="48"/>
                    </a:cubicBezTo>
                    <a:cubicBezTo>
                      <a:pt x="35" y="50"/>
                      <a:pt x="34" y="53"/>
                      <a:pt x="32" y="54"/>
                    </a:cubicBezTo>
                    <a:close/>
                  </a:path>
                </a:pathLst>
              </a:custGeom>
              <a:grpFill/>
              <a:ln>
                <a:noFill/>
              </a:ln>
              <a:extLst/>
            </p:spPr>
            <p:txBody>
              <a:bodyPr anchor="ctr"/>
              <a:lstStyle/>
              <a:p>
                <a:pPr algn="ctr"/>
                <a:endParaRPr/>
              </a:p>
            </p:txBody>
          </p:sp>
          <p:sp>
            <p:nvSpPr>
              <p:cNvPr id="54" name="Freeform: Shape 144"/>
              <p:cNvSpPr>
                <a:spLocks/>
              </p:cNvSpPr>
              <p:nvPr/>
            </p:nvSpPr>
            <p:spPr bwMode="auto">
              <a:xfrm>
                <a:off x="4853477" y="2307468"/>
                <a:ext cx="53860" cy="87523"/>
              </a:xfrm>
              <a:custGeom>
                <a:avLst/>
                <a:gdLst>
                  <a:gd name="T0" fmla="*/ 32 w 34"/>
                  <a:gd name="T1" fmla="*/ 54 h 55"/>
                  <a:gd name="T2" fmla="*/ 26 w 34"/>
                  <a:gd name="T3" fmla="*/ 52 h 55"/>
                  <a:gd name="T4" fmla="*/ 1 w 34"/>
                  <a:gd name="T5" fmla="*/ 7 h 55"/>
                  <a:gd name="T6" fmla="*/ 2 w 34"/>
                  <a:gd name="T7" fmla="*/ 1 h 55"/>
                  <a:gd name="T8" fmla="*/ 8 w 34"/>
                  <a:gd name="T9" fmla="*/ 3 h 55"/>
                  <a:gd name="T10" fmla="*/ 33 w 34"/>
                  <a:gd name="T11" fmla="*/ 48 h 55"/>
                  <a:gd name="T12" fmla="*/ 32 w 34"/>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34" h="55">
                    <a:moveTo>
                      <a:pt x="32" y="54"/>
                    </a:moveTo>
                    <a:cubicBezTo>
                      <a:pt x="30" y="55"/>
                      <a:pt x="27" y="54"/>
                      <a:pt x="26" y="52"/>
                    </a:cubicBezTo>
                    <a:cubicBezTo>
                      <a:pt x="1" y="7"/>
                      <a:pt x="1" y="7"/>
                      <a:pt x="1" y="7"/>
                    </a:cubicBezTo>
                    <a:cubicBezTo>
                      <a:pt x="0" y="5"/>
                      <a:pt x="0" y="2"/>
                      <a:pt x="2" y="1"/>
                    </a:cubicBezTo>
                    <a:cubicBezTo>
                      <a:pt x="4" y="0"/>
                      <a:pt x="7" y="1"/>
                      <a:pt x="8" y="3"/>
                    </a:cubicBezTo>
                    <a:cubicBezTo>
                      <a:pt x="33" y="48"/>
                      <a:pt x="33" y="48"/>
                      <a:pt x="33" y="48"/>
                    </a:cubicBezTo>
                    <a:cubicBezTo>
                      <a:pt x="34" y="50"/>
                      <a:pt x="34" y="52"/>
                      <a:pt x="32" y="54"/>
                    </a:cubicBezTo>
                    <a:close/>
                  </a:path>
                </a:pathLst>
              </a:custGeom>
              <a:grpFill/>
              <a:ln>
                <a:noFill/>
              </a:ln>
              <a:extLst/>
            </p:spPr>
            <p:txBody>
              <a:bodyPr anchor="ctr"/>
              <a:lstStyle/>
              <a:p>
                <a:pPr algn="ctr"/>
                <a:endParaRPr/>
              </a:p>
            </p:txBody>
          </p:sp>
          <p:sp>
            <p:nvSpPr>
              <p:cNvPr id="55" name="Freeform: Shape 145"/>
              <p:cNvSpPr>
                <a:spLocks/>
              </p:cNvSpPr>
              <p:nvPr/>
            </p:nvSpPr>
            <p:spPr bwMode="auto">
              <a:xfrm>
                <a:off x="4969277" y="2242163"/>
                <a:ext cx="46455" cy="70019"/>
              </a:xfrm>
              <a:custGeom>
                <a:avLst/>
                <a:gdLst>
                  <a:gd name="T0" fmla="*/ 26 w 29"/>
                  <a:gd name="T1" fmla="*/ 43 h 44"/>
                  <a:gd name="T2" fmla="*/ 21 w 29"/>
                  <a:gd name="T3" fmla="*/ 41 h 44"/>
                  <a:gd name="T4" fmla="*/ 1 w 29"/>
                  <a:gd name="T5" fmla="*/ 6 h 44"/>
                  <a:gd name="T6" fmla="*/ 2 w 29"/>
                  <a:gd name="T7" fmla="*/ 1 h 44"/>
                  <a:gd name="T8" fmla="*/ 8 w 29"/>
                  <a:gd name="T9" fmla="*/ 3 h 44"/>
                  <a:gd name="T10" fmla="*/ 28 w 29"/>
                  <a:gd name="T11" fmla="*/ 37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3"/>
                      <a:pt x="21" y="41"/>
                    </a:cubicBezTo>
                    <a:cubicBezTo>
                      <a:pt x="1" y="6"/>
                      <a:pt x="1" y="6"/>
                      <a:pt x="1" y="6"/>
                    </a:cubicBezTo>
                    <a:cubicBezTo>
                      <a:pt x="0" y="5"/>
                      <a:pt x="1" y="2"/>
                      <a:pt x="2" y="1"/>
                    </a:cubicBezTo>
                    <a:cubicBezTo>
                      <a:pt x="4" y="0"/>
                      <a:pt x="7" y="1"/>
                      <a:pt x="8" y="3"/>
                    </a:cubicBezTo>
                    <a:cubicBezTo>
                      <a:pt x="28" y="37"/>
                      <a:pt x="28" y="37"/>
                      <a:pt x="28" y="37"/>
                    </a:cubicBezTo>
                    <a:cubicBezTo>
                      <a:pt x="29" y="39"/>
                      <a:pt x="28" y="42"/>
                      <a:pt x="26" y="43"/>
                    </a:cubicBezTo>
                    <a:close/>
                  </a:path>
                </a:pathLst>
              </a:custGeom>
              <a:grpFill/>
              <a:ln>
                <a:noFill/>
              </a:ln>
              <a:extLst/>
            </p:spPr>
            <p:txBody>
              <a:bodyPr anchor="ctr"/>
              <a:lstStyle/>
              <a:p>
                <a:pPr algn="ctr"/>
                <a:endParaRPr/>
              </a:p>
            </p:txBody>
          </p:sp>
          <p:sp>
            <p:nvSpPr>
              <p:cNvPr id="56" name="Freeform: Shape 146"/>
              <p:cNvSpPr>
                <a:spLocks/>
              </p:cNvSpPr>
              <p:nvPr/>
            </p:nvSpPr>
            <p:spPr bwMode="auto">
              <a:xfrm>
                <a:off x="4929555" y="2264380"/>
                <a:ext cx="55880" cy="86177"/>
              </a:xfrm>
              <a:custGeom>
                <a:avLst/>
                <a:gdLst>
                  <a:gd name="T0" fmla="*/ 33 w 35"/>
                  <a:gd name="T1" fmla="*/ 53 h 54"/>
                  <a:gd name="T2" fmla="*/ 27 w 35"/>
                  <a:gd name="T3" fmla="*/ 51 h 54"/>
                  <a:gd name="T4" fmla="*/ 2 w 35"/>
                  <a:gd name="T5" fmla="*/ 6 h 54"/>
                  <a:gd name="T6" fmla="*/ 3 w 35"/>
                  <a:gd name="T7" fmla="*/ 1 h 54"/>
                  <a:gd name="T8" fmla="*/ 9 w 35"/>
                  <a:gd name="T9" fmla="*/ 2 h 54"/>
                  <a:gd name="T10" fmla="*/ 34 w 35"/>
                  <a:gd name="T11" fmla="*/ 48 h 54"/>
                  <a:gd name="T12" fmla="*/ 33 w 35"/>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5" h="54">
                    <a:moveTo>
                      <a:pt x="33" y="53"/>
                    </a:moveTo>
                    <a:cubicBezTo>
                      <a:pt x="31" y="54"/>
                      <a:pt x="28" y="53"/>
                      <a:pt x="27" y="51"/>
                    </a:cubicBezTo>
                    <a:cubicBezTo>
                      <a:pt x="2" y="6"/>
                      <a:pt x="2" y="6"/>
                      <a:pt x="2" y="6"/>
                    </a:cubicBezTo>
                    <a:cubicBezTo>
                      <a:pt x="0" y="4"/>
                      <a:pt x="1" y="2"/>
                      <a:pt x="3" y="1"/>
                    </a:cubicBezTo>
                    <a:cubicBezTo>
                      <a:pt x="5" y="0"/>
                      <a:pt x="7" y="0"/>
                      <a:pt x="9" y="2"/>
                    </a:cubicBezTo>
                    <a:cubicBezTo>
                      <a:pt x="34" y="48"/>
                      <a:pt x="34" y="48"/>
                      <a:pt x="34" y="48"/>
                    </a:cubicBezTo>
                    <a:cubicBezTo>
                      <a:pt x="35" y="49"/>
                      <a:pt x="35" y="52"/>
                      <a:pt x="33" y="53"/>
                    </a:cubicBezTo>
                    <a:close/>
                  </a:path>
                </a:pathLst>
              </a:custGeom>
              <a:grpFill/>
              <a:ln>
                <a:noFill/>
              </a:ln>
              <a:extLst/>
            </p:spPr>
            <p:txBody>
              <a:bodyPr anchor="ctr"/>
              <a:lstStyle/>
              <a:p>
                <a:pPr algn="ctr"/>
                <a:endParaRPr/>
              </a:p>
            </p:txBody>
          </p:sp>
          <p:sp>
            <p:nvSpPr>
              <p:cNvPr id="57" name="Freeform: Shape 147"/>
              <p:cNvSpPr>
                <a:spLocks/>
              </p:cNvSpPr>
              <p:nvPr/>
            </p:nvSpPr>
            <p:spPr bwMode="auto">
              <a:xfrm>
                <a:off x="5047374" y="2197728"/>
                <a:ext cx="44435" cy="70019"/>
              </a:xfrm>
              <a:custGeom>
                <a:avLst/>
                <a:gdLst>
                  <a:gd name="T0" fmla="*/ 26 w 28"/>
                  <a:gd name="T1" fmla="*/ 43 h 44"/>
                  <a:gd name="T2" fmla="*/ 20 w 28"/>
                  <a:gd name="T3" fmla="*/ 42 h 44"/>
                  <a:gd name="T4" fmla="*/ 1 w 28"/>
                  <a:gd name="T5" fmla="*/ 7 h 44"/>
                  <a:gd name="T6" fmla="*/ 2 w 28"/>
                  <a:gd name="T7" fmla="*/ 1 h 44"/>
                  <a:gd name="T8" fmla="*/ 8 w 28"/>
                  <a:gd name="T9" fmla="*/ 3 h 44"/>
                  <a:gd name="T10" fmla="*/ 27 w 28"/>
                  <a:gd name="T11" fmla="*/ 38 h 44"/>
                  <a:gd name="T12" fmla="*/ 26 w 28"/>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8" h="44">
                    <a:moveTo>
                      <a:pt x="26" y="43"/>
                    </a:moveTo>
                    <a:cubicBezTo>
                      <a:pt x="24" y="44"/>
                      <a:pt x="21" y="44"/>
                      <a:pt x="20" y="42"/>
                    </a:cubicBezTo>
                    <a:cubicBezTo>
                      <a:pt x="1" y="7"/>
                      <a:pt x="1" y="7"/>
                      <a:pt x="1" y="7"/>
                    </a:cubicBezTo>
                    <a:cubicBezTo>
                      <a:pt x="0" y="5"/>
                      <a:pt x="0" y="3"/>
                      <a:pt x="2" y="1"/>
                    </a:cubicBezTo>
                    <a:cubicBezTo>
                      <a:pt x="4" y="0"/>
                      <a:pt x="7" y="1"/>
                      <a:pt x="8" y="3"/>
                    </a:cubicBezTo>
                    <a:cubicBezTo>
                      <a:pt x="27" y="38"/>
                      <a:pt x="27" y="38"/>
                      <a:pt x="27" y="38"/>
                    </a:cubicBezTo>
                    <a:cubicBezTo>
                      <a:pt x="28" y="40"/>
                      <a:pt x="28" y="42"/>
                      <a:pt x="26" y="43"/>
                    </a:cubicBezTo>
                    <a:close/>
                  </a:path>
                </a:pathLst>
              </a:custGeom>
              <a:grpFill/>
              <a:ln>
                <a:noFill/>
              </a:ln>
              <a:extLst/>
            </p:spPr>
            <p:txBody>
              <a:bodyPr anchor="ctr"/>
              <a:lstStyle/>
              <a:p>
                <a:pPr algn="ctr"/>
                <a:endParaRPr/>
              </a:p>
            </p:txBody>
          </p:sp>
          <p:sp>
            <p:nvSpPr>
              <p:cNvPr id="58" name="Freeform: Shape 148"/>
              <p:cNvSpPr>
                <a:spLocks/>
              </p:cNvSpPr>
              <p:nvPr/>
            </p:nvSpPr>
            <p:spPr bwMode="auto">
              <a:xfrm>
                <a:off x="5007652" y="2219945"/>
                <a:ext cx="55880" cy="87523"/>
              </a:xfrm>
              <a:custGeom>
                <a:avLst/>
                <a:gdLst>
                  <a:gd name="T0" fmla="*/ 32 w 35"/>
                  <a:gd name="T1" fmla="*/ 53 h 55"/>
                  <a:gd name="T2" fmla="*/ 27 w 35"/>
                  <a:gd name="T3" fmla="*/ 52 h 55"/>
                  <a:gd name="T4" fmla="*/ 1 w 35"/>
                  <a:gd name="T5" fmla="*/ 7 h 55"/>
                  <a:gd name="T6" fmla="*/ 3 w 35"/>
                  <a:gd name="T7" fmla="*/ 1 h 55"/>
                  <a:gd name="T8" fmla="*/ 8 w 35"/>
                  <a:gd name="T9" fmla="*/ 3 h 55"/>
                  <a:gd name="T10" fmla="*/ 34 w 35"/>
                  <a:gd name="T11" fmla="*/ 48 h 55"/>
                  <a:gd name="T12" fmla="*/ 32 w 35"/>
                  <a:gd name="T13" fmla="*/ 53 h 55"/>
                </a:gdLst>
                <a:ahLst/>
                <a:cxnLst>
                  <a:cxn ang="0">
                    <a:pos x="T0" y="T1"/>
                  </a:cxn>
                  <a:cxn ang="0">
                    <a:pos x="T2" y="T3"/>
                  </a:cxn>
                  <a:cxn ang="0">
                    <a:pos x="T4" y="T5"/>
                  </a:cxn>
                  <a:cxn ang="0">
                    <a:pos x="T6" y="T7"/>
                  </a:cxn>
                  <a:cxn ang="0">
                    <a:pos x="T8" y="T9"/>
                  </a:cxn>
                  <a:cxn ang="0">
                    <a:pos x="T10" y="T11"/>
                  </a:cxn>
                  <a:cxn ang="0">
                    <a:pos x="T12" y="T13"/>
                  </a:cxn>
                </a:cxnLst>
                <a:rect l="0" t="0" r="r" b="b"/>
                <a:pathLst>
                  <a:path w="35" h="55">
                    <a:moveTo>
                      <a:pt x="32" y="53"/>
                    </a:moveTo>
                    <a:cubicBezTo>
                      <a:pt x="30" y="55"/>
                      <a:pt x="28" y="54"/>
                      <a:pt x="27" y="52"/>
                    </a:cubicBezTo>
                    <a:cubicBezTo>
                      <a:pt x="1" y="7"/>
                      <a:pt x="1" y="7"/>
                      <a:pt x="1" y="7"/>
                    </a:cubicBezTo>
                    <a:cubicBezTo>
                      <a:pt x="0" y="5"/>
                      <a:pt x="1" y="2"/>
                      <a:pt x="3" y="1"/>
                    </a:cubicBezTo>
                    <a:cubicBezTo>
                      <a:pt x="5" y="0"/>
                      <a:pt x="7" y="1"/>
                      <a:pt x="8" y="3"/>
                    </a:cubicBezTo>
                    <a:cubicBezTo>
                      <a:pt x="34" y="48"/>
                      <a:pt x="34" y="48"/>
                      <a:pt x="34" y="48"/>
                    </a:cubicBezTo>
                    <a:cubicBezTo>
                      <a:pt x="35" y="50"/>
                      <a:pt x="34" y="52"/>
                      <a:pt x="32" y="53"/>
                    </a:cubicBezTo>
                    <a:close/>
                  </a:path>
                </a:pathLst>
              </a:custGeom>
              <a:grpFill/>
              <a:ln>
                <a:noFill/>
              </a:ln>
              <a:extLst/>
            </p:spPr>
            <p:txBody>
              <a:bodyPr anchor="ctr"/>
              <a:lstStyle/>
              <a:p>
                <a:pPr algn="ctr"/>
                <a:endParaRPr/>
              </a:p>
            </p:txBody>
          </p:sp>
          <p:sp>
            <p:nvSpPr>
              <p:cNvPr id="59" name="Freeform: Shape 149"/>
              <p:cNvSpPr>
                <a:spLocks/>
              </p:cNvSpPr>
              <p:nvPr/>
            </p:nvSpPr>
            <p:spPr bwMode="auto">
              <a:xfrm>
                <a:off x="5085750" y="2176857"/>
                <a:ext cx="55880" cy="86177"/>
              </a:xfrm>
              <a:custGeom>
                <a:avLst/>
                <a:gdLst>
                  <a:gd name="T0" fmla="*/ 32 w 35"/>
                  <a:gd name="T1" fmla="*/ 53 h 54"/>
                  <a:gd name="T2" fmla="*/ 27 w 35"/>
                  <a:gd name="T3" fmla="*/ 51 h 54"/>
                  <a:gd name="T4" fmla="*/ 1 w 35"/>
                  <a:gd name="T5" fmla="*/ 6 h 54"/>
                  <a:gd name="T6" fmla="*/ 3 w 35"/>
                  <a:gd name="T7" fmla="*/ 1 h 54"/>
                  <a:gd name="T8" fmla="*/ 8 w 35"/>
                  <a:gd name="T9" fmla="*/ 2 h 54"/>
                  <a:gd name="T10" fmla="*/ 34 w 35"/>
                  <a:gd name="T11" fmla="*/ 47 h 54"/>
                  <a:gd name="T12" fmla="*/ 32 w 35"/>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5" h="54">
                    <a:moveTo>
                      <a:pt x="32" y="53"/>
                    </a:moveTo>
                    <a:cubicBezTo>
                      <a:pt x="30" y="54"/>
                      <a:pt x="28" y="53"/>
                      <a:pt x="27" y="51"/>
                    </a:cubicBezTo>
                    <a:cubicBezTo>
                      <a:pt x="1" y="6"/>
                      <a:pt x="1" y="6"/>
                      <a:pt x="1" y="6"/>
                    </a:cubicBezTo>
                    <a:cubicBezTo>
                      <a:pt x="0" y="4"/>
                      <a:pt x="1" y="2"/>
                      <a:pt x="3" y="1"/>
                    </a:cubicBezTo>
                    <a:cubicBezTo>
                      <a:pt x="4" y="0"/>
                      <a:pt x="7" y="0"/>
                      <a:pt x="8" y="2"/>
                    </a:cubicBezTo>
                    <a:cubicBezTo>
                      <a:pt x="34" y="47"/>
                      <a:pt x="34" y="47"/>
                      <a:pt x="34" y="47"/>
                    </a:cubicBezTo>
                    <a:cubicBezTo>
                      <a:pt x="35" y="49"/>
                      <a:pt x="34" y="52"/>
                      <a:pt x="32" y="53"/>
                    </a:cubicBezTo>
                    <a:close/>
                  </a:path>
                </a:pathLst>
              </a:custGeom>
              <a:grpFill/>
              <a:ln>
                <a:noFill/>
              </a:ln>
              <a:extLst/>
            </p:spPr>
            <p:txBody>
              <a:bodyPr anchor="ctr"/>
              <a:lstStyle/>
              <a:p>
                <a:pPr algn="ctr"/>
                <a:endParaRPr/>
              </a:p>
            </p:txBody>
          </p:sp>
        </p:grpSp>
      </p:grpSp>
      <p:pic>
        <p:nvPicPr>
          <p:cNvPr id="181" name="图片 180"/>
          <p:cNvPicPr>
            <a:picLocks noChangeAspect="1"/>
          </p:cNvPicPr>
          <p:nvPr/>
        </p:nvPicPr>
        <p:blipFill rotWithShape="1">
          <a:blip r:embed="rId3" cstate="print">
            <a:extLst>
              <a:ext uri="{28A0092B-C50C-407E-A947-70E740481C1C}">
                <a14:useLocalDpi xmlns:a14="http://schemas.microsoft.com/office/drawing/2010/main" val="0"/>
              </a:ext>
            </a:extLst>
          </a:blip>
          <a:srcRect l="28455" t="54789"/>
          <a:stretch/>
        </p:blipFill>
        <p:spPr>
          <a:xfrm>
            <a:off x="0" y="0"/>
            <a:ext cx="2335600" cy="1450707"/>
          </a:xfrm>
          <a:prstGeom prst="rect">
            <a:avLst/>
          </a:prstGeom>
        </p:spPr>
      </p:pic>
      <p:grpSp>
        <p:nvGrpSpPr>
          <p:cNvPr id="182" name="组合 181"/>
          <p:cNvGrpSpPr/>
          <p:nvPr/>
        </p:nvGrpSpPr>
        <p:grpSpPr>
          <a:xfrm>
            <a:off x="2078491" y="342497"/>
            <a:ext cx="7733165" cy="813956"/>
            <a:chOff x="7713252" y="2185443"/>
            <a:chExt cx="7733165" cy="813956"/>
          </a:xfrm>
        </p:grpSpPr>
        <p:sp>
          <p:nvSpPr>
            <p:cNvPr id="183" name="文本框 182"/>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184" name="文本框 183"/>
            <p:cNvSpPr txBox="1"/>
            <p:nvPr/>
          </p:nvSpPr>
          <p:spPr>
            <a:xfrm>
              <a:off x="7713252" y="2630067"/>
              <a:ext cx="7733165" cy="36933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prstClr val="white">
                      <a:lumMod val="75000"/>
                    </a:prstClr>
                  </a:solidFill>
                  <a:effectLst/>
                  <a:uLnTx/>
                  <a:uFillTx/>
                  <a:latin typeface="微软雅黑"/>
                  <a:ea typeface="微软雅黑"/>
                  <a:cs typeface="+mn-cs"/>
                </a:rPr>
                <a:t>fieldprint</a:t>
              </a:r>
              <a:endPar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endParaRPr>
            </a:p>
          </p:txBody>
        </p:sp>
      </p:grpSp>
      <p:grpSp>
        <p:nvGrpSpPr>
          <p:cNvPr id="185" name="组合 184"/>
          <p:cNvGrpSpPr/>
          <p:nvPr/>
        </p:nvGrpSpPr>
        <p:grpSpPr>
          <a:xfrm>
            <a:off x="8305137" y="1883559"/>
            <a:ext cx="3012151" cy="1021894"/>
            <a:chOff x="874713" y="3236288"/>
            <a:chExt cx="3012151" cy="1021894"/>
          </a:xfrm>
        </p:grpSpPr>
        <p:sp>
          <p:nvSpPr>
            <p:cNvPr id="186" name="矩形 185"/>
            <p:cNvSpPr/>
            <p:nvPr/>
          </p:nvSpPr>
          <p:spPr>
            <a:xfrm>
              <a:off x="874713" y="3648784"/>
              <a:ext cx="301215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a:t>
              </a:r>
            </a:p>
          </p:txBody>
        </p:sp>
        <p:sp>
          <p:nvSpPr>
            <p:cNvPr id="187" name="矩形 186"/>
            <p:cNvSpPr/>
            <p:nvPr/>
          </p:nvSpPr>
          <p:spPr>
            <a:xfrm>
              <a:off x="874713" y="3236288"/>
              <a:ext cx="2241974" cy="436402"/>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188" name="组合 187"/>
          <p:cNvGrpSpPr/>
          <p:nvPr/>
        </p:nvGrpSpPr>
        <p:grpSpPr>
          <a:xfrm>
            <a:off x="8305137" y="3860067"/>
            <a:ext cx="3012151" cy="1021894"/>
            <a:chOff x="874713" y="3236288"/>
            <a:chExt cx="3012151" cy="1021894"/>
          </a:xfrm>
        </p:grpSpPr>
        <p:sp>
          <p:nvSpPr>
            <p:cNvPr id="189" name="矩形 188"/>
            <p:cNvSpPr/>
            <p:nvPr/>
          </p:nvSpPr>
          <p:spPr>
            <a:xfrm>
              <a:off x="874713" y="3648784"/>
              <a:ext cx="301215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a:t>
              </a:r>
            </a:p>
          </p:txBody>
        </p:sp>
        <p:sp>
          <p:nvSpPr>
            <p:cNvPr id="190" name="矩形 189"/>
            <p:cNvSpPr/>
            <p:nvPr/>
          </p:nvSpPr>
          <p:spPr>
            <a:xfrm>
              <a:off x="874713" y="3236288"/>
              <a:ext cx="2241974" cy="436402"/>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191" name="组合 190"/>
          <p:cNvGrpSpPr/>
          <p:nvPr/>
        </p:nvGrpSpPr>
        <p:grpSpPr>
          <a:xfrm>
            <a:off x="787582" y="1883559"/>
            <a:ext cx="3012151" cy="1021894"/>
            <a:chOff x="874713" y="3236288"/>
            <a:chExt cx="3012151" cy="1021894"/>
          </a:xfrm>
        </p:grpSpPr>
        <p:sp>
          <p:nvSpPr>
            <p:cNvPr id="192" name="矩形 191"/>
            <p:cNvSpPr/>
            <p:nvPr/>
          </p:nvSpPr>
          <p:spPr>
            <a:xfrm>
              <a:off x="874713" y="3648784"/>
              <a:ext cx="301215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a:t>
              </a:r>
            </a:p>
          </p:txBody>
        </p:sp>
        <p:sp>
          <p:nvSpPr>
            <p:cNvPr id="193" name="矩形 192"/>
            <p:cNvSpPr/>
            <p:nvPr/>
          </p:nvSpPr>
          <p:spPr>
            <a:xfrm>
              <a:off x="1644890" y="3236288"/>
              <a:ext cx="2241974"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194" name="组合 193"/>
          <p:cNvGrpSpPr/>
          <p:nvPr/>
        </p:nvGrpSpPr>
        <p:grpSpPr>
          <a:xfrm>
            <a:off x="787582" y="3860067"/>
            <a:ext cx="3012151" cy="1021894"/>
            <a:chOff x="874713" y="3236288"/>
            <a:chExt cx="3012151" cy="1021894"/>
          </a:xfrm>
        </p:grpSpPr>
        <p:sp>
          <p:nvSpPr>
            <p:cNvPr id="195" name="矩形 194"/>
            <p:cNvSpPr/>
            <p:nvPr/>
          </p:nvSpPr>
          <p:spPr>
            <a:xfrm>
              <a:off x="874713" y="3648784"/>
              <a:ext cx="301215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a:t>
              </a:r>
            </a:p>
          </p:txBody>
        </p:sp>
        <p:sp>
          <p:nvSpPr>
            <p:cNvPr id="196" name="矩形 195"/>
            <p:cNvSpPr/>
            <p:nvPr/>
          </p:nvSpPr>
          <p:spPr>
            <a:xfrm>
              <a:off x="1644890" y="3236288"/>
              <a:ext cx="2241974"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spTree>
    <p:extLst>
      <p:ext uri="{BB962C8B-B14F-4D97-AF65-F5344CB8AC3E}">
        <p14:creationId xmlns:p14="http://schemas.microsoft.com/office/powerpoint/2010/main" val="400226786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81"/>
                                        </p:tgtEl>
                                        <p:attrNameLst>
                                          <p:attrName>style.visibility</p:attrName>
                                        </p:attrNameLst>
                                      </p:cBhvr>
                                      <p:to>
                                        <p:strVal val="visible"/>
                                      </p:to>
                                    </p:set>
                                    <p:anim calcmode="lin" valueType="num">
                                      <p:cBhvr additive="base">
                                        <p:cTn id="7" dur="500" fill="hold"/>
                                        <p:tgtEl>
                                          <p:spTgt spid="181"/>
                                        </p:tgtEl>
                                        <p:attrNameLst>
                                          <p:attrName>ppt_x</p:attrName>
                                        </p:attrNameLst>
                                      </p:cBhvr>
                                      <p:tavLst>
                                        <p:tav tm="0">
                                          <p:val>
                                            <p:strVal val="0-#ppt_w/2"/>
                                          </p:val>
                                        </p:tav>
                                        <p:tav tm="100000">
                                          <p:val>
                                            <p:strVal val="#ppt_x"/>
                                          </p:val>
                                        </p:tav>
                                      </p:tavLst>
                                    </p:anim>
                                    <p:anim calcmode="lin" valueType="num">
                                      <p:cBhvr additive="base">
                                        <p:cTn id="8" dur="500" fill="hold"/>
                                        <p:tgtEl>
                                          <p:spTgt spid="18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82"/>
                                        </p:tgtEl>
                                        <p:attrNameLst>
                                          <p:attrName>style.visibility</p:attrName>
                                        </p:attrNameLst>
                                      </p:cBhvr>
                                      <p:to>
                                        <p:strVal val="visible"/>
                                      </p:to>
                                    </p:set>
                                    <p:anim calcmode="lin" valueType="num">
                                      <p:cBhvr additive="base">
                                        <p:cTn id="12" dur="500"/>
                                        <p:tgtEl>
                                          <p:spTgt spid="182"/>
                                        </p:tgtEl>
                                        <p:attrNameLst>
                                          <p:attrName>ppt_x</p:attrName>
                                        </p:attrNameLst>
                                      </p:cBhvr>
                                      <p:tavLst>
                                        <p:tav tm="0">
                                          <p:val>
                                            <p:strVal val="#ppt_x-#ppt_w*1.125000"/>
                                          </p:val>
                                        </p:tav>
                                        <p:tav tm="100000">
                                          <p:val>
                                            <p:strVal val="#ppt_x"/>
                                          </p:val>
                                        </p:tav>
                                      </p:tavLst>
                                    </p:anim>
                                    <p:animEffect transition="in" filter="wipe(right)">
                                      <p:cBhvr>
                                        <p:cTn id="13" dur="500"/>
                                        <p:tgtEl>
                                          <p:spTgt spid="182"/>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80"/>
                                        </p:tgtEl>
                                        <p:attrNameLst>
                                          <p:attrName>style.visibility</p:attrName>
                                        </p:attrNameLst>
                                      </p:cBhvr>
                                      <p:to>
                                        <p:strVal val="visible"/>
                                      </p:to>
                                    </p:set>
                                    <p:animEffect transition="in" filter="fade">
                                      <p:cBhvr>
                                        <p:cTn id="17" dur="1000"/>
                                        <p:tgtEl>
                                          <p:spTgt spid="180"/>
                                        </p:tgtEl>
                                      </p:cBhvr>
                                    </p:animEffect>
                                    <p:anim calcmode="lin" valueType="num">
                                      <p:cBhvr>
                                        <p:cTn id="18" dur="1000" fill="hold"/>
                                        <p:tgtEl>
                                          <p:spTgt spid="180"/>
                                        </p:tgtEl>
                                        <p:attrNameLst>
                                          <p:attrName>ppt_x</p:attrName>
                                        </p:attrNameLst>
                                      </p:cBhvr>
                                      <p:tavLst>
                                        <p:tav tm="0">
                                          <p:val>
                                            <p:strVal val="#ppt_x"/>
                                          </p:val>
                                        </p:tav>
                                        <p:tav tm="100000">
                                          <p:val>
                                            <p:strVal val="#ppt_x"/>
                                          </p:val>
                                        </p:tav>
                                      </p:tavLst>
                                    </p:anim>
                                    <p:anim calcmode="lin" valueType="num">
                                      <p:cBhvr>
                                        <p:cTn id="19" dur="1000" fill="hold"/>
                                        <p:tgtEl>
                                          <p:spTgt spid="180"/>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191"/>
                                        </p:tgtEl>
                                        <p:attrNameLst>
                                          <p:attrName>style.visibility</p:attrName>
                                        </p:attrNameLst>
                                      </p:cBhvr>
                                      <p:to>
                                        <p:strVal val="visible"/>
                                      </p:to>
                                    </p:set>
                                    <p:anim calcmode="lin" valueType="num">
                                      <p:cBhvr additive="base">
                                        <p:cTn id="23" dur="500" fill="hold"/>
                                        <p:tgtEl>
                                          <p:spTgt spid="191"/>
                                        </p:tgtEl>
                                        <p:attrNameLst>
                                          <p:attrName>ppt_x</p:attrName>
                                        </p:attrNameLst>
                                      </p:cBhvr>
                                      <p:tavLst>
                                        <p:tav tm="0">
                                          <p:val>
                                            <p:strVal val="0-#ppt_w/2"/>
                                          </p:val>
                                        </p:tav>
                                        <p:tav tm="100000">
                                          <p:val>
                                            <p:strVal val="#ppt_x"/>
                                          </p:val>
                                        </p:tav>
                                      </p:tavLst>
                                    </p:anim>
                                    <p:anim calcmode="lin" valueType="num">
                                      <p:cBhvr additive="base">
                                        <p:cTn id="24" dur="500" fill="hold"/>
                                        <p:tgtEl>
                                          <p:spTgt spid="19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94"/>
                                        </p:tgtEl>
                                        <p:attrNameLst>
                                          <p:attrName>style.visibility</p:attrName>
                                        </p:attrNameLst>
                                      </p:cBhvr>
                                      <p:to>
                                        <p:strVal val="visible"/>
                                      </p:to>
                                    </p:set>
                                    <p:anim calcmode="lin" valueType="num">
                                      <p:cBhvr additive="base">
                                        <p:cTn id="27" dur="500" fill="hold"/>
                                        <p:tgtEl>
                                          <p:spTgt spid="194"/>
                                        </p:tgtEl>
                                        <p:attrNameLst>
                                          <p:attrName>ppt_x</p:attrName>
                                        </p:attrNameLst>
                                      </p:cBhvr>
                                      <p:tavLst>
                                        <p:tav tm="0">
                                          <p:val>
                                            <p:strVal val="0-#ppt_w/2"/>
                                          </p:val>
                                        </p:tav>
                                        <p:tav tm="100000">
                                          <p:val>
                                            <p:strVal val="#ppt_x"/>
                                          </p:val>
                                        </p:tav>
                                      </p:tavLst>
                                    </p:anim>
                                    <p:anim calcmode="lin" valueType="num">
                                      <p:cBhvr additive="base">
                                        <p:cTn id="28" dur="500" fill="hold"/>
                                        <p:tgtEl>
                                          <p:spTgt spid="19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85"/>
                                        </p:tgtEl>
                                        <p:attrNameLst>
                                          <p:attrName>style.visibility</p:attrName>
                                        </p:attrNameLst>
                                      </p:cBhvr>
                                      <p:to>
                                        <p:strVal val="visible"/>
                                      </p:to>
                                    </p:set>
                                    <p:anim calcmode="lin" valueType="num">
                                      <p:cBhvr additive="base">
                                        <p:cTn id="31" dur="500" fill="hold"/>
                                        <p:tgtEl>
                                          <p:spTgt spid="185"/>
                                        </p:tgtEl>
                                        <p:attrNameLst>
                                          <p:attrName>ppt_x</p:attrName>
                                        </p:attrNameLst>
                                      </p:cBhvr>
                                      <p:tavLst>
                                        <p:tav tm="0">
                                          <p:val>
                                            <p:strVal val="1+#ppt_w/2"/>
                                          </p:val>
                                        </p:tav>
                                        <p:tav tm="100000">
                                          <p:val>
                                            <p:strVal val="#ppt_x"/>
                                          </p:val>
                                        </p:tav>
                                      </p:tavLst>
                                    </p:anim>
                                    <p:anim calcmode="lin" valueType="num">
                                      <p:cBhvr additive="base">
                                        <p:cTn id="32" dur="500" fill="hold"/>
                                        <p:tgtEl>
                                          <p:spTgt spid="185"/>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88"/>
                                        </p:tgtEl>
                                        <p:attrNameLst>
                                          <p:attrName>style.visibility</p:attrName>
                                        </p:attrNameLst>
                                      </p:cBhvr>
                                      <p:to>
                                        <p:strVal val="visible"/>
                                      </p:to>
                                    </p:set>
                                    <p:anim calcmode="lin" valueType="num">
                                      <p:cBhvr additive="base">
                                        <p:cTn id="35" dur="500" fill="hold"/>
                                        <p:tgtEl>
                                          <p:spTgt spid="188"/>
                                        </p:tgtEl>
                                        <p:attrNameLst>
                                          <p:attrName>ppt_x</p:attrName>
                                        </p:attrNameLst>
                                      </p:cBhvr>
                                      <p:tavLst>
                                        <p:tav tm="0">
                                          <p:val>
                                            <p:strVal val="1+#ppt_w/2"/>
                                          </p:val>
                                        </p:tav>
                                        <p:tav tm="100000">
                                          <p:val>
                                            <p:strVal val="#ppt_x"/>
                                          </p:val>
                                        </p:tav>
                                      </p:tavLst>
                                    </p:anim>
                                    <p:anim calcmode="lin" valueType="num">
                                      <p:cBhvr additive="base">
                                        <p:cTn id="36" dur="500" fill="hold"/>
                                        <p:tgtEl>
                                          <p:spTgt spid="1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28455" t="54789"/>
          <a:stretch/>
        </p:blipFill>
        <p:spPr>
          <a:xfrm>
            <a:off x="0" y="0"/>
            <a:ext cx="2335600" cy="1450707"/>
          </a:xfrm>
          <a:prstGeom prst="rect">
            <a:avLst/>
          </a:prstGeom>
        </p:spPr>
      </p:pic>
      <p:grpSp>
        <p:nvGrpSpPr>
          <p:cNvPr id="13" name="组合 12"/>
          <p:cNvGrpSpPr/>
          <p:nvPr/>
        </p:nvGrpSpPr>
        <p:grpSpPr>
          <a:xfrm>
            <a:off x="2078491" y="342497"/>
            <a:ext cx="7733165" cy="813956"/>
            <a:chOff x="7713252" y="2185443"/>
            <a:chExt cx="7733165" cy="813956"/>
          </a:xfrm>
        </p:grpSpPr>
        <p:sp>
          <p:nvSpPr>
            <p:cNvPr id="14" name="文本框 13"/>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15" name="文本框 14"/>
            <p:cNvSpPr txBox="1"/>
            <p:nvPr/>
          </p:nvSpPr>
          <p:spPr>
            <a:xfrm>
              <a:off x="7713252" y="2630067"/>
              <a:ext cx="7733165" cy="36933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prstClr val="white">
                      <a:lumMod val="75000"/>
                    </a:prstClr>
                  </a:solidFill>
                  <a:effectLst/>
                  <a:uLnTx/>
                  <a:uFillTx/>
                  <a:latin typeface="微软雅黑"/>
                  <a:ea typeface="微软雅黑"/>
                  <a:cs typeface="+mn-cs"/>
                </a:rPr>
                <a:t>fieldprint</a:t>
              </a:r>
              <a:endPar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endParaRPr>
            </a:p>
          </p:txBody>
        </p:sp>
      </p:grpSp>
      <p:grpSp>
        <p:nvGrpSpPr>
          <p:cNvPr id="24" name="组合 23"/>
          <p:cNvGrpSpPr/>
          <p:nvPr/>
        </p:nvGrpSpPr>
        <p:grpSpPr>
          <a:xfrm>
            <a:off x="6096615" y="1800882"/>
            <a:ext cx="4990485" cy="3976964"/>
            <a:chOff x="6096615" y="1800882"/>
            <a:chExt cx="4990485" cy="3976964"/>
          </a:xfrm>
        </p:grpSpPr>
        <p:sp>
          <p:nvSpPr>
            <p:cNvPr id="5" name="Rectangle 2"/>
            <p:cNvSpPr/>
            <p:nvPr/>
          </p:nvSpPr>
          <p:spPr>
            <a:xfrm>
              <a:off x="6096615" y="1800882"/>
              <a:ext cx="4990485" cy="3976964"/>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6" name="组合 15"/>
            <p:cNvGrpSpPr/>
            <p:nvPr/>
          </p:nvGrpSpPr>
          <p:grpSpPr>
            <a:xfrm>
              <a:off x="6389427" y="2263508"/>
              <a:ext cx="4404861" cy="1124788"/>
              <a:chOff x="874712" y="3236288"/>
              <a:chExt cx="4404861" cy="1124788"/>
            </a:xfrm>
          </p:grpSpPr>
          <p:sp>
            <p:nvSpPr>
              <p:cNvPr id="17" name="矩形 16"/>
              <p:cNvSpPr/>
              <p:nvPr/>
            </p:nvSpPr>
            <p:spPr>
              <a:xfrm>
                <a:off x="874712" y="3677812"/>
                <a:ext cx="4404861"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a:t>
                </a:r>
              </a:p>
            </p:txBody>
          </p:sp>
          <p:sp>
            <p:nvSpPr>
              <p:cNvPr id="18" name="矩形 17"/>
              <p:cNvSpPr/>
              <p:nvPr/>
            </p:nvSpPr>
            <p:spPr>
              <a:xfrm>
                <a:off x="874713" y="3236288"/>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19" name="组合 18"/>
            <p:cNvGrpSpPr/>
            <p:nvPr/>
          </p:nvGrpSpPr>
          <p:grpSpPr>
            <a:xfrm>
              <a:off x="6389427" y="3918137"/>
              <a:ext cx="4404861" cy="1124788"/>
              <a:chOff x="874712" y="3236288"/>
              <a:chExt cx="4404861" cy="1124788"/>
            </a:xfrm>
          </p:grpSpPr>
          <p:sp>
            <p:nvSpPr>
              <p:cNvPr id="20" name="矩形 19"/>
              <p:cNvSpPr/>
              <p:nvPr/>
            </p:nvSpPr>
            <p:spPr>
              <a:xfrm>
                <a:off x="874712" y="3677812"/>
                <a:ext cx="4404861"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a:t>
                </a:r>
              </a:p>
            </p:txBody>
          </p:sp>
          <p:sp>
            <p:nvSpPr>
              <p:cNvPr id="21" name="矩形 20"/>
              <p:cNvSpPr/>
              <p:nvPr/>
            </p:nvSpPr>
            <p:spPr>
              <a:xfrm>
                <a:off x="874713" y="3236288"/>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p>
            </p:txBody>
          </p:sp>
        </p:grpSp>
      </p:grpSp>
      <p:pic>
        <p:nvPicPr>
          <p:cNvPr id="23" name="图片占位符 22"/>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2389" r="2389"/>
          <a:stretch>
            <a:fillRect/>
          </a:stretch>
        </p:blipFill>
        <p:spPr/>
      </p:pic>
    </p:spTree>
    <p:extLst>
      <p:ext uri="{BB962C8B-B14F-4D97-AF65-F5344CB8AC3E}">
        <p14:creationId xmlns:p14="http://schemas.microsoft.com/office/powerpoint/2010/main" val="285123958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ppt_x</p:attrName>
                                        </p:attrNameLst>
                                      </p:cBhvr>
                                      <p:tavLst>
                                        <p:tav tm="0">
                                          <p:val>
                                            <p:strVal val="#ppt_x-#ppt_w*1.125000"/>
                                          </p:val>
                                        </p:tav>
                                        <p:tav tm="100000">
                                          <p:val>
                                            <p:strVal val="#ppt_x"/>
                                          </p:val>
                                        </p:tav>
                                      </p:tavLst>
                                    </p:anim>
                                    <p:animEffect transition="in" filter="wipe(right)">
                                      <p:cBhvr>
                                        <p:cTn id="13" dur="500"/>
                                        <p:tgtEl>
                                          <p:spTgt spid="13"/>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randombar(horizontal)">
                                      <p:cBhvr>
                                        <p:cTn id="17" dur="500"/>
                                        <p:tgtEl>
                                          <p:spTgt spid="23"/>
                                        </p:tgtEl>
                                      </p:cBhvr>
                                    </p:animEffect>
                                  </p:childTnLst>
                                </p:cTn>
                              </p:par>
                            </p:childTnLst>
                          </p:cTn>
                        </p:par>
                        <p:par>
                          <p:cTn id="18" fill="hold">
                            <p:stCondLst>
                              <p:cond delay="1500"/>
                            </p:stCondLst>
                            <p:childTnLst>
                              <p:par>
                                <p:cTn id="19" presetID="14" presetClass="entr" presetSubtype="1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randombar(horizontal)">
                                      <p:cBhvr>
                                        <p:cTn id="2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Block Arc 49"/>
          <p:cNvSpPr/>
          <p:nvPr/>
        </p:nvSpPr>
        <p:spPr>
          <a:xfrm>
            <a:off x="6879838" y="1900272"/>
            <a:ext cx="2069852" cy="2069852"/>
          </a:xfrm>
          <a:prstGeom prst="blockArc">
            <a:avLst>
              <a:gd name="adj1" fmla="val 10770870"/>
              <a:gd name="adj2" fmla="val 28982"/>
              <a:gd name="adj3" fmla="val 1199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Oval 50"/>
          <p:cNvSpPr/>
          <p:nvPr/>
        </p:nvSpPr>
        <p:spPr>
          <a:xfrm>
            <a:off x="7345629" y="2366065"/>
            <a:ext cx="1138273" cy="1138273"/>
          </a:xfrm>
          <a:prstGeom prst="ellipse">
            <a:avLst/>
          </a:prstGeom>
          <a:solidFill>
            <a:schemeClr val="accent4"/>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Block Arc 46"/>
          <p:cNvSpPr/>
          <p:nvPr/>
        </p:nvSpPr>
        <p:spPr>
          <a:xfrm>
            <a:off x="5061076" y="1900272"/>
            <a:ext cx="2069852" cy="2069852"/>
          </a:xfrm>
          <a:prstGeom prst="blockArc">
            <a:avLst>
              <a:gd name="adj1" fmla="val 10770870"/>
              <a:gd name="adj2" fmla="val 28982"/>
              <a:gd name="adj3" fmla="val 1199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Oval 47"/>
          <p:cNvSpPr/>
          <p:nvPr/>
        </p:nvSpPr>
        <p:spPr>
          <a:xfrm>
            <a:off x="5526867" y="2366065"/>
            <a:ext cx="1138273" cy="1138273"/>
          </a:xfrm>
          <a:prstGeom prst="ellipse">
            <a:avLst/>
          </a:prstGeom>
          <a:solidFill>
            <a:schemeClr val="accent3"/>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Block Arc 43"/>
          <p:cNvSpPr/>
          <p:nvPr/>
        </p:nvSpPr>
        <p:spPr>
          <a:xfrm>
            <a:off x="3242311" y="1900272"/>
            <a:ext cx="2069852" cy="2069852"/>
          </a:xfrm>
          <a:prstGeom prst="blockArc">
            <a:avLst>
              <a:gd name="adj1" fmla="val 10770870"/>
              <a:gd name="adj2" fmla="val 28982"/>
              <a:gd name="adj3" fmla="val 119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Oval 44"/>
          <p:cNvSpPr/>
          <p:nvPr/>
        </p:nvSpPr>
        <p:spPr>
          <a:xfrm>
            <a:off x="3708103" y="2366065"/>
            <a:ext cx="1138273" cy="1138273"/>
          </a:xfrm>
          <a:prstGeom prst="ellipse">
            <a:avLst/>
          </a:prstGeom>
          <a:solidFill>
            <a:schemeClr val="accent2"/>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Block Arc 7"/>
          <p:cNvSpPr/>
          <p:nvPr/>
        </p:nvSpPr>
        <p:spPr>
          <a:xfrm>
            <a:off x="1423548" y="1900272"/>
            <a:ext cx="2069852" cy="2069852"/>
          </a:xfrm>
          <a:prstGeom prst="blockArc">
            <a:avLst>
              <a:gd name="adj1" fmla="val 10770870"/>
              <a:gd name="adj2" fmla="val 28982"/>
              <a:gd name="adj3" fmla="val 11999"/>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Oval 8"/>
          <p:cNvSpPr/>
          <p:nvPr/>
        </p:nvSpPr>
        <p:spPr>
          <a:xfrm>
            <a:off x="1889338" y="2366065"/>
            <a:ext cx="1138273" cy="1138273"/>
          </a:xfrm>
          <a:prstGeom prst="ellipse">
            <a:avLst/>
          </a:prstGeom>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Block Arc 52"/>
          <p:cNvSpPr/>
          <p:nvPr/>
        </p:nvSpPr>
        <p:spPr>
          <a:xfrm>
            <a:off x="8698600" y="1900272"/>
            <a:ext cx="2069852" cy="2069852"/>
          </a:xfrm>
          <a:prstGeom prst="blockArc">
            <a:avLst>
              <a:gd name="adj1" fmla="val 10770870"/>
              <a:gd name="adj2" fmla="val 28982"/>
              <a:gd name="adj3" fmla="val 1199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Oval 53"/>
          <p:cNvSpPr/>
          <p:nvPr/>
        </p:nvSpPr>
        <p:spPr>
          <a:xfrm>
            <a:off x="9164390" y="2366065"/>
            <a:ext cx="1138273" cy="1138273"/>
          </a:xfrm>
          <a:prstGeom prst="ellipse">
            <a:avLst/>
          </a:prstGeom>
          <a:solidFill>
            <a:schemeClr val="accent5"/>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4" name="Straight Connector 109"/>
          <p:cNvCxnSpPr/>
          <p:nvPr/>
        </p:nvCxnSpPr>
        <p:spPr>
          <a:xfrm flipV="1">
            <a:off x="4277240" y="3639799"/>
            <a:ext cx="0" cy="946715"/>
          </a:xfrm>
          <a:prstGeom prst="line">
            <a:avLst/>
          </a:prstGeom>
          <a:ln w="19050">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Straight Connector 112"/>
          <p:cNvCxnSpPr/>
          <p:nvPr/>
        </p:nvCxnSpPr>
        <p:spPr>
          <a:xfrm flipV="1">
            <a:off x="7914764" y="3639799"/>
            <a:ext cx="0" cy="946715"/>
          </a:xfrm>
          <a:prstGeom prst="line">
            <a:avLst/>
          </a:prstGeom>
          <a:ln w="19050">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6" name="Freeform: Shape 54"/>
          <p:cNvSpPr>
            <a:spLocks/>
          </p:cNvSpPr>
          <p:nvPr/>
        </p:nvSpPr>
        <p:spPr bwMode="auto">
          <a:xfrm>
            <a:off x="7566740" y="2592643"/>
            <a:ext cx="685116" cy="68511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a:extLst/>
        </p:spPr>
        <p:txBody>
          <a:bodyPr anchor="ctr"/>
          <a:lstStyle/>
          <a:p>
            <a:pPr algn="ctr"/>
            <a:endParaRPr/>
          </a:p>
        </p:txBody>
      </p:sp>
      <p:sp>
        <p:nvSpPr>
          <p:cNvPr id="17" name="Freeform: Shape 55"/>
          <p:cNvSpPr>
            <a:spLocks/>
          </p:cNvSpPr>
          <p:nvPr/>
        </p:nvSpPr>
        <p:spPr bwMode="auto">
          <a:xfrm>
            <a:off x="5749799" y="2592643"/>
            <a:ext cx="685116" cy="68511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8" name="Freeform: Shape 56"/>
          <p:cNvSpPr>
            <a:spLocks/>
          </p:cNvSpPr>
          <p:nvPr/>
        </p:nvSpPr>
        <p:spPr bwMode="auto">
          <a:xfrm>
            <a:off x="2115916" y="2592643"/>
            <a:ext cx="685116" cy="68511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19" name="Freeform: Shape 57"/>
          <p:cNvSpPr>
            <a:spLocks/>
          </p:cNvSpPr>
          <p:nvPr/>
        </p:nvSpPr>
        <p:spPr bwMode="auto">
          <a:xfrm>
            <a:off x="3932857" y="2592643"/>
            <a:ext cx="685116" cy="68511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20" name="Freeform: Shape 58"/>
          <p:cNvSpPr>
            <a:spLocks/>
          </p:cNvSpPr>
          <p:nvPr/>
        </p:nvSpPr>
        <p:spPr bwMode="auto">
          <a:xfrm>
            <a:off x="9383679" y="2592643"/>
            <a:ext cx="685116" cy="685116"/>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a:noFill/>
          </a:ln>
          <a:extLst/>
        </p:spPr>
        <p:txBody>
          <a:bodyPr anchor="ctr"/>
          <a:lstStyle/>
          <a:p>
            <a:pPr algn="ctr"/>
            <a:endParaRPr/>
          </a:p>
        </p:txBody>
      </p:sp>
      <p:pic>
        <p:nvPicPr>
          <p:cNvPr id="36" name="图片 35"/>
          <p:cNvPicPr>
            <a:picLocks noChangeAspect="1"/>
          </p:cNvPicPr>
          <p:nvPr/>
        </p:nvPicPr>
        <p:blipFill rotWithShape="1">
          <a:blip r:embed="rId3" cstate="print">
            <a:extLst>
              <a:ext uri="{28A0092B-C50C-407E-A947-70E740481C1C}">
                <a14:useLocalDpi xmlns:a14="http://schemas.microsoft.com/office/drawing/2010/main" val="0"/>
              </a:ext>
            </a:extLst>
          </a:blip>
          <a:srcRect l="28455" t="54789"/>
          <a:stretch/>
        </p:blipFill>
        <p:spPr>
          <a:xfrm>
            <a:off x="0" y="0"/>
            <a:ext cx="2335600" cy="1450707"/>
          </a:xfrm>
          <a:prstGeom prst="rect">
            <a:avLst/>
          </a:prstGeom>
        </p:spPr>
      </p:pic>
      <p:grpSp>
        <p:nvGrpSpPr>
          <p:cNvPr id="37" name="组合 36"/>
          <p:cNvGrpSpPr/>
          <p:nvPr/>
        </p:nvGrpSpPr>
        <p:grpSpPr>
          <a:xfrm>
            <a:off x="2078491" y="342497"/>
            <a:ext cx="7733165" cy="813956"/>
            <a:chOff x="7713252" y="2185443"/>
            <a:chExt cx="7733165" cy="813956"/>
          </a:xfrm>
        </p:grpSpPr>
        <p:sp>
          <p:nvSpPr>
            <p:cNvPr id="38" name="文本框 37"/>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39" name="文本框 38"/>
            <p:cNvSpPr txBox="1"/>
            <p:nvPr/>
          </p:nvSpPr>
          <p:spPr>
            <a:xfrm>
              <a:off x="7713252" y="2630067"/>
              <a:ext cx="7733165" cy="36933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prstClr val="white">
                      <a:lumMod val="75000"/>
                    </a:prstClr>
                  </a:solidFill>
                  <a:effectLst/>
                  <a:uLnTx/>
                  <a:uFillTx/>
                  <a:latin typeface="微软雅黑"/>
                  <a:ea typeface="微软雅黑"/>
                  <a:cs typeface="+mn-cs"/>
                </a:rPr>
                <a:t>fieldprint</a:t>
              </a:r>
              <a:endPar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endParaRPr>
            </a:p>
          </p:txBody>
        </p:sp>
      </p:grpSp>
      <p:grpSp>
        <p:nvGrpSpPr>
          <p:cNvPr id="40" name="组合 39"/>
          <p:cNvGrpSpPr/>
          <p:nvPr/>
        </p:nvGrpSpPr>
        <p:grpSpPr>
          <a:xfrm>
            <a:off x="2678112" y="4704261"/>
            <a:ext cx="3214688" cy="1104654"/>
            <a:chOff x="1077913" y="3236288"/>
            <a:chExt cx="3214688" cy="1104654"/>
          </a:xfrm>
        </p:grpSpPr>
        <p:sp>
          <p:nvSpPr>
            <p:cNvPr id="41" name="矩形 40"/>
            <p:cNvSpPr/>
            <p:nvPr/>
          </p:nvSpPr>
          <p:spPr>
            <a:xfrm>
              <a:off x="1077913" y="3677812"/>
              <a:ext cx="3214688" cy="663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a:t>
              </a:r>
            </a:p>
          </p:txBody>
        </p:sp>
        <p:sp>
          <p:nvSpPr>
            <p:cNvPr id="42" name="矩形 41"/>
            <p:cNvSpPr/>
            <p:nvPr/>
          </p:nvSpPr>
          <p:spPr>
            <a:xfrm>
              <a:off x="1564270" y="3236288"/>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43" name="组合 42"/>
          <p:cNvGrpSpPr/>
          <p:nvPr/>
        </p:nvGrpSpPr>
        <p:grpSpPr>
          <a:xfrm>
            <a:off x="6301954" y="4704261"/>
            <a:ext cx="3214688" cy="1104654"/>
            <a:chOff x="1077913" y="3236288"/>
            <a:chExt cx="3214688" cy="1104654"/>
          </a:xfrm>
        </p:grpSpPr>
        <p:sp>
          <p:nvSpPr>
            <p:cNvPr id="44" name="矩形 43"/>
            <p:cNvSpPr/>
            <p:nvPr/>
          </p:nvSpPr>
          <p:spPr>
            <a:xfrm>
              <a:off x="1077913" y="3677812"/>
              <a:ext cx="3214688" cy="663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a:t>
              </a:r>
            </a:p>
          </p:txBody>
        </p:sp>
        <p:sp>
          <p:nvSpPr>
            <p:cNvPr id="45" name="矩形 44"/>
            <p:cNvSpPr/>
            <p:nvPr/>
          </p:nvSpPr>
          <p:spPr>
            <a:xfrm>
              <a:off x="1564270" y="3236288"/>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p>
          </p:txBody>
        </p:sp>
      </p:grpSp>
    </p:spTree>
    <p:extLst>
      <p:ext uri="{BB962C8B-B14F-4D97-AF65-F5344CB8AC3E}">
        <p14:creationId xmlns:p14="http://schemas.microsoft.com/office/powerpoint/2010/main" val="45805359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500"/>
                                        <p:tgtEl>
                                          <p:spTgt spid="37"/>
                                        </p:tgtEl>
                                        <p:attrNameLst>
                                          <p:attrName>ppt_x</p:attrName>
                                        </p:attrNameLst>
                                      </p:cBhvr>
                                      <p:tavLst>
                                        <p:tav tm="0">
                                          <p:val>
                                            <p:strVal val="#ppt_x-#ppt_w*1.125000"/>
                                          </p:val>
                                        </p:tav>
                                        <p:tav tm="100000">
                                          <p:val>
                                            <p:strVal val="#ppt_x"/>
                                          </p:val>
                                        </p:tav>
                                      </p:tavLst>
                                    </p:anim>
                                    <p:animEffect transition="in" filter="wipe(right)">
                                      <p:cBhvr>
                                        <p:cTn id="13" dur="500"/>
                                        <p:tgtEl>
                                          <p:spTgt spid="37"/>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anim calcmode="lin" valueType="num">
                                      <p:cBhvr>
                                        <p:cTn id="48" dur="1000" fill="hold"/>
                                        <p:tgtEl>
                                          <p:spTgt spid="10"/>
                                        </p:tgtEl>
                                        <p:attrNameLst>
                                          <p:attrName>ppt_x</p:attrName>
                                        </p:attrNameLst>
                                      </p:cBhvr>
                                      <p:tavLst>
                                        <p:tav tm="0">
                                          <p:val>
                                            <p:strVal val="#ppt_x"/>
                                          </p:val>
                                        </p:tav>
                                        <p:tav tm="100000">
                                          <p:val>
                                            <p:strVal val="#ppt_x"/>
                                          </p:val>
                                        </p:tav>
                                      </p:tavLst>
                                    </p:anim>
                                    <p:anim calcmode="lin" valueType="num">
                                      <p:cBhvr>
                                        <p:cTn id="49" dur="1000" fill="hold"/>
                                        <p:tgtEl>
                                          <p:spTgt spid="1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1000"/>
                                        <p:tgtEl>
                                          <p:spTgt spid="12"/>
                                        </p:tgtEl>
                                      </p:cBhvr>
                                    </p:animEffect>
                                    <p:anim calcmode="lin" valueType="num">
                                      <p:cBhvr>
                                        <p:cTn id="58" dur="1000" fill="hold"/>
                                        <p:tgtEl>
                                          <p:spTgt spid="12"/>
                                        </p:tgtEl>
                                        <p:attrNameLst>
                                          <p:attrName>ppt_x</p:attrName>
                                        </p:attrNameLst>
                                      </p:cBhvr>
                                      <p:tavLst>
                                        <p:tav tm="0">
                                          <p:val>
                                            <p:strVal val="#ppt_x"/>
                                          </p:val>
                                        </p:tav>
                                        <p:tav tm="100000">
                                          <p:val>
                                            <p:strVal val="#ppt_x"/>
                                          </p:val>
                                        </p:tav>
                                      </p:tavLst>
                                    </p:anim>
                                    <p:anim calcmode="lin" valueType="num">
                                      <p:cBhvr>
                                        <p:cTn id="59" dur="1000" fill="hold"/>
                                        <p:tgtEl>
                                          <p:spTgt spid="1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1000"/>
                                        <p:tgtEl>
                                          <p:spTgt spid="19"/>
                                        </p:tgtEl>
                                      </p:cBhvr>
                                    </p:animEffect>
                                    <p:anim calcmode="lin" valueType="num">
                                      <p:cBhvr>
                                        <p:cTn id="83" dur="1000" fill="hold"/>
                                        <p:tgtEl>
                                          <p:spTgt spid="19"/>
                                        </p:tgtEl>
                                        <p:attrNameLst>
                                          <p:attrName>ppt_x</p:attrName>
                                        </p:attrNameLst>
                                      </p:cBhvr>
                                      <p:tavLst>
                                        <p:tav tm="0">
                                          <p:val>
                                            <p:strVal val="#ppt_x"/>
                                          </p:val>
                                        </p:tav>
                                        <p:tav tm="100000">
                                          <p:val>
                                            <p:strVal val="#ppt_x"/>
                                          </p:val>
                                        </p:tav>
                                      </p:tavLst>
                                    </p:anim>
                                    <p:anim calcmode="lin" valueType="num">
                                      <p:cBhvr>
                                        <p:cTn id="84" dur="1000" fill="hold"/>
                                        <p:tgtEl>
                                          <p:spTgt spid="1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000"/>
                                        <p:tgtEl>
                                          <p:spTgt spid="20"/>
                                        </p:tgtEl>
                                      </p:cBhvr>
                                    </p:animEffect>
                                    <p:anim calcmode="lin" valueType="num">
                                      <p:cBhvr>
                                        <p:cTn id="88" dur="1000" fill="hold"/>
                                        <p:tgtEl>
                                          <p:spTgt spid="20"/>
                                        </p:tgtEl>
                                        <p:attrNameLst>
                                          <p:attrName>ppt_x</p:attrName>
                                        </p:attrNameLst>
                                      </p:cBhvr>
                                      <p:tavLst>
                                        <p:tav tm="0">
                                          <p:val>
                                            <p:strVal val="#ppt_x"/>
                                          </p:val>
                                        </p:tav>
                                        <p:tav tm="100000">
                                          <p:val>
                                            <p:strVal val="#ppt_x"/>
                                          </p:val>
                                        </p:tav>
                                      </p:tavLst>
                                    </p:anim>
                                    <p:anim calcmode="lin" valueType="num">
                                      <p:cBhvr>
                                        <p:cTn id="89" dur="1000" fill="hold"/>
                                        <p:tgtEl>
                                          <p:spTgt spid="20"/>
                                        </p:tgtEl>
                                        <p:attrNameLst>
                                          <p:attrName>ppt_y</p:attrName>
                                        </p:attrNameLst>
                                      </p:cBhvr>
                                      <p:tavLst>
                                        <p:tav tm="0">
                                          <p:val>
                                            <p:strVal val="#ppt_y+.1"/>
                                          </p:val>
                                        </p:tav>
                                        <p:tav tm="100000">
                                          <p:val>
                                            <p:strVal val="#ppt_y"/>
                                          </p:val>
                                        </p:tav>
                                      </p:tavLst>
                                    </p:anim>
                                  </p:childTnLst>
                                </p:cTn>
                              </p:par>
                            </p:childTnLst>
                          </p:cTn>
                        </p:par>
                        <p:par>
                          <p:cTn id="90" fill="hold">
                            <p:stCondLst>
                              <p:cond delay="2000"/>
                            </p:stCondLst>
                            <p:childTnLst>
                              <p:par>
                                <p:cTn id="91" presetID="22" presetClass="entr" presetSubtype="1" fill="hold" nodeType="afterEffect">
                                  <p:stCondLst>
                                    <p:cond delay="0"/>
                                  </p:stCondLst>
                                  <p:childTnLst>
                                    <p:set>
                                      <p:cBhvr>
                                        <p:cTn id="92" dur="1" fill="hold">
                                          <p:stCondLst>
                                            <p:cond delay="0"/>
                                          </p:stCondLst>
                                        </p:cTn>
                                        <p:tgtEl>
                                          <p:spTgt spid="14"/>
                                        </p:tgtEl>
                                        <p:attrNameLst>
                                          <p:attrName>style.visibility</p:attrName>
                                        </p:attrNameLst>
                                      </p:cBhvr>
                                      <p:to>
                                        <p:strVal val="visible"/>
                                      </p:to>
                                    </p:set>
                                    <p:animEffect transition="in" filter="wipe(up)">
                                      <p:cBhvr>
                                        <p:cTn id="93" dur="500"/>
                                        <p:tgtEl>
                                          <p:spTgt spid="14"/>
                                        </p:tgtEl>
                                      </p:cBhvr>
                                    </p:animEffect>
                                  </p:childTnLst>
                                </p:cTn>
                              </p:par>
                              <p:par>
                                <p:cTn id="94" presetID="22" presetClass="entr" presetSubtype="1" fill="hold" nodeType="with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up)">
                                      <p:cBhvr>
                                        <p:cTn id="96" dur="500"/>
                                        <p:tgtEl>
                                          <p:spTgt spid="15"/>
                                        </p:tgtEl>
                                      </p:cBhvr>
                                    </p:animEffect>
                                  </p:childTnLst>
                                </p:cTn>
                              </p:par>
                            </p:childTnLst>
                          </p:cTn>
                        </p:par>
                        <p:par>
                          <p:cTn id="97" fill="hold">
                            <p:stCondLst>
                              <p:cond delay="2500"/>
                            </p:stCondLst>
                            <p:childTnLst>
                              <p:par>
                                <p:cTn id="98" presetID="53" presetClass="entr" presetSubtype="16" fill="hold" nodeType="afterEffect">
                                  <p:stCondLst>
                                    <p:cond delay="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500" fill="hold"/>
                                        <p:tgtEl>
                                          <p:spTgt spid="40"/>
                                        </p:tgtEl>
                                        <p:attrNameLst>
                                          <p:attrName>ppt_w</p:attrName>
                                        </p:attrNameLst>
                                      </p:cBhvr>
                                      <p:tavLst>
                                        <p:tav tm="0">
                                          <p:val>
                                            <p:fltVal val="0"/>
                                          </p:val>
                                        </p:tav>
                                        <p:tav tm="100000">
                                          <p:val>
                                            <p:strVal val="#ppt_w"/>
                                          </p:val>
                                        </p:tav>
                                      </p:tavLst>
                                    </p:anim>
                                    <p:anim calcmode="lin" valueType="num">
                                      <p:cBhvr>
                                        <p:cTn id="101" dur="500" fill="hold"/>
                                        <p:tgtEl>
                                          <p:spTgt spid="40"/>
                                        </p:tgtEl>
                                        <p:attrNameLst>
                                          <p:attrName>ppt_h</p:attrName>
                                        </p:attrNameLst>
                                      </p:cBhvr>
                                      <p:tavLst>
                                        <p:tav tm="0">
                                          <p:val>
                                            <p:fltVal val="0"/>
                                          </p:val>
                                        </p:tav>
                                        <p:tav tm="100000">
                                          <p:val>
                                            <p:strVal val="#ppt_h"/>
                                          </p:val>
                                        </p:tav>
                                      </p:tavLst>
                                    </p:anim>
                                    <p:animEffect transition="in" filter="fade">
                                      <p:cBhvr>
                                        <p:cTn id="102" dur="500"/>
                                        <p:tgtEl>
                                          <p:spTgt spid="40"/>
                                        </p:tgtEl>
                                      </p:cBhvr>
                                    </p:animEffect>
                                  </p:childTnLst>
                                </p:cTn>
                              </p:par>
                              <p:par>
                                <p:cTn id="103" presetID="53" presetClass="entr" presetSubtype="16" fill="hold" nodeType="withEffect">
                                  <p:stCondLst>
                                    <p:cond delay="0"/>
                                  </p:stCondLst>
                                  <p:childTnLst>
                                    <p:set>
                                      <p:cBhvr>
                                        <p:cTn id="104" dur="1" fill="hold">
                                          <p:stCondLst>
                                            <p:cond delay="0"/>
                                          </p:stCondLst>
                                        </p:cTn>
                                        <p:tgtEl>
                                          <p:spTgt spid="43"/>
                                        </p:tgtEl>
                                        <p:attrNameLst>
                                          <p:attrName>style.visibility</p:attrName>
                                        </p:attrNameLst>
                                      </p:cBhvr>
                                      <p:to>
                                        <p:strVal val="visible"/>
                                      </p:to>
                                    </p:set>
                                    <p:anim calcmode="lin" valueType="num">
                                      <p:cBhvr>
                                        <p:cTn id="105" dur="500" fill="hold"/>
                                        <p:tgtEl>
                                          <p:spTgt spid="43"/>
                                        </p:tgtEl>
                                        <p:attrNameLst>
                                          <p:attrName>ppt_w</p:attrName>
                                        </p:attrNameLst>
                                      </p:cBhvr>
                                      <p:tavLst>
                                        <p:tav tm="0">
                                          <p:val>
                                            <p:fltVal val="0"/>
                                          </p:val>
                                        </p:tav>
                                        <p:tav tm="100000">
                                          <p:val>
                                            <p:strVal val="#ppt_w"/>
                                          </p:val>
                                        </p:tav>
                                      </p:tavLst>
                                    </p:anim>
                                    <p:anim calcmode="lin" valueType="num">
                                      <p:cBhvr>
                                        <p:cTn id="106" dur="500" fill="hold"/>
                                        <p:tgtEl>
                                          <p:spTgt spid="43"/>
                                        </p:tgtEl>
                                        <p:attrNameLst>
                                          <p:attrName>ppt_h</p:attrName>
                                        </p:attrNameLst>
                                      </p:cBhvr>
                                      <p:tavLst>
                                        <p:tav tm="0">
                                          <p:val>
                                            <p:fltVal val="0"/>
                                          </p:val>
                                        </p:tav>
                                        <p:tav tm="100000">
                                          <p:val>
                                            <p:strVal val="#ppt_h"/>
                                          </p:val>
                                        </p:tav>
                                      </p:tavLst>
                                    </p:anim>
                                    <p:animEffect transition="in" filter="fade">
                                      <p:cBhvr>
                                        <p:cTn id="10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6" grpId="0" animBg="1"/>
      <p:bldP spid="17" grpId="0" animBg="1"/>
      <p:bldP spid="18" grpId="0" animBg="1"/>
      <p:bldP spid="19" grpId="0"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3" cstate="print">
            <a:extLst>
              <a:ext uri="{28A0092B-C50C-407E-A947-70E740481C1C}">
                <a14:useLocalDpi xmlns:a14="http://schemas.microsoft.com/office/drawing/2010/main" val="0"/>
              </a:ext>
            </a:extLst>
          </a:blip>
          <a:srcRect l="28455" t="54789"/>
          <a:stretch/>
        </p:blipFill>
        <p:spPr>
          <a:xfrm>
            <a:off x="0" y="0"/>
            <a:ext cx="2335600" cy="1450707"/>
          </a:xfrm>
          <a:prstGeom prst="rect">
            <a:avLst/>
          </a:prstGeom>
        </p:spPr>
      </p:pic>
      <p:grpSp>
        <p:nvGrpSpPr>
          <p:cNvPr id="25" name="组合 24"/>
          <p:cNvGrpSpPr/>
          <p:nvPr/>
        </p:nvGrpSpPr>
        <p:grpSpPr>
          <a:xfrm>
            <a:off x="2078491" y="342497"/>
            <a:ext cx="7733165" cy="813956"/>
            <a:chOff x="7713252" y="2185443"/>
            <a:chExt cx="7733165" cy="813956"/>
          </a:xfrm>
        </p:grpSpPr>
        <p:sp>
          <p:nvSpPr>
            <p:cNvPr id="26" name="文本框 25"/>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27" name="文本框 26"/>
            <p:cNvSpPr txBox="1"/>
            <p:nvPr/>
          </p:nvSpPr>
          <p:spPr>
            <a:xfrm>
              <a:off x="7713252" y="2630067"/>
              <a:ext cx="7733165" cy="36933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prstClr val="white">
                      <a:lumMod val="75000"/>
                    </a:prstClr>
                  </a:solidFill>
                  <a:effectLst/>
                  <a:uLnTx/>
                  <a:uFillTx/>
                  <a:latin typeface="微软雅黑"/>
                  <a:ea typeface="微软雅黑"/>
                  <a:cs typeface="+mn-cs"/>
                </a:rPr>
                <a:t>fieldprint</a:t>
              </a:r>
              <a:endPar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endParaRPr>
            </a:p>
          </p:txBody>
        </p:sp>
      </p:grpSp>
      <p:grpSp>
        <p:nvGrpSpPr>
          <p:cNvPr id="35" name="组合 34"/>
          <p:cNvGrpSpPr/>
          <p:nvPr/>
        </p:nvGrpSpPr>
        <p:grpSpPr>
          <a:xfrm>
            <a:off x="2336799" y="1823251"/>
            <a:ext cx="3515736" cy="1909703"/>
            <a:chOff x="2336799" y="1823251"/>
            <a:chExt cx="3515736" cy="1909703"/>
          </a:xfrm>
        </p:grpSpPr>
        <p:sp>
          <p:nvSpPr>
            <p:cNvPr id="4" name="Freeform: Shape 2"/>
            <p:cNvSpPr>
              <a:spLocks/>
            </p:cNvSpPr>
            <p:nvPr/>
          </p:nvSpPr>
          <p:spPr bwMode="auto">
            <a:xfrm>
              <a:off x="2672617" y="1823251"/>
              <a:ext cx="3179918" cy="1559270"/>
            </a:xfrm>
            <a:custGeom>
              <a:avLst/>
              <a:gdLst>
                <a:gd name="T0" fmla="*/ 3454400 w 21600"/>
                <a:gd name="T1" fmla="*/ 1693863 h 21600"/>
                <a:gd name="T2" fmla="*/ 3454400 w 21600"/>
                <a:gd name="T3" fmla="*/ 1693863 h 21600"/>
                <a:gd name="T4" fmla="*/ 3454400 w 21600"/>
                <a:gd name="T5" fmla="*/ 1693863 h 21600"/>
                <a:gd name="T6" fmla="*/ 3454400 w 21600"/>
                <a:gd name="T7" fmla="*/ 16938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434" y="21599"/>
                  </a:moveTo>
                  <a:cubicBezTo>
                    <a:pt x="3434" y="21319"/>
                    <a:pt x="3468" y="21038"/>
                    <a:pt x="3468" y="20688"/>
                  </a:cubicBezTo>
                  <a:cubicBezTo>
                    <a:pt x="3468" y="17322"/>
                    <a:pt x="2094" y="14516"/>
                    <a:pt x="412" y="14516"/>
                  </a:cubicBezTo>
                  <a:cubicBezTo>
                    <a:pt x="274" y="14516"/>
                    <a:pt x="137" y="14516"/>
                    <a:pt x="0" y="14587"/>
                  </a:cubicBezTo>
                  <a:cubicBezTo>
                    <a:pt x="0" y="2664"/>
                    <a:pt x="0" y="2664"/>
                    <a:pt x="0" y="2664"/>
                  </a:cubicBezTo>
                  <a:cubicBezTo>
                    <a:pt x="0" y="1192"/>
                    <a:pt x="583" y="0"/>
                    <a:pt x="1304" y="0"/>
                  </a:cubicBezTo>
                  <a:cubicBezTo>
                    <a:pt x="20295" y="0"/>
                    <a:pt x="20295" y="0"/>
                    <a:pt x="20295" y="0"/>
                  </a:cubicBezTo>
                  <a:cubicBezTo>
                    <a:pt x="21016" y="0"/>
                    <a:pt x="21600" y="1192"/>
                    <a:pt x="21600" y="2664"/>
                  </a:cubicBezTo>
                  <a:cubicBezTo>
                    <a:pt x="21600" y="18935"/>
                    <a:pt x="21600" y="18935"/>
                    <a:pt x="21600" y="18935"/>
                  </a:cubicBezTo>
                  <a:cubicBezTo>
                    <a:pt x="21600" y="20407"/>
                    <a:pt x="21016" y="21599"/>
                    <a:pt x="20295" y="21599"/>
                  </a:cubicBezTo>
                  <a:lnTo>
                    <a:pt x="3434" y="21599"/>
                  </a:lnTo>
                  <a:close/>
                </a:path>
              </a:pathLst>
            </a:custGeom>
            <a:solidFill>
              <a:schemeClr val="accent1"/>
            </a:solidFill>
            <a:ln w="63500">
              <a:solidFill>
                <a:schemeClr val="bg1">
                  <a:lumMod val="85000"/>
                  <a:alpha val="50000"/>
                </a:schemeClr>
              </a:solidFill>
            </a:ln>
            <a:effectLst/>
            <a:extLst/>
          </p:spPr>
          <p:txBody>
            <a:bodyPr anchor="ctr"/>
            <a:lstStyle/>
            <a:p>
              <a:pPr algn="ctr"/>
              <a:endParaRPr/>
            </a:p>
          </p:txBody>
        </p:sp>
        <p:sp>
          <p:nvSpPr>
            <p:cNvPr id="18" name="Freeform: Shape 16"/>
            <p:cNvSpPr>
              <a:spLocks/>
            </p:cNvSpPr>
            <p:nvPr/>
          </p:nvSpPr>
          <p:spPr bwMode="auto">
            <a:xfrm>
              <a:off x="2336799" y="3015427"/>
              <a:ext cx="713143" cy="717527"/>
            </a:xfrm>
            <a:custGeom>
              <a:avLst/>
              <a:gdLst>
                <a:gd name="T0" fmla="*/ 774661 w 19679"/>
                <a:gd name="T1" fmla="*/ 855551 h 19679"/>
                <a:gd name="T2" fmla="*/ 774661 w 19679"/>
                <a:gd name="T3" fmla="*/ 855551 h 19679"/>
                <a:gd name="T4" fmla="*/ 774661 w 19679"/>
                <a:gd name="T5" fmla="*/ 855551 h 19679"/>
                <a:gd name="T6" fmla="*/ 774661 w 19679"/>
                <a:gd name="T7" fmla="*/ 85555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lumMod val="75000"/>
              </a:schemeClr>
            </a:solidFill>
            <a:ln w="63500">
              <a:solidFill>
                <a:schemeClr val="bg1">
                  <a:lumMod val="85000"/>
                  <a:alpha val="50000"/>
                </a:schemeClr>
              </a:solidFill>
            </a:ln>
            <a:effectLst/>
            <a:extLst/>
          </p:spPr>
          <p:txBody>
            <a:bodyPr anchor="ctr"/>
            <a:lstStyle/>
            <a:p>
              <a:pPr algn="ctr"/>
              <a:endParaRPr/>
            </a:p>
          </p:txBody>
        </p:sp>
        <p:sp>
          <p:nvSpPr>
            <p:cNvPr id="20" name="Freeform: Shape 18"/>
            <p:cNvSpPr>
              <a:spLocks/>
            </p:cNvSpPr>
            <p:nvPr/>
          </p:nvSpPr>
          <p:spPr bwMode="auto">
            <a:xfrm>
              <a:off x="2508509" y="3257281"/>
              <a:ext cx="369724" cy="234549"/>
            </a:xfrm>
            <a:custGeom>
              <a:avLst/>
              <a:gdLst>
                <a:gd name="T0" fmla="*/ 401638 w 21130"/>
                <a:gd name="T1" fmla="*/ 263932 h 21219"/>
                <a:gd name="T2" fmla="*/ 401638 w 21130"/>
                <a:gd name="T3" fmla="*/ 263932 h 21219"/>
                <a:gd name="T4" fmla="*/ 401638 w 21130"/>
                <a:gd name="T5" fmla="*/ 263932 h 21219"/>
                <a:gd name="T6" fmla="*/ 401638 w 21130"/>
                <a:gd name="T7" fmla="*/ 263932 h 212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30" h="21219">
                  <a:moveTo>
                    <a:pt x="703" y="20557"/>
                  </a:moveTo>
                  <a:cubicBezTo>
                    <a:pt x="-104" y="19543"/>
                    <a:pt x="-243" y="17647"/>
                    <a:pt x="425" y="16369"/>
                  </a:cubicBezTo>
                  <a:lnTo>
                    <a:pt x="5769" y="5878"/>
                  </a:lnTo>
                  <a:cubicBezTo>
                    <a:pt x="6353" y="4732"/>
                    <a:pt x="7383" y="4424"/>
                    <a:pt x="8191" y="5173"/>
                  </a:cubicBezTo>
                  <a:lnTo>
                    <a:pt x="13284" y="9889"/>
                  </a:lnTo>
                  <a:lnTo>
                    <a:pt x="17794" y="1073"/>
                  </a:lnTo>
                  <a:cubicBezTo>
                    <a:pt x="18434" y="-161"/>
                    <a:pt x="19631" y="-381"/>
                    <a:pt x="20438" y="676"/>
                  </a:cubicBezTo>
                  <a:cubicBezTo>
                    <a:pt x="21245" y="1690"/>
                    <a:pt x="21357" y="3586"/>
                    <a:pt x="20716" y="4864"/>
                  </a:cubicBezTo>
                  <a:lnTo>
                    <a:pt x="15205" y="15620"/>
                  </a:lnTo>
                  <a:cubicBezTo>
                    <a:pt x="14621" y="16722"/>
                    <a:pt x="13590" y="17031"/>
                    <a:pt x="12783" y="16282"/>
                  </a:cubicBezTo>
                  <a:lnTo>
                    <a:pt x="7689" y="11608"/>
                  </a:lnTo>
                  <a:lnTo>
                    <a:pt x="3347" y="20116"/>
                  </a:lnTo>
                  <a:cubicBezTo>
                    <a:pt x="2958" y="20866"/>
                    <a:pt x="2429" y="21219"/>
                    <a:pt x="1872" y="21219"/>
                  </a:cubicBezTo>
                  <a:cubicBezTo>
                    <a:pt x="1454" y="21219"/>
                    <a:pt x="1037" y="20998"/>
                    <a:pt x="703" y="20557"/>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29" name="矩形 28"/>
            <p:cNvSpPr/>
            <p:nvPr/>
          </p:nvSpPr>
          <p:spPr>
            <a:xfrm>
              <a:off x="3093484" y="2010627"/>
              <a:ext cx="2667876"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grpSp>
      <p:grpSp>
        <p:nvGrpSpPr>
          <p:cNvPr id="38" name="组合 37"/>
          <p:cNvGrpSpPr/>
          <p:nvPr/>
        </p:nvGrpSpPr>
        <p:grpSpPr>
          <a:xfrm>
            <a:off x="2336799" y="3847966"/>
            <a:ext cx="3515736" cy="1907509"/>
            <a:chOff x="2336799" y="3847966"/>
            <a:chExt cx="3515736" cy="1907509"/>
          </a:xfrm>
        </p:grpSpPr>
        <p:sp>
          <p:nvSpPr>
            <p:cNvPr id="10" name="Freeform: Shape 8"/>
            <p:cNvSpPr>
              <a:spLocks/>
            </p:cNvSpPr>
            <p:nvPr/>
          </p:nvSpPr>
          <p:spPr bwMode="auto">
            <a:xfrm>
              <a:off x="2672617" y="3847966"/>
              <a:ext cx="3179918" cy="1554886"/>
            </a:xfrm>
            <a:custGeom>
              <a:avLst/>
              <a:gdLst>
                <a:gd name="T0" fmla="*/ 3454400 w 21600"/>
                <a:gd name="T1" fmla="*/ 1689100 h 21600"/>
                <a:gd name="T2" fmla="*/ 3454400 w 21600"/>
                <a:gd name="T3" fmla="*/ 1689100 h 21600"/>
                <a:gd name="T4" fmla="*/ 3454400 w 21600"/>
                <a:gd name="T5" fmla="*/ 1689100 h 21600"/>
                <a:gd name="T6" fmla="*/ 3454400 w 21600"/>
                <a:gd name="T7" fmla="*/ 16891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434" y="21600"/>
                  </a:moveTo>
                  <a:cubicBezTo>
                    <a:pt x="3434" y="21318"/>
                    <a:pt x="3468" y="21037"/>
                    <a:pt x="3468" y="20755"/>
                  </a:cubicBezTo>
                  <a:cubicBezTo>
                    <a:pt x="3468" y="17308"/>
                    <a:pt x="2094" y="14493"/>
                    <a:pt x="412" y="14493"/>
                  </a:cubicBezTo>
                  <a:cubicBezTo>
                    <a:pt x="274" y="14493"/>
                    <a:pt x="137" y="14493"/>
                    <a:pt x="0" y="14564"/>
                  </a:cubicBezTo>
                  <a:cubicBezTo>
                    <a:pt x="0" y="2603"/>
                    <a:pt x="0" y="2603"/>
                    <a:pt x="0" y="2603"/>
                  </a:cubicBezTo>
                  <a:cubicBezTo>
                    <a:pt x="0" y="1196"/>
                    <a:pt x="583" y="0"/>
                    <a:pt x="1304" y="0"/>
                  </a:cubicBezTo>
                  <a:cubicBezTo>
                    <a:pt x="20295" y="0"/>
                    <a:pt x="20295" y="0"/>
                    <a:pt x="20295" y="0"/>
                  </a:cubicBezTo>
                  <a:cubicBezTo>
                    <a:pt x="21016" y="0"/>
                    <a:pt x="21600" y="1196"/>
                    <a:pt x="21600" y="2603"/>
                  </a:cubicBezTo>
                  <a:cubicBezTo>
                    <a:pt x="21600" y="18926"/>
                    <a:pt x="21600" y="18926"/>
                    <a:pt x="21600" y="18926"/>
                  </a:cubicBezTo>
                  <a:cubicBezTo>
                    <a:pt x="21600" y="20403"/>
                    <a:pt x="21016" y="21600"/>
                    <a:pt x="20295" y="21600"/>
                  </a:cubicBezTo>
                  <a:lnTo>
                    <a:pt x="3434" y="21600"/>
                  </a:lnTo>
                  <a:close/>
                </a:path>
              </a:pathLst>
            </a:custGeom>
            <a:solidFill>
              <a:schemeClr val="accent4"/>
            </a:solidFill>
            <a:ln w="63500">
              <a:solidFill>
                <a:schemeClr val="bg1">
                  <a:lumMod val="85000"/>
                  <a:alpha val="50000"/>
                </a:schemeClr>
              </a:solidFill>
            </a:ln>
            <a:effectLst/>
            <a:extLst/>
          </p:spPr>
          <p:txBody>
            <a:bodyPr anchor="ctr"/>
            <a:lstStyle/>
            <a:p>
              <a:pPr algn="ctr"/>
              <a:endParaRPr/>
            </a:p>
          </p:txBody>
        </p:sp>
        <p:sp>
          <p:nvSpPr>
            <p:cNvPr id="19" name="Freeform: Shape 17"/>
            <p:cNvSpPr>
              <a:spLocks/>
            </p:cNvSpPr>
            <p:nvPr/>
          </p:nvSpPr>
          <p:spPr bwMode="auto">
            <a:xfrm>
              <a:off x="2336799" y="5035755"/>
              <a:ext cx="713143" cy="719720"/>
            </a:xfrm>
            <a:custGeom>
              <a:avLst/>
              <a:gdLst>
                <a:gd name="T0" fmla="*/ 774661 w 19679"/>
                <a:gd name="T1" fmla="*/ 858165 h 19679"/>
                <a:gd name="T2" fmla="*/ 774661 w 19679"/>
                <a:gd name="T3" fmla="*/ 858165 h 19679"/>
                <a:gd name="T4" fmla="*/ 774661 w 19679"/>
                <a:gd name="T5" fmla="*/ 858165 h 19679"/>
                <a:gd name="T6" fmla="*/ 774661 w 19679"/>
                <a:gd name="T7" fmla="*/ 85816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4">
                <a:lumMod val="75000"/>
              </a:schemeClr>
            </a:solidFill>
            <a:ln w="63500">
              <a:solidFill>
                <a:schemeClr val="bg1">
                  <a:lumMod val="85000"/>
                  <a:alpha val="50000"/>
                </a:schemeClr>
              </a:solidFill>
            </a:ln>
            <a:effectLst/>
            <a:extLst/>
          </p:spPr>
          <p:txBody>
            <a:bodyPr anchor="ctr"/>
            <a:lstStyle/>
            <a:p>
              <a:pPr algn="ctr"/>
              <a:endParaRPr/>
            </a:p>
          </p:txBody>
        </p:sp>
        <p:sp>
          <p:nvSpPr>
            <p:cNvPr id="21" name="Freeform: Shape 19"/>
            <p:cNvSpPr>
              <a:spLocks/>
            </p:cNvSpPr>
            <p:nvPr/>
          </p:nvSpPr>
          <p:spPr bwMode="auto">
            <a:xfrm>
              <a:off x="2561118" y="5251306"/>
              <a:ext cx="264506" cy="289349"/>
            </a:xfrm>
            <a:custGeom>
              <a:avLst/>
              <a:gdLst>
                <a:gd name="T0" fmla="*/ 287338 w 21600"/>
                <a:gd name="T1" fmla="*/ 314325 h 21600"/>
                <a:gd name="T2" fmla="*/ 287338 w 21600"/>
                <a:gd name="T3" fmla="*/ 314325 h 21600"/>
                <a:gd name="T4" fmla="*/ 287338 w 21600"/>
                <a:gd name="T5" fmla="*/ 314325 h 21600"/>
                <a:gd name="T6" fmla="*/ 287338 w 21600"/>
                <a:gd name="T7" fmla="*/ 3143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21600"/>
                  </a:moveTo>
                  <a:lnTo>
                    <a:pt x="15882" y="21600"/>
                  </a:lnTo>
                  <a:lnTo>
                    <a:pt x="15882" y="0"/>
                  </a:lnTo>
                  <a:lnTo>
                    <a:pt x="21600" y="0"/>
                  </a:lnTo>
                  <a:cubicBezTo>
                    <a:pt x="21600" y="0"/>
                    <a:pt x="21600" y="21600"/>
                    <a:pt x="21600" y="21600"/>
                  </a:cubicBezTo>
                  <a:close/>
                  <a:moveTo>
                    <a:pt x="13658" y="21600"/>
                  </a:moveTo>
                  <a:lnTo>
                    <a:pt x="7941" y="21600"/>
                  </a:lnTo>
                  <a:lnTo>
                    <a:pt x="7941" y="9983"/>
                  </a:lnTo>
                  <a:lnTo>
                    <a:pt x="13658" y="9983"/>
                  </a:lnTo>
                  <a:cubicBezTo>
                    <a:pt x="13658" y="9983"/>
                    <a:pt x="13658" y="21600"/>
                    <a:pt x="13658" y="21600"/>
                  </a:cubicBezTo>
                  <a:close/>
                  <a:moveTo>
                    <a:pt x="5717" y="21600"/>
                  </a:moveTo>
                  <a:lnTo>
                    <a:pt x="0" y="21600"/>
                  </a:lnTo>
                  <a:lnTo>
                    <a:pt x="0" y="5990"/>
                  </a:lnTo>
                  <a:lnTo>
                    <a:pt x="5717" y="5990"/>
                  </a:lnTo>
                  <a:cubicBezTo>
                    <a:pt x="5717" y="5990"/>
                    <a:pt x="5717" y="21600"/>
                    <a:pt x="5717" y="2160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31" name="矩形 30"/>
            <p:cNvSpPr/>
            <p:nvPr/>
          </p:nvSpPr>
          <p:spPr>
            <a:xfrm>
              <a:off x="3093484" y="3942439"/>
              <a:ext cx="2667876"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grpSp>
      <p:grpSp>
        <p:nvGrpSpPr>
          <p:cNvPr id="34" name="组合 33"/>
          <p:cNvGrpSpPr/>
          <p:nvPr/>
        </p:nvGrpSpPr>
        <p:grpSpPr>
          <a:xfrm>
            <a:off x="6339463" y="1823251"/>
            <a:ext cx="3515738" cy="1909703"/>
            <a:chOff x="6339463" y="1823251"/>
            <a:chExt cx="3515738" cy="1909703"/>
          </a:xfrm>
        </p:grpSpPr>
        <p:sp>
          <p:nvSpPr>
            <p:cNvPr id="7" name="Freeform: Shape 5"/>
            <p:cNvSpPr>
              <a:spLocks/>
            </p:cNvSpPr>
            <p:nvPr/>
          </p:nvSpPr>
          <p:spPr bwMode="auto">
            <a:xfrm>
              <a:off x="6675283" y="1823251"/>
              <a:ext cx="3179918" cy="1559270"/>
            </a:xfrm>
            <a:custGeom>
              <a:avLst/>
              <a:gdLst>
                <a:gd name="T0" fmla="*/ 3454400 w 21600"/>
                <a:gd name="T1" fmla="*/ 1693863 h 21600"/>
                <a:gd name="T2" fmla="*/ 3454400 w 21600"/>
                <a:gd name="T3" fmla="*/ 1693863 h 21600"/>
                <a:gd name="T4" fmla="*/ 3454400 w 21600"/>
                <a:gd name="T5" fmla="*/ 1693863 h 21600"/>
                <a:gd name="T6" fmla="*/ 3454400 w 21600"/>
                <a:gd name="T7" fmla="*/ 16938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434" y="21599"/>
                  </a:moveTo>
                  <a:cubicBezTo>
                    <a:pt x="3434" y="21319"/>
                    <a:pt x="3468" y="21038"/>
                    <a:pt x="3468" y="20688"/>
                  </a:cubicBezTo>
                  <a:cubicBezTo>
                    <a:pt x="3468" y="17322"/>
                    <a:pt x="2094" y="14516"/>
                    <a:pt x="412" y="14516"/>
                  </a:cubicBezTo>
                  <a:cubicBezTo>
                    <a:pt x="274" y="14516"/>
                    <a:pt x="137" y="14516"/>
                    <a:pt x="0" y="14587"/>
                  </a:cubicBezTo>
                  <a:cubicBezTo>
                    <a:pt x="0" y="2664"/>
                    <a:pt x="0" y="2664"/>
                    <a:pt x="0" y="2664"/>
                  </a:cubicBezTo>
                  <a:cubicBezTo>
                    <a:pt x="0" y="1192"/>
                    <a:pt x="583" y="0"/>
                    <a:pt x="1304" y="0"/>
                  </a:cubicBezTo>
                  <a:cubicBezTo>
                    <a:pt x="20295" y="0"/>
                    <a:pt x="20295" y="0"/>
                    <a:pt x="20295" y="0"/>
                  </a:cubicBezTo>
                  <a:cubicBezTo>
                    <a:pt x="21016" y="0"/>
                    <a:pt x="21600" y="1192"/>
                    <a:pt x="21600" y="2664"/>
                  </a:cubicBezTo>
                  <a:cubicBezTo>
                    <a:pt x="21600" y="18935"/>
                    <a:pt x="21600" y="18935"/>
                    <a:pt x="21600" y="18935"/>
                  </a:cubicBezTo>
                  <a:cubicBezTo>
                    <a:pt x="21600" y="20407"/>
                    <a:pt x="21016" y="21599"/>
                    <a:pt x="20295" y="21599"/>
                  </a:cubicBezTo>
                  <a:lnTo>
                    <a:pt x="3434" y="21599"/>
                  </a:lnTo>
                  <a:close/>
                </a:path>
              </a:pathLst>
            </a:custGeom>
            <a:solidFill>
              <a:schemeClr val="accent2"/>
            </a:solidFill>
            <a:ln w="63500">
              <a:solidFill>
                <a:schemeClr val="bg1">
                  <a:lumMod val="85000"/>
                  <a:alpha val="50000"/>
                </a:schemeClr>
              </a:solidFill>
            </a:ln>
            <a:effectLst/>
            <a:extLst/>
          </p:spPr>
          <p:txBody>
            <a:bodyPr anchor="ctr"/>
            <a:lstStyle/>
            <a:p>
              <a:pPr algn="ctr"/>
              <a:endParaRPr/>
            </a:p>
          </p:txBody>
        </p:sp>
        <p:sp>
          <p:nvSpPr>
            <p:cNvPr id="17" name="Freeform: Shape 15"/>
            <p:cNvSpPr>
              <a:spLocks/>
            </p:cNvSpPr>
            <p:nvPr/>
          </p:nvSpPr>
          <p:spPr bwMode="auto">
            <a:xfrm>
              <a:off x="6339463" y="3015427"/>
              <a:ext cx="713143" cy="717527"/>
            </a:xfrm>
            <a:custGeom>
              <a:avLst/>
              <a:gdLst>
                <a:gd name="T0" fmla="*/ 774661 w 19679"/>
                <a:gd name="T1" fmla="*/ 855551 h 19679"/>
                <a:gd name="T2" fmla="*/ 774661 w 19679"/>
                <a:gd name="T3" fmla="*/ 855551 h 19679"/>
                <a:gd name="T4" fmla="*/ 774661 w 19679"/>
                <a:gd name="T5" fmla="*/ 855551 h 19679"/>
                <a:gd name="T6" fmla="*/ 774661 w 19679"/>
                <a:gd name="T7" fmla="*/ 85555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lumMod val="75000"/>
              </a:schemeClr>
            </a:solidFill>
            <a:ln w="63500">
              <a:solidFill>
                <a:schemeClr val="bg1">
                  <a:lumMod val="85000"/>
                  <a:alpha val="50000"/>
                </a:schemeClr>
              </a:solidFill>
            </a:ln>
            <a:effectLst/>
            <a:extLst/>
          </p:spPr>
          <p:txBody>
            <a:bodyPr anchor="ctr"/>
            <a:lstStyle/>
            <a:p>
              <a:pPr algn="ctr"/>
              <a:endParaRPr/>
            </a:p>
          </p:txBody>
        </p:sp>
        <p:sp>
          <p:nvSpPr>
            <p:cNvPr id="22" name="Freeform: Shape 20"/>
            <p:cNvSpPr>
              <a:spLocks/>
            </p:cNvSpPr>
            <p:nvPr/>
          </p:nvSpPr>
          <p:spPr bwMode="auto">
            <a:xfrm>
              <a:off x="6548438" y="3224402"/>
              <a:ext cx="298848" cy="299578"/>
            </a:xfrm>
            <a:custGeom>
              <a:avLst/>
              <a:gdLst>
                <a:gd name="T0" fmla="*/ 324644 w 21600"/>
                <a:gd name="T1" fmla="*/ 325438 h 21600"/>
                <a:gd name="T2" fmla="*/ 324644 w 21600"/>
                <a:gd name="T3" fmla="*/ 325438 h 21600"/>
                <a:gd name="T4" fmla="*/ 324644 w 21600"/>
                <a:gd name="T5" fmla="*/ 325438 h 21600"/>
                <a:gd name="T6" fmla="*/ 324644 w 21600"/>
                <a:gd name="T7" fmla="*/ 32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277" y="9427"/>
                  </a:moveTo>
                  <a:lnTo>
                    <a:pt x="12277" y="0"/>
                  </a:lnTo>
                  <a:cubicBezTo>
                    <a:pt x="17448" y="0"/>
                    <a:pt x="21600" y="4150"/>
                    <a:pt x="21600" y="9322"/>
                  </a:cubicBezTo>
                  <a:cubicBezTo>
                    <a:pt x="21600" y="9357"/>
                    <a:pt x="21600" y="9392"/>
                    <a:pt x="21600" y="9427"/>
                  </a:cubicBezTo>
                  <a:cubicBezTo>
                    <a:pt x="21600" y="9427"/>
                    <a:pt x="12277" y="9427"/>
                    <a:pt x="12277" y="9427"/>
                  </a:cubicBezTo>
                  <a:close/>
                  <a:moveTo>
                    <a:pt x="18680" y="12383"/>
                  </a:moveTo>
                  <a:cubicBezTo>
                    <a:pt x="18680" y="12312"/>
                    <a:pt x="18680" y="12277"/>
                    <a:pt x="18680" y="12277"/>
                  </a:cubicBezTo>
                  <a:cubicBezTo>
                    <a:pt x="18680" y="17449"/>
                    <a:pt x="14493" y="21599"/>
                    <a:pt x="9322" y="21599"/>
                  </a:cubicBezTo>
                  <a:cubicBezTo>
                    <a:pt x="4151" y="21599"/>
                    <a:pt x="0" y="17449"/>
                    <a:pt x="0" y="12277"/>
                  </a:cubicBezTo>
                  <a:cubicBezTo>
                    <a:pt x="0" y="7106"/>
                    <a:pt x="4151" y="2919"/>
                    <a:pt x="9322" y="2919"/>
                  </a:cubicBezTo>
                  <a:lnTo>
                    <a:pt x="9322" y="12383"/>
                  </a:lnTo>
                  <a:cubicBezTo>
                    <a:pt x="9322" y="12383"/>
                    <a:pt x="18680" y="12383"/>
                    <a:pt x="18680" y="12383"/>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32" name="矩形 31"/>
            <p:cNvSpPr/>
            <p:nvPr/>
          </p:nvSpPr>
          <p:spPr>
            <a:xfrm>
              <a:off x="7117340" y="2010627"/>
              <a:ext cx="2667876"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grpSp>
      <p:grpSp>
        <p:nvGrpSpPr>
          <p:cNvPr id="37" name="组合 36"/>
          <p:cNvGrpSpPr/>
          <p:nvPr/>
        </p:nvGrpSpPr>
        <p:grpSpPr>
          <a:xfrm>
            <a:off x="6339463" y="3847966"/>
            <a:ext cx="3515738" cy="1907509"/>
            <a:chOff x="6339463" y="3847966"/>
            <a:chExt cx="3515738" cy="1907509"/>
          </a:xfrm>
        </p:grpSpPr>
        <p:sp>
          <p:nvSpPr>
            <p:cNvPr id="13" name="Freeform: Shape 11"/>
            <p:cNvSpPr>
              <a:spLocks/>
            </p:cNvSpPr>
            <p:nvPr/>
          </p:nvSpPr>
          <p:spPr bwMode="auto">
            <a:xfrm>
              <a:off x="6675283" y="3847966"/>
              <a:ext cx="3179918" cy="1554886"/>
            </a:xfrm>
            <a:custGeom>
              <a:avLst/>
              <a:gdLst>
                <a:gd name="T0" fmla="*/ 3454400 w 21600"/>
                <a:gd name="T1" fmla="*/ 1689100 h 21600"/>
                <a:gd name="T2" fmla="*/ 3454400 w 21600"/>
                <a:gd name="T3" fmla="*/ 1689100 h 21600"/>
                <a:gd name="T4" fmla="*/ 3454400 w 21600"/>
                <a:gd name="T5" fmla="*/ 1689100 h 21600"/>
                <a:gd name="T6" fmla="*/ 3454400 w 21600"/>
                <a:gd name="T7" fmla="*/ 16891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434" y="21600"/>
                  </a:moveTo>
                  <a:cubicBezTo>
                    <a:pt x="3434" y="21318"/>
                    <a:pt x="3468" y="21037"/>
                    <a:pt x="3468" y="20755"/>
                  </a:cubicBezTo>
                  <a:cubicBezTo>
                    <a:pt x="3468" y="17308"/>
                    <a:pt x="2094" y="14493"/>
                    <a:pt x="412" y="14493"/>
                  </a:cubicBezTo>
                  <a:cubicBezTo>
                    <a:pt x="274" y="14493"/>
                    <a:pt x="137" y="14493"/>
                    <a:pt x="0" y="14564"/>
                  </a:cubicBezTo>
                  <a:cubicBezTo>
                    <a:pt x="0" y="2603"/>
                    <a:pt x="0" y="2603"/>
                    <a:pt x="0" y="2603"/>
                  </a:cubicBezTo>
                  <a:cubicBezTo>
                    <a:pt x="0" y="1196"/>
                    <a:pt x="583" y="0"/>
                    <a:pt x="1304" y="0"/>
                  </a:cubicBezTo>
                  <a:cubicBezTo>
                    <a:pt x="20295" y="0"/>
                    <a:pt x="20295" y="0"/>
                    <a:pt x="20295" y="0"/>
                  </a:cubicBezTo>
                  <a:cubicBezTo>
                    <a:pt x="21016" y="0"/>
                    <a:pt x="21600" y="1196"/>
                    <a:pt x="21600" y="2603"/>
                  </a:cubicBezTo>
                  <a:cubicBezTo>
                    <a:pt x="21600" y="18926"/>
                    <a:pt x="21600" y="18926"/>
                    <a:pt x="21600" y="18926"/>
                  </a:cubicBezTo>
                  <a:cubicBezTo>
                    <a:pt x="21600" y="20403"/>
                    <a:pt x="21016" y="21600"/>
                    <a:pt x="20295" y="21600"/>
                  </a:cubicBezTo>
                  <a:lnTo>
                    <a:pt x="3434" y="21600"/>
                  </a:lnTo>
                  <a:close/>
                </a:path>
              </a:pathLst>
            </a:custGeom>
            <a:solidFill>
              <a:schemeClr val="accent3"/>
            </a:solidFill>
            <a:ln w="63500">
              <a:solidFill>
                <a:schemeClr val="bg1">
                  <a:lumMod val="85000"/>
                  <a:alpha val="50000"/>
                </a:schemeClr>
              </a:solidFill>
            </a:ln>
            <a:effectLst/>
            <a:extLst/>
          </p:spPr>
          <p:txBody>
            <a:bodyPr anchor="ctr"/>
            <a:lstStyle/>
            <a:p>
              <a:pPr algn="ctr"/>
              <a:endParaRPr/>
            </a:p>
          </p:txBody>
        </p:sp>
        <p:sp>
          <p:nvSpPr>
            <p:cNvPr id="16" name="Freeform: Shape 14"/>
            <p:cNvSpPr>
              <a:spLocks/>
            </p:cNvSpPr>
            <p:nvPr/>
          </p:nvSpPr>
          <p:spPr bwMode="auto">
            <a:xfrm>
              <a:off x="6339463" y="5035755"/>
              <a:ext cx="713143" cy="719720"/>
            </a:xfrm>
            <a:custGeom>
              <a:avLst/>
              <a:gdLst>
                <a:gd name="T0" fmla="*/ 774661 w 19679"/>
                <a:gd name="T1" fmla="*/ 858165 h 19679"/>
                <a:gd name="T2" fmla="*/ 774661 w 19679"/>
                <a:gd name="T3" fmla="*/ 858165 h 19679"/>
                <a:gd name="T4" fmla="*/ 774661 w 19679"/>
                <a:gd name="T5" fmla="*/ 858165 h 19679"/>
                <a:gd name="T6" fmla="*/ 774661 w 19679"/>
                <a:gd name="T7" fmla="*/ 85816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lumMod val="75000"/>
              </a:schemeClr>
            </a:solidFill>
            <a:ln w="63500">
              <a:solidFill>
                <a:schemeClr val="bg1">
                  <a:lumMod val="85000"/>
                  <a:alpha val="50000"/>
                </a:schemeClr>
              </a:solidFill>
            </a:ln>
            <a:effectLst/>
            <a:extLst/>
          </p:spPr>
          <p:txBody>
            <a:bodyPr anchor="ctr"/>
            <a:lstStyle/>
            <a:p>
              <a:pPr algn="ctr"/>
              <a:endParaRPr/>
            </a:p>
          </p:txBody>
        </p:sp>
        <p:sp>
          <p:nvSpPr>
            <p:cNvPr id="23" name="Freeform: Shape 21"/>
            <p:cNvSpPr>
              <a:spLocks/>
            </p:cNvSpPr>
            <p:nvPr/>
          </p:nvSpPr>
          <p:spPr bwMode="auto">
            <a:xfrm>
              <a:off x="6559397" y="5247653"/>
              <a:ext cx="276928" cy="296656"/>
            </a:xfrm>
            <a:custGeom>
              <a:avLst/>
              <a:gdLst>
                <a:gd name="T0" fmla="*/ 300832 w 21600"/>
                <a:gd name="T1" fmla="*/ 322263 h 21600"/>
                <a:gd name="T2" fmla="*/ 300832 w 21600"/>
                <a:gd name="T3" fmla="*/ 322263 h 21600"/>
                <a:gd name="T4" fmla="*/ 300832 w 21600"/>
                <a:gd name="T5" fmla="*/ 322263 h 21600"/>
                <a:gd name="T6" fmla="*/ 300832 w 21600"/>
                <a:gd name="T7" fmla="*/ 3222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072" y="16413"/>
                  </a:moveTo>
                  <a:cubicBezTo>
                    <a:pt x="9072" y="16199"/>
                    <a:pt x="10249" y="16164"/>
                    <a:pt x="10781" y="16164"/>
                  </a:cubicBezTo>
                  <a:cubicBezTo>
                    <a:pt x="12109" y="16164"/>
                    <a:pt x="12489" y="16270"/>
                    <a:pt x="12489" y="16413"/>
                  </a:cubicBezTo>
                  <a:cubicBezTo>
                    <a:pt x="12489" y="17407"/>
                    <a:pt x="11730" y="18189"/>
                    <a:pt x="10781" y="18189"/>
                  </a:cubicBezTo>
                  <a:cubicBezTo>
                    <a:pt x="9831" y="18189"/>
                    <a:pt x="9072" y="17407"/>
                    <a:pt x="9072" y="16413"/>
                  </a:cubicBezTo>
                  <a:close/>
                  <a:moveTo>
                    <a:pt x="19360" y="17265"/>
                  </a:moveTo>
                  <a:cubicBezTo>
                    <a:pt x="17804" y="15525"/>
                    <a:pt x="13779" y="15170"/>
                    <a:pt x="10781" y="15170"/>
                  </a:cubicBezTo>
                  <a:cubicBezTo>
                    <a:pt x="7820" y="15170"/>
                    <a:pt x="3757" y="15525"/>
                    <a:pt x="2201" y="17265"/>
                  </a:cubicBezTo>
                  <a:cubicBezTo>
                    <a:pt x="3757" y="19006"/>
                    <a:pt x="7820" y="19433"/>
                    <a:pt x="10781" y="19397"/>
                  </a:cubicBezTo>
                  <a:cubicBezTo>
                    <a:pt x="13779" y="19397"/>
                    <a:pt x="17804" y="19042"/>
                    <a:pt x="19360" y="17265"/>
                  </a:cubicBezTo>
                  <a:close/>
                  <a:moveTo>
                    <a:pt x="21600" y="17976"/>
                  </a:moveTo>
                  <a:cubicBezTo>
                    <a:pt x="21600" y="20463"/>
                    <a:pt x="14805" y="21600"/>
                    <a:pt x="10781" y="21600"/>
                  </a:cubicBezTo>
                  <a:cubicBezTo>
                    <a:pt x="6756" y="21600"/>
                    <a:pt x="0" y="20463"/>
                    <a:pt x="0" y="17976"/>
                  </a:cubicBezTo>
                  <a:cubicBezTo>
                    <a:pt x="0" y="17585"/>
                    <a:pt x="151" y="17230"/>
                    <a:pt x="455" y="16910"/>
                  </a:cubicBezTo>
                  <a:cubicBezTo>
                    <a:pt x="4138" y="9841"/>
                    <a:pt x="3188" y="6536"/>
                    <a:pt x="5200" y="3908"/>
                  </a:cubicBezTo>
                  <a:cubicBezTo>
                    <a:pt x="6111" y="2735"/>
                    <a:pt x="7175" y="1989"/>
                    <a:pt x="8882" y="1634"/>
                  </a:cubicBezTo>
                  <a:cubicBezTo>
                    <a:pt x="8959" y="710"/>
                    <a:pt x="9756" y="0"/>
                    <a:pt x="10781" y="0"/>
                  </a:cubicBezTo>
                  <a:cubicBezTo>
                    <a:pt x="11768" y="0"/>
                    <a:pt x="12603" y="710"/>
                    <a:pt x="12679" y="1634"/>
                  </a:cubicBezTo>
                  <a:cubicBezTo>
                    <a:pt x="14387" y="1989"/>
                    <a:pt x="15450" y="2735"/>
                    <a:pt x="16361" y="3908"/>
                  </a:cubicBezTo>
                  <a:cubicBezTo>
                    <a:pt x="18372" y="6536"/>
                    <a:pt x="17424" y="9841"/>
                    <a:pt x="21106" y="16910"/>
                  </a:cubicBezTo>
                  <a:cubicBezTo>
                    <a:pt x="21409" y="17230"/>
                    <a:pt x="21600" y="17585"/>
                    <a:pt x="21600" y="17976"/>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33" name="矩形 32"/>
            <p:cNvSpPr/>
            <p:nvPr/>
          </p:nvSpPr>
          <p:spPr>
            <a:xfrm>
              <a:off x="7117340" y="3942439"/>
              <a:ext cx="2667876"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209323285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p:tgtEl>
                                          <p:spTgt spid="25"/>
                                        </p:tgtEl>
                                        <p:attrNameLst>
                                          <p:attrName>ppt_x</p:attrName>
                                        </p:attrNameLst>
                                      </p:cBhvr>
                                      <p:tavLst>
                                        <p:tav tm="0">
                                          <p:val>
                                            <p:strVal val="#ppt_x-#ppt_w*1.125000"/>
                                          </p:val>
                                        </p:tav>
                                        <p:tav tm="100000">
                                          <p:val>
                                            <p:strVal val="#ppt_x"/>
                                          </p:val>
                                        </p:tav>
                                      </p:tavLst>
                                    </p:anim>
                                    <p:animEffect transition="in" filter="wipe(right)">
                                      <p:cBhvr>
                                        <p:cTn id="13" dur="500"/>
                                        <p:tgtEl>
                                          <p:spTgt spid="25"/>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1000" fill="hold"/>
                                        <p:tgtEl>
                                          <p:spTgt spid="35"/>
                                        </p:tgtEl>
                                        <p:attrNameLst>
                                          <p:attrName>ppt_w</p:attrName>
                                        </p:attrNameLst>
                                      </p:cBhvr>
                                      <p:tavLst>
                                        <p:tav tm="0">
                                          <p:val>
                                            <p:fltVal val="0"/>
                                          </p:val>
                                        </p:tav>
                                        <p:tav tm="100000">
                                          <p:val>
                                            <p:strVal val="#ppt_w"/>
                                          </p:val>
                                        </p:tav>
                                      </p:tavLst>
                                    </p:anim>
                                    <p:anim calcmode="lin" valueType="num">
                                      <p:cBhvr>
                                        <p:cTn id="18" dur="1000" fill="hold"/>
                                        <p:tgtEl>
                                          <p:spTgt spid="35"/>
                                        </p:tgtEl>
                                        <p:attrNameLst>
                                          <p:attrName>ppt_h</p:attrName>
                                        </p:attrNameLst>
                                      </p:cBhvr>
                                      <p:tavLst>
                                        <p:tav tm="0">
                                          <p:val>
                                            <p:fltVal val="0"/>
                                          </p:val>
                                        </p:tav>
                                        <p:tav tm="100000">
                                          <p:val>
                                            <p:strVal val="#ppt_h"/>
                                          </p:val>
                                        </p:tav>
                                      </p:tavLst>
                                    </p:anim>
                                    <p:anim calcmode="lin" valueType="num">
                                      <p:cBhvr>
                                        <p:cTn id="19" dur="1000" fill="hold"/>
                                        <p:tgtEl>
                                          <p:spTgt spid="35"/>
                                        </p:tgtEl>
                                        <p:attrNameLst>
                                          <p:attrName>style.rotation</p:attrName>
                                        </p:attrNameLst>
                                      </p:cBhvr>
                                      <p:tavLst>
                                        <p:tav tm="0">
                                          <p:val>
                                            <p:fltVal val="90"/>
                                          </p:val>
                                        </p:tav>
                                        <p:tav tm="100000">
                                          <p:val>
                                            <p:fltVal val="0"/>
                                          </p:val>
                                        </p:tav>
                                      </p:tavLst>
                                    </p:anim>
                                    <p:animEffect transition="in" filter="fade">
                                      <p:cBhvr>
                                        <p:cTn id="20" dur="1000"/>
                                        <p:tgtEl>
                                          <p:spTgt spid="35"/>
                                        </p:tgtEl>
                                      </p:cBhvr>
                                    </p:animEffect>
                                  </p:childTnLst>
                                </p:cTn>
                              </p:par>
                            </p:childTnLst>
                          </p:cTn>
                        </p:par>
                        <p:par>
                          <p:cTn id="21" fill="hold">
                            <p:stCondLst>
                              <p:cond delay="2000"/>
                            </p:stCondLst>
                            <p:childTnLst>
                              <p:par>
                                <p:cTn id="22" presetID="31" presetClass="entr" presetSubtype="0"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1000" fill="hold"/>
                                        <p:tgtEl>
                                          <p:spTgt spid="34"/>
                                        </p:tgtEl>
                                        <p:attrNameLst>
                                          <p:attrName>ppt_w</p:attrName>
                                        </p:attrNameLst>
                                      </p:cBhvr>
                                      <p:tavLst>
                                        <p:tav tm="0">
                                          <p:val>
                                            <p:fltVal val="0"/>
                                          </p:val>
                                        </p:tav>
                                        <p:tav tm="100000">
                                          <p:val>
                                            <p:strVal val="#ppt_w"/>
                                          </p:val>
                                        </p:tav>
                                      </p:tavLst>
                                    </p:anim>
                                    <p:anim calcmode="lin" valueType="num">
                                      <p:cBhvr>
                                        <p:cTn id="25" dur="1000" fill="hold"/>
                                        <p:tgtEl>
                                          <p:spTgt spid="34"/>
                                        </p:tgtEl>
                                        <p:attrNameLst>
                                          <p:attrName>ppt_h</p:attrName>
                                        </p:attrNameLst>
                                      </p:cBhvr>
                                      <p:tavLst>
                                        <p:tav tm="0">
                                          <p:val>
                                            <p:fltVal val="0"/>
                                          </p:val>
                                        </p:tav>
                                        <p:tav tm="100000">
                                          <p:val>
                                            <p:strVal val="#ppt_h"/>
                                          </p:val>
                                        </p:tav>
                                      </p:tavLst>
                                    </p:anim>
                                    <p:anim calcmode="lin" valueType="num">
                                      <p:cBhvr>
                                        <p:cTn id="26" dur="1000" fill="hold"/>
                                        <p:tgtEl>
                                          <p:spTgt spid="34"/>
                                        </p:tgtEl>
                                        <p:attrNameLst>
                                          <p:attrName>style.rotation</p:attrName>
                                        </p:attrNameLst>
                                      </p:cBhvr>
                                      <p:tavLst>
                                        <p:tav tm="0">
                                          <p:val>
                                            <p:fltVal val="90"/>
                                          </p:val>
                                        </p:tav>
                                        <p:tav tm="100000">
                                          <p:val>
                                            <p:fltVal val="0"/>
                                          </p:val>
                                        </p:tav>
                                      </p:tavLst>
                                    </p:anim>
                                    <p:animEffect transition="in" filter="fade">
                                      <p:cBhvr>
                                        <p:cTn id="27" dur="1000"/>
                                        <p:tgtEl>
                                          <p:spTgt spid="34"/>
                                        </p:tgtEl>
                                      </p:cBhvr>
                                    </p:animEffect>
                                  </p:childTnLst>
                                </p:cTn>
                              </p:par>
                            </p:childTnLst>
                          </p:cTn>
                        </p:par>
                        <p:par>
                          <p:cTn id="28" fill="hold">
                            <p:stCondLst>
                              <p:cond delay="3000"/>
                            </p:stCondLst>
                            <p:childTnLst>
                              <p:par>
                                <p:cTn id="29" presetID="31" presetClass="entr" presetSubtype="0"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1000" fill="hold"/>
                                        <p:tgtEl>
                                          <p:spTgt spid="38"/>
                                        </p:tgtEl>
                                        <p:attrNameLst>
                                          <p:attrName>ppt_w</p:attrName>
                                        </p:attrNameLst>
                                      </p:cBhvr>
                                      <p:tavLst>
                                        <p:tav tm="0">
                                          <p:val>
                                            <p:fltVal val="0"/>
                                          </p:val>
                                        </p:tav>
                                        <p:tav tm="100000">
                                          <p:val>
                                            <p:strVal val="#ppt_w"/>
                                          </p:val>
                                        </p:tav>
                                      </p:tavLst>
                                    </p:anim>
                                    <p:anim calcmode="lin" valueType="num">
                                      <p:cBhvr>
                                        <p:cTn id="32" dur="1000" fill="hold"/>
                                        <p:tgtEl>
                                          <p:spTgt spid="38"/>
                                        </p:tgtEl>
                                        <p:attrNameLst>
                                          <p:attrName>ppt_h</p:attrName>
                                        </p:attrNameLst>
                                      </p:cBhvr>
                                      <p:tavLst>
                                        <p:tav tm="0">
                                          <p:val>
                                            <p:fltVal val="0"/>
                                          </p:val>
                                        </p:tav>
                                        <p:tav tm="100000">
                                          <p:val>
                                            <p:strVal val="#ppt_h"/>
                                          </p:val>
                                        </p:tav>
                                      </p:tavLst>
                                    </p:anim>
                                    <p:anim calcmode="lin" valueType="num">
                                      <p:cBhvr>
                                        <p:cTn id="33" dur="1000" fill="hold"/>
                                        <p:tgtEl>
                                          <p:spTgt spid="38"/>
                                        </p:tgtEl>
                                        <p:attrNameLst>
                                          <p:attrName>style.rotation</p:attrName>
                                        </p:attrNameLst>
                                      </p:cBhvr>
                                      <p:tavLst>
                                        <p:tav tm="0">
                                          <p:val>
                                            <p:fltVal val="90"/>
                                          </p:val>
                                        </p:tav>
                                        <p:tav tm="100000">
                                          <p:val>
                                            <p:fltVal val="0"/>
                                          </p:val>
                                        </p:tav>
                                      </p:tavLst>
                                    </p:anim>
                                    <p:animEffect transition="in" filter="fade">
                                      <p:cBhvr>
                                        <p:cTn id="34" dur="1000"/>
                                        <p:tgtEl>
                                          <p:spTgt spid="38"/>
                                        </p:tgtEl>
                                      </p:cBhvr>
                                    </p:animEffect>
                                  </p:childTnLst>
                                </p:cTn>
                              </p:par>
                            </p:childTnLst>
                          </p:cTn>
                        </p:par>
                        <p:par>
                          <p:cTn id="35" fill="hold">
                            <p:stCondLst>
                              <p:cond delay="4000"/>
                            </p:stCondLst>
                            <p:childTnLst>
                              <p:par>
                                <p:cTn id="36" presetID="31" presetClass="entr" presetSubtype="0" fill="hold" nodeType="after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1000" fill="hold"/>
                                        <p:tgtEl>
                                          <p:spTgt spid="37"/>
                                        </p:tgtEl>
                                        <p:attrNameLst>
                                          <p:attrName>ppt_w</p:attrName>
                                        </p:attrNameLst>
                                      </p:cBhvr>
                                      <p:tavLst>
                                        <p:tav tm="0">
                                          <p:val>
                                            <p:fltVal val="0"/>
                                          </p:val>
                                        </p:tav>
                                        <p:tav tm="100000">
                                          <p:val>
                                            <p:strVal val="#ppt_w"/>
                                          </p:val>
                                        </p:tav>
                                      </p:tavLst>
                                    </p:anim>
                                    <p:anim calcmode="lin" valueType="num">
                                      <p:cBhvr>
                                        <p:cTn id="39" dur="1000" fill="hold"/>
                                        <p:tgtEl>
                                          <p:spTgt spid="37"/>
                                        </p:tgtEl>
                                        <p:attrNameLst>
                                          <p:attrName>ppt_h</p:attrName>
                                        </p:attrNameLst>
                                      </p:cBhvr>
                                      <p:tavLst>
                                        <p:tav tm="0">
                                          <p:val>
                                            <p:fltVal val="0"/>
                                          </p:val>
                                        </p:tav>
                                        <p:tav tm="100000">
                                          <p:val>
                                            <p:strVal val="#ppt_h"/>
                                          </p:val>
                                        </p:tav>
                                      </p:tavLst>
                                    </p:anim>
                                    <p:anim calcmode="lin" valueType="num">
                                      <p:cBhvr>
                                        <p:cTn id="40" dur="1000" fill="hold"/>
                                        <p:tgtEl>
                                          <p:spTgt spid="37"/>
                                        </p:tgtEl>
                                        <p:attrNameLst>
                                          <p:attrName>style.rotation</p:attrName>
                                        </p:attrNameLst>
                                      </p:cBhvr>
                                      <p:tavLst>
                                        <p:tav tm="0">
                                          <p:val>
                                            <p:fltVal val="90"/>
                                          </p:val>
                                        </p:tav>
                                        <p:tav tm="100000">
                                          <p:val>
                                            <p:fltVal val="0"/>
                                          </p:val>
                                        </p:tav>
                                      </p:tavLst>
                                    </p:anim>
                                    <p:animEffect transition="in" filter="fade">
                                      <p:cBhvr>
                                        <p:cTn id="41"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p:cNvGrpSpPr/>
          <p:nvPr/>
        </p:nvGrpSpPr>
        <p:grpSpPr>
          <a:xfrm rot="1016215">
            <a:off x="4758640" y="2286253"/>
            <a:ext cx="2831462" cy="2833044"/>
            <a:chOff x="4676776" y="2278062"/>
            <a:chExt cx="2843213" cy="2844801"/>
          </a:xfrm>
        </p:grpSpPr>
        <p:sp>
          <p:nvSpPr>
            <p:cNvPr id="31" name="Freeform: Shape 4"/>
            <p:cNvSpPr>
              <a:spLocks/>
            </p:cNvSpPr>
            <p:nvPr/>
          </p:nvSpPr>
          <p:spPr bwMode="auto">
            <a:xfrm>
              <a:off x="4902201" y="3098800"/>
              <a:ext cx="1370013" cy="1192213"/>
            </a:xfrm>
            <a:custGeom>
              <a:avLst/>
              <a:gdLst>
                <a:gd name="T0" fmla="*/ 648 w 863"/>
                <a:gd name="T1" fmla="*/ 751 h 751"/>
                <a:gd name="T2" fmla="*/ 216 w 863"/>
                <a:gd name="T3" fmla="*/ 751 h 751"/>
                <a:gd name="T4" fmla="*/ 0 w 863"/>
                <a:gd name="T5" fmla="*/ 376 h 751"/>
                <a:gd name="T6" fmla="*/ 216 w 863"/>
                <a:gd name="T7" fmla="*/ 0 h 751"/>
                <a:gd name="T8" fmla="*/ 648 w 863"/>
                <a:gd name="T9" fmla="*/ 0 h 751"/>
                <a:gd name="T10" fmla="*/ 863 w 863"/>
                <a:gd name="T11" fmla="*/ 376 h 751"/>
                <a:gd name="T12" fmla="*/ 648 w 863"/>
                <a:gd name="T13" fmla="*/ 751 h 751"/>
              </a:gdLst>
              <a:ahLst/>
              <a:cxnLst>
                <a:cxn ang="0">
                  <a:pos x="T0" y="T1"/>
                </a:cxn>
                <a:cxn ang="0">
                  <a:pos x="T2" y="T3"/>
                </a:cxn>
                <a:cxn ang="0">
                  <a:pos x="T4" y="T5"/>
                </a:cxn>
                <a:cxn ang="0">
                  <a:pos x="T6" y="T7"/>
                </a:cxn>
                <a:cxn ang="0">
                  <a:pos x="T8" y="T9"/>
                </a:cxn>
                <a:cxn ang="0">
                  <a:pos x="T10" y="T11"/>
                </a:cxn>
                <a:cxn ang="0">
                  <a:pos x="T12" y="T13"/>
                </a:cxn>
              </a:cxnLst>
              <a:rect l="0" t="0" r="r" b="b"/>
              <a:pathLst>
                <a:path w="863" h="751">
                  <a:moveTo>
                    <a:pt x="648" y="751"/>
                  </a:moveTo>
                  <a:lnTo>
                    <a:pt x="216" y="751"/>
                  </a:lnTo>
                  <a:lnTo>
                    <a:pt x="0" y="376"/>
                  </a:lnTo>
                  <a:lnTo>
                    <a:pt x="216" y="0"/>
                  </a:lnTo>
                  <a:lnTo>
                    <a:pt x="648" y="0"/>
                  </a:lnTo>
                  <a:lnTo>
                    <a:pt x="863" y="376"/>
                  </a:lnTo>
                  <a:lnTo>
                    <a:pt x="648" y="751"/>
                  </a:lnTo>
                  <a:close/>
                </a:path>
              </a:pathLst>
            </a:custGeom>
            <a:noFill/>
            <a:ln w="50800" cap="flat">
              <a:solidFill>
                <a:schemeClr val="bg1">
                  <a:lumMod val="95000"/>
                  <a:alpha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2" name="Freeform: Shape 5"/>
            <p:cNvSpPr>
              <a:spLocks/>
            </p:cNvSpPr>
            <p:nvPr/>
          </p:nvSpPr>
          <p:spPr bwMode="auto">
            <a:xfrm>
              <a:off x="5930901" y="3706812"/>
              <a:ext cx="1370013" cy="1190625"/>
            </a:xfrm>
            <a:custGeom>
              <a:avLst/>
              <a:gdLst>
                <a:gd name="T0" fmla="*/ 647 w 863"/>
                <a:gd name="T1" fmla="*/ 750 h 750"/>
                <a:gd name="T2" fmla="*/ 215 w 863"/>
                <a:gd name="T3" fmla="*/ 750 h 750"/>
                <a:gd name="T4" fmla="*/ 0 w 863"/>
                <a:gd name="T5" fmla="*/ 375 h 750"/>
                <a:gd name="T6" fmla="*/ 215 w 863"/>
                <a:gd name="T7" fmla="*/ 0 h 750"/>
                <a:gd name="T8" fmla="*/ 647 w 863"/>
                <a:gd name="T9" fmla="*/ 0 h 750"/>
                <a:gd name="T10" fmla="*/ 863 w 863"/>
                <a:gd name="T11" fmla="*/ 375 h 750"/>
                <a:gd name="T12" fmla="*/ 647 w 863"/>
                <a:gd name="T13" fmla="*/ 750 h 750"/>
              </a:gdLst>
              <a:ahLst/>
              <a:cxnLst>
                <a:cxn ang="0">
                  <a:pos x="T0" y="T1"/>
                </a:cxn>
                <a:cxn ang="0">
                  <a:pos x="T2" y="T3"/>
                </a:cxn>
                <a:cxn ang="0">
                  <a:pos x="T4" y="T5"/>
                </a:cxn>
                <a:cxn ang="0">
                  <a:pos x="T6" y="T7"/>
                </a:cxn>
                <a:cxn ang="0">
                  <a:pos x="T8" y="T9"/>
                </a:cxn>
                <a:cxn ang="0">
                  <a:pos x="T10" y="T11"/>
                </a:cxn>
                <a:cxn ang="0">
                  <a:pos x="T12" y="T13"/>
                </a:cxn>
              </a:cxnLst>
              <a:rect l="0" t="0" r="r" b="b"/>
              <a:pathLst>
                <a:path w="863" h="750">
                  <a:moveTo>
                    <a:pt x="647" y="750"/>
                  </a:moveTo>
                  <a:lnTo>
                    <a:pt x="215" y="750"/>
                  </a:lnTo>
                  <a:lnTo>
                    <a:pt x="0" y="375"/>
                  </a:lnTo>
                  <a:lnTo>
                    <a:pt x="215" y="0"/>
                  </a:lnTo>
                  <a:lnTo>
                    <a:pt x="647" y="0"/>
                  </a:lnTo>
                  <a:lnTo>
                    <a:pt x="863" y="375"/>
                  </a:lnTo>
                  <a:lnTo>
                    <a:pt x="647" y="750"/>
                  </a:lnTo>
                  <a:close/>
                </a:path>
              </a:pathLst>
            </a:custGeom>
            <a:noFill/>
            <a:ln w="50800" cap="flat">
              <a:solidFill>
                <a:schemeClr val="bg1">
                  <a:lumMod val="95000"/>
                  <a:alpha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3" name="Straight Connector 6"/>
            <p:cNvSpPr>
              <a:spLocks/>
            </p:cNvSpPr>
            <p:nvPr/>
          </p:nvSpPr>
          <p:spPr bwMode="auto">
            <a:xfrm flipV="1">
              <a:off x="5930901" y="2509837"/>
              <a:ext cx="330200" cy="588963"/>
            </a:xfrm>
            <a:prstGeom prst="line">
              <a:avLst/>
            </a:prstGeom>
            <a:noFill/>
            <a:ln w="50800" cap="flat">
              <a:solidFill>
                <a:schemeClr val="bg1">
                  <a:lumMod val="95000"/>
                  <a:alpha val="50000"/>
                </a:schemeClr>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34" name="Straight Connector 7"/>
            <p:cNvSpPr>
              <a:spLocks/>
            </p:cNvSpPr>
            <p:nvPr/>
          </p:nvSpPr>
          <p:spPr bwMode="auto">
            <a:xfrm flipV="1">
              <a:off x="6964364" y="3098800"/>
              <a:ext cx="330200" cy="596900"/>
            </a:xfrm>
            <a:prstGeom prst="line">
              <a:avLst/>
            </a:prstGeom>
            <a:noFill/>
            <a:ln w="50800" cap="flat">
              <a:solidFill>
                <a:schemeClr val="bg1">
                  <a:lumMod val="95000"/>
                  <a:alpha val="50000"/>
                </a:schemeClr>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35" name="Straight Connector 8"/>
            <p:cNvSpPr>
              <a:spLocks/>
            </p:cNvSpPr>
            <p:nvPr/>
          </p:nvSpPr>
          <p:spPr bwMode="auto">
            <a:xfrm flipV="1">
              <a:off x="4902201" y="4302125"/>
              <a:ext cx="331788" cy="595313"/>
            </a:xfrm>
            <a:prstGeom prst="line">
              <a:avLst/>
            </a:prstGeom>
            <a:noFill/>
            <a:ln w="50800" cap="flat">
              <a:solidFill>
                <a:schemeClr val="bg1">
                  <a:lumMod val="95000"/>
                  <a:alpha val="50000"/>
                </a:schemeClr>
              </a:solidFill>
              <a:prstDash val="solid"/>
              <a:miter lim="800000"/>
              <a:headEnd/>
              <a:tailEnd/>
            </a:ln>
            <a:extLst>
              <a:ext uri="{909E8E84-426E-40DD-AFC4-6F175D3DCCD1}">
                <a14:hiddenFill xmlns:a14="http://schemas.microsoft.com/office/drawing/2010/main">
                  <a:noFill/>
                </a14:hiddenFill>
              </a:ext>
            </a:extLst>
          </p:spPr>
          <p:txBody>
            <a:bodyPr anchor="ctr"/>
            <a:lstStyle/>
            <a:p>
              <a:pPr algn="ctr"/>
              <a:endParaRPr/>
            </a:p>
          </p:txBody>
        </p:sp>
        <p:sp>
          <p:nvSpPr>
            <p:cNvPr id="36" name="Oval 9"/>
            <p:cNvSpPr>
              <a:spLocks/>
            </p:cNvSpPr>
            <p:nvPr/>
          </p:nvSpPr>
          <p:spPr bwMode="auto">
            <a:xfrm>
              <a:off x="6048376" y="3470275"/>
              <a:ext cx="449263" cy="449263"/>
            </a:xfrm>
            <a:prstGeom prst="ellipse">
              <a:avLst/>
            </a:prstGeom>
            <a:solidFill>
              <a:schemeClr val="accent1"/>
            </a:solidFill>
            <a:ln w="63500">
              <a:solidFill>
                <a:schemeClr val="bg1">
                  <a:alpha val="50000"/>
                </a:schemeClr>
              </a:solidFill>
            </a:ln>
          </p:spPr>
          <p:txBody>
            <a:bodyPr anchor="ctr"/>
            <a:lstStyle/>
            <a:p>
              <a:pPr algn="ctr"/>
              <a:endParaRPr/>
            </a:p>
          </p:txBody>
        </p:sp>
        <p:sp>
          <p:nvSpPr>
            <p:cNvPr id="37" name="Oval 10"/>
            <p:cNvSpPr>
              <a:spLocks/>
            </p:cNvSpPr>
            <p:nvPr/>
          </p:nvSpPr>
          <p:spPr bwMode="auto">
            <a:xfrm>
              <a:off x="4756151" y="3536950"/>
              <a:ext cx="314325" cy="309563"/>
            </a:xfrm>
            <a:prstGeom prst="ellipse">
              <a:avLst/>
            </a:prstGeom>
            <a:solidFill>
              <a:schemeClr val="accent4"/>
            </a:solidFill>
            <a:ln w="63500">
              <a:solidFill>
                <a:schemeClr val="bg1">
                  <a:alpha val="50000"/>
                </a:schemeClr>
              </a:solidFill>
              <a:round/>
              <a:headEnd/>
              <a:tailEnd/>
            </a:ln>
            <a:extLst/>
          </p:spPr>
          <p:txBody>
            <a:bodyPr anchor="ctr"/>
            <a:lstStyle/>
            <a:p>
              <a:pPr algn="ctr"/>
              <a:endParaRPr/>
            </a:p>
          </p:txBody>
        </p:sp>
        <p:sp>
          <p:nvSpPr>
            <p:cNvPr id="38" name="Oval 11"/>
            <p:cNvSpPr>
              <a:spLocks/>
            </p:cNvSpPr>
            <p:nvPr/>
          </p:nvSpPr>
          <p:spPr bwMode="auto">
            <a:xfrm>
              <a:off x="5772151" y="2947987"/>
              <a:ext cx="309563" cy="307975"/>
            </a:xfrm>
            <a:prstGeom prst="ellipse">
              <a:avLst/>
            </a:prstGeom>
            <a:solidFill>
              <a:schemeClr val="accent2"/>
            </a:solidFill>
            <a:ln w="63500">
              <a:solidFill>
                <a:schemeClr val="bg1">
                  <a:alpha val="50000"/>
                </a:schemeClr>
              </a:solidFill>
            </a:ln>
          </p:spPr>
          <p:txBody>
            <a:bodyPr anchor="ctr"/>
            <a:lstStyle/>
            <a:p>
              <a:pPr algn="ctr"/>
              <a:endParaRPr/>
            </a:p>
          </p:txBody>
        </p:sp>
        <p:sp>
          <p:nvSpPr>
            <p:cNvPr id="39" name="Oval 12"/>
            <p:cNvSpPr>
              <a:spLocks/>
            </p:cNvSpPr>
            <p:nvPr/>
          </p:nvSpPr>
          <p:spPr bwMode="auto">
            <a:xfrm>
              <a:off x="6807201" y="3554412"/>
              <a:ext cx="307975" cy="309563"/>
            </a:xfrm>
            <a:prstGeom prst="ellipse">
              <a:avLst/>
            </a:prstGeom>
            <a:solidFill>
              <a:schemeClr val="accent6"/>
            </a:solidFill>
            <a:ln w="63500">
              <a:solidFill>
                <a:schemeClr val="bg1">
                  <a:alpha val="50000"/>
                </a:schemeClr>
              </a:solidFill>
            </a:ln>
          </p:spPr>
          <p:txBody>
            <a:bodyPr anchor="ctr"/>
            <a:lstStyle/>
            <a:p>
              <a:pPr algn="ctr"/>
              <a:endParaRPr/>
            </a:p>
          </p:txBody>
        </p:sp>
        <p:sp>
          <p:nvSpPr>
            <p:cNvPr id="40" name="Oval 13"/>
            <p:cNvSpPr>
              <a:spLocks/>
            </p:cNvSpPr>
            <p:nvPr/>
          </p:nvSpPr>
          <p:spPr bwMode="auto">
            <a:xfrm>
              <a:off x="7115176" y="4116387"/>
              <a:ext cx="314325" cy="309563"/>
            </a:xfrm>
            <a:prstGeom prst="ellipse">
              <a:avLst/>
            </a:prstGeom>
            <a:solidFill>
              <a:schemeClr val="accent5"/>
            </a:solidFill>
            <a:ln w="63500">
              <a:solidFill>
                <a:schemeClr val="bg1">
                  <a:alpha val="50000"/>
                </a:schemeClr>
              </a:solidFill>
            </a:ln>
          </p:spPr>
          <p:txBody>
            <a:bodyPr anchor="ctr"/>
            <a:lstStyle/>
            <a:p>
              <a:pPr algn="ctr"/>
              <a:endParaRPr/>
            </a:p>
          </p:txBody>
        </p:sp>
        <p:sp>
          <p:nvSpPr>
            <p:cNvPr id="41" name="Oval 14"/>
            <p:cNvSpPr>
              <a:spLocks/>
            </p:cNvSpPr>
            <p:nvPr/>
          </p:nvSpPr>
          <p:spPr bwMode="auto">
            <a:xfrm>
              <a:off x="6121401" y="4724400"/>
              <a:ext cx="309563" cy="307975"/>
            </a:xfrm>
            <a:prstGeom prst="ellipse">
              <a:avLst/>
            </a:prstGeom>
            <a:solidFill>
              <a:schemeClr val="accent3"/>
            </a:solidFill>
            <a:ln w="63500">
              <a:solidFill>
                <a:schemeClr val="bg1">
                  <a:alpha val="50000"/>
                </a:schemeClr>
              </a:solidFill>
              <a:round/>
              <a:headEnd/>
              <a:tailEnd/>
            </a:ln>
            <a:extLst/>
          </p:spPr>
          <p:txBody>
            <a:bodyPr anchor="ctr"/>
            <a:lstStyle/>
            <a:p>
              <a:pPr algn="ctr"/>
              <a:endParaRPr/>
            </a:p>
          </p:txBody>
        </p:sp>
        <p:sp>
          <p:nvSpPr>
            <p:cNvPr id="42" name="Oval 15"/>
            <p:cNvSpPr>
              <a:spLocks/>
            </p:cNvSpPr>
            <p:nvPr/>
          </p:nvSpPr>
          <p:spPr bwMode="auto">
            <a:xfrm>
              <a:off x="7070726" y="2874962"/>
              <a:ext cx="449263" cy="449263"/>
            </a:xfrm>
            <a:prstGeom prst="ellipse">
              <a:avLst/>
            </a:prstGeom>
            <a:solidFill>
              <a:schemeClr val="accent3"/>
            </a:solidFill>
            <a:ln w="63500">
              <a:solidFill>
                <a:schemeClr val="bg1">
                  <a:alpha val="50000"/>
                </a:schemeClr>
              </a:solidFill>
            </a:ln>
          </p:spPr>
          <p:txBody>
            <a:bodyPr anchor="ctr"/>
            <a:lstStyle/>
            <a:p>
              <a:pPr algn="ctr"/>
              <a:endParaRPr/>
            </a:p>
          </p:txBody>
        </p:sp>
        <p:sp>
          <p:nvSpPr>
            <p:cNvPr id="43" name="Oval 16"/>
            <p:cNvSpPr>
              <a:spLocks/>
            </p:cNvSpPr>
            <p:nvPr/>
          </p:nvSpPr>
          <p:spPr bwMode="auto">
            <a:xfrm>
              <a:off x="4676776" y="4673600"/>
              <a:ext cx="450850" cy="449263"/>
            </a:xfrm>
            <a:prstGeom prst="ellipse">
              <a:avLst/>
            </a:prstGeom>
            <a:solidFill>
              <a:schemeClr val="accent6"/>
            </a:solidFill>
            <a:ln w="63500">
              <a:solidFill>
                <a:schemeClr val="bg1">
                  <a:alpha val="50000"/>
                </a:schemeClr>
              </a:solidFill>
              <a:round/>
              <a:headEnd/>
              <a:tailEnd/>
            </a:ln>
            <a:extLst/>
          </p:spPr>
          <p:txBody>
            <a:bodyPr anchor="ctr"/>
            <a:lstStyle/>
            <a:p>
              <a:pPr algn="ctr"/>
              <a:endParaRPr/>
            </a:p>
          </p:txBody>
        </p:sp>
        <p:sp>
          <p:nvSpPr>
            <p:cNvPr id="44" name="Oval 17"/>
            <p:cNvSpPr>
              <a:spLocks/>
            </p:cNvSpPr>
            <p:nvPr/>
          </p:nvSpPr>
          <p:spPr bwMode="auto">
            <a:xfrm>
              <a:off x="6037264" y="2278062"/>
              <a:ext cx="449263" cy="455613"/>
            </a:xfrm>
            <a:prstGeom prst="ellipse">
              <a:avLst/>
            </a:prstGeom>
            <a:solidFill>
              <a:schemeClr val="accent1"/>
            </a:solidFill>
            <a:ln w="63500">
              <a:solidFill>
                <a:schemeClr val="bg1">
                  <a:alpha val="50000"/>
                </a:schemeClr>
              </a:solidFill>
              <a:round/>
              <a:headEnd/>
              <a:tailEnd/>
            </a:ln>
            <a:extLst/>
          </p:spPr>
          <p:txBody>
            <a:bodyPr anchor="ctr"/>
            <a:lstStyle/>
            <a:p>
              <a:pPr algn="ctr"/>
              <a:endParaRPr/>
            </a:p>
          </p:txBody>
        </p:sp>
        <p:sp>
          <p:nvSpPr>
            <p:cNvPr id="45" name="Oval 18"/>
            <p:cNvSpPr>
              <a:spLocks/>
            </p:cNvSpPr>
            <p:nvPr/>
          </p:nvSpPr>
          <p:spPr bwMode="auto">
            <a:xfrm>
              <a:off x="5138739" y="2981325"/>
              <a:ext cx="234950" cy="236538"/>
            </a:xfrm>
            <a:prstGeom prst="ellipse">
              <a:avLst/>
            </a:prstGeom>
            <a:solidFill>
              <a:schemeClr val="accent3"/>
            </a:solidFill>
            <a:ln w="63500">
              <a:solidFill>
                <a:schemeClr val="bg1">
                  <a:alpha val="50000"/>
                </a:schemeClr>
              </a:solidFill>
              <a:round/>
              <a:headEnd/>
              <a:tailEnd/>
            </a:ln>
            <a:extLst/>
          </p:spPr>
          <p:txBody>
            <a:bodyPr anchor="ctr"/>
            <a:lstStyle/>
            <a:p>
              <a:pPr algn="ctr"/>
              <a:endParaRPr/>
            </a:p>
          </p:txBody>
        </p:sp>
        <p:sp>
          <p:nvSpPr>
            <p:cNvPr id="46" name="Oval 19"/>
            <p:cNvSpPr>
              <a:spLocks/>
            </p:cNvSpPr>
            <p:nvPr/>
          </p:nvSpPr>
          <p:spPr bwMode="auto">
            <a:xfrm>
              <a:off x="5127626" y="4173537"/>
              <a:ext cx="234950" cy="234950"/>
            </a:xfrm>
            <a:prstGeom prst="ellipse">
              <a:avLst/>
            </a:prstGeom>
            <a:solidFill>
              <a:schemeClr val="accent5"/>
            </a:solidFill>
            <a:ln w="63500">
              <a:solidFill>
                <a:schemeClr val="bg1">
                  <a:alpha val="50000"/>
                </a:schemeClr>
              </a:solidFill>
              <a:round/>
              <a:headEnd/>
              <a:tailEnd/>
            </a:ln>
            <a:extLst/>
          </p:spPr>
          <p:txBody>
            <a:bodyPr anchor="ctr"/>
            <a:lstStyle/>
            <a:p>
              <a:pPr algn="ctr"/>
              <a:endParaRPr/>
            </a:p>
          </p:txBody>
        </p:sp>
        <p:sp>
          <p:nvSpPr>
            <p:cNvPr id="47" name="Oval 20"/>
            <p:cNvSpPr>
              <a:spLocks/>
            </p:cNvSpPr>
            <p:nvPr/>
          </p:nvSpPr>
          <p:spPr bwMode="auto">
            <a:xfrm>
              <a:off x="5795964" y="4156075"/>
              <a:ext cx="230188" cy="230188"/>
            </a:xfrm>
            <a:prstGeom prst="ellipse">
              <a:avLst/>
            </a:prstGeom>
            <a:solidFill>
              <a:schemeClr val="accent2"/>
            </a:solidFill>
            <a:ln w="63500">
              <a:solidFill>
                <a:schemeClr val="bg1">
                  <a:alpha val="50000"/>
                </a:schemeClr>
              </a:solidFill>
              <a:round/>
              <a:headEnd/>
              <a:tailEnd/>
            </a:ln>
            <a:extLst/>
          </p:spPr>
          <p:txBody>
            <a:bodyPr anchor="ctr"/>
            <a:lstStyle/>
            <a:p>
              <a:pPr algn="ctr"/>
              <a:endParaRPr/>
            </a:p>
          </p:txBody>
        </p:sp>
        <p:sp>
          <p:nvSpPr>
            <p:cNvPr id="48" name="Oval 21"/>
            <p:cNvSpPr>
              <a:spLocks/>
            </p:cNvSpPr>
            <p:nvPr/>
          </p:nvSpPr>
          <p:spPr bwMode="auto">
            <a:xfrm>
              <a:off x="6840539" y="4779962"/>
              <a:ext cx="234950" cy="236538"/>
            </a:xfrm>
            <a:prstGeom prst="ellipse">
              <a:avLst/>
            </a:prstGeom>
            <a:solidFill>
              <a:schemeClr val="accent4"/>
            </a:solidFill>
            <a:ln w="63500">
              <a:solidFill>
                <a:schemeClr val="bg1">
                  <a:alpha val="50000"/>
                </a:schemeClr>
              </a:solidFill>
            </a:ln>
          </p:spPr>
          <p:txBody>
            <a:bodyPr anchor="ctr"/>
            <a:lstStyle/>
            <a:p>
              <a:pPr algn="ctr"/>
              <a:endParaRPr/>
            </a:p>
          </p:txBody>
        </p:sp>
      </p:grpSp>
      <p:sp>
        <p:nvSpPr>
          <p:cNvPr id="49" name="椭圆 48"/>
          <p:cNvSpPr/>
          <p:nvPr/>
        </p:nvSpPr>
        <p:spPr>
          <a:xfrm>
            <a:off x="999427" y="2158175"/>
            <a:ext cx="600773" cy="600773"/>
          </a:xfrm>
          <a:prstGeom prst="ellipse">
            <a:avLst/>
          </a:prstGeom>
          <a:solidFill>
            <a:schemeClr val="accent1"/>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50" name="椭圆 49"/>
          <p:cNvSpPr/>
          <p:nvPr/>
        </p:nvSpPr>
        <p:spPr>
          <a:xfrm>
            <a:off x="999427" y="3503990"/>
            <a:ext cx="600773" cy="600773"/>
          </a:xfrm>
          <a:prstGeom prst="ellipse">
            <a:avLst/>
          </a:prstGeom>
          <a:solidFill>
            <a:schemeClr val="accent2"/>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51" name="椭圆 50"/>
          <p:cNvSpPr/>
          <p:nvPr/>
        </p:nvSpPr>
        <p:spPr>
          <a:xfrm>
            <a:off x="999427" y="4849805"/>
            <a:ext cx="600773" cy="600773"/>
          </a:xfrm>
          <a:prstGeom prst="ellipse">
            <a:avLst/>
          </a:prstGeom>
          <a:solidFill>
            <a:schemeClr val="accent3"/>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52" name="椭圆 51"/>
          <p:cNvSpPr/>
          <p:nvPr/>
        </p:nvSpPr>
        <p:spPr>
          <a:xfrm>
            <a:off x="10622834" y="2158175"/>
            <a:ext cx="600773" cy="600773"/>
          </a:xfrm>
          <a:prstGeom prst="ellipse">
            <a:avLst/>
          </a:prstGeom>
          <a:solidFill>
            <a:schemeClr val="accent1"/>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sp>
        <p:nvSpPr>
          <p:cNvPr id="53" name="椭圆 52"/>
          <p:cNvSpPr/>
          <p:nvPr/>
        </p:nvSpPr>
        <p:spPr>
          <a:xfrm>
            <a:off x="10622834" y="3503990"/>
            <a:ext cx="600773" cy="600773"/>
          </a:xfrm>
          <a:prstGeom prst="ellipse">
            <a:avLst/>
          </a:prstGeom>
          <a:solidFill>
            <a:schemeClr val="accent2"/>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5</a:t>
            </a:r>
            <a:endParaRPr lang="zh-CN" altLang="en-US" dirty="0"/>
          </a:p>
        </p:txBody>
      </p:sp>
      <p:sp>
        <p:nvSpPr>
          <p:cNvPr id="54" name="椭圆 53"/>
          <p:cNvSpPr/>
          <p:nvPr/>
        </p:nvSpPr>
        <p:spPr>
          <a:xfrm>
            <a:off x="10622834" y="4849805"/>
            <a:ext cx="600773" cy="600773"/>
          </a:xfrm>
          <a:prstGeom prst="ellipse">
            <a:avLst/>
          </a:prstGeom>
          <a:solidFill>
            <a:schemeClr val="accent3"/>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6</a:t>
            </a:r>
            <a:endParaRPr lang="zh-CN" altLang="en-US" dirty="0"/>
          </a:p>
        </p:txBody>
      </p:sp>
      <p:pic>
        <p:nvPicPr>
          <p:cNvPr id="55" name="图片 54"/>
          <p:cNvPicPr>
            <a:picLocks noChangeAspect="1"/>
          </p:cNvPicPr>
          <p:nvPr/>
        </p:nvPicPr>
        <p:blipFill rotWithShape="1">
          <a:blip r:embed="rId3" cstate="print">
            <a:extLst>
              <a:ext uri="{28A0092B-C50C-407E-A947-70E740481C1C}">
                <a14:useLocalDpi xmlns:a14="http://schemas.microsoft.com/office/drawing/2010/main" val="0"/>
              </a:ext>
            </a:extLst>
          </a:blip>
          <a:srcRect l="28455" t="54789"/>
          <a:stretch/>
        </p:blipFill>
        <p:spPr>
          <a:xfrm>
            <a:off x="0" y="0"/>
            <a:ext cx="2335600" cy="1450707"/>
          </a:xfrm>
          <a:prstGeom prst="rect">
            <a:avLst/>
          </a:prstGeom>
        </p:spPr>
      </p:pic>
      <p:grpSp>
        <p:nvGrpSpPr>
          <p:cNvPr id="56" name="组合 55"/>
          <p:cNvGrpSpPr/>
          <p:nvPr/>
        </p:nvGrpSpPr>
        <p:grpSpPr>
          <a:xfrm>
            <a:off x="2078491" y="342497"/>
            <a:ext cx="7733165" cy="813956"/>
            <a:chOff x="7713252" y="2185443"/>
            <a:chExt cx="7733165" cy="813956"/>
          </a:xfrm>
        </p:grpSpPr>
        <p:sp>
          <p:nvSpPr>
            <p:cNvPr id="57" name="文本框 56"/>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58" name="文本框 57"/>
            <p:cNvSpPr txBox="1"/>
            <p:nvPr/>
          </p:nvSpPr>
          <p:spPr>
            <a:xfrm>
              <a:off x="7713252" y="2630067"/>
              <a:ext cx="7733165" cy="36933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prstClr val="white">
                      <a:lumMod val="75000"/>
                    </a:prstClr>
                  </a:solidFill>
                  <a:effectLst/>
                  <a:uLnTx/>
                  <a:uFillTx/>
                  <a:latin typeface="微软雅黑"/>
                  <a:ea typeface="微软雅黑"/>
                  <a:cs typeface="+mn-cs"/>
                </a:rPr>
                <a:t>fieldprint</a:t>
              </a:r>
              <a:endPar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endParaRPr>
            </a:p>
          </p:txBody>
        </p:sp>
      </p:grpSp>
      <p:sp>
        <p:nvSpPr>
          <p:cNvPr id="60" name="矩形 59"/>
          <p:cNvSpPr/>
          <p:nvPr/>
        </p:nvSpPr>
        <p:spPr>
          <a:xfrm>
            <a:off x="1763184" y="2124162"/>
            <a:ext cx="2534552"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a:t>
            </a:r>
          </a:p>
        </p:txBody>
      </p:sp>
      <p:sp>
        <p:nvSpPr>
          <p:cNvPr id="62" name="矩形 61"/>
          <p:cNvSpPr/>
          <p:nvPr/>
        </p:nvSpPr>
        <p:spPr>
          <a:xfrm>
            <a:off x="1763184" y="3474257"/>
            <a:ext cx="2534552"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a:t>
            </a:r>
          </a:p>
        </p:txBody>
      </p:sp>
      <p:sp>
        <p:nvSpPr>
          <p:cNvPr id="63" name="矩形 62"/>
          <p:cNvSpPr/>
          <p:nvPr/>
        </p:nvSpPr>
        <p:spPr>
          <a:xfrm>
            <a:off x="1763184" y="4808559"/>
            <a:ext cx="2534552"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a:t>
            </a:r>
          </a:p>
        </p:txBody>
      </p:sp>
      <p:sp>
        <p:nvSpPr>
          <p:cNvPr id="64" name="矩形 63"/>
          <p:cNvSpPr/>
          <p:nvPr/>
        </p:nvSpPr>
        <p:spPr>
          <a:xfrm>
            <a:off x="7931172" y="2124162"/>
            <a:ext cx="2534552"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a:t>
            </a:r>
          </a:p>
        </p:txBody>
      </p:sp>
      <p:sp>
        <p:nvSpPr>
          <p:cNvPr id="65" name="矩形 64"/>
          <p:cNvSpPr/>
          <p:nvPr/>
        </p:nvSpPr>
        <p:spPr>
          <a:xfrm>
            <a:off x="7931172" y="3474257"/>
            <a:ext cx="2534552"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a:t>
            </a:r>
          </a:p>
        </p:txBody>
      </p:sp>
      <p:sp>
        <p:nvSpPr>
          <p:cNvPr id="66" name="矩形 65"/>
          <p:cNvSpPr/>
          <p:nvPr/>
        </p:nvSpPr>
        <p:spPr>
          <a:xfrm>
            <a:off x="7931172" y="4808559"/>
            <a:ext cx="2534552"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a:t>
            </a:r>
          </a:p>
        </p:txBody>
      </p:sp>
    </p:spTree>
    <p:extLst>
      <p:ext uri="{BB962C8B-B14F-4D97-AF65-F5344CB8AC3E}">
        <p14:creationId xmlns:p14="http://schemas.microsoft.com/office/powerpoint/2010/main" val="15254021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0-#ppt_w/2"/>
                                          </p:val>
                                        </p:tav>
                                        <p:tav tm="100000">
                                          <p:val>
                                            <p:strVal val="#ppt_x"/>
                                          </p:val>
                                        </p:tav>
                                      </p:tavLst>
                                    </p:anim>
                                    <p:anim calcmode="lin" valueType="num">
                                      <p:cBhvr additive="base">
                                        <p:cTn id="8" dur="500" fill="hold"/>
                                        <p:tgtEl>
                                          <p:spTgt spid="5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p:tgtEl>
                                          <p:spTgt spid="56"/>
                                        </p:tgtEl>
                                        <p:attrNameLst>
                                          <p:attrName>ppt_x</p:attrName>
                                        </p:attrNameLst>
                                      </p:cBhvr>
                                      <p:tavLst>
                                        <p:tav tm="0">
                                          <p:val>
                                            <p:strVal val="#ppt_x-#ppt_w*1.125000"/>
                                          </p:val>
                                        </p:tav>
                                        <p:tav tm="100000">
                                          <p:val>
                                            <p:strVal val="#ppt_x"/>
                                          </p:val>
                                        </p:tav>
                                      </p:tavLst>
                                    </p:anim>
                                    <p:animEffect transition="in" filter="wipe(right)">
                                      <p:cBhvr>
                                        <p:cTn id="13" dur="500"/>
                                        <p:tgtEl>
                                          <p:spTgt spid="56"/>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90"/>
                                          </p:val>
                                        </p:tav>
                                        <p:tav tm="100000">
                                          <p:val>
                                            <p:fltVal val="0"/>
                                          </p:val>
                                        </p:tav>
                                      </p:tavLst>
                                    </p:anim>
                                    <p:animEffect transition="in" filter="fade">
                                      <p:cBhvr>
                                        <p:cTn id="20" dur="1000"/>
                                        <p:tgtEl>
                                          <p:spTgt spid="4"/>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49"/>
                                        </p:tgtEl>
                                        <p:attrNameLst>
                                          <p:attrName>style.visibility</p:attrName>
                                        </p:attrNameLst>
                                      </p:cBhvr>
                                      <p:to>
                                        <p:strVal val="visible"/>
                                      </p:to>
                                    </p:set>
                                    <p:anim calcmode="lin" valueType="num">
                                      <p:cBhvr>
                                        <p:cTn id="24" dur="500" fill="hold"/>
                                        <p:tgtEl>
                                          <p:spTgt spid="49"/>
                                        </p:tgtEl>
                                        <p:attrNameLst>
                                          <p:attrName>ppt_w</p:attrName>
                                        </p:attrNameLst>
                                      </p:cBhvr>
                                      <p:tavLst>
                                        <p:tav tm="0">
                                          <p:val>
                                            <p:fltVal val="0"/>
                                          </p:val>
                                        </p:tav>
                                        <p:tav tm="100000">
                                          <p:val>
                                            <p:strVal val="#ppt_w"/>
                                          </p:val>
                                        </p:tav>
                                      </p:tavLst>
                                    </p:anim>
                                    <p:anim calcmode="lin" valueType="num">
                                      <p:cBhvr>
                                        <p:cTn id="25" dur="500" fill="hold"/>
                                        <p:tgtEl>
                                          <p:spTgt spid="49"/>
                                        </p:tgtEl>
                                        <p:attrNameLst>
                                          <p:attrName>ppt_h</p:attrName>
                                        </p:attrNameLst>
                                      </p:cBhvr>
                                      <p:tavLst>
                                        <p:tav tm="0">
                                          <p:val>
                                            <p:fltVal val="0"/>
                                          </p:val>
                                        </p:tav>
                                        <p:tav tm="100000">
                                          <p:val>
                                            <p:strVal val="#ppt_h"/>
                                          </p:val>
                                        </p:tav>
                                      </p:tavLst>
                                    </p:anim>
                                    <p:animEffect transition="in" filter="fade">
                                      <p:cBhvr>
                                        <p:cTn id="26" dur="500"/>
                                        <p:tgtEl>
                                          <p:spTgt spid="4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p:cTn id="29" dur="500" fill="hold"/>
                                        <p:tgtEl>
                                          <p:spTgt spid="50"/>
                                        </p:tgtEl>
                                        <p:attrNameLst>
                                          <p:attrName>ppt_w</p:attrName>
                                        </p:attrNameLst>
                                      </p:cBhvr>
                                      <p:tavLst>
                                        <p:tav tm="0">
                                          <p:val>
                                            <p:fltVal val="0"/>
                                          </p:val>
                                        </p:tav>
                                        <p:tav tm="100000">
                                          <p:val>
                                            <p:strVal val="#ppt_w"/>
                                          </p:val>
                                        </p:tav>
                                      </p:tavLst>
                                    </p:anim>
                                    <p:anim calcmode="lin" valueType="num">
                                      <p:cBhvr>
                                        <p:cTn id="30" dur="500" fill="hold"/>
                                        <p:tgtEl>
                                          <p:spTgt spid="50"/>
                                        </p:tgtEl>
                                        <p:attrNameLst>
                                          <p:attrName>ppt_h</p:attrName>
                                        </p:attrNameLst>
                                      </p:cBhvr>
                                      <p:tavLst>
                                        <p:tav tm="0">
                                          <p:val>
                                            <p:fltVal val="0"/>
                                          </p:val>
                                        </p:tav>
                                        <p:tav tm="100000">
                                          <p:val>
                                            <p:strVal val="#ppt_h"/>
                                          </p:val>
                                        </p:tav>
                                      </p:tavLst>
                                    </p:anim>
                                    <p:animEffect transition="in" filter="fade">
                                      <p:cBhvr>
                                        <p:cTn id="31" dur="500"/>
                                        <p:tgtEl>
                                          <p:spTgt spid="5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p:cTn id="34" dur="500" fill="hold"/>
                                        <p:tgtEl>
                                          <p:spTgt spid="51"/>
                                        </p:tgtEl>
                                        <p:attrNameLst>
                                          <p:attrName>ppt_w</p:attrName>
                                        </p:attrNameLst>
                                      </p:cBhvr>
                                      <p:tavLst>
                                        <p:tav tm="0">
                                          <p:val>
                                            <p:fltVal val="0"/>
                                          </p:val>
                                        </p:tav>
                                        <p:tav tm="100000">
                                          <p:val>
                                            <p:strVal val="#ppt_w"/>
                                          </p:val>
                                        </p:tav>
                                      </p:tavLst>
                                    </p:anim>
                                    <p:anim calcmode="lin" valueType="num">
                                      <p:cBhvr>
                                        <p:cTn id="35" dur="500" fill="hold"/>
                                        <p:tgtEl>
                                          <p:spTgt spid="51"/>
                                        </p:tgtEl>
                                        <p:attrNameLst>
                                          <p:attrName>ppt_h</p:attrName>
                                        </p:attrNameLst>
                                      </p:cBhvr>
                                      <p:tavLst>
                                        <p:tav tm="0">
                                          <p:val>
                                            <p:fltVal val="0"/>
                                          </p:val>
                                        </p:tav>
                                        <p:tav tm="100000">
                                          <p:val>
                                            <p:strVal val="#ppt_h"/>
                                          </p:val>
                                        </p:tav>
                                      </p:tavLst>
                                    </p:anim>
                                    <p:animEffect transition="in" filter="fade">
                                      <p:cBhvr>
                                        <p:cTn id="36" dur="500"/>
                                        <p:tgtEl>
                                          <p:spTgt spid="5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2"/>
                                        </p:tgtEl>
                                        <p:attrNameLst>
                                          <p:attrName>style.visibility</p:attrName>
                                        </p:attrNameLst>
                                      </p:cBhvr>
                                      <p:to>
                                        <p:strVal val="visible"/>
                                      </p:to>
                                    </p:set>
                                    <p:anim calcmode="lin" valueType="num">
                                      <p:cBhvr>
                                        <p:cTn id="39" dur="500" fill="hold"/>
                                        <p:tgtEl>
                                          <p:spTgt spid="52"/>
                                        </p:tgtEl>
                                        <p:attrNameLst>
                                          <p:attrName>ppt_w</p:attrName>
                                        </p:attrNameLst>
                                      </p:cBhvr>
                                      <p:tavLst>
                                        <p:tav tm="0">
                                          <p:val>
                                            <p:fltVal val="0"/>
                                          </p:val>
                                        </p:tav>
                                        <p:tav tm="100000">
                                          <p:val>
                                            <p:strVal val="#ppt_w"/>
                                          </p:val>
                                        </p:tav>
                                      </p:tavLst>
                                    </p:anim>
                                    <p:anim calcmode="lin" valueType="num">
                                      <p:cBhvr>
                                        <p:cTn id="40" dur="500" fill="hold"/>
                                        <p:tgtEl>
                                          <p:spTgt spid="52"/>
                                        </p:tgtEl>
                                        <p:attrNameLst>
                                          <p:attrName>ppt_h</p:attrName>
                                        </p:attrNameLst>
                                      </p:cBhvr>
                                      <p:tavLst>
                                        <p:tav tm="0">
                                          <p:val>
                                            <p:fltVal val="0"/>
                                          </p:val>
                                        </p:tav>
                                        <p:tav tm="100000">
                                          <p:val>
                                            <p:strVal val="#ppt_h"/>
                                          </p:val>
                                        </p:tav>
                                      </p:tavLst>
                                    </p:anim>
                                    <p:animEffect transition="in" filter="fade">
                                      <p:cBhvr>
                                        <p:cTn id="41" dur="500"/>
                                        <p:tgtEl>
                                          <p:spTgt spid="52"/>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p:cTn id="44" dur="500" fill="hold"/>
                                        <p:tgtEl>
                                          <p:spTgt spid="53"/>
                                        </p:tgtEl>
                                        <p:attrNameLst>
                                          <p:attrName>ppt_w</p:attrName>
                                        </p:attrNameLst>
                                      </p:cBhvr>
                                      <p:tavLst>
                                        <p:tav tm="0">
                                          <p:val>
                                            <p:fltVal val="0"/>
                                          </p:val>
                                        </p:tav>
                                        <p:tav tm="100000">
                                          <p:val>
                                            <p:strVal val="#ppt_w"/>
                                          </p:val>
                                        </p:tav>
                                      </p:tavLst>
                                    </p:anim>
                                    <p:anim calcmode="lin" valueType="num">
                                      <p:cBhvr>
                                        <p:cTn id="45" dur="500" fill="hold"/>
                                        <p:tgtEl>
                                          <p:spTgt spid="53"/>
                                        </p:tgtEl>
                                        <p:attrNameLst>
                                          <p:attrName>ppt_h</p:attrName>
                                        </p:attrNameLst>
                                      </p:cBhvr>
                                      <p:tavLst>
                                        <p:tav tm="0">
                                          <p:val>
                                            <p:fltVal val="0"/>
                                          </p:val>
                                        </p:tav>
                                        <p:tav tm="100000">
                                          <p:val>
                                            <p:strVal val="#ppt_h"/>
                                          </p:val>
                                        </p:tav>
                                      </p:tavLst>
                                    </p:anim>
                                    <p:animEffect transition="in" filter="fade">
                                      <p:cBhvr>
                                        <p:cTn id="46" dur="500"/>
                                        <p:tgtEl>
                                          <p:spTgt spid="53"/>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54"/>
                                        </p:tgtEl>
                                        <p:attrNameLst>
                                          <p:attrName>style.visibility</p:attrName>
                                        </p:attrNameLst>
                                      </p:cBhvr>
                                      <p:to>
                                        <p:strVal val="visible"/>
                                      </p:to>
                                    </p:set>
                                    <p:anim calcmode="lin" valueType="num">
                                      <p:cBhvr>
                                        <p:cTn id="49" dur="500" fill="hold"/>
                                        <p:tgtEl>
                                          <p:spTgt spid="54"/>
                                        </p:tgtEl>
                                        <p:attrNameLst>
                                          <p:attrName>ppt_w</p:attrName>
                                        </p:attrNameLst>
                                      </p:cBhvr>
                                      <p:tavLst>
                                        <p:tav tm="0">
                                          <p:val>
                                            <p:fltVal val="0"/>
                                          </p:val>
                                        </p:tav>
                                        <p:tav tm="100000">
                                          <p:val>
                                            <p:strVal val="#ppt_w"/>
                                          </p:val>
                                        </p:tav>
                                      </p:tavLst>
                                    </p:anim>
                                    <p:anim calcmode="lin" valueType="num">
                                      <p:cBhvr>
                                        <p:cTn id="50" dur="500" fill="hold"/>
                                        <p:tgtEl>
                                          <p:spTgt spid="54"/>
                                        </p:tgtEl>
                                        <p:attrNameLst>
                                          <p:attrName>ppt_h</p:attrName>
                                        </p:attrNameLst>
                                      </p:cBhvr>
                                      <p:tavLst>
                                        <p:tav tm="0">
                                          <p:val>
                                            <p:fltVal val="0"/>
                                          </p:val>
                                        </p:tav>
                                        <p:tav tm="100000">
                                          <p:val>
                                            <p:strVal val="#ppt_h"/>
                                          </p:val>
                                        </p:tav>
                                      </p:tavLst>
                                    </p:anim>
                                    <p:animEffect transition="in" filter="fade">
                                      <p:cBhvr>
                                        <p:cTn id="51" dur="500"/>
                                        <p:tgtEl>
                                          <p:spTgt spid="54"/>
                                        </p:tgtEl>
                                      </p:cBhvr>
                                    </p:animEffect>
                                  </p:childTnLst>
                                </p:cTn>
                              </p:par>
                            </p:childTnLst>
                          </p:cTn>
                        </p:par>
                        <p:par>
                          <p:cTn id="52" fill="hold">
                            <p:stCondLst>
                              <p:cond delay="2500"/>
                            </p:stCondLst>
                            <p:childTnLst>
                              <p:par>
                                <p:cTn id="53" presetID="12" presetClass="entr" presetSubtype="8" fill="hold" grpId="0" nodeType="afterEffect">
                                  <p:stCondLst>
                                    <p:cond delay="0"/>
                                  </p:stCondLst>
                                  <p:childTnLst>
                                    <p:set>
                                      <p:cBhvr>
                                        <p:cTn id="54" dur="1" fill="hold">
                                          <p:stCondLst>
                                            <p:cond delay="0"/>
                                          </p:stCondLst>
                                        </p:cTn>
                                        <p:tgtEl>
                                          <p:spTgt spid="60"/>
                                        </p:tgtEl>
                                        <p:attrNameLst>
                                          <p:attrName>style.visibility</p:attrName>
                                        </p:attrNameLst>
                                      </p:cBhvr>
                                      <p:to>
                                        <p:strVal val="visible"/>
                                      </p:to>
                                    </p:set>
                                    <p:anim calcmode="lin" valueType="num">
                                      <p:cBhvr additive="base">
                                        <p:cTn id="55" dur="500"/>
                                        <p:tgtEl>
                                          <p:spTgt spid="60"/>
                                        </p:tgtEl>
                                        <p:attrNameLst>
                                          <p:attrName>ppt_x</p:attrName>
                                        </p:attrNameLst>
                                      </p:cBhvr>
                                      <p:tavLst>
                                        <p:tav tm="0">
                                          <p:val>
                                            <p:strVal val="#ppt_x-#ppt_w*1.125000"/>
                                          </p:val>
                                        </p:tav>
                                        <p:tav tm="100000">
                                          <p:val>
                                            <p:strVal val="#ppt_x"/>
                                          </p:val>
                                        </p:tav>
                                      </p:tavLst>
                                    </p:anim>
                                    <p:animEffect transition="in" filter="wipe(right)">
                                      <p:cBhvr>
                                        <p:cTn id="56" dur="500"/>
                                        <p:tgtEl>
                                          <p:spTgt spid="60"/>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62"/>
                                        </p:tgtEl>
                                        <p:attrNameLst>
                                          <p:attrName>style.visibility</p:attrName>
                                        </p:attrNameLst>
                                      </p:cBhvr>
                                      <p:to>
                                        <p:strVal val="visible"/>
                                      </p:to>
                                    </p:set>
                                    <p:anim calcmode="lin" valueType="num">
                                      <p:cBhvr additive="base">
                                        <p:cTn id="59" dur="500"/>
                                        <p:tgtEl>
                                          <p:spTgt spid="62"/>
                                        </p:tgtEl>
                                        <p:attrNameLst>
                                          <p:attrName>ppt_x</p:attrName>
                                        </p:attrNameLst>
                                      </p:cBhvr>
                                      <p:tavLst>
                                        <p:tav tm="0">
                                          <p:val>
                                            <p:strVal val="#ppt_x-#ppt_w*1.125000"/>
                                          </p:val>
                                        </p:tav>
                                        <p:tav tm="100000">
                                          <p:val>
                                            <p:strVal val="#ppt_x"/>
                                          </p:val>
                                        </p:tav>
                                      </p:tavLst>
                                    </p:anim>
                                    <p:animEffect transition="in" filter="wipe(right)">
                                      <p:cBhvr>
                                        <p:cTn id="60" dur="500"/>
                                        <p:tgtEl>
                                          <p:spTgt spid="62"/>
                                        </p:tgtEl>
                                      </p:cBhvr>
                                    </p:animEffect>
                                  </p:childTnLst>
                                </p:cTn>
                              </p:par>
                              <p:par>
                                <p:cTn id="61" presetID="12" presetClass="entr" presetSubtype="8" fill="hold" grpId="0" nodeType="withEffect">
                                  <p:stCondLst>
                                    <p:cond delay="0"/>
                                  </p:stCondLst>
                                  <p:childTnLst>
                                    <p:set>
                                      <p:cBhvr>
                                        <p:cTn id="62" dur="1" fill="hold">
                                          <p:stCondLst>
                                            <p:cond delay="0"/>
                                          </p:stCondLst>
                                        </p:cTn>
                                        <p:tgtEl>
                                          <p:spTgt spid="63"/>
                                        </p:tgtEl>
                                        <p:attrNameLst>
                                          <p:attrName>style.visibility</p:attrName>
                                        </p:attrNameLst>
                                      </p:cBhvr>
                                      <p:to>
                                        <p:strVal val="visible"/>
                                      </p:to>
                                    </p:set>
                                    <p:anim calcmode="lin" valueType="num">
                                      <p:cBhvr additive="base">
                                        <p:cTn id="63" dur="500"/>
                                        <p:tgtEl>
                                          <p:spTgt spid="63"/>
                                        </p:tgtEl>
                                        <p:attrNameLst>
                                          <p:attrName>ppt_x</p:attrName>
                                        </p:attrNameLst>
                                      </p:cBhvr>
                                      <p:tavLst>
                                        <p:tav tm="0">
                                          <p:val>
                                            <p:strVal val="#ppt_x-#ppt_w*1.125000"/>
                                          </p:val>
                                        </p:tav>
                                        <p:tav tm="100000">
                                          <p:val>
                                            <p:strVal val="#ppt_x"/>
                                          </p:val>
                                        </p:tav>
                                      </p:tavLst>
                                    </p:anim>
                                    <p:animEffect transition="in" filter="wipe(right)">
                                      <p:cBhvr>
                                        <p:cTn id="64" dur="500"/>
                                        <p:tgtEl>
                                          <p:spTgt spid="63"/>
                                        </p:tgtEl>
                                      </p:cBhvr>
                                    </p:animEffect>
                                  </p:childTnLst>
                                </p:cTn>
                              </p:par>
                              <p:par>
                                <p:cTn id="65" presetID="12" presetClass="entr" presetSubtype="2" fill="hold" grpId="0" nodeType="withEffect">
                                  <p:stCondLst>
                                    <p:cond delay="0"/>
                                  </p:stCondLst>
                                  <p:childTnLst>
                                    <p:set>
                                      <p:cBhvr>
                                        <p:cTn id="66" dur="1" fill="hold">
                                          <p:stCondLst>
                                            <p:cond delay="0"/>
                                          </p:stCondLst>
                                        </p:cTn>
                                        <p:tgtEl>
                                          <p:spTgt spid="64"/>
                                        </p:tgtEl>
                                        <p:attrNameLst>
                                          <p:attrName>style.visibility</p:attrName>
                                        </p:attrNameLst>
                                      </p:cBhvr>
                                      <p:to>
                                        <p:strVal val="visible"/>
                                      </p:to>
                                    </p:set>
                                    <p:anim calcmode="lin" valueType="num">
                                      <p:cBhvr additive="base">
                                        <p:cTn id="67" dur="500"/>
                                        <p:tgtEl>
                                          <p:spTgt spid="64"/>
                                        </p:tgtEl>
                                        <p:attrNameLst>
                                          <p:attrName>ppt_x</p:attrName>
                                        </p:attrNameLst>
                                      </p:cBhvr>
                                      <p:tavLst>
                                        <p:tav tm="0">
                                          <p:val>
                                            <p:strVal val="#ppt_x+#ppt_w*1.125000"/>
                                          </p:val>
                                        </p:tav>
                                        <p:tav tm="100000">
                                          <p:val>
                                            <p:strVal val="#ppt_x"/>
                                          </p:val>
                                        </p:tav>
                                      </p:tavLst>
                                    </p:anim>
                                    <p:animEffect transition="in" filter="wipe(left)">
                                      <p:cBhvr>
                                        <p:cTn id="68" dur="500"/>
                                        <p:tgtEl>
                                          <p:spTgt spid="64"/>
                                        </p:tgtEl>
                                      </p:cBhvr>
                                    </p:animEffect>
                                  </p:childTnLst>
                                </p:cTn>
                              </p:par>
                              <p:par>
                                <p:cTn id="69" presetID="12" presetClass="entr" presetSubtype="2" fill="hold" grpId="0" nodeType="with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additive="base">
                                        <p:cTn id="71" dur="500"/>
                                        <p:tgtEl>
                                          <p:spTgt spid="65"/>
                                        </p:tgtEl>
                                        <p:attrNameLst>
                                          <p:attrName>ppt_x</p:attrName>
                                        </p:attrNameLst>
                                      </p:cBhvr>
                                      <p:tavLst>
                                        <p:tav tm="0">
                                          <p:val>
                                            <p:strVal val="#ppt_x+#ppt_w*1.125000"/>
                                          </p:val>
                                        </p:tav>
                                        <p:tav tm="100000">
                                          <p:val>
                                            <p:strVal val="#ppt_x"/>
                                          </p:val>
                                        </p:tav>
                                      </p:tavLst>
                                    </p:anim>
                                    <p:animEffect transition="in" filter="wipe(left)">
                                      <p:cBhvr>
                                        <p:cTn id="72" dur="500"/>
                                        <p:tgtEl>
                                          <p:spTgt spid="65"/>
                                        </p:tgtEl>
                                      </p:cBhvr>
                                    </p:animEffect>
                                  </p:childTnLst>
                                </p:cTn>
                              </p:par>
                              <p:par>
                                <p:cTn id="73" presetID="12" presetClass="entr" presetSubtype="2" fill="hold" grpId="0" nodeType="withEffect">
                                  <p:stCondLst>
                                    <p:cond delay="0"/>
                                  </p:stCondLst>
                                  <p:childTnLst>
                                    <p:set>
                                      <p:cBhvr>
                                        <p:cTn id="74" dur="1" fill="hold">
                                          <p:stCondLst>
                                            <p:cond delay="0"/>
                                          </p:stCondLst>
                                        </p:cTn>
                                        <p:tgtEl>
                                          <p:spTgt spid="66"/>
                                        </p:tgtEl>
                                        <p:attrNameLst>
                                          <p:attrName>style.visibility</p:attrName>
                                        </p:attrNameLst>
                                      </p:cBhvr>
                                      <p:to>
                                        <p:strVal val="visible"/>
                                      </p:to>
                                    </p:set>
                                    <p:anim calcmode="lin" valueType="num">
                                      <p:cBhvr additive="base">
                                        <p:cTn id="75" dur="500"/>
                                        <p:tgtEl>
                                          <p:spTgt spid="66"/>
                                        </p:tgtEl>
                                        <p:attrNameLst>
                                          <p:attrName>ppt_x</p:attrName>
                                        </p:attrNameLst>
                                      </p:cBhvr>
                                      <p:tavLst>
                                        <p:tav tm="0">
                                          <p:val>
                                            <p:strVal val="#ppt_x+#ppt_w*1.125000"/>
                                          </p:val>
                                        </p:tav>
                                        <p:tav tm="100000">
                                          <p:val>
                                            <p:strVal val="#ppt_x"/>
                                          </p:val>
                                        </p:tav>
                                      </p:tavLst>
                                    </p:anim>
                                    <p:animEffect transition="in" filter="wipe(left)">
                                      <p:cBhvr>
                                        <p:cTn id="76"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3" grpId="0" animBg="1"/>
      <p:bldP spid="54" grpId="0" animBg="1"/>
      <p:bldP spid="60" grpId="0"/>
      <p:bldP spid="62" grpId="0"/>
      <p:bldP spid="63" grpId="0"/>
      <p:bldP spid="64" grpId="0"/>
      <p:bldP spid="65" grpId="0"/>
      <p:bldP spid="66"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9D8E8D32-A947-4F0B-A205-315CF9C076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1812" y="1647825"/>
            <a:ext cx="6048375" cy="3562350"/>
          </a:xfrm>
          <a:prstGeom prst="rect">
            <a:avLst/>
          </a:prstGeom>
        </p:spPr>
      </p:pic>
      <p:grpSp>
        <p:nvGrpSpPr>
          <p:cNvPr id="13" name="组合 12"/>
          <p:cNvGrpSpPr/>
          <p:nvPr/>
        </p:nvGrpSpPr>
        <p:grpSpPr>
          <a:xfrm>
            <a:off x="3586163" y="3225397"/>
            <a:ext cx="4670834" cy="1188944"/>
            <a:chOff x="7713253" y="2185443"/>
            <a:chExt cx="4670834" cy="1188944"/>
          </a:xfrm>
        </p:grpSpPr>
        <p:sp>
          <p:nvSpPr>
            <p:cNvPr id="11" name="文本框 10"/>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chemeClr val="bg1"/>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12" name="文本框 11"/>
            <p:cNvSpPr txBox="1"/>
            <p:nvPr/>
          </p:nvSpPr>
          <p:spPr>
            <a:xfrm>
              <a:off x="7713253" y="2760693"/>
              <a:ext cx="4670834" cy="613694"/>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bg1"/>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schemeClr val="bg1"/>
                  </a:solidFill>
                  <a:effectLst/>
                  <a:uLnTx/>
                  <a:uFillTx/>
                  <a:latin typeface="微软雅黑"/>
                  <a:ea typeface="微软雅黑"/>
                  <a:cs typeface="+mn-cs"/>
                </a:rPr>
                <a:t>fieldprint</a:t>
              </a:r>
              <a:r>
                <a:rPr kumimoji="0" lang="en-US" altLang="zh-CN" sz="1200" b="0" i="0" u="none" strike="noStrike" kern="1200" cap="none" spc="0" normalizeH="0" baseline="0" noProof="0" dirty="0">
                  <a:ln>
                    <a:noFill/>
                  </a:ln>
                  <a:solidFill>
                    <a:schemeClr val="bg1"/>
                  </a:solidFill>
                  <a:effectLst/>
                  <a:uLnTx/>
                  <a:uFillTx/>
                  <a:latin typeface="微软雅黑"/>
                  <a:ea typeface="微软雅黑"/>
                  <a:cs typeface="+mn-cs"/>
                </a:rPr>
                <a:t> the presentation and make it into a film wider field</a:t>
              </a:r>
            </a:p>
          </p:txBody>
        </p:sp>
      </p:grpSp>
      <p:sp>
        <p:nvSpPr>
          <p:cNvPr id="31" name="文本框 30"/>
          <p:cNvSpPr txBox="1"/>
          <p:nvPr/>
        </p:nvSpPr>
        <p:spPr>
          <a:xfrm>
            <a:off x="3548063" y="2135859"/>
            <a:ext cx="2980175"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solidFill>
                  <a:schemeClr val="bg1"/>
                </a:solidFill>
                <a:effectLst/>
                <a:uLnTx/>
                <a:uFillTx/>
                <a:latin typeface="Arial"/>
                <a:ea typeface="迷你简准圆" panose="03000509000000000000" pitchFamily="65" charset="-122"/>
                <a:cs typeface="+mn-cs"/>
              </a:rPr>
              <a:t>PART 03</a:t>
            </a:r>
            <a:endParaRPr kumimoji="0" lang="zh-CN" altLang="en-US" sz="5400" b="1" i="0" u="none" strike="noStrike" kern="1200" cap="none" spc="0" normalizeH="0" baseline="0" noProof="0" dirty="0">
              <a:ln>
                <a:noFill/>
              </a:ln>
              <a:solidFill>
                <a:schemeClr val="bg1"/>
              </a:solidFill>
              <a:effectLst/>
              <a:uLnTx/>
              <a:uFillTx/>
              <a:latin typeface="Arial"/>
              <a:ea typeface="迷你简准圆" panose="03000509000000000000" pitchFamily="65" charset="-122"/>
              <a:cs typeface="+mn-cs"/>
            </a:endParaRPr>
          </a:p>
        </p:txBody>
      </p:sp>
    </p:spTree>
    <p:extLst>
      <p:ext uri="{BB962C8B-B14F-4D97-AF65-F5344CB8AC3E}">
        <p14:creationId xmlns:p14="http://schemas.microsoft.com/office/powerpoint/2010/main" val="38189213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3" name="组合 52"/>
          <p:cNvGrpSpPr/>
          <p:nvPr/>
        </p:nvGrpSpPr>
        <p:grpSpPr>
          <a:xfrm>
            <a:off x="1252443" y="4680390"/>
            <a:ext cx="703465" cy="703465"/>
            <a:chOff x="1646143" y="4680390"/>
            <a:chExt cx="703465" cy="703465"/>
          </a:xfrm>
        </p:grpSpPr>
        <p:sp>
          <p:nvSpPr>
            <p:cNvPr id="5" name="Rectangle 15"/>
            <p:cNvSpPr/>
            <p:nvPr/>
          </p:nvSpPr>
          <p:spPr>
            <a:xfrm>
              <a:off x="1646143" y="4680390"/>
              <a:ext cx="703465" cy="703465"/>
            </a:xfrm>
            <a:prstGeom prst="rect">
              <a:avLst/>
            </a:prstGeom>
            <a:solidFill>
              <a:schemeClr val="accent5"/>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Freeform: Shape 16"/>
            <p:cNvSpPr>
              <a:spLocks/>
            </p:cNvSpPr>
            <p:nvPr/>
          </p:nvSpPr>
          <p:spPr bwMode="auto">
            <a:xfrm>
              <a:off x="1821106" y="4875306"/>
              <a:ext cx="416742" cy="340132"/>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chemeClr val="bg1"/>
            </a:solidFill>
            <a:ln>
              <a:noFill/>
            </a:ln>
          </p:spPr>
          <p:txBody>
            <a:bodyPr anchor="ctr"/>
            <a:lstStyle/>
            <a:p>
              <a:pPr algn="ctr"/>
              <a:endParaRPr/>
            </a:p>
          </p:txBody>
        </p:sp>
      </p:grpSp>
      <p:grpSp>
        <p:nvGrpSpPr>
          <p:cNvPr id="7" name="Group 1"/>
          <p:cNvGrpSpPr/>
          <p:nvPr/>
        </p:nvGrpSpPr>
        <p:grpSpPr>
          <a:xfrm>
            <a:off x="7719230" y="1508985"/>
            <a:ext cx="3315235" cy="4561652"/>
            <a:chOff x="6991729" y="2078801"/>
            <a:chExt cx="3315235" cy="4561652"/>
          </a:xfrm>
        </p:grpSpPr>
        <p:sp>
          <p:nvSpPr>
            <p:cNvPr id="21" name="Freeform: Shape 37"/>
            <p:cNvSpPr>
              <a:spLocks/>
            </p:cNvSpPr>
            <p:nvPr/>
          </p:nvSpPr>
          <p:spPr bwMode="auto">
            <a:xfrm>
              <a:off x="7948670" y="2078801"/>
              <a:ext cx="722302" cy="590386"/>
            </a:xfrm>
            <a:custGeom>
              <a:avLst/>
              <a:gdLst>
                <a:gd name="T0" fmla="*/ 442 w 501"/>
                <a:gd name="T1" fmla="*/ 374 h 409"/>
                <a:gd name="T2" fmla="*/ 168 w 501"/>
                <a:gd name="T3" fmla="*/ 264 h 409"/>
                <a:gd name="T4" fmla="*/ 0 w 501"/>
                <a:gd name="T5" fmla="*/ 7 h 409"/>
                <a:gd name="T6" fmla="*/ 451 w 501"/>
                <a:gd name="T7" fmla="*/ 171 h 409"/>
                <a:gd name="T8" fmla="*/ 463 w 501"/>
                <a:gd name="T9" fmla="*/ 357 h 409"/>
                <a:gd name="T10" fmla="*/ 442 w 501"/>
                <a:gd name="T11" fmla="*/ 374 h 409"/>
              </a:gdLst>
              <a:ahLst/>
              <a:cxnLst>
                <a:cxn ang="0">
                  <a:pos x="T0" y="T1"/>
                </a:cxn>
                <a:cxn ang="0">
                  <a:pos x="T2" y="T3"/>
                </a:cxn>
                <a:cxn ang="0">
                  <a:pos x="T4" y="T5"/>
                </a:cxn>
                <a:cxn ang="0">
                  <a:pos x="T6" y="T7"/>
                </a:cxn>
                <a:cxn ang="0">
                  <a:pos x="T8" y="T9"/>
                </a:cxn>
                <a:cxn ang="0">
                  <a:pos x="T10" y="T11"/>
                </a:cxn>
              </a:cxnLst>
              <a:rect l="0" t="0" r="r" b="b"/>
              <a:pathLst>
                <a:path w="501" h="409">
                  <a:moveTo>
                    <a:pt x="442" y="374"/>
                  </a:moveTo>
                  <a:cubicBezTo>
                    <a:pt x="324" y="409"/>
                    <a:pt x="212" y="382"/>
                    <a:pt x="168" y="264"/>
                  </a:cubicBezTo>
                  <a:cubicBezTo>
                    <a:pt x="122" y="144"/>
                    <a:pt x="81" y="59"/>
                    <a:pt x="0" y="7"/>
                  </a:cubicBezTo>
                  <a:cubicBezTo>
                    <a:pt x="181" y="0"/>
                    <a:pt x="347" y="28"/>
                    <a:pt x="451" y="171"/>
                  </a:cubicBezTo>
                  <a:cubicBezTo>
                    <a:pt x="501" y="243"/>
                    <a:pt x="495" y="305"/>
                    <a:pt x="463" y="357"/>
                  </a:cubicBezTo>
                  <a:lnTo>
                    <a:pt x="442" y="374"/>
                  </a:lnTo>
                  <a:close/>
                </a:path>
              </a:pathLst>
            </a:custGeom>
            <a:solidFill>
              <a:schemeClr val="accent1"/>
            </a:solidFill>
            <a:ln>
              <a:noFill/>
            </a:ln>
            <a:extLst/>
          </p:spPr>
          <p:txBody>
            <a:bodyPr anchor="ctr"/>
            <a:lstStyle/>
            <a:p>
              <a:pPr algn="ctr"/>
              <a:endParaRPr/>
            </a:p>
          </p:txBody>
        </p:sp>
        <p:sp>
          <p:nvSpPr>
            <p:cNvPr id="22" name="Freeform: Shape 38"/>
            <p:cNvSpPr>
              <a:spLocks/>
            </p:cNvSpPr>
            <p:nvPr/>
          </p:nvSpPr>
          <p:spPr bwMode="auto">
            <a:xfrm>
              <a:off x="8921831" y="2238833"/>
              <a:ext cx="615254" cy="471443"/>
            </a:xfrm>
            <a:custGeom>
              <a:avLst/>
              <a:gdLst>
                <a:gd name="T0" fmla="*/ 36 w 427"/>
                <a:gd name="T1" fmla="*/ 265 h 327"/>
                <a:gd name="T2" fmla="*/ 268 w 427"/>
                <a:gd name="T3" fmla="*/ 221 h 327"/>
                <a:gd name="T4" fmla="*/ 427 w 427"/>
                <a:gd name="T5" fmla="*/ 29 h 327"/>
                <a:gd name="T6" fmla="*/ 99 w 427"/>
                <a:gd name="T7" fmla="*/ 80 h 327"/>
                <a:gd name="T8" fmla="*/ 25 w 427"/>
                <a:gd name="T9" fmla="*/ 246 h 327"/>
                <a:gd name="T10" fmla="*/ 36 w 427"/>
                <a:gd name="T11" fmla="*/ 265 h 327"/>
              </a:gdLst>
              <a:ahLst/>
              <a:cxnLst>
                <a:cxn ang="0">
                  <a:pos x="T0" y="T1"/>
                </a:cxn>
                <a:cxn ang="0">
                  <a:pos x="T2" y="T3"/>
                </a:cxn>
                <a:cxn ang="0">
                  <a:pos x="T4" y="T5"/>
                </a:cxn>
                <a:cxn ang="0">
                  <a:pos x="T6" y="T7"/>
                </a:cxn>
                <a:cxn ang="0">
                  <a:pos x="T8" y="T9"/>
                </a:cxn>
                <a:cxn ang="0">
                  <a:pos x="T10" y="T11"/>
                </a:cxn>
              </a:cxnLst>
              <a:rect l="0" t="0" r="r" b="b"/>
              <a:pathLst>
                <a:path w="427" h="327">
                  <a:moveTo>
                    <a:pt x="36" y="265"/>
                  </a:moveTo>
                  <a:cubicBezTo>
                    <a:pt x="115" y="327"/>
                    <a:pt x="213" y="322"/>
                    <a:pt x="268" y="221"/>
                  </a:cubicBezTo>
                  <a:cubicBezTo>
                    <a:pt x="308" y="145"/>
                    <a:pt x="348" y="77"/>
                    <a:pt x="427" y="29"/>
                  </a:cubicBezTo>
                  <a:cubicBezTo>
                    <a:pt x="305" y="0"/>
                    <a:pt x="194" y="8"/>
                    <a:pt x="99" y="80"/>
                  </a:cubicBezTo>
                  <a:cubicBezTo>
                    <a:pt x="99" y="80"/>
                    <a:pt x="0" y="141"/>
                    <a:pt x="25" y="246"/>
                  </a:cubicBezTo>
                  <a:lnTo>
                    <a:pt x="36" y="265"/>
                  </a:lnTo>
                  <a:close/>
                </a:path>
              </a:pathLst>
            </a:custGeom>
            <a:solidFill>
              <a:schemeClr val="accent1"/>
            </a:solidFill>
            <a:ln>
              <a:noFill/>
            </a:ln>
            <a:extLst/>
          </p:spPr>
          <p:txBody>
            <a:bodyPr anchor="ctr"/>
            <a:lstStyle/>
            <a:p>
              <a:pPr algn="ctr"/>
              <a:endParaRPr/>
            </a:p>
          </p:txBody>
        </p:sp>
        <p:sp>
          <p:nvSpPr>
            <p:cNvPr id="23" name="Freeform: Shape 39"/>
            <p:cNvSpPr>
              <a:spLocks/>
            </p:cNvSpPr>
            <p:nvPr/>
          </p:nvSpPr>
          <p:spPr bwMode="auto">
            <a:xfrm>
              <a:off x="7566977" y="2514562"/>
              <a:ext cx="2186369" cy="3075189"/>
            </a:xfrm>
            <a:custGeom>
              <a:avLst/>
              <a:gdLst>
                <a:gd name="T0" fmla="*/ 243 w 1517"/>
                <a:gd name="T1" fmla="*/ 1096 h 2133"/>
                <a:gd name="T2" fmla="*/ 54 w 1517"/>
                <a:gd name="T3" fmla="*/ 868 h 2133"/>
                <a:gd name="T4" fmla="*/ 345 w 1517"/>
                <a:gd name="T5" fmla="*/ 1058 h 2133"/>
                <a:gd name="T6" fmla="*/ 521 w 1517"/>
                <a:gd name="T7" fmla="*/ 1132 h 2133"/>
                <a:gd name="T8" fmla="*/ 487 w 1517"/>
                <a:gd name="T9" fmla="*/ 1052 h 2133"/>
                <a:gd name="T10" fmla="*/ 442 w 1517"/>
                <a:gd name="T11" fmla="*/ 915 h 2133"/>
                <a:gd name="T12" fmla="*/ 0 w 1517"/>
                <a:gd name="T13" fmla="*/ 527 h 2133"/>
                <a:gd name="T14" fmla="*/ 422 w 1517"/>
                <a:gd name="T15" fmla="*/ 767 h 2133"/>
                <a:gd name="T16" fmla="*/ 439 w 1517"/>
                <a:gd name="T17" fmla="*/ 583 h 2133"/>
                <a:gd name="T18" fmla="*/ 274 w 1517"/>
                <a:gd name="T19" fmla="*/ 268 h 2133"/>
                <a:gd name="T20" fmla="*/ 465 w 1517"/>
                <a:gd name="T21" fmla="*/ 494 h 2133"/>
                <a:gd name="T22" fmla="*/ 562 w 1517"/>
                <a:gd name="T23" fmla="*/ 312 h 2133"/>
                <a:gd name="T24" fmla="*/ 533 w 1517"/>
                <a:gd name="T25" fmla="*/ 944 h 2133"/>
                <a:gd name="T26" fmla="*/ 748 w 1517"/>
                <a:gd name="T27" fmla="*/ 513 h 2133"/>
                <a:gd name="T28" fmla="*/ 647 w 1517"/>
                <a:gd name="T29" fmla="*/ 1177 h 2133"/>
                <a:gd name="T30" fmla="*/ 723 w 1517"/>
                <a:gd name="T31" fmla="*/ 1368 h 2133"/>
                <a:gd name="T32" fmla="*/ 894 w 1517"/>
                <a:gd name="T33" fmla="*/ 949 h 2133"/>
                <a:gd name="T34" fmla="*/ 672 w 1517"/>
                <a:gd name="T35" fmla="*/ 0 h 2133"/>
                <a:gd name="T36" fmla="*/ 859 w 1517"/>
                <a:gd name="T37" fmla="*/ 284 h 2133"/>
                <a:gd name="T38" fmla="*/ 1014 w 1517"/>
                <a:gd name="T39" fmla="*/ 21 h 2133"/>
                <a:gd name="T40" fmla="*/ 908 w 1517"/>
                <a:gd name="T41" fmla="*/ 399 h 2133"/>
                <a:gd name="T42" fmla="*/ 986 w 1517"/>
                <a:gd name="T43" fmla="*/ 893 h 2133"/>
                <a:gd name="T44" fmla="*/ 947 w 1517"/>
                <a:gd name="T45" fmla="*/ 1139 h 2133"/>
                <a:gd name="T46" fmla="*/ 1123 w 1517"/>
                <a:gd name="T47" fmla="*/ 297 h 2133"/>
                <a:gd name="T48" fmla="*/ 1147 w 1517"/>
                <a:gd name="T49" fmla="*/ 676 h 2133"/>
                <a:gd name="T50" fmla="*/ 1517 w 1517"/>
                <a:gd name="T51" fmla="*/ 551 h 2133"/>
                <a:gd name="T52" fmla="*/ 1141 w 1517"/>
                <a:gd name="T53" fmla="*/ 760 h 2133"/>
                <a:gd name="T54" fmla="*/ 1053 w 1517"/>
                <a:gd name="T55" fmla="*/ 1131 h 2133"/>
                <a:gd name="T56" fmla="*/ 1236 w 1517"/>
                <a:gd name="T57" fmla="*/ 1105 h 2133"/>
                <a:gd name="T58" fmla="*/ 1448 w 1517"/>
                <a:gd name="T59" fmla="*/ 831 h 2133"/>
                <a:gd name="T60" fmla="*/ 1299 w 1517"/>
                <a:gd name="T61" fmla="*/ 1117 h 2133"/>
                <a:gd name="T62" fmla="*/ 1500 w 1517"/>
                <a:gd name="T63" fmla="*/ 1218 h 2133"/>
                <a:gd name="T64" fmla="*/ 996 w 1517"/>
                <a:gd name="T65" fmla="*/ 1251 h 2133"/>
                <a:gd name="T66" fmla="*/ 929 w 1517"/>
                <a:gd name="T67" fmla="*/ 1357 h 2133"/>
                <a:gd name="T68" fmla="*/ 655 w 1517"/>
                <a:gd name="T69" fmla="*/ 2132 h 2133"/>
                <a:gd name="T70" fmla="*/ 389 w 1517"/>
                <a:gd name="T71" fmla="*/ 2133 h 2133"/>
                <a:gd name="T72" fmla="*/ 566 w 1517"/>
                <a:gd name="T73" fmla="*/ 1551 h 2133"/>
                <a:gd name="T74" fmla="*/ 587 w 1517"/>
                <a:gd name="T75" fmla="*/ 1364 h 2133"/>
                <a:gd name="T76" fmla="*/ 326 w 1517"/>
                <a:gd name="T77" fmla="*/ 1121 h 2133"/>
                <a:gd name="T78" fmla="*/ 323 w 1517"/>
                <a:gd name="T79" fmla="*/ 1121 h 2133"/>
                <a:gd name="T80" fmla="*/ 32 w 1517"/>
                <a:gd name="T81" fmla="*/ 1300 h 2133"/>
                <a:gd name="T82" fmla="*/ 243 w 1517"/>
                <a:gd name="T83" fmla="*/ 1096 h 2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7" h="2133">
                  <a:moveTo>
                    <a:pt x="243" y="1096"/>
                  </a:moveTo>
                  <a:cubicBezTo>
                    <a:pt x="146" y="1058"/>
                    <a:pt x="62" y="979"/>
                    <a:pt x="54" y="868"/>
                  </a:cubicBezTo>
                  <a:cubicBezTo>
                    <a:pt x="86" y="1046"/>
                    <a:pt x="244" y="1042"/>
                    <a:pt x="345" y="1058"/>
                  </a:cubicBezTo>
                  <a:cubicBezTo>
                    <a:pt x="427" y="1070"/>
                    <a:pt x="475" y="1090"/>
                    <a:pt x="521" y="1132"/>
                  </a:cubicBezTo>
                  <a:cubicBezTo>
                    <a:pt x="511" y="1107"/>
                    <a:pt x="500" y="1081"/>
                    <a:pt x="487" y="1052"/>
                  </a:cubicBezTo>
                  <a:cubicBezTo>
                    <a:pt x="468" y="1008"/>
                    <a:pt x="453" y="962"/>
                    <a:pt x="442" y="915"/>
                  </a:cubicBezTo>
                  <a:cubicBezTo>
                    <a:pt x="369" y="736"/>
                    <a:pt x="235" y="531"/>
                    <a:pt x="0" y="527"/>
                  </a:cubicBezTo>
                  <a:cubicBezTo>
                    <a:pt x="140" y="517"/>
                    <a:pt x="304" y="621"/>
                    <a:pt x="422" y="767"/>
                  </a:cubicBezTo>
                  <a:cubicBezTo>
                    <a:pt x="420" y="706"/>
                    <a:pt x="426" y="644"/>
                    <a:pt x="439" y="583"/>
                  </a:cubicBezTo>
                  <a:cubicBezTo>
                    <a:pt x="443" y="468"/>
                    <a:pt x="409" y="341"/>
                    <a:pt x="274" y="268"/>
                  </a:cubicBezTo>
                  <a:cubicBezTo>
                    <a:pt x="358" y="306"/>
                    <a:pt x="433" y="384"/>
                    <a:pt x="465" y="494"/>
                  </a:cubicBezTo>
                  <a:cubicBezTo>
                    <a:pt x="488" y="431"/>
                    <a:pt x="520" y="370"/>
                    <a:pt x="562" y="312"/>
                  </a:cubicBezTo>
                  <a:cubicBezTo>
                    <a:pt x="412" y="562"/>
                    <a:pt x="458" y="770"/>
                    <a:pt x="533" y="944"/>
                  </a:cubicBezTo>
                  <a:cubicBezTo>
                    <a:pt x="540" y="759"/>
                    <a:pt x="630" y="606"/>
                    <a:pt x="748" y="513"/>
                  </a:cubicBezTo>
                  <a:cubicBezTo>
                    <a:pt x="562" y="709"/>
                    <a:pt x="577" y="987"/>
                    <a:pt x="647" y="1177"/>
                  </a:cubicBezTo>
                  <a:cubicBezTo>
                    <a:pt x="687" y="1254"/>
                    <a:pt x="712" y="1307"/>
                    <a:pt x="723" y="1368"/>
                  </a:cubicBezTo>
                  <a:cubicBezTo>
                    <a:pt x="802" y="1219"/>
                    <a:pt x="871" y="1054"/>
                    <a:pt x="894" y="949"/>
                  </a:cubicBezTo>
                  <a:cubicBezTo>
                    <a:pt x="946" y="713"/>
                    <a:pt x="927" y="336"/>
                    <a:pt x="672" y="0"/>
                  </a:cubicBezTo>
                  <a:cubicBezTo>
                    <a:pt x="738" y="76"/>
                    <a:pt x="805" y="175"/>
                    <a:pt x="859" y="284"/>
                  </a:cubicBezTo>
                  <a:cubicBezTo>
                    <a:pt x="872" y="168"/>
                    <a:pt x="935" y="75"/>
                    <a:pt x="1014" y="21"/>
                  </a:cubicBezTo>
                  <a:cubicBezTo>
                    <a:pt x="879" y="127"/>
                    <a:pt x="877" y="278"/>
                    <a:pt x="908" y="399"/>
                  </a:cubicBezTo>
                  <a:cubicBezTo>
                    <a:pt x="968" y="553"/>
                    <a:pt x="1003" y="725"/>
                    <a:pt x="986" y="893"/>
                  </a:cubicBezTo>
                  <a:cubicBezTo>
                    <a:pt x="982" y="933"/>
                    <a:pt x="969" y="1057"/>
                    <a:pt x="947" y="1139"/>
                  </a:cubicBezTo>
                  <a:cubicBezTo>
                    <a:pt x="1083" y="947"/>
                    <a:pt x="1170" y="665"/>
                    <a:pt x="1123" y="297"/>
                  </a:cubicBezTo>
                  <a:cubicBezTo>
                    <a:pt x="1146" y="409"/>
                    <a:pt x="1154" y="538"/>
                    <a:pt x="1147" y="676"/>
                  </a:cubicBezTo>
                  <a:cubicBezTo>
                    <a:pt x="1253" y="558"/>
                    <a:pt x="1397" y="525"/>
                    <a:pt x="1517" y="551"/>
                  </a:cubicBezTo>
                  <a:cubicBezTo>
                    <a:pt x="1320" y="524"/>
                    <a:pt x="1198" y="640"/>
                    <a:pt x="1141" y="760"/>
                  </a:cubicBezTo>
                  <a:cubicBezTo>
                    <a:pt x="1125" y="887"/>
                    <a:pt x="1100" y="1011"/>
                    <a:pt x="1053" y="1131"/>
                  </a:cubicBezTo>
                  <a:cubicBezTo>
                    <a:pt x="1115" y="1108"/>
                    <a:pt x="1177" y="1101"/>
                    <a:pt x="1236" y="1105"/>
                  </a:cubicBezTo>
                  <a:cubicBezTo>
                    <a:pt x="1336" y="1065"/>
                    <a:pt x="1433" y="985"/>
                    <a:pt x="1448" y="831"/>
                  </a:cubicBezTo>
                  <a:cubicBezTo>
                    <a:pt x="1445" y="933"/>
                    <a:pt x="1395" y="1045"/>
                    <a:pt x="1299" y="1117"/>
                  </a:cubicBezTo>
                  <a:cubicBezTo>
                    <a:pt x="1371" y="1134"/>
                    <a:pt x="1442" y="1168"/>
                    <a:pt x="1500" y="1218"/>
                  </a:cubicBezTo>
                  <a:cubicBezTo>
                    <a:pt x="1270" y="1137"/>
                    <a:pt x="1113" y="1167"/>
                    <a:pt x="996" y="1251"/>
                  </a:cubicBezTo>
                  <a:cubicBezTo>
                    <a:pt x="976" y="1286"/>
                    <a:pt x="954" y="1325"/>
                    <a:pt x="929" y="1357"/>
                  </a:cubicBezTo>
                  <a:cubicBezTo>
                    <a:pt x="725" y="1640"/>
                    <a:pt x="611" y="1861"/>
                    <a:pt x="655" y="2132"/>
                  </a:cubicBezTo>
                  <a:cubicBezTo>
                    <a:pt x="389" y="2133"/>
                    <a:pt x="389" y="2133"/>
                    <a:pt x="389" y="2133"/>
                  </a:cubicBezTo>
                  <a:cubicBezTo>
                    <a:pt x="379" y="1934"/>
                    <a:pt x="437" y="1735"/>
                    <a:pt x="566" y="1551"/>
                  </a:cubicBezTo>
                  <a:cubicBezTo>
                    <a:pt x="585" y="1482"/>
                    <a:pt x="592" y="1424"/>
                    <a:pt x="587" y="1364"/>
                  </a:cubicBezTo>
                  <a:cubicBezTo>
                    <a:pt x="540" y="1242"/>
                    <a:pt x="476" y="1149"/>
                    <a:pt x="326" y="1121"/>
                  </a:cubicBezTo>
                  <a:cubicBezTo>
                    <a:pt x="323" y="1121"/>
                    <a:pt x="323" y="1121"/>
                    <a:pt x="323" y="1121"/>
                  </a:cubicBezTo>
                  <a:cubicBezTo>
                    <a:pt x="217" y="1123"/>
                    <a:pt x="99" y="1161"/>
                    <a:pt x="32" y="1300"/>
                  </a:cubicBezTo>
                  <a:cubicBezTo>
                    <a:pt x="67" y="1213"/>
                    <a:pt x="140" y="1133"/>
                    <a:pt x="243" y="1096"/>
                  </a:cubicBezTo>
                  <a:close/>
                </a:path>
              </a:pathLst>
            </a:custGeom>
            <a:solidFill>
              <a:schemeClr val="bg2">
                <a:lumMod val="75000"/>
              </a:schemeClr>
            </a:solidFill>
            <a:ln>
              <a:noFill/>
            </a:ln>
            <a:extLst/>
          </p:spPr>
          <p:txBody>
            <a:bodyPr anchor="ctr"/>
            <a:lstStyle/>
            <a:p>
              <a:pPr algn="ctr"/>
              <a:endParaRPr/>
            </a:p>
          </p:txBody>
        </p:sp>
        <p:sp>
          <p:nvSpPr>
            <p:cNvPr id="24" name="Freeform: Shape 40"/>
            <p:cNvSpPr>
              <a:spLocks/>
            </p:cNvSpPr>
            <p:nvPr/>
          </p:nvSpPr>
          <p:spPr bwMode="auto">
            <a:xfrm>
              <a:off x="9086186" y="2687567"/>
              <a:ext cx="195715" cy="337363"/>
            </a:xfrm>
            <a:custGeom>
              <a:avLst/>
              <a:gdLst>
                <a:gd name="T0" fmla="*/ 83 w 136"/>
                <a:gd name="T1" fmla="*/ 230 h 234"/>
                <a:gd name="T2" fmla="*/ 85 w 136"/>
                <a:gd name="T3" fmla="*/ 229 h 234"/>
                <a:gd name="T4" fmla="*/ 85 w 136"/>
                <a:gd name="T5" fmla="*/ 229 h 234"/>
                <a:gd name="T6" fmla="*/ 120 w 136"/>
                <a:gd name="T7" fmla="*/ 143 h 234"/>
                <a:gd name="T8" fmla="*/ 112 w 136"/>
                <a:gd name="T9" fmla="*/ 0 h 234"/>
                <a:gd name="T10" fmla="*/ 4 w 136"/>
                <a:gd name="T11" fmla="*/ 159 h 234"/>
                <a:gd name="T12" fmla="*/ 70 w 136"/>
                <a:gd name="T13" fmla="*/ 230 h 234"/>
                <a:gd name="T14" fmla="*/ 83 w 136"/>
                <a:gd name="T15" fmla="*/ 229 h 234"/>
                <a:gd name="T16" fmla="*/ 83 w 136"/>
                <a:gd name="T17" fmla="*/ 230 h 234"/>
                <a:gd name="T18" fmla="*/ 87 w 136"/>
                <a:gd name="T19" fmla="*/ 44 h 234"/>
                <a:gd name="T20" fmla="*/ 87 w 136"/>
                <a:gd name="T21" fmla="*/ 44 h 234"/>
                <a:gd name="T22" fmla="*/ 87 w 136"/>
                <a:gd name="T23" fmla="*/ 4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234">
                  <a:moveTo>
                    <a:pt x="83" y="230"/>
                  </a:moveTo>
                  <a:cubicBezTo>
                    <a:pt x="84" y="230"/>
                    <a:pt x="84" y="229"/>
                    <a:pt x="85" y="229"/>
                  </a:cubicBezTo>
                  <a:cubicBezTo>
                    <a:pt x="85" y="229"/>
                    <a:pt x="85" y="229"/>
                    <a:pt x="85" y="229"/>
                  </a:cubicBezTo>
                  <a:cubicBezTo>
                    <a:pt x="122" y="209"/>
                    <a:pt x="136" y="174"/>
                    <a:pt x="120" y="143"/>
                  </a:cubicBezTo>
                  <a:cubicBezTo>
                    <a:pt x="101" y="98"/>
                    <a:pt x="100" y="49"/>
                    <a:pt x="112" y="0"/>
                  </a:cubicBezTo>
                  <a:cubicBezTo>
                    <a:pt x="64" y="39"/>
                    <a:pt x="10" y="86"/>
                    <a:pt x="4" y="159"/>
                  </a:cubicBezTo>
                  <a:cubicBezTo>
                    <a:pt x="0" y="208"/>
                    <a:pt x="19" y="234"/>
                    <a:pt x="70" y="230"/>
                  </a:cubicBezTo>
                  <a:cubicBezTo>
                    <a:pt x="83" y="229"/>
                    <a:pt x="83" y="229"/>
                    <a:pt x="83" y="229"/>
                  </a:cubicBezTo>
                  <a:lnTo>
                    <a:pt x="83" y="230"/>
                  </a:lnTo>
                  <a:close/>
                  <a:moveTo>
                    <a:pt x="87" y="44"/>
                  </a:moveTo>
                  <a:cubicBezTo>
                    <a:pt x="87" y="44"/>
                    <a:pt x="87" y="44"/>
                    <a:pt x="87" y="44"/>
                  </a:cubicBezTo>
                  <a:cubicBezTo>
                    <a:pt x="87" y="44"/>
                    <a:pt x="87" y="44"/>
                    <a:pt x="87" y="44"/>
                  </a:cubicBezTo>
                  <a:close/>
                </a:path>
              </a:pathLst>
            </a:custGeom>
            <a:solidFill>
              <a:schemeClr val="accent1"/>
            </a:solidFill>
            <a:ln>
              <a:noFill/>
            </a:ln>
            <a:extLst/>
          </p:spPr>
          <p:txBody>
            <a:bodyPr anchor="ctr"/>
            <a:lstStyle/>
            <a:p>
              <a:pPr algn="ctr"/>
              <a:endParaRPr/>
            </a:p>
          </p:txBody>
        </p:sp>
        <p:sp>
          <p:nvSpPr>
            <p:cNvPr id="25" name="Freeform: Shape 41"/>
            <p:cNvSpPr>
              <a:spLocks/>
            </p:cNvSpPr>
            <p:nvPr/>
          </p:nvSpPr>
          <p:spPr bwMode="auto">
            <a:xfrm>
              <a:off x="9645215" y="3153604"/>
              <a:ext cx="661749" cy="434680"/>
            </a:xfrm>
            <a:custGeom>
              <a:avLst/>
              <a:gdLst>
                <a:gd name="T0" fmla="*/ 0 w 459"/>
                <a:gd name="T1" fmla="*/ 113 h 302"/>
                <a:gd name="T2" fmla="*/ 197 w 459"/>
                <a:gd name="T3" fmla="*/ 278 h 302"/>
                <a:gd name="T4" fmla="*/ 459 w 459"/>
                <a:gd name="T5" fmla="*/ 277 h 302"/>
                <a:gd name="T6" fmla="*/ 189 w 459"/>
                <a:gd name="T7" fmla="*/ 36 h 302"/>
                <a:gd name="T8" fmla="*/ 12 w 459"/>
                <a:gd name="T9" fmla="*/ 85 h 302"/>
                <a:gd name="T10" fmla="*/ 12 w 459"/>
                <a:gd name="T11" fmla="*/ 85 h 302"/>
                <a:gd name="T12" fmla="*/ 12 w 459"/>
                <a:gd name="T13" fmla="*/ 85 h 302"/>
                <a:gd name="T14" fmla="*/ 7 w 459"/>
                <a:gd name="T15" fmla="*/ 91 h 302"/>
                <a:gd name="T16" fmla="*/ 9 w 459"/>
                <a:gd name="T17" fmla="*/ 91 h 302"/>
                <a:gd name="T18" fmla="*/ 0 w 459"/>
                <a:gd name="T19" fmla="*/ 11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9" h="302">
                  <a:moveTo>
                    <a:pt x="0" y="113"/>
                  </a:moveTo>
                  <a:cubicBezTo>
                    <a:pt x="7" y="226"/>
                    <a:pt x="79" y="302"/>
                    <a:pt x="197" y="278"/>
                  </a:cubicBezTo>
                  <a:cubicBezTo>
                    <a:pt x="285" y="260"/>
                    <a:pt x="367" y="245"/>
                    <a:pt x="459" y="277"/>
                  </a:cubicBezTo>
                  <a:cubicBezTo>
                    <a:pt x="397" y="155"/>
                    <a:pt x="309" y="65"/>
                    <a:pt x="189" y="36"/>
                  </a:cubicBezTo>
                  <a:cubicBezTo>
                    <a:pt x="189" y="36"/>
                    <a:pt x="78" y="0"/>
                    <a:pt x="12" y="85"/>
                  </a:cubicBezTo>
                  <a:cubicBezTo>
                    <a:pt x="12" y="85"/>
                    <a:pt x="12" y="85"/>
                    <a:pt x="12" y="85"/>
                  </a:cubicBezTo>
                  <a:cubicBezTo>
                    <a:pt x="12" y="85"/>
                    <a:pt x="12" y="85"/>
                    <a:pt x="12" y="85"/>
                  </a:cubicBezTo>
                  <a:cubicBezTo>
                    <a:pt x="10" y="87"/>
                    <a:pt x="9" y="89"/>
                    <a:pt x="7" y="91"/>
                  </a:cubicBezTo>
                  <a:cubicBezTo>
                    <a:pt x="8" y="91"/>
                    <a:pt x="8" y="91"/>
                    <a:pt x="9" y="91"/>
                  </a:cubicBezTo>
                  <a:lnTo>
                    <a:pt x="0" y="113"/>
                  </a:lnTo>
                  <a:close/>
                </a:path>
              </a:pathLst>
            </a:custGeom>
            <a:solidFill>
              <a:schemeClr val="accent1"/>
            </a:solidFill>
            <a:ln>
              <a:noFill/>
            </a:ln>
            <a:extLst/>
          </p:spPr>
          <p:txBody>
            <a:bodyPr anchor="ctr"/>
            <a:lstStyle/>
            <a:p>
              <a:pPr algn="ctr"/>
              <a:endParaRPr/>
            </a:p>
          </p:txBody>
        </p:sp>
        <p:sp>
          <p:nvSpPr>
            <p:cNvPr id="26" name="Freeform: Shape 42"/>
            <p:cNvSpPr>
              <a:spLocks/>
            </p:cNvSpPr>
            <p:nvPr/>
          </p:nvSpPr>
          <p:spPr bwMode="auto">
            <a:xfrm>
              <a:off x="9565200" y="3477992"/>
              <a:ext cx="185982" cy="303842"/>
            </a:xfrm>
            <a:custGeom>
              <a:avLst/>
              <a:gdLst>
                <a:gd name="T0" fmla="*/ 50 w 129"/>
                <a:gd name="T1" fmla="*/ 211 h 211"/>
                <a:gd name="T2" fmla="*/ 44 w 129"/>
                <a:gd name="T3" fmla="*/ 209 h 211"/>
                <a:gd name="T4" fmla="*/ 44 w 129"/>
                <a:gd name="T5" fmla="*/ 209 h 211"/>
                <a:gd name="T6" fmla="*/ 44 w 129"/>
                <a:gd name="T7" fmla="*/ 209 h 211"/>
                <a:gd name="T8" fmla="*/ 9 w 129"/>
                <a:gd name="T9" fmla="*/ 134 h 211"/>
                <a:gd name="T10" fmla="*/ 1 w 129"/>
                <a:gd name="T11" fmla="*/ 0 h 211"/>
                <a:gd name="T12" fmla="*/ 121 w 129"/>
                <a:gd name="T13" fmla="*/ 134 h 211"/>
                <a:gd name="T14" fmla="*/ 57 w 129"/>
                <a:gd name="T15" fmla="*/ 211 h 211"/>
                <a:gd name="T16" fmla="*/ 50 w 129"/>
                <a:gd name="T17" fmla="*/ 210 h 211"/>
                <a:gd name="T18" fmla="*/ 50 w 129"/>
                <a:gd name="T1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11">
                  <a:moveTo>
                    <a:pt x="50" y="211"/>
                  </a:moveTo>
                  <a:cubicBezTo>
                    <a:pt x="48" y="211"/>
                    <a:pt x="46" y="210"/>
                    <a:pt x="44" y="209"/>
                  </a:cubicBezTo>
                  <a:cubicBezTo>
                    <a:pt x="44" y="209"/>
                    <a:pt x="44" y="209"/>
                    <a:pt x="44" y="209"/>
                  </a:cubicBezTo>
                  <a:cubicBezTo>
                    <a:pt x="44" y="209"/>
                    <a:pt x="44" y="209"/>
                    <a:pt x="44" y="209"/>
                  </a:cubicBezTo>
                  <a:cubicBezTo>
                    <a:pt x="10" y="195"/>
                    <a:pt x="0" y="165"/>
                    <a:pt x="9" y="134"/>
                  </a:cubicBezTo>
                  <a:cubicBezTo>
                    <a:pt x="21" y="88"/>
                    <a:pt x="18" y="45"/>
                    <a:pt x="1" y="0"/>
                  </a:cubicBezTo>
                  <a:cubicBezTo>
                    <a:pt x="51" y="31"/>
                    <a:pt x="106" y="67"/>
                    <a:pt x="121" y="134"/>
                  </a:cubicBezTo>
                  <a:cubicBezTo>
                    <a:pt x="129" y="180"/>
                    <a:pt x="109" y="207"/>
                    <a:pt x="57" y="211"/>
                  </a:cubicBezTo>
                  <a:cubicBezTo>
                    <a:pt x="50" y="210"/>
                    <a:pt x="50" y="210"/>
                    <a:pt x="50" y="210"/>
                  </a:cubicBezTo>
                  <a:lnTo>
                    <a:pt x="50" y="211"/>
                  </a:lnTo>
                  <a:close/>
                </a:path>
              </a:pathLst>
            </a:custGeom>
            <a:solidFill>
              <a:schemeClr val="accent1"/>
            </a:solidFill>
            <a:ln>
              <a:noFill/>
            </a:ln>
            <a:extLst/>
          </p:spPr>
          <p:txBody>
            <a:bodyPr anchor="ctr"/>
            <a:lstStyle/>
            <a:p>
              <a:pPr algn="ctr"/>
              <a:endParaRPr/>
            </a:p>
          </p:txBody>
        </p:sp>
        <p:sp>
          <p:nvSpPr>
            <p:cNvPr id="27" name="Freeform: Shape 43"/>
            <p:cNvSpPr>
              <a:spLocks/>
            </p:cNvSpPr>
            <p:nvPr/>
          </p:nvSpPr>
          <p:spPr bwMode="auto">
            <a:xfrm>
              <a:off x="9627913" y="4109464"/>
              <a:ext cx="522264" cy="730953"/>
            </a:xfrm>
            <a:custGeom>
              <a:avLst/>
              <a:gdLst>
                <a:gd name="T0" fmla="*/ 28 w 362"/>
                <a:gd name="T1" fmla="*/ 104 h 507"/>
                <a:gd name="T2" fmla="*/ 25 w 362"/>
                <a:gd name="T3" fmla="*/ 116 h 507"/>
                <a:gd name="T4" fmla="*/ 102 w 362"/>
                <a:gd name="T5" fmla="*/ 291 h 507"/>
                <a:gd name="T6" fmla="*/ 319 w 362"/>
                <a:gd name="T7" fmla="*/ 507 h 507"/>
                <a:gd name="T8" fmla="*/ 266 w 362"/>
                <a:gd name="T9" fmla="*/ 83 h 507"/>
                <a:gd name="T10" fmla="*/ 48 w 362"/>
                <a:gd name="T11" fmla="*/ 78 h 507"/>
                <a:gd name="T12" fmla="*/ 48 w 362"/>
                <a:gd name="T13" fmla="*/ 78 h 507"/>
                <a:gd name="T14" fmla="*/ 48 w 362"/>
                <a:gd name="T15" fmla="*/ 78 h 507"/>
                <a:gd name="T16" fmla="*/ 43 w 362"/>
                <a:gd name="T17" fmla="*/ 83 h 507"/>
                <a:gd name="T18" fmla="*/ 44 w 362"/>
                <a:gd name="T19" fmla="*/ 83 h 507"/>
                <a:gd name="T20" fmla="*/ 28 w 362"/>
                <a:gd name="T21" fmla="*/ 10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2" h="507">
                  <a:moveTo>
                    <a:pt x="28" y="104"/>
                  </a:moveTo>
                  <a:cubicBezTo>
                    <a:pt x="27" y="108"/>
                    <a:pt x="26" y="112"/>
                    <a:pt x="25" y="116"/>
                  </a:cubicBezTo>
                  <a:cubicBezTo>
                    <a:pt x="0" y="199"/>
                    <a:pt x="35" y="259"/>
                    <a:pt x="102" y="291"/>
                  </a:cubicBezTo>
                  <a:cubicBezTo>
                    <a:pt x="196" y="335"/>
                    <a:pt x="268" y="409"/>
                    <a:pt x="319" y="507"/>
                  </a:cubicBezTo>
                  <a:cubicBezTo>
                    <a:pt x="342" y="367"/>
                    <a:pt x="362" y="210"/>
                    <a:pt x="266" y="83"/>
                  </a:cubicBezTo>
                  <a:cubicBezTo>
                    <a:pt x="203" y="0"/>
                    <a:pt x="127" y="0"/>
                    <a:pt x="48" y="78"/>
                  </a:cubicBezTo>
                  <a:cubicBezTo>
                    <a:pt x="48" y="78"/>
                    <a:pt x="48" y="78"/>
                    <a:pt x="48" y="78"/>
                  </a:cubicBezTo>
                  <a:cubicBezTo>
                    <a:pt x="48" y="78"/>
                    <a:pt x="48" y="78"/>
                    <a:pt x="48" y="78"/>
                  </a:cubicBezTo>
                  <a:cubicBezTo>
                    <a:pt x="46" y="80"/>
                    <a:pt x="45" y="81"/>
                    <a:pt x="43" y="83"/>
                  </a:cubicBezTo>
                  <a:cubicBezTo>
                    <a:pt x="44" y="83"/>
                    <a:pt x="44" y="83"/>
                    <a:pt x="44" y="83"/>
                  </a:cubicBezTo>
                  <a:lnTo>
                    <a:pt x="28" y="104"/>
                  </a:lnTo>
                  <a:close/>
                </a:path>
              </a:pathLst>
            </a:custGeom>
            <a:solidFill>
              <a:schemeClr val="accent1"/>
            </a:solidFill>
            <a:ln>
              <a:noFill/>
            </a:ln>
            <a:extLst/>
          </p:spPr>
          <p:txBody>
            <a:bodyPr anchor="ctr"/>
            <a:lstStyle/>
            <a:p>
              <a:pPr algn="ctr"/>
              <a:endParaRPr/>
            </a:p>
          </p:txBody>
        </p:sp>
        <p:sp>
          <p:nvSpPr>
            <p:cNvPr id="28" name="Freeform: Shape 44"/>
            <p:cNvSpPr>
              <a:spLocks/>
            </p:cNvSpPr>
            <p:nvPr/>
          </p:nvSpPr>
          <p:spPr bwMode="auto">
            <a:xfrm>
              <a:off x="8588795" y="3162256"/>
              <a:ext cx="206525" cy="165438"/>
            </a:xfrm>
            <a:custGeom>
              <a:avLst/>
              <a:gdLst>
                <a:gd name="T0" fmla="*/ 16 w 143"/>
                <a:gd name="T1" fmla="*/ 94 h 115"/>
                <a:gd name="T2" fmla="*/ 93 w 143"/>
                <a:gd name="T3" fmla="*/ 76 h 115"/>
                <a:gd name="T4" fmla="*/ 143 w 143"/>
                <a:gd name="T5" fmla="*/ 10 h 115"/>
                <a:gd name="T6" fmla="*/ 35 w 143"/>
                <a:gd name="T7" fmla="*/ 31 h 115"/>
                <a:gd name="T8" fmla="*/ 11 w 143"/>
                <a:gd name="T9" fmla="*/ 86 h 115"/>
                <a:gd name="T10" fmla="*/ 18 w 143"/>
                <a:gd name="T11" fmla="*/ 91 h 115"/>
                <a:gd name="T12" fmla="*/ 18 w 143"/>
                <a:gd name="T13" fmla="*/ 91 h 115"/>
                <a:gd name="T14" fmla="*/ 16 w 143"/>
                <a:gd name="T15" fmla="*/ 94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3" h="115">
                  <a:moveTo>
                    <a:pt x="16" y="94"/>
                  </a:moveTo>
                  <a:cubicBezTo>
                    <a:pt x="45" y="115"/>
                    <a:pt x="76" y="111"/>
                    <a:pt x="93" y="76"/>
                  </a:cubicBezTo>
                  <a:cubicBezTo>
                    <a:pt x="106" y="51"/>
                    <a:pt x="118" y="27"/>
                    <a:pt x="143" y="10"/>
                  </a:cubicBezTo>
                  <a:cubicBezTo>
                    <a:pt x="102" y="0"/>
                    <a:pt x="66" y="7"/>
                    <a:pt x="35" y="31"/>
                  </a:cubicBezTo>
                  <a:cubicBezTo>
                    <a:pt x="35" y="31"/>
                    <a:pt x="0" y="51"/>
                    <a:pt x="11" y="86"/>
                  </a:cubicBezTo>
                  <a:cubicBezTo>
                    <a:pt x="18" y="91"/>
                    <a:pt x="18" y="91"/>
                    <a:pt x="18" y="91"/>
                  </a:cubicBezTo>
                  <a:cubicBezTo>
                    <a:pt x="18" y="91"/>
                    <a:pt x="18" y="91"/>
                    <a:pt x="18" y="91"/>
                  </a:cubicBezTo>
                  <a:cubicBezTo>
                    <a:pt x="17" y="92"/>
                    <a:pt x="17" y="93"/>
                    <a:pt x="16" y="94"/>
                  </a:cubicBezTo>
                  <a:close/>
                </a:path>
              </a:pathLst>
            </a:custGeom>
            <a:solidFill>
              <a:schemeClr val="accent1"/>
            </a:solidFill>
            <a:ln>
              <a:noFill/>
            </a:ln>
            <a:extLst/>
          </p:spPr>
          <p:txBody>
            <a:bodyPr anchor="ctr"/>
            <a:lstStyle/>
            <a:p>
              <a:pPr algn="ctr"/>
              <a:endParaRPr/>
            </a:p>
          </p:txBody>
        </p:sp>
        <p:sp>
          <p:nvSpPr>
            <p:cNvPr id="29" name="Freeform: Shape 45"/>
            <p:cNvSpPr>
              <a:spLocks/>
            </p:cNvSpPr>
            <p:nvPr/>
          </p:nvSpPr>
          <p:spPr bwMode="auto">
            <a:xfrm>
              <a:off x="8287115" y="2779478"/>
              <a:ext cx="375209" cy="274647"/>
            </a:xfrm>
            <a:custGeom>
              <a:avLst/>
              <a:gdLst>
                <a:gd name="T0" fmla="*/ 45 w 260"/>
                <a:gd name="T1" fmla="*/ 166 h 190"/>
                <a:gd name="T2" fmla="*/ 140 w 260"/>
                <a:gd name="T3" fmla="*/ 143 h 190"/>
                <a:gd name="T4" fmla="*/ 260 w 260"/>
                <a:gd name="T5" fmla="*/ 43 h 190"/>
                <a:gd name="T6" fmla="*/ 53 w 260"/>
                <a:gd name="T7" fmla="*/ 42 h 190"/>
                <a:gd name="T8" fmla="*/ 37 w 260"/>
                <a:gd name="T9" fmla="*/ 158 h 190"/>
                <a:gd name="T10" fmla="*/ 45 w 260"/>
                <a:gd name="T11" fmla="*/ 166 h 190"/>
              </a:gdLst>
              <a:ahLst/>
              <a:cxnLst>
                <a:cxn ang="0">
                  <a:pos x="T0" y="T1"/>
                </a:cxn>
                <a:cxn ang="0">
                  <a:pos x="T2" y="T3"/>
                </a:cxn>
                <a:cxn ang="0">
                  <a:pos x="T4" y="T5"/>
                </a:cxn>
                <a:cxn ang="0">
                  <a:pos x="T6" y="T7"/>
                </a:cxn>
                <a:cxn ang="0">
                  <a:pos x="T8" y="T9"/>
                </a:cxn>
                <a:cxn ang="0">
                  <a:pos x="T10" y="T11"/>
                </a:cxn>
              </a:cxnLst>
              <a:rect l="0" t="0" r="r" b="b"/>
              <a:pathLst>
                <a:path w="260" h="190">
                  <a:moveTo>
                    <a:pt x="45" y="166"/>
                  </a:moveTo>
                  <a:cubicBezTo>
                    <a:pt x="84" y="190"/>
                    <a:pt x="120" y="175"/>
                    <a:pt x="140" y="143"/>
                  </a:cubicBezTo>
                  <a:cubicBezTo>
                    <a:pt x="168" y="96"/>
                    <a:pt x="208" y="63"/>
                    <a:pt x="260" y="43"/>
                  </a:cubicBezTo>
                  <a:cubicBezTo>
                    <a:pt x="194" y="20"/>
                    <a:pt x="119" y="0"/>
                    <a:pt x="53" y="42"/>
                  </a:cubicBezTo>
                  <a:cubicBezTo>
                    <a:pt x="7" y="67"/>
                    <a:pt x="0" y="111"/>
                    <a:pt x="37" y="158"/>
                  </a:cubicBezTo>
                  <a:lnTo>
                    <a:pt x="45" y="166"/>
                  </a:lnTo>
                  <a:close/>
                </a:path>
              </a:pathLst>
            </a:custGeom>
            <a:solidFill>
              <a:schemeClr val="accent1"/>
            </a:solidFill>
            <a:ln>
              <a:noFill/>
            </a:ln>
            <a:extLst/>
          </p:spPr>
          <p:txBody>
            <a:bodyPr anchor="ctr"/>
            <a:lstStyle/>
            <a:p>
              <a:pPr algn="ctr"/>
              <a:endParaRPr/>
            </a:p>
          </p:txBody>
        </p:sp>
        <p:sp>
          <p:nvSpPr>
            <p:cNvPr id="30" name="Freeform: Shape 46"/>
            <p:cNvSpPr>
              <a:spLocks/>
            </p:cNvSpPr>
            <p:nvPr/>
          </p:nvSpPr>
          <p:spPr bwMode="auto">
            <a:xfrm>
              <a:off x="7519399" y="2699463"/>
              <a:ext cx="523345" cy="371964"/>
            </a:xfrm>
            <a:custGeom>
              <a:avLst/>
              <a:gdLst>
                <a:gd name="T0" fmla="*/ 355 w 363"/>
                <a:gd name="T1" fmla="*/ 179 h 258"/>
                <a:gd name="T2" fmla="*/ 161 w 363"/>
                <a:gd name="T3" fmla="*/ 186 h 258"/>
                <a:gd name="T4" fmla="*/ 0 w 363"/>
                <a:gd name="T5" fmla="*/ 58 h 258"/>
                <a:gd name="T6" fmla="*/ 274 w 363"/>
                <a:gd name="T7" fmla="*/ 41 h 258"/>
                <a:gd name="T8" fmla="*/ 362 w 363"/>
                <a:gd name="T9" fmla="*/ 163 h 258"/>
                <a:gd name="T10" fmla="*/ 355 w 363"/>
                <a:gd name="T11" fmla="*/ 179 h 258"/>
              </a:gdLst>
              <a:ahLst/>
              <a:cxnLst>
                <a:cxn ang="0">
                  <a:pos x="T0" y="T1"/>
                </a:cxn>
                <a:cxn ang="0">
                  <a:pos x="T2" y="T3"/>
                </a:cxn>
                <a:cxn ang="0">
                  <a:pos x="T4" y="T5"/>
                </a:cxn>
                <a:cxn ang="0">
                  <a:pos x="T6" y="T7"/>
                </a:cxn>
                <a:cxn ang="0">
                  <a:pos x="T8" y="T9"/>
                </a:cxn>
                <a:cxn ang="0">
                  <a:pos x="T10" y="T11"/>
                </a:cxn>
              </a:cxnLst>
              <a:rect l="0" t="0" r="r" b="b"/>
              <a:pathLst>
                <a:path w="363" h="258">
                  <a:moveTo>
                    <a:pt x="355" y="179"/>
                  </a:moveTo>
                  <a:cubicBezTo>
                    <a:pt x="299" y="248"/>
                    <a:pt x="219" y="258"/>
                    <a:pt x="161" y="186"/>
                  </a:cubicBezTo>
                  <a:cubicBezTo>
                    <a:pt x="115" y="131"/>
                    <a:pt x="70" y="80"/>
                    <a:pt x="0" y="58"/>
                  </a:cubicBezTo>
                  <a:cubicBezTo>
                    <a:pt x="92" y="13"/>
                    <a:pt x="185" y="0"/>
                    <a:pt x="274" y="41"/>
                  </a:cubicBezTo>
                  <a:cubicBezTo>
                    <a:pt x="274" y="41"/>
                    <a:pt x="363" y="74"/>
                    <a:pt x="362" y="163"/>
                  </a:cubicBezTo>
                  <a:lnTo>
                    <a:pt x="355" y="179"/>
                  </a:lnTo>
                  <a:close/>
                </a:path>
              </a:pathLst>
            </a:custGeom>
            <a:solidFill>
              <a:schemeClr val="accent1"/>
            </a:solidFill>
            <a:ln>
              <a:noFill/>
            </a:ln>
            <a:extLst/>
          </p:spPr>
          <p:txBody>
            <a:bodyPr anchor="ctr"/>
            <a:lstStyle/>
            <a:p>
              <a:pPr algn="ctr"/>
              <a:endParaRPr/>
            </a:p>
          </p:txBody>
        </p:sp>
        <p:sp>
          <p:nvSpPr>
            <p:cNvPr id="31" name="Freeform: Shape 47"/>
            <p:cNvSpPr>
              <a:spLocks/>
            </p:cNvSpPr>
            <p:nvPr/>
          </p:nvSpPr>
          <p:spPr bwMode="auto">
            <a:xfrm>
              <a:off x="6991729" y="3116841"/>
              <a:ext cx="728790" cy="454143"/>
            </a:xfrm>
            <a:custGeom>
              <a:avLst/>
              <a:gdLst>
                <a:gd name="T0" fmla="*/ 506 w 506"/>
                <a:gd name="T1" fmla="*/ 134 h 315"/>
                <a:gd name="T2" fmla="*/ 268 w 506"/>
                <a:gd name="T3" fmla="*/ 261 h 315"/>
                <a:gd name="T4" fmla="*/ 0 w 506"/>
                <a:gd name="T5" fmla="*/ 202 h 315"/>
                <a:gd name="T6" fmla="*/ 327 w 506"/>
                <a:gd name="T7" fmla="*/ 11 h 315"/>
                <a:gd name="T8" fmla="*/ 503 w 506"/>
                <a:gd name="T9" fmla="*/ 110 h 315"/>
                <a:gd name="T10" fmla="*/ 506 w 506"/>
                <a:gd name="T11" fmla="*/ 134 h 315"/>
              </a:gdLst>
              <a:ahLst/>
              <a:cxnLst>
                <a:cxn ang="0">
                  <a:pos x="T0" y="T1"/>
                </a:cxn>
                <a:cxn ang="0">
                  <a:pos x="T2" y="T3"/>
                </a:cxn>
                <a:cxn ang="0">
                  <a:pos x="T4" y="T5"/>
                </a:cxn>
                <a:cxn ang="0">
                  <a:pos x="T6" y="T7"/>
                </a:cxn>
                <a:cxn ang="0">
                  <a:pos x="T8" y="T9"/>
                </a:cxn>
                <a:cxn ang="0">
                  <a:pos x="T10" y="T11"/>
                </a:cxn>
              </a:cxnLst>
              <a:rect l="0" t="0" r="r" b="b"/>
              <a:pathLst>
                <a:path w="506" h="315">
                  <a:moveTo>
                    <a:pt x="506" y="134"/>
                  </a:moveTo>
                  <a:cubicBezTo>
                    <a:pt x="477" y="250"/>
                    <a:pt x="386" y="315"/>
                    <a:pt x="268" y="261"/>
                  </a:cubicBezTo>
                  <a:cubicBezTo>
                    <a:pt x="184" y="222"/>
                    <a:pt x="101" y="189"/>
                    <a:pt x="0" y="202"/>
                  </a:cubicBezTo>
                  <a:cubicBezTo>
                    <a:pt x="88" y="90"/>
                    <a:pt x="196" y="17"/>
                    <a:pt x="327" y="11"/>
                  </a:cubicBezTo>
                  <a:cubicBezTo>
                    <a:pt x="327" y="11"/>
                    <a:pt x="457" y="0"/>
                    <a:pt x="503" y="110"/>
                  </a:cubicBezTo>
                  <a:lnTo>
                    <a:pt x="506" y="134"/>
                  </a:lnTo>
                  <a:close/>
                </a:path>
              </a:pathLst>
            </a:custGeom>
            <a:solidFill>
              <a:schemeClr val="accent1"/>
            </a:solidFill>
            <a:ln>
              <a:noFill/>
            </a:ln>
            <a:extLst/>
          </p:spPr>
          <p:txBody>
            <a:bodyPr anchor="ctr"/>
            <a:lstStyle/>
            <a:p>
              <a:pPr algn="ctr"/>
              <a:endParaRPr/>
            </a:p>
          </p:txBody>
        </p:sp>
        <p:sp>
          <p:nvSpPr>
            <p:cNvPr id="32" name="Freeform: Shape 48"/>
            <p:cNvSpPr>
              <a:spLocks/>
            </p:cNvSpPr>
            <p:nvPr/>
          </p:nvSpPr>
          <p:spPr bwMode="auto">
            <a:xfrm>
              <a:off x="7581032" y="3590445"/>
              <a:ext cx="126510" cy="195715"/>
            </a:xfrm>
            <a:custGeom>
              <a:avLst/>
              <a:gdLst>
                <a:gd name="T0" fmla="*/ 50 w 88"/>
                <a:gd name="T1" fmla="*/ 136 h 136"/>
                <a:gd name="T2" fmla="*/ 80 w 88"/>
                <a:gd name="T3" fmla="*/ 87 h 136"/>
                <a:gd name="T4" fmla="*/ 88 w 88"/>
                <a:gd name="T5" fmla="*/ 0 h 136"/>
                <a:gd name="T6" fmla="*/ 7 w 88"/>
                <a:gd name="T7" fmla="*/ 83 h 136"/>
                <a:gd name="T8" fmla="*/ 44 w 88"/>
                <a:gd name="T9" fmla="*/ 133 h 136"/>
                <a:gd name="T10" fmla="*/ 50 w 88"/>
                <a:gd name="T11" fmla="*/ 136 h 136"/>
              </a:gdLst>
              <a:ahLst/>
              <a:cxnLst>
                <a:cxn ang="0">
                  <a:pos x="T0" y="T1"/>
                </a:cxn>
                <a:cxn ang="0">
                  <a:pos x="T2" y="T3"/>
                </a:cxn>
                <a:cxn ang="0">
                  <a:pos x="T4" y="T5"/>
                </a:cxn>
                <a:cxn ang="0">
                  <a:pos x="T6" y="T7"/>
                </a:cxn>
                <a:cxn ang="0">
                  <a:pos x="T8" y="T9"/>
                </a:cxn>
                <a:cxn ang="0">
                  <a:pos x="T10" y="T11"/>
                </a:cxn>
              </a:cxnLst>
              <a:rect l="0" t="0" r="r" b="b"/>
              <a:pathLst>
                <a:path w="88" h="136">
                  <a:moveTo>
                    <a:pt x="50" y="136"/>
                  </a:moveTo>
                  <a:cubicBezTo>
                    <a:pt x="73" y="127"/>
                    <a:pt x="83" y="108"/>
                    <a:pt x="80" y="87"/>
                  </a:cubicBezTo>
                  <a:cubicBezTo>
                    <a:pt x="71" y="57"/>
                    <a:pt x="76" y="27"/>
                    <a:pt x="88" y="0"/>
                  </a:cubicBezTo>
                  <a:cubicBezTo>
                    <a:pt x="55" y="17"/>
                    <a:pt x="19" y="39"/>
                    <a:pt x="7" y="83"/>
                  </a:cubicBezTo>
                  <a:cubicBezTo>
                    <a:pt x="0" y="110"/>
                    <a:pt x="11" y="129"/>
                    <a:pt x="44" y="133"/>
                  </a:cubicBezTo>
                  <a:lnTo>
                    <a:pt x="50" y="136"/>
                  </a:lnTo>
                  <a:close/>
                </a:path>
              </a:pathLst>
            </a:custGeom>
            <a:solidFill>
              <a:schemeClr val="accent1"/>
            </a:solidFill>
            <a:ln>
              <a:noFill/>
            </a:ln>
            <a:extLst/>
          </p:spPr>
          <p:txBody>
            <a:bodyPr anchor="ctr"/>
            <a:lstStyle/>
            <a:p>
              <a:pPr algn="ctr"/>
              <a:endParaRPr/>
            </a:p>
          </p:txBody>
        </p:sp>
        <p:sp>
          <p:nvSpPr>
            <p:cNvPr id="33" name="Freeform: Shape 49"/>
            <p:cNvSpPr>
              <a:spLocks/>
            </p:cNvSpPr>
            <p:nvPr/>
          </p:nvSpPr>
          <p:spPr bwMode="auto">
            <a:xfrm>
              <a:off x="7348555" y="4265170"/>
              <a:ext cx="447655" cy="722302"/>
            </a:xfrm>
            <a:custGeom>
              <a:avLst/>
              <a:gdLst>
                <a:gd name="T0" fmla="*/ 234 w 310"/>
                <a:gd name="T1" fmla="*/ 23 h 501"/>
                <a:gd name="T2" fmla="*/ 232 w 310"/>
                <a:gd name="T3" fmla="*/ 284 h 501"/>
                <a:gd name="T4" fmla="*/ 86 w 310"/>
                <a:gd name="T5" fmla="*/ 501 h 501"/>
                <a:gd name="T6" fmla="*/ 77 w 310"/>
                <a:gd name="T7" fmla="*/ 78 h 501"/>
                <a:gd name="T8" fmla="*/ 215 w 310"/>
                <a:gd name="T9" fmla="*/ 13 h 501"/>
                <a:gd name="T10" fmla="*/ 234 w 310"/>
                <a:gd name="T11" fmla="*/ 23 h 501"/>
              </a:gdLst>
              <a:ahLst/>
              <a:cxnLst>
                <a:cxn ang="0">
                  <a:pos x="T0" y="T1"/>
                </a:cxn>
                <a:cxn ang="0">
                  <a:pos x="T2" y="T3"/>
                </a:cxn>
                <a:cxn ang="0">
                  <a:pos x="T4" y="T5"/>
                </a:cxn>
                <a:cxn ang="0">
                  <a:pos x="T6" y="T7"/>
                </a:cxn>
                <a:cxn ang="0">
                  <a:pos x="T8" y="T9"/>
                </a:cxn>
                <a:cxn ang="0">
                  <a:pos x="T10" y="T11"/>
                </a:cxn>
              </a:cxnLst>
              <a:rect l="0" t="0" r="r" b="b"/>
              <a:pathLst>
                <a:path w="310" h="501">
                  <a:moveTo>
                    <a:pt x="234" y="23"/>
                  </a:moveTo>
                  <a:cubicBezTo>
                    <a:pt x="295" y="110"/>
                    <a:pt x="310" y="210"/>
                    <a:pt x="232" y="284"/>
                  </a:cubicBezTo>
                  <a:cubicBezTo>
                    <a:pt x="156" y="359"/>
                    <a:pt x="102" y="417"/>
                    <a:pt x="86" y="501"/>
                  </a:cubicBezTo>
                  <a:cubicBezTo>
                    <a:pt x="26" y="354"/>
                    <a:pt x="0" y="206"/>
                    <a:pt x="77" y="78"/>
                  </a:cubicBezTo>
                  <a:cubicBezTo>
                    <a:pt x="117" y="12"/>
                    <a:pt x="166" y="0"/>
                    <a:pt x="215" y="13"/>
                  </a:cubicBezTo>
                  <a:lnTo>
                    <a:pt x="234" y="23"/>
                  </a:lnTo>
                  <a:close/>
                </a:path>
              </a:pathLst>
            </a:custGeom>
            <a:solidFill>
              <a:schemeClr val="accent1"/>
            </a:solidFill>
            <a:ln>
              <a:noFill/>
            </a:ln>
            <a:extLst/>
          </p:spPr>
          <p:txBody>
            <a:bodyPr anchor="ctr"/>
            <a:lstStyle/>
            <a:p>
              <a:pPr algn="ctr"/>
              <a:endParaRPr/>
            </a:p>
          </p:txBody>
        </p:sp>
        <p:sp>
          <p:nvSpPr>
            <p:cNvPr id="34" name="Freeform: Shape 22"/>
            <p:cNvSpPr>
              <a:spLocks/>
            </p:cNvSpPr>
            <p:nvPr/>
          </p:nvSpPr>
          <p:spPr bwMode="auto">
            <a:xfrm>
              <a:off x="7752344" y="5318119"/>
              <a:ext cx="1112224" cy="214922"/>
            </a:xfrm>
            <a:custGeom>
              <a:avLst/>
              <a:gdLst>
                <a:gd name="T0" fmla="*/ 11 w 87"/>
                <a:gd name="T1" fmla="*/ 5 h 17"/>
                <a:gd name="T2" fmla="*/ 12 w 87"/>
                <a:gd name="T3" fmla="*/ 5 h 17"/>
                <a:gd name="T4" fmla="*/ 20 w 87"/>
                <a:gd name="T5" fmla="*/ 6 h 17"/>
                <a:gd name="T6" fmla="*/ 24 w 87"/>
                <a:gd name="T7" fmla="*/ 4 h 17"/>
                <a:gd name="T8" fmla="*/ 27 w 87"/>
                <a:gd name="T9" fmla="*/ 5 h 17"/>
                <a:gd name="T10" fmla="*/ 29 w 87"/>
                <a:gd name="T11" fmla="*/ 6 h 17"/>
                <a:gd name="T12" fmla="*/ 34 w 87"/>
                <a:gd name="T13" fmla="*/ 2 h 17"/>
                <a:gd name="T14" fmla="*/ 37 w 87"/>
                <a:gd name="T15" fmla="*/ 3 h 17"/>
                <a:gd name="T16" fmla="*/ 40 w 87"/>
                <a:gd name="T17" fmla="*/ 3 h 17"/>
                <a:gd name="T18" fmla="*/ 42 w 87"/>
                <a:gd name="T19" fmla="*/ 1 h 17"/>
                <a:gd name="T20" fmla="*/ 47 w 87"/>
                <a:gd name="T21" fmla="*/ 2 h 17"/>
                <a:gd name="T22" fmla="*/ 50 w 87"/>
                <a:gd name="T23" fmla="*/ 1 h 17"/>
                <a:gd name="T24" fmla="*/ 53 w 87"/>
                <a:gd name="T25" fmla="*/ 1 h 17"/>
                <a:gd name="T26" fmla="*/ 59 w 87"/>
                <a:gd name="T27" fmla="*/ 5 h 17"/>
                <a:gd name="T28" fmla="*/ 64 w 87"/>
                <a:gd name="T29" fmla="*/ 2 h 17"/>
                <a:gd name="T30" fmla="*/ 69 w 87"/>
                <a:gd name="T31" fmla="*/ 5 h 17"/>
                <a:gd name="T32" fmla="*/ 75 w 87"/>
                <a:gd name="T33" fmla="*/ 5 h 17"/>
                <a:gd name="T34" fmla="*/ 81 w 87"/>
                <a:gd name="T35" fmla="*/ 8 h 17"/>
                <a:gd name="T36" fmla="*/ 84 w 87"/>
                <a:gd name="T37" fmla="*/ 9 h 17"/>
                <a:gd name="T38" fmla="*/ 84 w 87"/>
                <a:gd name="T39" fmla="*/ 16 h 17"/>
                <a:gd name="T40" fmla="*/ 76 w 87"/>
                <a:gd name="T41" fmla="*/ 17 h 17"/>
                <a:gd name="T42" fmla="*/ 54 w 87"/>
                <a:gd name="T43" fmla="*/ 17 h 17"/>
                <a:gd name="T44" fmla="*/ 31 w 87"/>
                <a:gd name="T45" fmla="*/ 15 h 17"/>
                <a:gd name="T46" fmla="*/ 15 w 87"/>
                <a:gd name="T47" fmla="*/ 14 h 17"/>
                <a:gd name="T48" fmla="*/ 13 w 87"/>
                <a:gd name="T49" fmla="*/ 14 h 17"/>
                <a:gd name="T50" fmla="*/ 4 w 87"/>
                <a:gd name="T51" fmla="*/ 8 h 17"/>
                <a:gd name="T52" fmla="*/ 11 w 87"/>
                <a:gd name="T53"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7" h="17">
                  <a:moveTo>
                    <a:pt x="11" y="5"/>
                  </a:moveTo>
                  <a:cubicBezTo>
                    <a:pt x="12" y="5"/>
                    <a:pt x="12" y="5"/>
                    <a:pt x="12" y="5"/>
                  </a:cubicBezTo>
                  <a:cubicBezTo>
                    <a:pt x="16" y="3"/>
                    <a:pt x="17" y="3"/>
                    <a:pt x="20" y="6"/>
                  </a:cubicBezTo>
                  <a:cubicBezTo>
                    <a:pt x="20" y="7"/>
                    <a:pt x="23" y="4"/>
                    <a:pt x="24" y="4"/>
                  </a:cubicBezTo>
                  <a:cubicBezTo>
                    <a:pt x="25" y="4"/>
                    <a:pt x="26" y="5"/>
                    <a:pt x="27" y="5"/>
                  </a:cubicBezTo>
                  <a:cubicBezTo>
                    <a:pt x="28" y="5"/>
                    <a:pt x="28" y="6"/>
                    <a:pt x="29" y="6"/>
                  </a:cubicBezTo>
                  <a:cubicBezTo>
                    <a:pt x="32" y="6"/>
                    <a:pt x="32" y="3"/>
                    <a:pt x="34" y="2"/>
                  </a:cubicBezTo>
                  <a:cubicBezTo>
                    <a:pt x="35" y="2"/>
                    <a:pt x="36" y="2"/>
                    <a:pt x="37" y="3"/>
                  </a:cubicBezTo>
                  <a:cubicBezTo>
                    <a:pt x="38" y="3"/>
                    <a:pt x="39" y="4"/>
                    <a:pt x="40" y="3"/>
                  </a:cubicBezTo>
                  <a:cubicBezTo>
                    <a:pt x="41" y="3"/>
                    <a:pt x="41" y="1"/>
                    <a:pt x="42" y="1"/>
                  </a:cubicBezTo>
                  <a:cubicBezTo>
                    <a:pt x="44" y="0"/>
                    <a:pt x="45" y="2"/>
                    <a:pt x="47" y="2"/>
                  </a:cubicBezTo>
                  <a:cubicBezTo>
                    <a:pt x="48" y="2"/>
                    <a:pt x="49" y="2"/>
                    <a:pt x="50" y="1"/>
                  </a:cubicBezTo>
                  <a:cubicBezTo>
                    <a:pt x="51" y="1"/>
                    <a:pt x="52" y="0"/>
                    <a:pt x="53" y="1"/>
                  </a:cubicBezTo>
                  <a:cubicBezTo>
                    <a:pt x="56" y="1"/>
                    <a:pt x="57" y="3"/>
                    <a:pt x="59" y="5"/>
                  </a:cubicBezTo>
                  <a:cubicBezTo>
                    <a:pt x="59" y="2"/>
                    <a:pt x="62" y="2"/>
                    <a:pt x="64" y="2"/>
                  </a:cubicBezTo>
                  <a:cubicBezTo>
                    <a:pt x="67" y="1"/>
                    <a:pt x="68" y="3"/>
                    <a:pt x="69" y="5"/>
                  </a:cubicBezTo>
                  <a:cubicBezTo>
                    <a:pt x="69" y="4"/>
                    <a:pt x="74" y="4"/>
                    <a:pt x="75" y="5"/>
                  </a:cubicBezTo>
                  <a:cubicBezTo>
                    <a:pt x="77" y="5"/>
                    <a:pt x="79" y="7"/>
                    <a:pt x="81" y="8"/>
                  </a:cubicBezTo>
                  <a:cubicBezTo>
                    <a:pt x="82" y="8"/>
                    <a:pt x="83" y="8"/>
                    <a:pt x="84" y="9"/>
                  </a:cubicBezTo>
                  <a:cubicBezTo>
                    <a:pt x="86" y="11"/>
                    <a:pt x="87" y="15"/>
                    <a:pt x="84" y="16"/>
                  </a:cubicBezTo>
                  <a:cubicBezTo>
                    <a:pt x="81" y="17"/>
                    <a:pt x="78" y="17"/>
                    <a:pt x="76" y="17"/>
                  </a:cubicBezTo>
                  <a:cubicBezTo>
                    <a:pt x="68" y="17"/>
                    <a:pt x="61" y="17"/>
                    <a:pt x="54" y="17"/>
                  </a:cubicBezTo>
                  <a:cubicBezTo>
                    <a:pt x="46" y="16"/>
                    <a:pt x="39" y="15"/>
                    <a:pt x="31" y="15"/>
                  </a:cubicBezTo>
                  <a:cubicBezTo>
                    <a:pt x="26" y="15"/>
                    <a:pt x="21" y="14"/>
                    <a:pt x="15" y="14"/>
                  </a:cubicBezTo>
                  <a:cubicBezTo>
                    <a:pt x="15" y="14"/>
                    <a:pt x="14" y="14"/>
                    <a:pt x="13" y="14"/>
                  </a:cubicBezTo>
                  <a:cubicBezTo>
                    <a:pt x="9" y="14"/>
                    <a:pt x="0" y="14"/>
                    <a:pt x="4" y="8"/>
                  </a:cubicBezTo>
                  <a:cubicBezTo>
                    <a:pt x="6" y="5"/>
                    <a:pt x="9" y="6"/>
                    <a:pt x="11" y="5"/>
                  </a:cubicBezTo>
                </a:path>
              </a:pathLst>
            </a:custGeom>
            <a:solidFill>
              <a:schemeClr val="bg1">
                <a:lumMod val="50000"/>
              </a:schemeClr>
            </a:solidFill>
            <a:ln>
              <a:noFill/>
            </a:ln>
            <a:extLst/>
          </p:spPr>
          <p:txBody>
            <a:bodyPr anchor="ctr"/>
            <a:lstStyle/>
            <a:p>
              <a:pPr algn="ctr"/>
              <a:endParaRPr/>
            </a:p>
          </p:txBody>
        </p:sp>
        <p:sp>
          <p:nvSpPr>
            <p:cNvPr id="35" name="Freeform: Shape 23"/>
            <p:cNvSpPr>
              <a:spLocks/>
            </p:cNvSpPr>
            <p:nvPr/>
          </p:nvSpPr>
          <p:spPr bwMode="auto">
            <a:xfrm>
              <a:off x="7526676" y="5613636"/>
              <a:ext cx="1552813" cy="1004810"/>
            </a:xfrm>
            <a:custGeom>
              <a:avLst/>
              <a:gdLst>
                <a:gd name="T0" fmla="*/ 234 w 289"/>
                <a:gd name="T1" fmla="*/ 234 h 234"/>
                <a:gd name="T2" fmla="*/ 54 w 289"/>
                <a:gd name="T3" fmla="*/ 234 h 234"/>
                <a:gd name="T4" fmla="*/ 0 w 289"/>
                <a:gd name="T5" fmla="*/ 0 h 234"/>
                <a:gd name="T6" fmla="*/ 289 w 289"/>
                <a:gd name="T7" fmla="*/ 0 h 234"/>
                <a:gd name="T8" fmla="*/ 234 w 289"/>
                <a:gd name="T9" fmla="*/ 234 h 234"/>
              </a:gdLst>
              <a:ahLst/>
              <a:cxnLst>
                <a:cxn ang="0">
                  <a:pos x="T0" y="T1"/>
                </a:cxn>
                <a:cxn ang="0">
                  <a:pos x="T2" y="T3"/>
                </a:cxn>
                <a:cxn ang="0">
                  <a:pos x="T4" y="T5"/>
                </a:cxn>
                <a:cxn ang="0">
                  <a:pos x="T6" y="T7"/>
                </a:cxn>
                <a:cxn ang="0">
                  <a:pos x="T8" y="T9"/>
                </a:cxn>
              </a:cxnLst>
              <a:rect l="0" t="0" r="r" b="b"/>
              <a:pathLst>
                <a:path w="289" h="234">
                  <a:moveTo>
                    <a:pt x="234" y="234"/>
                  </a:moveTo>
                  <a:lnTo>
                    <a:pt x="54" y="234"/>
                  </a:lnTo>
                  <a:lnTo>
                    <a:pt x="0" y="0"/>
                  </a:lnTo>
                  <a:lnTo>
                    <a:pt x="289" y="0"/>
                  </a:lnTo>
                  <a:lnTo>
                    <a:pt x="234" y="234"/>
                  </a:lnTo>
                  <a:close/>
                </a:path>
              </a:pathLst>
            </a:custGeom>
            <a:solidFill>
              <a:schemeClr val="bg1">
                <a:lumMod val="85000"/>
              </a:schemeClr>
            </a:solidFill>
            <a:ln>
              <a:noFill/>
            </a:ln>
            <a:extLst/>
          </p:spPr>
          <p:txBody>
            <a:bodyPr anchor="ctr"/>
            <a:lstStyle/>
            <a:p>
              <a:pPr algn="ctr"/>
              <a:endParaRPr/>
            </a:p>
          </p:txBody>
        </p:sp>
        <p:sp>
          <p:nvSpPr>
            <p:cNvPr id="36" name="Freeform: Shape 24"/>
            <p:cNvSpPr>
              <a:spLocks/>
            </p:cNvSpPr>
            <p:nvPr/>
          </p:nvSpPr>
          <p:spPr bwMode="auto">
            <a:xfrm>
              <a:off x="7526676" y="5383158"/>
              <a:ext cx="1552813" cy="1257295"/>
            </a:xfrm>
            <a:custGeom>
              <a:avLst/>
              <a:gdLst>
                <a:gd name="T0" fmla="*/ 234 w 289"/>
                <a:gd name="T1" fmla="*/ 234 h 234"/>
                <a:gd name="T2" fmla="*/ 54 w 289"/>
                <a:gd name="T3" fmla="*/ 234 h 234"/>
                <a:gd name="T4" fmla="*/ 0 w 289"/>
                <a:gd name="T5" fmla="*/ 0 h 234"/>
                <a:gd name="T6" fmla="*/ 289 w 289"/>
                <a:gd name="T7" fmla="*/ 0 h 234"/>
                <a:gd name="T8" fmla="*/ 234 w 289"/>
                <a:gd name="T9" fmla="*/ 234 h 234"/>
              </a:gdLst>
              <a:ahLst/>
              <a:cxnLst>
                <a:cxn ang="0">
                  <a:pos x="T0" y="T1"/>
                </a:cxn>
                <a:cxn ang="0">
                  <a:pos x="T2" y="T3"/>
                </a:cxn>
                <a:cxn ang="0">
                  <a:pos x="T4" y="T5"/>
                </a:cxn>
                <a:cxn ang="0">
                  <a:pos x="T6" y="T7"/>
                </a:cxn>
                <a:cxn ang="0">
                  <a:pos x="T8" y="T9"/>
                </a:cxn>
              </a:cxnLst>
              <a:rect l="0" t="0" r="r" b="b"/>
              <a:pathLst>
                <a:path w="289" h="234">
                  <a:moveTo>
                    <a:pt x="234" y="234"/>
                  </a:moveTo>
                  <a:lnTo>
                    <a:pt x="54" y="234"/>
                  </a:lnTo>
                  <a:lnTo>
                    <a:pt x="0" y="0"/>
                  </a:lnTo>
                  <a:lnTo>
                    <a:pt x="289" y="0"/>
                  </a:lnTo>
                  <a:lnTo>
                    <a:pt x="234" y="23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Freeform: Shape 25"/>
            <p:cNvSpPr>
              <a:spLocks/>
            </p:cNvSpPr>
            <p:nvPr/>
          </p:nvSpPr>
          <p:spPr bwMode="auto">
            <a:xfrm>
              <a:off x="7462199" y="5447072"/>
              <a:ext cx="1681767" cy="306265"/>
            </a:xfrm>
            <a:custGeom>
              <a:avLst/>
              <a:gdLst>
                <a:gd name="T0" fmla="*/ 313 w 313"/>
                <a:gd name="T1" fmla="*/ 54 h 57"/>
                <a:gd name="T2" fmla="*/ 296 w 313"/>
                <a:gd name="T3" fmla="*/ 54 h 57"/>
                <a:gd name="T4" fmla="*/ 296 w 313"/>
                <a:gd name="T5" fmla="*/ 57 h 57"/>
                <a:gd name="T6" fmla="*/ 313 w 313"/>
                <a:gd name="T7" fmla="*/ 57 h 57"/>
                <a:gd name="T8" fmla="*/ 313 w 313"/>
                <a:gd name="T9" fmla="*/ 54 h 57"/>
                <a:gd name="T10" fmla="*/ 0 w 313"/>
                <a:gd name="T11" fmla="*/ 0 h 57"/>
                <a:gd name="T12" fmla="*/ 0 w 313"/>
                <a:gd name="T13" fmla="*/ 0 h 57"/>
                <a:gd name="T14" fmla="*/ 0 w 313"/>
                <a:gd name="T15" fmla="*/ 57 h 57"/>
                <a:gd name="T16" fmla="*/ 16 w 313"/>
                <a:gd name="T17" fmla="*/ 57 h 57"/>
                <a:gd name="T18" fmla="*/ 16 w 313"/>
                <a:gd name="T19" fmla="*/ 54 h 57"/>
                <a:gd name="T20" fmla="*/ 0 w 313"/>
                <a:gd name="T21" fmla="*/ 54 h 57"/>
                <a:gd name="T22" fmla="*/ 0 w 313"/>
                <a:gd name="T23"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3" h="57">
                  <a:moveTo>
                    <a:pt x="313" y="54"/>
                  </a:moveTo>
                  <a:lnTo>
                    <a:pt x="296" y="54"/>
                  </a:lnTo>
                  <a:lnTo>
                    <a:pt x="296" y="57"/>
                  </a:lnTo>
                  <a:lnTo>
                    <a:pt x="313" y="57"/>
                  </a:lnTo>
                  <a:lnTo>
                    <a:pt x="313" y="54"/>
                  </a:lnTo>
                  <a:close/>
                  <a:moveTo>
                    <a:pt x="0" y="0"/>
                  </a:moveTo>
                  <a:lnTo>
                    <a:pt x="0" y="0"/>
                  </a:lnTo>
                  <a:lnTo>
                    <a:pt x="0" y="57"/>
                  </a:lnTo>
                  <a:lnTo>
                    <a:pt x="16" y="57"/>
                  </a:lnTo>
                  <a:lnTo>
                    <a:pt x="16" y="54"/>
                  </a:lnTo>
                  <a:lnTo>
                    <a:pt x="0" y="54"/>
                  </a:lnTo>
                  <a:lnTo>
                    <a:pt x="0" y="0"/>
                  </a:lnTo>
                  <a:close/>
                </a:path>
              </a:pathLst>
            </a:custGeom>
            <a:solidFill>
              <a:srgbClr val="19121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Freeform: Shape 26"/>
            <p:cNvSpPr>
              <a:spLocks/>
            </p:cNvSpPr>
            <p:nvPr/>
          </p:nvSpPr>
          <p:spPr bwMode="auto">
            <a:xfrm>
              <a:off x="7462199" y="5447072"/>
              <a:ext cx="1681767" cy="306265"/>
            </a:xfrm>
            <a:custGeom>
              <a:avLst/>
              <a:gdLst>
                <a:gd name="T0" fmla="*/ 313 w 313"/>
                <a:gd name="T1" fmla="*/ 54 h 57"/>
                <a:gd name="T2" fmla="*/ 296 w 313"/>
                <a:gd name="T3" fmla="*/ 54 h 57"/>
                <a:gd name="T4" fmla="*/ 296 w 313"/>
                <a:gd name="T5" fmla="*/ 57 h 57"/>
                <a:gd name="T6" fmla="*/ 313 w 313"/>
                <a:gd name="T7" fmla="*/ 57 h 57"/>
                <a:gd name="T8" fmla="*/ 313 w 313"/>
                <a:gd name="T9" fmla="*/ 54 h 57"/>
                <a:gd name="T10" fmla="*/ 0 w 313"/>
                <a:gd name="T11" fmla="*/ 0 h 57"/>
                <a:gd name="T12" fmla="*/ 0 w 313"/>
                <a:gd name="T13" fmla="*/ 0 h 57"/>
                <a:gd name="T14" fmla="*/ 0 w 313"/>
                <a:gd name="T15" fmla="*/ 57 h 57"/>
                <a:gd name="T16" fmla="*/ 16 w 313"/>
                <a:gd name="T17" fmla="*/ 57 h 57"/>
                <a:gd name="T18" fmla="*/ 16 w 313"/>
                <a:gd name="T19" fmla="*/ 54 h 57"/>
                <a:gd name="T20" fmla="*/ 0 w 313"/>
                <a:gd name="T21" fmla="*/ 54 h 57"/>
                <a:gd name="T22" fmla="*/ 0 w 313"/>
                <a:gd name="T23"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3" h="57">
                  <a:moveTo>
                    <a:pt x="313" y="54"/>
                  </a:moveTo>
                  <a:lnTo>
                    <a:pt x="296" y="54"/>
                  </a:lnTo>
                  <a:lnTo>
                    <a:pt x="296" y="57"/>
                  </a:lnTo>
                  <a:lnTo>
                    <a:pt x="313" y="57"/>
                  </a:lnTo>
                  <a:lnTo>
                    <a:pt x="313" y="54"/>
                  </a:lnTo>
                  <a:moveTo>
                    <a:pt x="0" y="0"/>
                  </a:moveTo>
                  <a:lnTo>
                    <a:pt x="0" y="0"/>
                  </a:lnTo>
                  <a:lnTo>
                    <a:pt x="0" y="57"/>
                  </a:lnTo>
                  <a:lnTo>
                    <a:pt x="16" y="57"/>
                  </a:lnTo>
                  <a:lnTo>
                    <a:pt x="16" y="54"/>
                  </a:lnTo>
                  <a:lnTo>
                    <a:pt x="0" y="5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Freeform: Shape 27"/>
            <p:cNvSpPr>
              <a:spLocks/>
            </p:cNvSpPr>
            <p:nvPr/>
          </p:nvSpPr>
          <p:spPr bwMode="auto">
            <a:xfrm>
              <a:off x="7548168" y="5737217"/>
              <a:ext cx="1504455" cy="16121"/>
            </a:xfrm>
            <a:custGeom>
              <a:avLst/>
              <a:gdLst>
                <a:gd name="T0" fmla="*/ 0 w 280"/>
                <a:gd name="T1" fmla="*/ 0 h 3"/>
                <a:gd name="T2" fmla="*/ 0 w 280"/>
                <a:gd name="T3" fmla="*/ 0 h 3"/>
                <a:gd name="T4" fmla="*/ 0 w 280"/>
                <a:gd name="T5" fmla="*/ 3 h 3"/>
                <a:gd name="T6" fmla="*/ 0 w 280"/>
                <a:gd name="T7" fmla="*/ 3 h 3"/>
                <a:gd name="T8" fmla="*/ 0 w 280"/>
                <a:gd name="T9" fmla="*/ 0 h 3"/>
                <a:gd name="T10" fmla="*/ 280 w 280"/>
                <a:gd name="T11" fmla="*/ 0 h 3"/>
                <a:gd name="T12" fmla="*/ 140 w 280"/>
                <a:gd name="T13" fmla="*/ 0 h 3"/>
                <a:gd name="T14" fmla="*/ 140 w 280"/>
                <a:gd name="T15" fmla="*/ 3 h 3"/>
                <a:gd name="T16" fmla="*/ 280 w 280"/>
                <a:gd name="T17" fmla="*/ 3 h 3"/>
                <a:gd name="T18" fmla="*/ 280 w 280"/>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 h="3">
                  <a:moveTo>
                    <a:pt x="0" y="0"/>
                  </a:moveTo>
                  <a:lnTo>
                    <a:pt x="0" y="0"/>
                  </a:lnTo>
                  <a:lnTo>
                    <a:pt x="0" y="3"/>
                  </a:lnTo>
                  <a:lnTo>
                    <a:pt x="0" y="3"/>
                  </a:lnTo>
                  <a:lnTo>
                    <a:pt x="0" y="0"/>
                  </a:lnTo>
                  <a:close/>
                  <a:moveTo>
                    <a:pt x="280" y="0"/>
                  </a:moveTo>
                  <a:lnTo>
                    <a:pt x="140" y="0"/>
                  </a:lnTo>
                  <a:lnTo>
                    <a:pt x="140" y="3"/>
                  </a:lnTo>
                  <a:lnTo>
                    <a:pt x="280" y="3"/>
                  </a:lnTo>
                  <a:lnTo>
                    <a:pt x="280" y="0"/>
                  </a:lnTo>
                  <a:close/>
                </a:path>
              </a:pathLst>
            </a:custGeom>
            <a:solidFill>
              <a:schemeClr val="bg1">
                <a:lumMod val="50000"/>
              </a:schemeClr>
            </a:solidFill>
            <a:ln>
              <a:noFill/>
            </a:ln>
            <a:extLst/>
          </p:spPr>
          <p:txBody>
            <a:bodyPr anchor="ctr"/>
            <a:lstStyle/>
            <a:p>
              <a:pPr algn="ctr"/>
              <a:endParaRPr/>
            </a:p>
          </p:txBody>
        </p:sp>
        <p:sp>
          <p:nvSpPr>
            <p:cNvPr id="40" name="Freeform: Shape 28"/>
            <p:cNvSpPr>
              <a:spLocks/>
            </p:cNvSpPr>
            <p:nvPr/>
          </p:nvSpPr>
          <p:spPr bwMode="auto">
            <a:xfrm>
              <a:off x="7548168" y="5737217"/>
              <a:ext cx="1504455" cy="16121"/>
            </a:xfrm>
            <a:custGeom>
              <a:avLst/>
              <a:gdLst>
                <a:gd name="T0" fmla="*/ 0 w 280"/>
                <a:gd name="T1" fmla="*/ 0 h 3"/>
                <a:gd name="T2" fmla="*/ 0 w 280"/>
                <a:gd name="T3" fmla="*/ 0 h 3"/>
                <a:gd name="T4" fmla="*/ 0 w 280"/>
                <a:gd name="T5" fmla="*/ 3 h 3"/>
                <a:gd name="T6" fmla="*/ 0 w 280"/>
                <a:gd name="T7" fmla="*/ 3 h 3"/>
                <a:gd name="T8" fmla="*/ 0 w 280"/>
                <a:gd name="T9" fmla="*/ 0 h 3"/>
                <a:gd name="T10" fmla="*/ 280 w 280"/>
                <a:gd name="T11" fmla="*/ 0 h 3"/>
                <a:gd name="T12" fmla="*/ 140 w 280"/>
                <a:gd name="T13" fmla="*/ 0 h 3"/>
                <a:gd name="T14" fmla="*/ 140 w 280"/>
                <a:gd name="T15" fmla="*/ 3 h 3"/>
                <a:gd name="T16" fmla="*/ 280 w 280"/>
                <a:gd name="T17" fmla="*/ 3 h 3"/>
                <a:gd name="T18" fmla="*/ 280 w 280"/>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 h="3">
                  <a:moveTo>
                    <a:pt x="0" y="0"/>
                  </a:moveTo>
                  <a:lnTo>
                    <a:pt x="0" y="0"/>
                  </a:lnTo>
                  <a:lnTo>
                    <a:pt x="0" y="3"/>
                  </a:lnTo>
                  <a:lnTo>
                    <a:pt x="0" y="3"/>
                  </a:lnTo>
                  <a:lnTo>
                    <a:pt x="0" y="0"/>
                  </a:lnTo>
                  <a:moveTo>
                    <a:pt x="280" y="0"/>
                  </a:moveTo>
                  <a:lnTo>
                    <a:pt x="140" y="0"/>
                  </a:lnTo>
                  <a:lnTo>
                    <a:pt x="140" y="3"/>
                  </a:lnTo>
                  <a:lnTo>
                    <a:pt x="280" y="3"/>
                  </a:lnTo>
                  <a:lnTo>
                    <a:pt x="280" y="0"/>
                  </a:lnTo>
                </a:path>
              </a:pathLst>
            </a:custGeom>
            <a:solidFill>
              <a:schemeClr val="bg1">
                <a:lumMod val="50000"/>
              </a:schemeClr>
            </a:solidFill>
            <a:ln>
              <a:noFill/>
            </a:ln>
            <a:extLst/>
          </p:spPr>
          <p:txBody>
            <a:bodyPr anchor="ctr"/>
            <a:lstStyle/>
            <a:p>
              <a:pPr algn="ctr"/>
              <a:endParaRPr/>
            </a:p>
          </p:txBody>
        </p:sp>
        <p:sp>
          <p:nvSpPr>
            <p:cNvPr id="41" name="Rectangle 29"/>
            <p:cNvSpPr>
              <a:spLocks/>
            </p:cNvSpPr>
            <p:nvPr/>
          </p:nvSpPr>
          <p:spPr bwMode="auto">
            <a:xfrm>
              <a:off x="7462199" y="5436326"/>
              <a:ext cx="1681767" cy="300891"/>
            </a:xfrm>
            <a:prstGeom prst="rect">
              <a:avLst/>
            </a:prstGeom>
            <a:solidFill>
              <a:schemeClr val="bg1">
                <a:lumMod val="85000"/>
              </a:schemeClr>
            </a:solidFill>
            <a:ln>
              <a:noFill/>
            </a:ln>
            <a:extLst/>
          </p:spPr>
          <p:txBody>
            <a:bodyPr anchor="ctr"/>
            <a:lstStyle/>
            <a:p>
              <a:pPr algn="ctr"/>
              <a:endParaRPr/>
            </a:p>
          </p:txBody>
        </p:sp>
        <p:sp>
          <p:nvSpPr>
            <p:cNvPr id="42" name="Rectangle 30"/>
            <p:cNvSpPr>
              <a:spLocks/>
            </p:cNvSpPr>
            <p:nvPr/>
          </p:nvSpPr>
          <p:spPr bwMode="auto">
            <a:xfrm>
              <a:off x="7462199" y="5436326"/>
              <a:ext cx="1681767" cy="300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 name="Freeform: Shape 31"/>
            <p:cNvSpPr>
              <a:spLocks/>
            </p:cNvSpPr>
            <p:nvPr/>
          </p:nvSpPr>
          <p:spPr bwMode="auto">
            <a:xfrm>
              <a:off x="7548168" y="5753335"/>
              <a:ext cx="752227" cy="865111"/>
            </a:xfrm>
            <a:custGeom>
              <a:avLst/>
              <a:gdLst>
                <a:gd name="T0" fmla="*/ 140 w 140"/>
                <a:gd name="T1" fmla="*/ 0 h 208"/>
                <a:gd name="T2" fmla="*/ 0 w 140"/>
                <a:gd name="T3" fmla="*/ 0 h 208"/>
                <a:gd name="T4" fmla="*/ 50 w 140"/>
                <a:gd name="T5" fmla="*/ 208 h 208"/>
                <a:gd name="T6" fmla="*/ 140 w 140"/>
                <a:gd name="T7" fmla="*/ 208 h 208"/>
                <a:gd name="T8" fmla="*/ 140 w 140"/>
                <a:gd name="T9" fmla="*/ 0 h 208"/>
              </a:gdLst>
              <a:ahLst/>
              <a:cxnLst>
                <a:cxn ang="0">
                  <a:pos x="T0" y="T1"/>
                </a:cxn>
                <a:cxn ang="0">
                  <a:pos x="T2" y="T3"/>
                </a:cxn>
                <a:cxn ang="0">
                  <a:pos x="T4" y="T5"/>
                </a:cxn>
                <a:cxn ang="0">
                  <a:pos x="T6" y="T7"/>
                </a:cxn>
                <a:cxn ang="0">
                  <a:pos x="T8" y="T9"/>
                </a:cxn>
              </a:cxnLst>
              <a:rect l="0" t="0" r="r" b="b"/>
              <a:pathLst>
                <a:path w="140" h="208">
                  <a:moveTo>
                    <a:pt x="140" y="0"/>
                  </a:moveTo>
                  <a:lnTo>
                    <a:pt x="0" y="0"/>
                  </a:lnTo>
                  <a:lnTo>
                    <a:pt x="50" y="208"/>
                  </a:lnTo>
                  <a:lnTo>
                    <a:pt x="140" y="208"/>
                  </a:lnTo>
                  <a:lnTo>
                    <a:pt x="140" y="0"/>
                  </a:lnTo>
                  <a:close/>
                </a:path>
              </a:pathLst>
            </a:custGeom>
            <a:solidFill>
              <a:schemeClr val="bg1">
                <a:lumMod val="75000"/>
              </a:schemeClr>
            </a:solidFill>
            <a:ln>
              <a:noFill/>
            </a:ln>
            <a:extLst/>
          </p:spPr>
          <p:txBody>
            <a:bodyPr anchor="ctr"/>
            <a:lstStyle/>
            <a:p>
              <a:pPr algn="ctr"/>
              <a:endParaRPr/>
            </a:p>
          </p:txBody>
        </p:sp>
        <p:sp>
          <p:nvSpPr>
            <p:cNvPr id="44" name="Freeform: Shape 32"/>
            <p:cNvSpPr>
              <a:spLocks/>
            </p:cNvSpPr>
            <p:nvPr/>
          </p:nvSpPr>
          <p:spPr bwMode="auto">
            <a:xfrm>
              <a:off x="7548168" y="5522858"/>
              <a:ext cx="752227" cy="1117595"/>
            </a:xfrm>
            <a:custGeom>
              <a:avLst/>
              <a:gdLst>
                <a:gd name="T0" fmla="*/ 140 w 140"/>
                <a:gd name="T1" fmla="*/ 0 h 208"/>
                <a:gd name="T2" fmla="*/ 0 w 140"/>
                <a:gd name="T3" fmla="*/ 0 h 208"/>
                <a:gd name="T4" fmla="*/ 50 w 140"/>
                <a:gd name="T5" fmla="*/ 208 h 208"/>
                <a:gd name="T6" fmla="*/ 140 w 140"/>
                <a:gd name="T7" fmla="*/ 208 h 208"/>
                <a:gd name="T8" fmla="*/ 140 w 140"/>
                <a:gd name="T9" fmla="*/ 0 h 208"/>
              </a:gdLst>
              <a:ahLst/>
              <a:cxnLst>
                <a:cxn ang="0">
                  <a:pos x="T0" y="T1"/>
                </a:cxn>
                <a:cxn ang="0">
                  <a:pos x="T2" y="T3"/>
                </a:cxn>
                <a:cxn ang="0">
                  <a:pos x="T4" y="T5"/>
                </a:cxn>
                <a:cxn ang="0">
                  <a:pos x="T6" y="T7"/>
                </a:cxn>
                <a:cxn ang="0">
                  <a:pos x="T8" y="T9"/>
                </a:cxn>
              </a:cxnLst>
              <a:rect l="0" t="0" r="r" b="b"/>
              <a:pathLst>
                <a:path w="140" h="208">
                  <a:moveTo>
                    <a:pt x="140" y="0"/>
                  </a:moveTo>
                  <a:lnTo>
                    <a:pt x="0" y="0"/>
                  </a:lnTo>
                  <a:lnTo>
                    <a:pt x="50" y="208"/>
                  </a:lnTo>
                  <a:lnTo>
                    <a:pt x="140" y="208"/>
                  </a:lnTo>
                  <a:lnTo>
                    <a:pt x="1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Rectangle 33"/>
            <p:cNvSpPr>
              <a:spLocks/>
            </p:cNvSpPr>
            <p:nvPr/>
          </p:nvSpPr>
          <p:spPr bwMode="auto">
            <a:xfrm>
              <a:off x="7548168" y="5737217"/>
              <a:ext cx="752227" cy="16121"/>
            </a:xfrm>
            <a:prstGeom prst="rect">
              <a:avLst/>
            </a:prstGeom>
            <a:solidFill>
              <a:schemeClr val="bg1">
                <a:lumMod val="50000"/>
              </a:schemeClr>
            </a:solidFill>
            <a:ln>
              <a:noFill/>
            </a:ln>
            <a:extLst/>
          </p:spPr>
          <p:txBody>
            <a:bodyPr anchor="ctr"/>
            <a:lstStyle/>
            <a:p>
              <a:pPr algn="ctr"/>
              <a:endParaRPr/>
            </a:p>
          </p:txBody>
        </p:sp>
        <p:sp>
          <p:nvSpPr>
            <p:cNvPr id="46" name="Rectangle 34"/>
            <p:cNvSpPr>
              <a:spLocks/>
            </p:cNvSpPr>
            <p:nvPr/>
          </p:nvSpPr>
          <p:spPr bwMode="auto">
            <a:xfrm>
              <a:off x="7548168" y="5737217"/>
              <a:ext cx="752227" cy="16121"/>
            </a:xfrm>
            <a:prstGeom prst="rect">
              <a:avLst/>
            </a:prstGeom>
            <a:solidFill>
              <a:schemeClr val="bg1">
                <a:lumMod val="50000"/>
              </a:schemeClr>
            </a:solidFill>
            <a:ln>
              <a:noFill/>
            </a:ln>
            <a:extLst/>
          </p:spPr>
          <p:txBody>
            <a:bodyPr anchor="ctr"/>
            <a:lstStyle/>
            <a:p>
              <a:pPr algn="ctr"/>
              <a:endParaRPr/>
            </a:p>
          </p:txBody>
        </p:sp>
        <p:sp>
          <p:nvSpPr>
            <p:cNvPr id="47" name="Freeform: Shape 35"/>
            <p:cNvSpPr>
              <a:spLocks/>
            </p:cNvSpPr>
            <p:nvPr/>
          </p:nvSpPr>
          <p:spPr bwMode="auto">
            <a:xfrm>
              <a:off x="7462199" y="5436326"/>
              <a:ext cx="838196" cy="300891"/>
            </a:xfrm>
            <a:custGeom>
              <a:avLst/>
              <a:gdLst>
                <a:gd name="T0" fmla="*/ 156 w 156"/>
                <a:gd name="T1" fmla="*/ 0 h 56"/>
                <a:gd name="T2" fmla="*/ 0 w 156"/>
                <a:gd name="T3" fmla="*/ 0 h 56"/>
                <a:gd name="T4" fmla="*/ 0 w 156"/>
                <a:gd name="T5" fmla="*/ 56 h 56"/>
                <a:gd name="T6" fmla="*/ 16 w 156"/>
                <a:gd name="T7" fmla="*/ 56 h 56"/>
                <a:gd name="T8" fmla="*/ 156 w 156"/>
                <a:gd name="T9" fmla="*/ 56 h 56"/>
                <a:gd name="T10" fmla="*/ 156 w 156"/>
                <a:gd name="T11" fmla="*/ 0 h 56"/>
              </a:gdLst>
              <a:ahLst/>
              <a:cxnLst>
                <a:cxn ang="0">
                  <a:pos x="T0" y="T1"/>
                </a:cxn>
                <a:cxn ang="0">
                  <a:pos x="T2" y="T3"/>
                </a:cxn>
                <a:cxn ang="0">
                  <a:pos x="T4" y="T5"/>
                </a:cxn>
                <a:cxn ang="0">
                  <a:pos x="T6" y="T7"/>
                </a:cxn>
                <a:cxn ang="0">
                  <a:pos x="T8" y="T9"/>
                </a:cxn>
                <a:cxn ang="0">
                  <a:pos x="T10" y="T11"/>
                </a:cxn>
              </a:cxnLst>
              <a:rect l="0" t="0" r="r" b="b"/>
              <a:pathLst>
                <a:path w="156" h="56">
                  <a:moveTo>
                    <a:pt x="156" y="0"/>
                  </a:moveTo>
                  <a:lnTo>
                    <a:pt x="0" y="0"/>
                  </a:lnTo>
                  <a:lnTo>
                    <a:pt x="0" y="56"/>
                  </a:lnTo>
                  <a:lnTo>
                    <a:pt x="16" y="56"/>
                  </a:lnTo>
                  <a:lnTo>
                    <a:pt x="156" y="56"/>
                  </a:lnTo>
                  <a:lnTo>
                    <a:pt x="156" y="0"/>
                  </a:lnTo>
                  <a:close/>
                </a:path>
              </a:pathLst>
            </a:custGeom>
            <a:solidFill>
              <a:schemeClr val="bg1">
                <a:lumMod val="75000"/>
              </a:schemeClr>
            </a:solidFill>
            <a:ln>
              <a:noFill/>
            </a:ln>
            <a:extLst/>
          </p:spPr>
          <p:txBody>
            <a:bodyPr anchor="ctr"/>
            <a:lstStyle/>
            <a:p>
              <a:pPr algn="ctr"/>
              <a:endParaRPr/>
            </a:p>
          </p:txBody>
        </p:sp>
        <p:sp>
          <p:nvSpPr>
            <p:cNvPr id="48" name="Freeform: Shape 36"/>
            <p:cNvSpPr>
              <a:spLocks/>
            </p:cNvSpPr>
            <p:nvPr/>
          </p:nvSpPr>
          <p:spPr bwMode="auto">
            <a:xfrm>
              <a:off x="7462199" y="5436326"/>
              <a:ext cx="838196" cy="300891"/>
            </a:xfrm>
            <a:custGeom>
              <a:avLst/>
              <a:gdLst>
                <a:gd name="T0" fmla="*/ 156 w 156"/>
                <a:gd name="T1" fmla="*/ 0 h 56"/>
                <a:gd name="T2" fmla="*/ 0 w 156"/>
                <a:gd name="T3" fmla="*/ 0 h 56"/>
                <a:gd name="T4" fmla="*/ 0 w 156"/>
                <a:gd name="T5" fmla="*/ 56 h 56"/>
                <a:gd name="T6" fmla="*/ 16 w 156"/>
                <a:gd name="T7" fmla="*/ 56 h 56"/>
                <a:gd name="T8" fmla="*/ 156 w 156"/>
                <a:gd name="T9" fmla="*/ 56 h 56"/>
                <a:gd name="T10" fmla="*/ 156 w 156"/>
                <a:gd name="T11" fmla="*/ 0 h 56"/>
              </a:gdLst>
              <a:ahLst/>
              <a:cxnLst>
                <a:cxn ang="0">
                  <a:pos x="T0" y="T1"/>
                </a:cxn>
                <a:cxn ang="0">
                  <a:pos x="T2" y="T3"/>
                </a:cxn>
                <a:cxn ang="0">
                  <a:pos x="T4" y="T5"/>
                </a:cxn>
                <a:cxn ang="0">
                  <a:pos x="T6" y="T7"/>
                </a:cxn>
                <a:cxn ang="0">
                  <a:pos x="T8" y="T9"/>
                </a:cxn>
                <a:cxn ang="0">
                  <a:pos x="T10" y="T11"/>
                </a:cxn>
              </a:cxnLst>
              <a:rect l="0" t="0" r="r" b="b"/>
              <a:pathLst>
                <a:path w="156" h="56">
                  <a:moveTo>
                    <a:pt x="156" y="0"/>
                  </a:moveTo>
                  <a:lnTo>
                    <a:pt x="0" y="0"/>
                  </a:lnTo>
                  <a:lnTo>
                    <a:pt x="0" y="56"/>
                  </a:lnTo>
                  <a:lnTo>
                    <a:pt x="16" y="56"/>
                  </a:lnTo>
                  <a:lnTo>
                    <a:pt x="156" y="56"/>
                  </a:lnTo>
                  <a:lnTo>
                    <a:pt x="15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51" name="组合 50"/>
          <p:cNvGrpSpPr/>
          <p:nvPr/>
        </p:nvGrpSpPr>
        <p:grpSpPr>
          <a:xfrm>
            <a:off x="1252443" y="2070631"/>
            <a:ext cx="703465" cy="703465"/>
            <a:chOff x="1646143" y="2197511"/>
            <a:chExt cx="703465" cy="703465"/>
          </a:xfrm>
        </p:grpSpPr>
        <p:sp>
          <p:nvSpPr>
            <p:cNvPr id="8" name="Rectangle 51"/>
            <p:cNvSpPr/>
            <p:nvPr/>
          </p:nvSpPr>
          <p:spPr>
            <a:xfrm>
              <a:off x="1646143" y="2197511"/>
              <a:ext cx="703465" cy="703465"/>
            </a:xfrm>
            <a:prstGeom prst="rect">
              <a:avLst/>
            </a:prstGeom>
            <a:solidFill>
              <a:schemeClr val="accent3"/>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Freeform: Shape 52"/>
            <p:cNvSpPr>
              <a:spLocks/>
            </p:cNvSpPr>
            <p:nvPr/>
          </p:nvSpPr>
          <p:spPr bwMode="auto">
            <a:xfrm>
              <a:off x="1752872" y="2294999"/>
              <a:ext cx="487818" cy="492911"/>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bg1"/>
            </a:solidFill>
            <a:ln>
              <a:noFill/>
            </a:ln>
          </p:spPr>
          <p:txBody>
            <a:bodyPr anchor="ctr"/>
            <a:lstStyle/>
            <a:p>
              <a:pPr algn="ctr"/>
              <a:endParaRPr/>
            </a:p>
          </p:txBody>
        </p:sp>
      </p:grpSp>
      <p:grpSp>
        <p:nvGrpSpPr>
          <p:cNvPr id="52" name="组合 51"/>
          <p:cNvGrpSpPr/>
          <p:nvPr/>
        </p:nvGrpSpPr>
        <p:grpSpPr>
          <a:xfrm>
            <a:off x="1252443" y="3375510"/>
            <a:ext cx="703465" cy="703465"/>
            <a:chOff x="1646143" y="3467107"/>
            <a:chExt cx="703465" cy="703465"/>
          </a:xfrm>
        </p:grpSpPr>
        <p:sp>
          <p:nvSpPr>
            <p:cNvPr id="10" name="Rectangle 54"/>
            <p:cNvSpPr/>
            <p:nvPr/>
          </p:nvSpPr>
          <p:spPr>
            <a:xfrm>
              <a:off x="1646143" y="3467107"/>
              <a:ext cx="703465" cy="703465"/>
            </a:xfrm>
            <a:prstGeom prst="rect">
              <a:avLst/>
            </a:prstGeom>
            <a:solidFill>
              <a:schemeClr val="accent6"/>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1" name="Group 55"/>
            <p:cNvGrpSpPr/>
            <p:nvPr/>
          </p:nvGrpSpPr>
          <p:grpSpPr>
            <a:xfrm>
              <a:off x="1787824" y="3655573"/>
              <a:ext cx="425250" cy="326953"/>
              <a:chOff x="2849564" y="3636963"/>
              <a:chExt cx="315912" cy="242888"/>
            </a:xfrm>
            <a:solidFill>
              <a:schemeClr val="bg1"/>
            </a:solidFill>
          </p:grpSpPr>
          <p:sp>
            <p:nvSpPr>
              <p:cNvPr id="18" name="Freeform: Shape 56"/>
              <p:cNvSpPr>
                <a:spLocks/>
              </p:cNvSpPr>
              <p:nvPr/>
            </p:nvSpPr>
            <p:spPr bwMode="auto">
              <a:xfrm>
                <a:off x="2849564" y="3671888"/>
                <a:ext cx="298450" cy="207963"/>
              </a:xfrm>
              <a:custGeom>
                <a:avLst/>
                <a:gdLst>
                  <a:gd name="T0" fmla="*/ 103 w 112"/>
                  <a:gd name="T1" fmla="*/ 78 h 78"/>
                  <a:gd name="T2" fmla="*/ 9 w 112"/>
                  <a:gd name="T3" fmla="*/ 78 h 78"/>
                  <a:gd name="T4" fmla="*/ 0 w 112"/>
                  <a:gd name="T5" fmla="*/ 69 h 78"/>
                  <a:gd name="T6" fmla="*/ 0 w 112"/>
                  <a:gd name="T7" fmla="*/ 8 h 78"/>
                  <a:gd name="T8" fmla="*/ 9 w 112"/>
                  <a:gd name="T9" fmla="*/ 0 h 78"/>
                  <a:gd name="T10" fmla="*/ 42 w 112"/>
                  <a:gd name="T11" fmla="*/ 0 h 78"/>
                  <a:gd name="T12" fmla="*/ 46 w 112"/>
                  <a:gd name="T13" fmla="*/ 4 h 78"/>
                  <a:gd name="T14" fmla="*/ 42 w 112"/>
                  <a:gd name="T15" fmla="*/ 8 h 78"/>
                  <a:gd name="T16" fmla="*/ 9 w 112"/>
                  <a:gd name="T17" fmla="*/ 8 h 78"/>
                  <a:gd name="T18" fmla="*/ 8 w 112"/>
                  <a:gd name="T19" fmla="*/ 8 h 78"/>
                  <a:gd name="T20" fmla="*/ 8 w 112"/>
                  <a:gd name="T21" fmla="*/ 69 h 78"/>
                  <a:gd name="T22" fmla="*/ 9 w 112"/>
                  <a:gd name="T23" fmla="*/ 70 h 78"/>
                  <a:gd name="T24" fmla="*/ 103 w 112"/>
                  <a:gd name="T25" fmla="*/ 70 h 78"/>
                  <a:gd name="T26" fmla="*/ 104 w 112"/>
                  <a:gd name="T27" fmla="*/ 69 h 78"/>
                  <a:gd name="T28" fmla="*/ 104 w 112"/>
                  <a:gd name="T29" fmla="*/ 43 h 78"/>
                  <a:gd name="T30" fmla="*/ 108 w 112"/>
                  <a:gd name="T31" fmla="*/ 39 h 78"/>
                  <a:gd name="T32" fmla="*/ 112 w 112"/>
                  <a:gd name="T33" fmla="*/ 43 h 78"/>
                  <a:gd name="T34" fmla="*/ 112 w 112"/>
                  <a:gd name="T35" fmla="*/ 69 h 78"/>
                  <a:gd name="T36" fmla="*/ 103 w 112"/>
                  <a:gd name="T3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78">
                    <a:moveTo>
                      <a:pt x="103" y="78"/>
                    </a:moveTo>
                    <a:cubicBezTo>
                      <a:pt x="9" y="78"/>
                      <a:pt x="9" y="78"/>
                      <a:pt x="9" y="78"/>
                    </a:cubicBezTo>
                    <a:cubicBezTo>
                      <a:pt x="4" y="78"/>
                      <a:pt x="0" y="74"/>
                      <a:pt x="0" y="69"/>
                    </a:cubicBezTo>
                    <a:cubicBezTo>
                      <a:pt x="0" y="8"/>
                      <a:pt x="0" y="8"/>
                      <a:pt x="0" y="8"/>
                    </a:cubicBezTo>
                    <a:cubicBezTo>
                      <a:pt x="0" y="4"/>
                      <a:pt x="4" y="0"/>
                      <a:pt x="9" y="0"/>
                    </a:cubicBezTo>
                    <a:cubicBezTo>
                      <a:pt x="42" y="0"/>
                      <a:pt x="42" y="0"/>
                      <a:pt x="42" y="0"/>
                    </a:cubicBezTo>
                    <a:cubicBezTo>
                      <a:pt x="44" y="0"/>
                      <a:pt x="46" y="1"/>
                      <a:pt x="46" y="4"/>
                    </a:cubicBezTo>
                    <a:cubicBezTo>
                      <a:pt x="46" y="6"/>
                      <a:pt x="44" y="8"/>
                      <a:pt x="42" y="8"/>
                    </a:cubicBezTo>
                    <a:cubicBezTo>
                      <a:pt x="9" y="8"/>
                      <a:pt x="9" y="8"/>
                      <a:pt x="9" y="8"/>
                    </a:cubicBezTo>
                    <a:cubicBezTo>
                      <a:pt x="8" y="8"/>
                      <a:pt x="8" y="8"/>
                      <a:pt x="8" y="8"/>
                    </a:cubicBezTo>
                    <a:cubicBezTo>
                      <a:pt x="8" y="69"/>
                      <a:pt x="8" y="69"/>
                      <a:pt x="8" y="69"/>
                    </a:cubicBezTo>
                    <a:cubicBezTo>
                      <a:pt x="8" y="70"/>
                      <a:pt x="8" y="70"/>
                      <a:pt x="9" y="70"/>
                    </a:cubicBezTo>
                    <a:cubicBezTo>
                      <a:pt x="103" y="70"/>
                      <a:pt x="103" y="70"/>
                      <a:pt x="103" y="70"/>
                    </a:cubicBezTo>
                    <a:cubicBezTo>
                      <a:pt x="103" y="70"/>
                      <a:pt x="104" y="70"/>
                      <a:pt x="104" y="69"/>
                    </a:cubicBezTo>
                    <a:cubicBezTo>
                      <a:pt x="104" y="43"/>
                      <a:pt x="104" y="43"/>
                      <a:pt x="104" y="43"/>
                    </a:cubicBezTo>
                    <a:cubicBezTo>
                      <a:pt x="104" y="41"/>
                      <a:pt x="105" y="39"/>
                      <a:pt x="108" y="39"/>
                    </a:cubicBezTo>
                    <a:cubicBezTo>
                      <a:pt x="110" y="39"/>
                      <a:pt x="112" y="41"/>
                      <a:pt x="112" y="43"/>
                    </a:cubicBezTo>
                    <a:cubicBezTo>
                      <a:pt x="112" y="69"/>
                      <a:pt x="112" y="69"/>
                      <a:pt x="112" y="69"/>
                    </a:cubicBezTo>
                    <a:cubicBezTo>
                      <a:pt x="112" y="74"/>
                      <a:pt x="108" y="78"/>
                      <a:pt x="103" y="78"/>
                    </a:cubicBezTo>
                    <a:close/>
                  </a:path>
                </a:pathLst>
              </a:custGeom>
              <a:grpFill/>
              <a:ln w="9525">
                <a:solidFill>
                  <a:schemeClr val="bg1"/>
                </a:solidFill>
                <a:round/>
                <a:headEnd/>
                <a:tailEnd/>
              </a:ln>
              <a:extLst/>
            </p:spPr>
            <p:txBody>
              <a:bodyPr anchor="ctr"/>
              <a:lstStyle/>
              <a:p>
                <a:pPr algn="ctr"/>
                <a:endParaRPr/>
              </a:p>
            </p:txBody>
          </p:sp>
          <p:sp>
            <p:nvSpPr>
              <p:cNvPr id="19" name="Freeform: Shape 57"/>
              <p:cNvSpPr>
                <a:spLocks/>
              </p:cNvSpPr>
              <p:nvPr/>
            </p:nvSpPr>
            <p:spPr bwMode="auto">
              <a:xfrm>
                <a:off x="2943226" y="3636963"/>
                <a:ext cx="222250" cy="200025"/>
              </a:xfrm>
              <a:custGeom>
                <a:avLst/>
                <a:gdLst>
                  <a:gd name="T0" fmla="*/ 46 w 83"/>
                  <a:gd name="T1" fmla="*/ 58 h 75"/>
                  <a:gd name="T2" fmla="*/ 83 w 83"/>
                  <a:gd name="T3" fmla="*/ 29 h 75"/>
                  <a:gd name="T4" fmla="*/ 46 w 83"/>
                  <a:gd name="T5" fmla="*/ 0 h 75"/>
                  <a:gd name="T6" fmla="*/ 46 w 83"/>
                  <a:gd name="T7" fmla="*/ 20 h 75"/>
                  <a:gd name="T8" fmla="*/ 0 w 83"/>
                  <a:gd name="T9" fmla="*/ 75 h 75"/>
                  <a:gd name="T10" fmla="*/ 46 w 83"/>
                  <a:gd name="T11" fmla="*/ 40 h 75"/>
                  <a:gd name="T12" fmla="*/ 46 w 83"/>
                  <a:gd name="T13" fmla="*/ 58 h 75"/>
                </a:gdLst>
                <a:ahLst/>
                <a:cxnLst>
                  <a:cxn ang="0">
                    <a:pos x="T0" y="T1"/>
                  </a:cxn>
                  <a:cxn ang="0">
                    <a:pos x="T2" y="T3"/>
                  </a:cxn>
                  <a:cxn ang="0">
                    <a:pos x="T4" y="T5"/>
                  </a:cxn>
                  <a:cxn ang="0">
                    <a:pos x="T6" y="T7"/>
                  </a:cxn>
                  <a:cxn ang="0">
                    <a:pos x="T8" y="T9"/>
                  </a:cxn>
                  <a:cxn ang="0">
                    <a:pos x="T10" y="T11"/>
                  </a:cxn>
                  <a:cxn ang="0">
                    <a:pos x="T12" y="T13"/>
                  </a:cxn>
                </a:cxnLst>
                <a:rect l="0" t="0" r="r" b="b"/>
                <a:pathLst>
                  <a:path w="83" h="75">
                    <a:moveTo>
                      <a:pt x="46" y="58"/>
                    </a:moveTo>
                    <a:cubicBezTo>
                      <a:pt x="83" y="29"/>
                      <a:pt x="83" y="29"/>
                      <a:pt x="83" y="29"/>
                    </a:cubicBezTo>
                    <a:cubicBezTo>
                      <a:pt x="46" y="0"/>
                      <a:pt x="46" y="0"/>
                      <a:pt x="46" y="0"/>
                    </a:cubicBezTo>
                    <a:cubicBezTo>
                      <a:pt x="46" y="20"/>
                      <a:pt x="46" y="20"/>
                      <a:pt x="46" y="20"/>
                    </a:cubicBezTo>
                    <a:cubicBezTo>
                      <a:pt x="10" y="21"/>
                      <a:pt x="0" y="38"/>
                      <a:pt x="0" y="75"/>
                    </a:cubicBezTo>
                    <a:cubicBezTo>
                      <a:pt x="15" y="43"/>
                      <a:pt x="30" y="41"/>
                      <a:pt x="46" y="40"/>
                    </a:cubicBezTo>
                    <a:cubicBezTo>
                      <a:pt x="46" y="58"/>
                      <a:pt x="46" y="58"/>
                      <a:pt x="46" y="58"/>
                    </a:cubicBezTo>
                    <a:close/>
                  </a:path>
                </a:pathLst>
              </a:custGeom>
              <a:grpFill/>
              <a:ln w="9525">
                <a:solidFill>
                  <a:schemeClr val="bg1"/>
                </a:solidFill>
                <a:round/>
                <a:headEnd/>
                <a:tailEnd/>
              </a:ln>
              <a:extLst/>
            </p:spPr>
            <p:txBody>
              <a:bodyPr anchor="ctr"/>
              <a:lstStyle/>
              <a:p>
                <a:pPr algn="ctr"/>
                <a:endParaRPr/>
              </a:p>
            </p:txBody>
          </p:sp>
        </p:grpSp>
      </p:grpSp>
      <p:pic>
        <p:nvPicPr>
          <p:cNvPr id="54" name="图片 53"/>
          <p:cNvPicPr>
            <a:picLocks noChangeAspect="1"/>
          </p:cNvPicPr>
          <p:nvPr/>
        </p:nvPicPr>
        <p:blipFill rotWithShape="1">
          <a:blip r:embed="rId3" cstate="print">
            <a:extLst>
              <a:ext uri="{28A0092B-C50C-407E-A947-70E740481C1C}">
                <a14:useLocalDpi xmlns:a14="http://schemas.microsoft.com/office/drawing/2010/main" val="0"/>
              </a:ext>
            </a:extLst>
          </a:blip>
          <a:srcRect l="28455" t="54789"/>
          <a:stretch/>
        </p:blipFill>
        <p:spPr>
          <a:xfrm>
            <a:off x="0" y="0"/>
            <a:ext cx="2335600" cy="1450707"/>
          </a:xfrm>
          <a:prstGeom prst="rect">
            <a:avLst/>
          </a:prstGeom>
        </p:spPr>
      </p:pic>
      <p:grpSp>
        <p:nvGrpSpPr>
          <p:cNvPr id="55" name="组合 54"/>
          <p:cNvGrpSpPr/>
          <p:nvPr/>
        </p:nvGrpSpPr>
        <p:grpSpPr>
          <a:xfrm>
            <a:off x="2078491" y="342497"/>
            <a:ext cx="7733165" cy="813956"/>
            <a:chOff x="7713252" y="2185443"/>
            <a:chExt cx="7733165" cy="813956"/>
          </a:xfrm>
        </p:grpSpPr>
        <p:sp>
          <p:nvSpPr>
            <p:cNvPr id="56" name="文本框 55"/>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57" name="文本框 56"/>
            <p:cNvSpPr txBox="1"/>
            <p:nvPr/>
          </p:nvSpPr>
          <p:spPr>
            <a:xfrm>
              <a:off x="7713252" y="2630067"/>
              <a:ext cx="7733165" cy="36933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prstClr val="white">
                      <a:lumMod val="75000"/>
                    </a:prstClr>
                  </a:solidFill>
                  <a:effectLst/>
                  <a:uLnTx/>
                  <a:uFillTx/>
                  <a:latin typeface="微软雅黑"/>
                  <a:ea typeface="微软雅黑"/>
                  <a:cs typeface="+mn-cs"/>
                </a:rPr>
                <a:t>fieldprint</a:t>
              </a:r>
              <a:endPar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endParaRPr>
            </a:p>
          </p:txBody>
        </p:sp>
      </p:grpSp>
      <p:sp>
        <p:nvSpPr>
          <p:cNvPr id="59" name="矩形 58"/>
          <p:cNvSpPr/>
          <p:nvPr/>
        </p:nvSpPr>
        <p:spPr>
          <a:xfrm>
            <a:off x="2068966" y="2083928"/>
            <a:ext cx="518725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61" name="矩形 60"/>
          <p:cNvSpPr/>
          <p:nvPr/>
        </p:nvSpPr>
        <p:spPr>
          <a:xfrm>
            <a:off x="2068966" y="3385770"/>
            <a:ext cx="518725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62" name="矩形 61"/>
          <p:cNvSpPr/>
          <p:nvPr/>
        </p:nvSpPr>
        <p:spPr>
          <a:xfrm>
            <a:off x="2068966" y="4688756"/>
            <a:ext cx="518725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94280137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additive="base">
                                        <p:cTn id="12" dur="500"/>
                                        <p:tgtEl>
                                          <p:spTgt spid="55"/>
                                        </p:tgtEl>
                                        <p:attrNameLst>
                                          <p:attrName>ppt_x</p:attrName>
                                        </p:attrNameLst>
                                      </p:cBhvr>
                                      <p:tavLst>
                                        <p:tav tm="0">
                                          <p:val>
                                            <p:strVal val="#ppt_x-#ppt_w*1.125000"/>
                                          </p:val>
                                        </p:tav>
                                        <p:tav tm="100000">
                                          <p:val>
                                            <p:strVal val="#ppt_x"/>
                                          </p:val>
                                        </p:tav>
                                      </p:tavLst>
                                    </p:anim>
                                    <p:animEffect transition="in" filter="wipe(right)">
                                      <p:cBhvr>
                                        <p:cTn id="13" dur="500"/>
                                        <p:tgtEl>
                                          <p:spTgt spid="55"/>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Effect transition="in" filter="fade">
                                      <p:cBhvr>
                                        <p:cTn id="25" dur="500"/>
                                        <p:tgtEl>
                                          <p:spTgt spid="51"/>
                                        </p:tgtEl>
                                      </p:cBhvr>
                                    </p:animEffect>
                                  </p:childTnLst>
                                </p:cTn>
                              </p:par>
                              <p:par>
                                <p:cTn id="26" presetID="53" presetClass="entr" presetSubtype="16" fill="hold" nodeType="with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p:cTn id="28" dur="500" fill="hold"/>
                                        <p:tgtEl>
                                          <p:spTgt spid="52"/>
                                        </p:tgtEl>
                                        <p:attrNameLst>
                                          <p:attrName>ppt_w</p:attrName>
                                        </p:attrNameLst>
                                      </p:cBhvr>
                                      <p:tavLst>
                                        <p:tav tm="0">
                                          <p:val>
                                            <p:fltVal val="0"/>
                                          </p:val>
                                        </p:tav>
                                        <p:tav tm="100000">
                                          <p:val>
                                            <p:strVal val="#ppt_w"/>
                                          </p:val>
                                        </p:tav>
                                      </p:tavLst>
                                    </p:anim>
                                    <p:anim calcmode="lin" valueType="num">
                                      <p:cBhvr>
                                        <p:cTn id="29" dur="500" fill="hold"/>
                                        <p:tgtEl>
                                          <p:spTgt spid="52"/>
                                        </p:tgtEl>
                                        <p:attrNameLst>
                                          <p:attrName>ppt_h</p:attrName>
                                        </p:attrNameLst>
                                      </p:cBhvr>
                                      <p:tavLst>
                                        <p:tav tm="0">
                                          <p:val>
                                            <p:fltVal val="0"/>
                                          </p:val>
                                        </p:tav>
                                        <p:tav tm="100000">
                                          <p:val>
                                            <p:strVal val="#ppt_h"/>
                                          </p:val>
                                        </p:tav>
                                      </p:tavLst>
                                    </p:anim>
                                    <p:animEffect transition="in" filter="fade">
                                      <p:cBhvr>
                                        <p:cTn id="30" dur="500"/>
                                        <p:tgtEl>
                                          <p:spTgt spid="52"/>
                                        </p:tgtEl>
                                      </p:cBhvr>
                                    </p:animEffect>
                                  </p:childTnLst>
                                </p:cTn>
                              </p:par>
                              <p:par>
                                <p:cTn id="31" presetID="53" presetClass="entr" presetSubtype="16" fill="hold" nodeType="withEffect">
                                  <p:stCondLst>
                                    <p:cond delay="0"/>
                                  </p:stCondLst>
                                  <p:childTnLst>
                                    <p:set>
                                      <p:cBhvr>
                                        <p:cTn id="32" dur="1" fill="hold">
                                          <p:stCondLst>
                                            <p:cond delay="0"/>
                                          </p:stCondLst>
                                        </p:cTn>
                                        <p:tgtEl>
                                          <p:spTgt spid="53"/>
                                        </p:tgtEl>
                                        <p:attrNameLst>
                                          <p:attrName>style.visibility</p:attrName>
                                        </p:attrNameLst>
                                      </p:cBhvr>
                                      <p:to>
                                        <p:strVal val="visible"/>
                                      </p:to>
                                    </p:set>
                                    <p:anim calcmode="lin" valueType="num">
                                      <p:cBhvr>
                                        <p:cTn id="33" dur="500" fill="hold"/>
                                        <p:tgtEl>
                                          <p:spTgt spid="53"/>
                                        </p:tgtEl>
                                        <p:attrNameLst>
                                          <p:attrName>ppt_w</p:attrName>
                                        </p:attrNameLst>
                                      </p:cBhvr>
                                      <p:tavLst>
                                        <p:tav tm="0">
                                          <p:val>
                                            <p:fltVal val="0"/>
                                          </p:val>
                                        </p:tav>
                                        <p:tav tm="100000">
                                          <p:val>
                                            <p:strVal val="#ppt_w"/>
                                          </p:val>
                                        </p:tav>
                                      </p:tavLst>
                                    </p:anim>
                                    <p:anim calcmode="lin" valueType="num">
                                      <p:cBhvr>
                                        <p:cTn id="34" dur="500" fill="hold"/>
                                        <p:tgtEl>
                                          <p:spTgt spid="53"/>
                                        </p:tgtEl>
                                        <p:attrNameLst>
                                          <p:attrName>ppt_h</p:attrName>
                                        </p:attrNameLst>
                                      </p:cBhvr>
                                      <p:tavLst>
                                        <p:tav tm="0">
                                          <p:val>
                                            <p:fltVal val="0"/>
                                          </p:val>
                                        </p:tav>
                                        <p:tav tm="100000">
                                          <p:val>
                                            <p:strVal val="#ppt_h"/>
                                          </p:val>
                                        </p:tav>
                                      </p:tavLst>
                                    </p:anim>
                                    <p:animEffect transition="in" filter="fade">
                                      <p:cBhvr>
                                        <p:cTn id="35" dur="500"/>
                                        <p:tgtEl>
                                          <p:spTgt spid="53"/>
                                        </p:tgtEl>
                                      </p:cBhvr>
                                    </p:animEffect>
                                  </p:childTnLst>
                                </p:cTn>
                              </p:par>
                            </p:childTnLst>
                          </p:cTn>
                        </p:par>
                        <p:par>
                          <p:cTn id="36" fill="hold">
                            <p:stCondLst>
                              <p:cond delay="2500"/>
                            </p:stCondLst>
                            <p:childTnLst>
                              <p:par>
                                <p:cTn id="37" presetID="12" presetClass="entr" presetSubtype="8" fill="hold" grpId="0" nodeType="after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additive="base">
                                        <p:cTn id="39" dur="500"/>
                                        <p:tgtEl>
                                          <p:spTgt spid="59"/>
                                        </p:tgtEl>
                                        <p:attrNameLst>
                                          <p:attrName>ppt_x</p:attrName>
                                        </p:attrNameLst>
                                      </p:cBhvr>
                                      <p:tavLst>
                                        <p:tav tm="0">
                                          <p:val>
                                            <p:strVal val="#ppt_x-#ppt_w*1.125000"/>
                                          </p:val>
                                        </p:tav>
                                        <p:tav tm="100000">
                                          <p:val>
                                            <p:strVal val="#ppt_x"/>
                                          </p:val>
                                        </p:tav>
                                      </p:tavLst>
                                    </p:anim>
                                    <p:animEffect transition="in" filter="wipe(right)">
                                      <p:cBhvr>
                                        <p:cTn id="40" dur="500"/>
                                        <p:tgtEl>
                                          <p:spTgt spid="59"/>
                                        </p:tgtEl>
                                      </p:cBhvr>
                                    </p:animEffect>
                                  </p:childTnLst>
                                </p:cTn>
                              </p:par>
                            </p:childTnLst>
                          </p:cTn>
                        </p:par>
                        <p:par>
                          <p:cTn id="41" fill="hold">
                            <p:stCondLst>
                              <p:cond delay="3000"/>
                            </p:stCondLst>
                            <p:childTnLst>
                              <p:par>
                                <p:cTn id="42" presetID="12" presetClass="entr" presetSubtype="8" fill="hold" grpId="0" nodeType="after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additive="base">
                                        <p:cTn id="44" dur="500"/>
                                        <p:tgtEl>
                                          <p:spTgt spid="61"/>
                                        </p:tgtEl>
                                        <p:attrNameLst>
                                          <p:attrName>ppt_x</p:attrName>
                                        </p:attrNameLst>
                                      </p:cBhvr>
                                      <p:tavLst>
                                        <p:tav tm="0">
                                          <p:val>
                                            <p:strVal val="#ppt_x-#ppt_w*1.125000"/>
                                          </p:val>
                                        </p:tav>
                                        <p:tav tm="100000">
                                          <p:val>
                                            <p:strVal val="#ppt_x"/>
                                          </p:val>
                                        </p:tav>
                                      </p:tavLst>
                                    </p:anim>
                                    <p:animEffect transition="in" filter="wipe(right)">
                                      <p:cBhvr>
                                        <p:cTn id="45" dur="500"/>
                                        <p:tgtEl>
                                          <p:spTgt spid="61"/>
                                        </p:tgtEl>
                                      </p:cBhvr>
                                    </p:animEffect>
                                  </p:childTnLst>
                                </p:cTn>
                              </p:par>
                            </p:childTnLst>
                          </p:cTn>
                        </p:par>
                        <p:par>
                          <p:cTn id="46" fill="hold">
                            <p:stCondLst>
                              <p:cond delay="3500"/>
                            </p:stCondLst>
                            <p:childTnLst>
                              <p:par>
                                <p:cTn id="47" presetID="12" presetClass="entr" presetSubtype="8" fill="hold" grpId="0" nodeType="afterEffect">
                                  <p:stCondLst>
                                    <p:cond delay="0"/>
                                  </p:stCondLst>
                                  <p:childTnLst>
                                    <p:set>
                                      <p:cBhvr>
                                        <p:cTn id="48" dur="1" fill="hold">
                                          <p:stCondLst>
                                            <p:cond delay="0"/>
                                          </p:stCondLst>
                                        </p:cTn>
                                        <p:tgtEl>
                                          <p:spTgt spid="62"/>
                                        </p:tgtEl>
                                        <p:attrNameLst>
                                          <p:attrName>style.visibility</p:attrName>
                                        </p:attrNameLst>
                                      </p:cBhvr>
                                      <p:to>
                                        <p:strVal val="visible"/>
                                      </p:to>
                                    </p:set>
                                    <p:anim calcmode="lin" valueType="num">
                                      <p:cBhvr additive="base">
                                        <p:cTn id="49" dur="500"/>
                                        <p:tgtEl>
                                          <p:spTgt spid="62"/>
                                        </p:tgtEl>
                                        <p:attrNameLst>
                                          <p:attrName>ppt_x</p:attrName>
                                        </p:attrNameLst>
                                      </p:cBhvr>
                                      <p:tavLst>
                                        <p:tav tm="0">
                                          <p:val>
                                            <p:strVal val="#ppt_x-#ppt_w*1.125000"/>
                                          </p:val>
                                        </p:tav>
                                        <p:tav tm="100000">
                                          <p:val>
                                            <p:strVal val="#ppt_x"/>
                                          </p:val>
                                        </p:tav>
                                      </p:tavLst>
                                    </p:anim>
                                    <p:animEffect transition="in" filter="wipe(right)">
                                      <p:cBhvr>
                                        <p:cTn id="5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1" grpId="0"/>
      <p:bldP spid="62"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6" name="Straight Connector 24"/>
          <p:cNvCxnSpPr/>
          <p:nvPr/>
        </p:nvCxnSpPr>
        <p:spPr>
          <a:xfrm flipH="1">
            <a:off x="7083310" y="4451429"/>
            <a:ext cx="0" cy="909403"/>
          </a:xfrm>
          <a:prstGeom prst="line">
            <a:avLst/>
          </a:prstGeom>
          <a:solidFill>
            <a:schemeClr val="accent2"/>
          </a:solidFill>
          <a:ln w="28575">
            <a:solidFill>
              <a:schemeClr val="accent4"/>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4915124" y="2610445"/>
            <a:ext cx="2368197" cy="2023269"/>
            <a:chOff x="4886249" y="2610445"/>
            <a:chExt cx="2368197" cy="2023269"/>
          </a:xfrm>
        </p:grpSpPr>
        <p:grpSp>
          <p:nvGrpSpPr>
            <p:cNvPr id="4" name="Group 23"/>
            <p:cNvGrpSpPr/>
            <p:nvPr/>
          </p:nvGrpSpPr>
          <p:grpSpPr>
            <a:xfrm>
              <a:off x="4886249" y="2610445"/>
              <a:ext cx="2368197" cy="2023269"/>
              <a:chOff x="4959300" y="2424610"/>
              <a:chExt cx="2368197" cy="2023269"/>
            </a:xfrm>
          </p:grpSpPr>
          <p:sp>
            <p:nvSpPr>
              <p:cNvPr id="27" name="Flowchart: Decision 2"/>
              <p:cNvSpPr/>
              <p:nvPr/>
            </p:nvSpPr>
            <p:spPr>
              <a:xfrm rot="16200000">
                <a:off x="4585374" y="2841436"/>
                <a:ext cx="1922982" cy="1175129"/>
              </a:xfrm>
              <a:prstGeom prst="flowChartDecision">
                <a:avLst/>
              </a:prstGeom>
              <a:solidFill>
                <a:schemeClr val="accent1"/>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Parallelogram 13"/>
              <p:cNvSpPr/>
              <p:nvPr/>
            </p:nvSpPr>
            <p:spPr>
              <a:xfrm rot="10800000" flipV="1">
                <a:off x="5645399" y="2424610"/>
                <a:ext cx="1682098" cy="961491"/>
              </a:xfrm>
              <a:prstGeom prst="parallelogram">
                <a:avLst>
                  <a:gd name="adj" fmla="val 61067"/>
                </a:avLst>
              </a:prstGeom>
              <a:solidFill>
                <a:schemeClr val="accent2"/>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Parallelogram 11"/>
              <p:cNvSpPr/>
              <p:nvPr/>
            </p:nvSpPr>
            <p:spPr>
              <a:xfrm>
                <a:off x="5631110" y="3486388"/>
                <a:ext cx="1682098" cy="961491"/>
              </a:xfrm>
              <a:prstGeom prst="parallelogram">
                <a:avLst>
                  <a:gd name="adj" fmla="val 61067"/>
                </a:avLst>
              </a:prstGeom>
              <a:solidFill>
                <a:schemeClr val="accent4"/>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0" name="Freeform: Shape 31"/>
            <p:cNvSpPr>
              <a:spLocks/>
            </p:cNvSpPr>
            <p:nvPr/>
          </p:nvSpPr>
          <p:spPr bwMode="auto">
            <a:xfrm>
              <a:off x="6185346" y="2877824"/>
              <a:ext cx="427524" cy="426732"/>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a:extLst/>
          </p:spPr>
          <p:txBody>
            <a:bodyPr anchor="ctr"/>
            <a:lstStyle/>
            <a:p>
              <a:pPr algn="ctr"/>
              <a:endParaRPr/>
            </a:p>
          </p:txBody>
        </p:sp>
        <p:sp>
          <p:nvSpPr>
            <p:cNvPr id="11" name="Freeform: Shape 32"/>
            <p:cNvSpPr>
              <a:spLocks/>
            </p:cNvSpPr>
            <p:nvPr/>
          </p:nvSpPr>
          <p:spPr bwMode="auto">
            <a:xfrm>
              <a:off x="5245522" y="3394401"/>
              <a:ext cx="491908" cy="404306"/>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a:extLst/>
          </p:spPr>
          <p:txBody>
            <a:bodyPr anchor="ctr"/>
            <a:lstStyle/>
            <a:p>
              <a:pPr algn="ctr"/>
              <a:endParaRPr/>
            </a:p>
          </p:txBody>
        </p:sp>
        <p:sp>
          <p:nvSpPr>
            <p:cNvPr id="12" name="Freeform: Shape 33"/>
            <p:cNvSpPr>
              <a:spLocks/>
            </p:cNvSpPr>
            <p:nvPr/>
          </p:nvSpPr>
          <p:spPr bwMode="auto">
            <a:xfrm>
              <a:off x="6191523" y="3931697"/>
              <a:ext cx="459244" cy="442542"/>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a:extLst/>
          </p:spPr>
          <p:txBody>
            <a:bodyPr anchor="ctr"/>
            <a:lstStyle/>
            <a:p>
              <a:pPr algn="ctr"/>
              <a:endParaRPr/>
            </a:p>
          </p:txBody>
        </p:sp>
      </p:grpSp>
      <p:cxnSp>
        <p:nvCxnSpPr>
          <p:cNvPr id="13" name="Straight Connector 30"/>
          <p:cNvCxnSpPr/>
          <p:nvPr/>
        </p:nvCxnSpPr>
        <p:spPr>
          <a:xfrm rot="16200000" flipH="1">
            <a:off x="4330279" y="2939700"/>
            <a:ext cx="0" cy="909403"/>
          </a:xfrm>
          <a:prstGeom prst="line">
            <a:avLst/>
          </a:prstGeom>
          <a:solidFill>
            <a:schemeClr val="accent2"/>
          </a:solidFill>
          <a:ln w="28575">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Straight Connector 12"/>
          <p:cNvCxnSpPr/>
          <p:nvPr/>
        </p:nvCxnSpPr>
        <p:spPr>
          <a:xfrm rot="16200000" flipH="1">
            <a:off x="7447962" y="2155743"/>
            <a:ext cx="0" cy="909403"/>
          </a:xfrm>
          <a:prstGeom prst="line">
            <a:avLst/>
          </a:prstGeom>
          <a:solidFill>
            <a:schemeClr val="accent2"/>
          </a:solidFill>
          <a:ln w="28575">
            <a:solidFill>
              <a:schemeClr val="accent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30" name="图片 29"/>
          <p:cNvPicPr>
            <a:picLocks noChangeAspect="1"/>
          </p:cNvPicPr>
          <p:nvPr/>
        </p:nvPicPr>
        <p:blipFill rotWithShape="1">
          <a:blip r:embed="rId3" cstate="print">
            <a:extLst>
              <a:ext uri="{28A0092B-C50C-407E-A947-70E740481C1C}">
                <a14:useLocalDpi xmlns:a14="http://schemas.microsoft.com/office/drawing/2010/main" val="0"/>
              </a:ext>
            </a:extLst>
          </a:blip>
          <a:srcRect l="28455" t="54789"/>
          <a:stretch/>
        </p:blipFill>
        <p:spPr>
          <a:xfrm>
            <a:off x="0" y="0"/>
            <a:ext cx="2335600" cy="1450707"/>
          </a:xfrm>
          <a:prstGeom prst="rect">
            <a:avLst/>
          </a:prstGeom>
        </p:spPr>
      </p:pic>
      <p:grpSp>
        <p:nvGrpSpPr>
          <p:cNvPr id="31" name="组合 30"/>
          <p:cNvGrpSpPr/>
          <p:nvPr/>
        </p:nvGrpSpPr>
        <p:grpSpPr>
          <a:xfrm>
            <a:off x="2078491" y="342497"/>
            <a:ext cx="7733165" cy="813956"/>
            <a:chOff x="7713252" y="2185443"/>
            <a:chExt cx="7733165" cy="813956"/>
          </a:xfrm>
        </p:grpSpPr>
        <p:sp>
          <p:nvSpPr>
            <p:cNvPr id="32" name="文本框 31"/>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33" name="文本框 32"/>
            <p:cNvSpPr txBox="1"/>
            <p:nvPr/>
          </p:nvSpPr>
          <p:spPr>
            <a:xfrm>
              <a:off x="7713252" y="2630067"/>
              <a:ext cx="7733165" cy="36933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prstClr val="white">
                      <a:lumMod val="75000"/>
                    </a:prstClr>
                  </a:solidFill>
                  <a:effectLst/>
                  <a:uLnTx/>
                  <a:uFillTx/>
                  <a:latin typeface="微软雅黑"/>
                  <a:ea typeface="微软雅黑"/>
                  <a:cs typeface="+mn-cs"/>
                </a:rPr>
                <a:t>fieldprint</a:t>
              </a:r>
              <a:endPar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endParaRPr>
            </a:p>
          </p:txBody>
        </p:sp>
      </p:grpSp>
      <p:grpSp>
        <p:nvGrpSpPr>
          <p:cNvPr id="34" name="组合 33"/>
          <p:cNvGrpSpPr/>
          <p:nvPr/>
        </p:nvGrpSpPr>
        <p:grpSpPr>
          <a:xfrm>
            <a:off x="8033782" y="2128325"/>
            <a:ext cx="3283506" cy="1309454"/>
            <a:chOff x="874713" y="3236288"/>
            <a:chExt cx="3283506" cy="1309454"/>
          </a:xfrm>
        </p:grpSpPr>
        <p:sp>
          <p:nvSpPr>
            <p:cNvPr id="35" name="矩形 34"/>
            <p:cNvSpPr/>
            <p:nvPr/>
          </p:nvSpPr>
          <p:spPr>
            <a:xfrm>
              <a:off x="874713" y="3677812"/>
              <a:ext cx="328350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6" name="矩形 35"/>
            <p:cNvSpPr/>
            <p:nvPr/>
          </p:nvSpPr>
          <p:spPr>
            <a:xfrm>
              <a:off x="874713" y="3236288"/>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37" name="组合 36"/>
          <p:cNvGrpSpPr/>
          <p:nvPr/>
        </p:nvGrpSpPr>
        <p:grpSpPr>
          <a:xfrm>
            <a:off x="7447962" y="4576327"/>
            <a:ext cx="3283506" cy="1309454"/>
            <a:chOff x="874713" y="3236288"/>
            <a:chExt cx="3283506" cy="1309454"/>
          </a:xfrm>
        </p:grpSpPr>
        <p:sp>
          <p:nvSpPr>
            <p:cNvPr id="38" name="矩形 37"/>
            <p:cNvSpPr/>
            <p:nvPr/>
          </p:nvSpPr>
          <p:spPr>
            <a:xfrm>
              <a:off x="874713" y="3677812"/>
              <a:ext cx="328350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9" name="矩形 38"/>
            <p:cNvSpPr/>
            <p:nvPr/>
          </p:nvSpPr>
          <p:spPr>
            <a:xfrm>
              <a:off x="874713" y="3236288"/>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40" name="组合 39"/>
          <p:cNvGrpSpPr/>
          <p:nvPr/>
        </p:nvGrpSpPr>
        <p:grpSpPr>
          <a:xfrm>
            <a:off x="1019279" y="3152033"/>
            <a:ext cx="3283506" cy="1309454"/>
            <a:chOff x="874713" y="3236288"/>
            <a:chExt cx="3283506" cy="1309454"/>
          </a:xfrm>
        </p:grpSpPr>
        <p:sp>
          <p:nvSpPr>
            <p:cNvPr id="41" name="矩形 40"/>
            <p:cNvSpPr/>
            <p:nvPr/>
          </p:nvSpPr>
          <p:spPr>
            <a:xfrm>
              <a:off x="874713" y="3677812"/>
              <a:ext cx="328350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42" name="矩形 41"/>
            <p:cNvSpPr/>
            <p:nvPr/>
          </p:nvSpPr>
          <p:spPr>
            <a:xfrm>
              <a:off x="874713" y="3236288"/>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spTree>
    <p:extLst>
      <p:ext uri="{BB962C8B-B14F-4D97-AF65-F5344CB8AC3E}">
        <p14:creationId xmlns:p14="http://schemas.microsoft.com/office/powerpoint/2010/main" val="12146653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p:tgtEl>
                                          <p:spTgt spid="31"/>
                                        </p:tgtEl>
                                        <p:attrNameLst>
                                          <p:attrName>ppt_x</p:attrName>
                                        </p:attrNameLst>
                                      </p:cBhvr>
                                      <p:tavLst>
                                        <p:tav tm="0">
                                          <p:val>
                                            <p:strVal val="#ppt_x-#ppt_w*1.125000"/>
                                          </p:val>
                                        </p:tav>
                                        <p:tav tm="100000">
                                          <p:val>
                                            <p:strVal val="#ppt_x"/>
                                          </p:val>
                                        </p:tav>
                                      </p:tavLst>
                                    </p:anim>
                                    <p:animEffect transition="in" filter="wipe(right)">
                                      <p:cBhvr>
                                        <p:cTn id="13" dur="500"/>
                                        <p:tgtEl>
                                          <p:spTgt spid="31"/>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1000" fill="hold"/>
                                        <p:tgtEl>
                                          <p:spTgt spid="29"/>
                                        </p:tgtEl>
                                        <p:attrNameLst>
                                          <p:attrName>ppt_w</p:attrName>
                                        </p:attrNameLst>
                                      </p:cBhvr>
                                      <p:tavLst>
                                        <p:tav tm="0">
                                          <p:val>
                                            <p:fltVal val="0"/>
                                          </p:val>
                                        </p:tav>
                                        <p:tav tm="100000">
                                          <p:val>
                                            <p:strVal val="#ppt_w"/>
                                          </p:val>
                                        </p:tav>
                                      </p:tavLst>
                                    </p:anim>
                                    <p:anim calcmode="lin" valueType="num">
                                      <p:cBhvr>
                                        <p:cTn id="18" dur="1000" fill="hold"/>
                                        <p:tgtEl>
                                          <p:spTgt spid="29"/>
                                        </p:tgtEl>
                                        <p:attrNameLst>
                                          <p:attrName>ppt_h</p:attrName>
                                        </p:attrNameLst>
                                      </p:cBhvr>
                                      <p:tavLst>
                                        <p:tav tm="0">
                                          <p:val>
                                            <p:fltVal val="0"/>
                                          </p:val>
                                        </p:tav>
                                        <p:tav tm="100000">
                                          <p:val>
                                            <p:strVal val="#ppt_h"/>
                                          </p:val>
                                        </p:tav>
                                      </p:tavLst>
                                    </p:anim>
                                    <p:anim calcmode="lin" valueType="num">
                                      <p:cBhvr>
                                        <p:cTn id="19" dur="1000" fill="hold"/>
                                        <p:tgtEl>
                                          <p:spTgt spid="29"/>
                                        </p:tgtEl>
                                        <p:attrNameLst>
                                          <p:attrName>style.rotation</p:attrName>
                                        </p:attrNameLst>
                                      </p:cBhvr>
                                      <p:tavLst>
                                        <p:tav tm="0">
                                          <p:val>
                                            <p:fltVal val="90"/>
                                          </p:val>
                                        </p:tav>
                                        <p:tav tm="100000">
                                          <p:val>
                                            <p:fltVal val="0"/>
                                          </p:val>
                                        </p:tav>
                                      </p:tavLst>
                                    </p:anim>
                                    <p:animEffect transition="in" filter="fade">
                                      <p:cBhvr>
                                        <p:cTn id="20" dur="1000"/>
                                        <p:tgtEl>
                                          <p:spTgt spid="29"/>
                                        </p:tgtEl>
                                      </p:cBhvr>
                                    </p:animEffect>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childTnLst>
                                </p:cTn>
                              </p:par>
                            </p:childTnLst>
                          </p:cTn>
                        </p:par>
                        <p:par>
                          <p:cTn id="30" fill="hold">
                            <p:stCondLst>
                              <p:cond delay="3000"/>
                            </p:stCondLst>
                            <p:childTnLst>
                              <p:par>
                                <p:cTn id="31" presetID="2" presetClass="entr" presetSubtype="2"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500"/>
                                        <p:tgtEl>
                                          <p:spTgt spid="34"/>
                                        </p:tgtEl>
                                      </p:cBhvr>
                                    </p:animEffect>
                                  </p:childTnLst>
                                </p:cTn>
                              </p:par>
                            </p:childTnLst>
                          </p:cTn>
                        </p:par>
                        <p:par>
                          <p:cTn id="39" fill="hold">
                            <p:stCondLst>
                              <p:cond delay="4000"/>
                            </p:stCondLst>
                            <p:childTnLst>
                              <p:par>
                                <p:cTn id="40" presetID="2" presetClass="entr" presetSubtype="4"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fill="hold"/>
                                        <p:tgtEl>
                                          <p:spTgt spid="6"/>
                                        </p:tgtEl>
                                        <p:attrNameLst>
                                          <p:attrName>ppt_x</p:attrName>
                                        </p:attrNameLst>
                                      </p:cBhvr>
                                      <p:tavLst>
                                        <p:tav tm="0">
                                          <p:val>
                                            <p:strVal val="#ppt_x"/>
                                          </p:val>
                                        </p:tav>
                                        <p:tav tm="100000">
                                          <p:val>
                                            <p:strVal val="#ppt_x"/>
                                          </p:val>
                                        </p:tav>
                                      </p:tavLst>
                                    </p:anim>
                                    <p:anim calcmode="lin" valueType="num">
                                      <p:cBhvr additive="base">
                                        <p:cTn id="43" dur="500" fill="hold"/>
                                        <p:tgtEl>
                                          <p:spTgt spid="6"/>
                                        </p:tgtEl>
                                        <p:attrNameLst>
                                          <p:attrName>ppt_y</p:attrName>
                                        </p:attrNameLst>
                                      </p:cBhvr>
                                      <p:tavLst>
                                        <p:tav tm="0">
                                          <p:val>
                                            <p:strVal val="1+#ppt_h/2"/>
                                          </p:val>
                                        </p:tav>
                                        <p:tav tm="100000">
                                          <p:val>
                                            <p:strVal val="#ppt_y"/>
                                          </p:val>
                                        </p:tav>
                                      </p:tavLst>
                                    </p:anim>
                                  </p:childTnLst>
                                </p:cTn>
                              </p:par>
                            </p:childTnLst>
                          </p:cTn>
                        </p:par>
                        <p:par>
                          <p:cTn id="44" fill="hold">
                            <p:stCondLst>
                              <p:cond delay="4500"/>
                            </p:stCondLst>
                            <p:childTnLst>
                              <p:par>
                                <p:cTn id="45" presetID="10" presetClass="entr" presetSubtype="0"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6e3bcf5f-cf1d-4b28-b929-3e18ba1fb932"/>
          <p:cNvGrpSpPr>
            <a:grpSpLocks noChangeAspect="1"/>
          </p:cNvGrpSpPr>
          <p:nvPr/>
        </p:nvGrpSpPr>
        <p:grpSpPr>
          <a:xfrm>
            <a:off x="3935296" y="2245639"/>
            <a:ext cx="4337204" cy="3087448"/>
            <a:chOff x="3935296" y="1986092"/>
            <a:chExt cx="4337204" cy="3087448"/>
          </a:xfrm>
        </p:grpSpPr>
        <p:grpSp>
          <p:nvGrpSpPr>
            <p:cNvPr id="23" name="Group 125"/>
            <p:cNvGrpSpPr/>
            <p:nvPr/>
          </p:nvGrpSpPr>
          <p:grpSpPr>
            <a:xfrm>
              <a:off x="5009617" y="1986092"/>
              <a:ext cx="2101044" cy="3087448"/>
              <a:chOff x="4845953" y="1974790"/>
              <a:chExt cx="2518173" cy="3700417"/>
            </a:xfrm>
          </p:grpSpPr>
          <p:grpSp>
            <p:nvGrpSpPr>
              <p:cNvPr id="24" name="Group 126"/>
              <p:cNvGrpSpPr/>
              <p:nvPr/>
            </p:nvGrpSpPr>
            <p:grpSpPr>
              <a:xfrm>
                <a:off x="5583851" y="5075668"/>
                <a:ext cx="1021829" cy="599539"/>
                <a:chOff x="5583851" y="5075668"/>
                <a:chExt cx="1021829" cy="599539"/>
              </a:xfrm>
            </p:grpSpPr>
            <p:sp>
              <p:nvSpPr>
                <p:cNvPr id="124" name="Freeform: Shape 226"/>
                <p:cNvSpPr>
                  <a:spLocks/>
                </p:cNvSpPr>
                <p:nvPr/>
              </p:nvSpPr>
              <p:spPr bwMode="auto">
                <a:xfrm flipH="1">
                  <a:off x="5759567" y="5403612"/>
                  <a:ext cx="670400" cy="144227"/>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chemeClr val="bg1">
                    <a:alpha val="40000"/>
                  </a:schemeClr>
                </a:solidFill>
                <a:ln>
                  <a:noFill/>
                </a:ln>
              </p:spPr>
              <p:txBody>
                <a:bodyPr anchor="ctr"/>
                <a:lstStyle/>
                <a:p>
                  <a:pPr algn="ctr"/>
                  <a:endParaRPr/>
                </a:p>
              </p:txBody>
            </p:sp>
            <p:sp>
              <p:nvSpPr>
                <p:cNvPr id="125" name="Freeform: Shape 227"/>
                <p:cNvSpPr/>
                <p:nvPr/>
              </p:nvSpPr>
              <p:spPr>
                <a:xfrm flipH="1">
                  <a:off x="5583851" y="5075668"/>
                  <a:ext cx="1021829" cy="297882"/>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6" name="Freeform: Shape 228"/>
                <p:cNvSpPr/>
                <p:nvPr/>
              </p:nvSpPr>
              <p:spPr>
                <a:xfrm flipH="1">
                  <a:off x="5866854" y="5577900"/>
                  <a:ext cx="455825" cy="97307"/>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5" name="Freeform: Shape 127"/>
              <p:cNvSpPr>
                <a:spLocks/>
              </p:cNvSpPr>
              <p:nvPr/>
            </p:nvSpPr>
            <p:spPr bwMode="auto">
              <a:xfrm>
                <a:off x="6012766" y="4500106"/>
                <a:ext cx="133350" cy="394097"/>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chemeClr val="accent2"/>
              </a:solidFill>
              <a:ln>
                <a:noFill/>
              </a:ln>
              <a:extLst/>
            </p:spPr>
            <p:txBody>
              <a:bodyPr anchor="ctr"/>
              <a:lstStyle/>
              <a:p>
                <a:pPr algn="ctr"/>
                <a:endParaRPr/>
              </a:p>
            </p:txBody>
          </p:sp>
          <p:sp>
            <p:nvSpPr>
              <p:cNvPr id="26" name="Freeform: Shape 128"/>
              <p:cNvSpPr>
                <a:spLocks/>
              </p:cNvSpPr>
              <p:nvPr/>
            </p:nvSpPr>
            <p:spPr bwMode="auto">
              <a:xfrm>
                <a:off x="6050866" y="4429859"/>
                <a:ext cx="104775" cy="121444"/>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chemeClr val="accent2"/>
              </a:solidFill>
              <a:ln>
                <a:noFill/>
              </a:ln>
              <a:extLst/>
            </p:spPr>
            <p:txBody>
              <a:bodyPr anchor="ctr"/>
              <a:lstStyle/>
              <a:p>
                <a:pPr algn="ctr"/>
                <a:endParaRPr/>
              </a:p>
            </p:txBody>
          </p:sp>
          <p:sp>
            <p:nvSpPr>
              <p:cNvPr id="27" name="Freeform: Shape 129"/>
              <p:cNvSpPr>
                <a:spLocks/>
              </p:cNvSpPr>
              <p:nvPr/>
            </p:nvSpPr>
            <p:spPr bwMode="auto">
              <a:xfrm>
                <a:off x="6038960" y="4473912"/>
                <a:ext cx="114300" cy="110729"/>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chemeClr val="accent2"/>
              </a:solidFill>
              <a:ln>
                <a:noFill/>
              </a:ln>
              <a:extLst/>
            </p:spPr>
            <p:txBody>
              <a:bodyPr anchor="ctr"/>
              <a:lstStyle/>
              <a:p>
                <a:pPr algn="ctr"/>
                <a:endParaRPr/>
              </a:p>
            </p:txBody>
          </p:sp>
          <p:sp>
            <p:nvSpPr>
              <p:cNvPr id="28" name="Freeform: Shape 130"/>
              <p:cNvSpPr>
                <a:spLocks/>
              </p:cNvSpPr>
              <p:nvPr/>
            </p:nvSpPr>
            <p:spPr bwMode="auto">
              <a:xfrm>
                <a:off x="6030626" y="4879915"/>
                <a:ext cx="34529" cy="5715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chemeClr val="accent2"/>
              </a:solidFill>
              <a:ln>
                <a:noFill/>
              </a:ln>
              <a:extLst/>
            </p:spPr>
            <p:txBody>
              <a:bodyPr anchor="ctr"/>
              <a:lstStyle/>
              <a:p>
                <a:pPr algn="ctr"/>
                <a:endParaRPr/>
              </a:p>
            </p:txBody>
          </p:sp>
          <p:sp>
            <p:nvSpPr>
              <p:cNvPr id="29" name="Freeform: Shape 131"/>
              <p:cNvSpPr>
                <a:spLocks/>
              </p:cNvSpPr>
              <p:nvPr/>
            </p:nvSpPr>
            <p:spPr bwMode="auto">
              <a:xfrm>
                <a:off x="6150879" y="4498915"/>
                <a:ext cx="132160" cy="394097"/>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chemeClr val="bg1">
                  <a:lumMod val="75000"/>
                </a:schemeClr>
              </a:solidFill>
              <a:ln>
                <a:noFill/>
              </a:ln>
              <a:extLst/>
            </p:spPr>
            <p:txBody>
              <a:bodyPr anchor="ctr"/>
              <a:lstStyle/>
              <a:p>
                <a:pPr algn="ctr"/>
                <a:endParaRPr/>
              </a:p>
            </p:txBody>
          </p:sp>
          <p:sp>
            <p:nvSpPr>
              <p:cNvPr id="30" name="Freeform: Shape 132"/>
              <p:cNvSpPr>
                <a:spLocks/>
              </p:cNvSpPr>
              <p:nvPr/>
            </p:nvSpPr>
            <p:spPr bwMode="auto">
              <a:xfrm>
                <a:off x="6187788" y="4426287"/>
                <a:ext cx="104775" cy="121444"/>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chemeClr val="accent2"/>
              </a:solidFill>
              <a:ln>
                <a:noFill/>
              </a:ln>
              <a:extLst/>
            </p:spPr>
            <p:txBody>
              <a:bodyPr anchor="ctr"/>
              <a:lstStyle/>
              <a:p>
                <a:pPr algn="ctr"/>
                <a:endParaRPr/>
              </a:p>
            </p:txBody>
          </p:sp>
          <p:sp>
            <p:nvSpPr>
              <p:cNvPr id="31" name="Freeform: Shape 133"/>
              <p:cNvSpPr>
                <a:spLocks/>
              </p:cNvSpPr>
              <p:nvPr/>
            </p:nvSpPr>
            <p:spPr bwMode="auto">
              <a:xfrm>
                <a:off x="6177072" y="4472721"/>
                <a:ext cx="114300" cy="109538"/>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chemeClr val="accent2"/>
              </a:solidFill>
              <a:ln>
                <a:noFill/>
              </a:ln>
              <a:extLst/>
            </p:spPr>
            <p:txBody>
              <a:bodyPr anchor="ctr"/>
              <a:lstStyle/>
              <a:p>
                <a:pPr algn="ctr"/>
                <a:endParaRPr/>
              </a:p>
            </p:txBody>
          </p:sp>
          <p:sp>
            <p:nvSpPr>
              <p:cNvPr id="32" name="Freeform: Shape 134"/>
              <p:cNvSpPr>
                <a:spLocks/>
              </p:cNvSpPr>
              <p:nvPr/>
            </p:nvSpPr>
            <p:spPr bwMode="auto">
              <a:xfrm>
                <a:off x="6168738" y="4876343"/>
                <a:ext cx="34529" cy="5715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chemeClr val="accent2"/>
              </a:solidFill>
              <a:ln>
                <a:noFill/>
              </a:ln>
              <a:extLst/>
            </p:spPr>
            <p:txBody>
              <a:bodyPr anchor="ctr"/>
              <a:lstStyle/>
              <a:p>
                <a:pPr algn="ctr"/>
                <a:endParaRPr/>
              </a:p>
            </p:txBody>
          </p:sp>
          <p:sp>
            <p:nvSpPr>
              <p:cNvPr id="33" name="Freeform: Shape 135"/>
              <p:cNvSpPr>
                <a:spLocks/>
              </p:cNvSpPr>
              <p:nvPr/>
            </p:nvSpPr>
            <p:spPr bwMode="auto">
              <a:xfrm>
                <a:off x="6271133" y="4501296"/>
                <a:ext cx="30956" cy="200025"/>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chemeClr val="accent2"/>
              </a:solidFill>
              <a:ln>
                <a:noFill/>
              </a:ln>
              <a:extLst/>
            </p:spPr>
            <p:txBody>
              <a:bodyPr anchor="ctr"/>
              <a:lstStyle/>
              <a:p>
                <a:pPr algn="ctr"/>
                <a:endParaRPr/>
              </a:p>
            </p:txBody>
          </p:sp>
          <p:grpSp>
            <p:nvGrpSpPr>
              <p:cNvPr id="34" name="Group 136"/>
              <p:cNvGrpSpPr/>
              <p:nvPr/>
            </p:nvGrpSpPr>
            <p:grpSpPr>
              <a:xfrm>
                <a:off x="5344834" y="4439390"/>
                <a:ext cx="613173" cy="465536"/>
                <a:chOff x="7170738" y="4168775"/>
                <a:chExt cx="817563" cy="620713"/>
              </a:xfrm>
              <a:solidFill>
                <a:schemeClr val="accent2"/>
              </a:solidFill>
            </p:grpSpPr>
            <p:sp>
              <p:nvSpPr>
                <p:cNvPr id="118" name="Freeform: Shape 220"/>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 name="Rectangle 221"/>
                <p:cNvSpPr>
                  <a:spLocks/>
                </p:cNvSpPr>
                <p:nvPr/>
              </p:nvSpPr>
              <p:spPr bwMode="auto">
                <a:xfrm>
                  <a:off x="7924800" y="4335463"/>
                  <a:ext cx="23813" cy="257175"/>
                </a:xfrm>
                <a:prstGeom prst="rect">
                  <a:avLst/>
                </a:prstGeom>
                <a:solidFill>
                  <a:schemeClr val="accent3">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0" name="Oval 222"/>
                <p:cNvSpPr>
                  <a:spLocks/>
                </p:cNvSpPr>
                <p:nvPr/>
              </p:nvSpPr>
              <p:spPr bwMode="auto">
                <a:xfrm>
                  <a:off x="7897813" y="4564063"/>
                  <a:ext cx="76200" cy="77788"/>
                </a:xfrm>
                <a:prstGeom prst="ellipse">
                  <a:avLst/>
                </a:prstGeom>
                <a:solidFill>
                  <a:schemeClr val="accent3">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 name="Freeform: Shape 223"/>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 name="Freeform: Shape 224"/>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 name="Freeform: Shape 225"/>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5" name="Freeform: Shape 137"/>
              <p:cNvSpPr>
                <a:spLocks/>
              </p:cNvSpPr>
              <p:nvPr/>
            </p:nvSpPr>
            <p:spPr bwMode="auto">
              <a:xfrm>
                <a:off x="4845953" y="2820133"/>
                <a:ext cx="358379" cy="377429"/>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chemeClr val="accent2"/>
              </a:solidFill>
              <a:ln>
                <a:noFill/>
              </a:ln>
              <a:extLst/>
            </p:spPr>
            <p:txBody>
              <a:bodyPr anchor="ctr"/>
              <a:lstStyle/>
              <a:p>
                <a:pPr algn="ctr"/>
                <a:endParaRPr/>
              </a:p>
            </p:txBody>
          </p:sp>
          <p:grpSp>
            <p:nvGrpSpPr>
              <p:cNvPr id="36" name="Group 138"/>
              <p:cNvGrpSpPr/>
              <p:nvPr/>
            </p:nvGrpSpPr>
            <p:grpSpPr>
              <a:xfrm>
                <a:off x="7024798" y="2732027"/>
                <a:ext cx="313134" cy="426244"/>
                <a:chOff x="7024798" y="2732027"/>
                <a:chExt cx="313134" cy="426244"/>
              </a:xfrm>
            </p:grpSpPr>
            <p:sp>
              <p:nvSpPr>
                <p:cNvPr id="115" name="Oval 217"/>
                <p:cNvSpPr>
                  <a:spLocks/>
                </p:cNvSpPr>
                <p:nvPr/>
              </p:nvSpPr>
              <p:spPr bwMode="auto">
                <a:xfrm>
                  <a:off x="7133145" y="2732027"/>
                  <a:ext cx="105966" cy="105966"/>
                </a:xfrm>
                <a:prstGeom prst="ellipse">
                  <a:avLst/>
                </a:prstGeom>
                <a:solidFill>
                  <a:schemeClr val="accent3">
                    <a:lumMod val="100000"/>
                  </a:schemeClr>
                </a:solidFill>
                <a:ln>
                  <a:noFill/>
                </a:ln>
                <a:extLst/>
              </p:spPr>
              <p:txBody>
                <a:bodyPr anchor="ctr"/>
                <a:lstStyle/>
                <a:p>
                  <a:pPr algn="ctr"/>
                  <a:endParaRPr/>
                </a:p>
              </p:txBody>
            </p:sp>
            <p:sp>
              <p:nvSpPr>
                <p:cNvPr id="116" name="Freeform: Shape 218"/>
                <p:cNvSpPr>
                  <a:spLocks/>
                </p:cNvSpPr>
                <p:nvPr/>
              </p:nvSpPr>
              <p:spPr bwMode="auto">
                <a:xfrm>
                  <a:off x="7171244" y="2810608"/>
                  <a:ext cx="166688" cy="347663"/>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chemeClr val="accent3">
                    <a:lumMod val="100000"/>
                  </a:schemeClr>
                </a:solidFill>
                <a:ln>
                  <a:noFill/>
                </a:ln>
                <a:extLst/>
              </p:spPr>
              <p:txBody>
                <a:bodyPr anchor="ctr"/>
                <a:lstStyle/>
                <a:p>
                  <a:pPr algn="ctr"/>
                  <a:endParaRPr/>
                </a:p>
              </p:txBody>
            </p:sp>
            <p:sp>
              <p:nvSpPr>
                <p:cNvPr id="117" name="Freeform: Shape 219"/>
                <p:cNvSpPr>
                  <a:spLocks/>
                </p:cNvSpPr>
                <p:nvPr/>
              </p:nvSpPr>
              <p:spPr bwMode="auto">
                <a:xfrm>
                  <a:off x="7024798" y="2810608"/>
                  <a:ext cx="178594" cy="3429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chemeClr val="accent3">
                    <a:lumMod val="100000"/>
                  </a:schemeClr>
                </a:solidFill>
                <a:ln>
                  <a:noFill/>
                </a:ln>
                <a:extLst/>
              </p:spPr>
              <p:txBody>
                <a:bodyPr anchor="ctr"/>
                <a:lstStyle/>
                <a:p>
                  <a:pPr algn="ctr"/>
                  <a:endParaRPr/>
                </a:p>
              </p:txBody>
            </p:sp>
          </p:grpSp>
          <p:sp>
            <p:nvSpPr>
              <p:cNvPr id="37" name="Freeform: Shape 139"/>
              <p:cNvSpPr>
                <a:spLocks/>
              </p:cNvSpPr>
              <p:nvPr/>
            </p:nvSpPr>
            <p:spPr bwMode="auto">
              <a:xfrm>
                <a:off x="7180770" y="2693928"/>
                <a:ext cx="19050" cy="59531"/>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chemeClr val="accent3">
                  <a:lumMod val="100000"/>
                </a:schemeClr>
              </a:solidFill>
              <a:ln>
                <a:noFill/>
              </a:ln>
              <a:extLst/>
            </p:spPr>
            <p:txBody>
              <a:bodyPr anchor="ctr"/>
              <a:lstStyle/>
              <a:p>
                <a:pPr algn="ctr"/>
                <a:endParaRPr/>
              </a:p>
            </p:txBody>
          </p:sp>
          <p:sp>
            <p:nvSpPr>
              <p:cNvPr id="38" name="Freeform: Shape 140"/>
              <p:cNvSpPr>
                <a:spLocks/>
              </p:cNvSpPr>
              <p:nvPr/>
            </p:nvSpPr>
            <p:spPr bwMode="auto">
              <a:xfrm>
                <a:off x="6328282" y="2437943"/>
                <a:ext cx="169069" cy="4572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chemeClr val="accent2"/>
              </a:solidFill>
              <a:ln>
                <a:noFill/>
              </a:ln>
              <a:extLst/>
            </p:spPr>
            <p:txBody>
              <a:bodyPr anchor="ctr"/>
              <a:lstStyle/>
              <a:p>
                <a:pPr algn="ctr"/>
                <a:endParaRPr/>
              </a:p>
            </p:txBody>
          </p:sp>
          <p:sp>
            <p:nvSpPr>
              <p:cNvPr id="39" name="Freeform: Shape 141"/>
              <p:cNvSpPr>
                <a:spLocks/>
              </p:cNvSpPr>
              <p:nvPr/>
            </p:nvSpPr>
            <p:spPr bwMode="auto">
              <a:xfrm>
                <a:off x="6183026" y="2582008"/>
                <a:ext cx="458391" cy="167879"/>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chemeClr val="accent2"/>
              </a:solidFill>
              <a:ln>
                <a:noFill/>
              </a:ln>
              <a:extLst/>
            </p:spPr>
            <p:txBody>
              <a:bodyPr anchor="ctr"/>
              <a:lstStyle/>
              <a:p>
                <a:pPr algn="ctr"/>
                <a:endParaRPr/>
              </a:p>
            </p:txBody>
          </p:sp>
          <p:sp>
            <p:nvSpPr>
              <p:cNvPr id="40" name="Freeform: Shape 142"/>
              <p:cNvSpPr>
                <a:spLocks/>
              </p:cNvSpPr>
              <p:nvPr/>
            </p:nvSpPr>
            <p:spPr bwMode="auto">
              <a:xfrm>
                <a:off x="6217554" y="2478425"/>
                <a:ext cx="389335" cy="373856"/>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chemeClr val="accent2"/>
              </a:solidFill>
              <a:ln>
                <a:noFill/>
              </a:ln>
              <a:extLst/>
            </p:spPr>
            <p:txBody>
              <a:bodyPr anchor="ctr"/>
              <a:lstStyle/>
              <a:p>
                <a:pPr algn="ctr"/>
                <a:endParaRPr/>
              </a:p>
            </p:txBody>
          </p:sp>
          <p:sp>
            <p:nvSpPr>
              <p:cNvPr id="41" name="Freeform: Shape 143"/>
              <p:cNvSpPr>
                <a:spLocks/>
              </p:cNvSpPr>
              <p:nvPr/>
            </p:nvSpPr>
            <p:spPr bwMode="auto">
              <a:xfrm>
                <a:off x="6217554" y="2478425"/>
                <a:ext cx="389335" cy="373856"/>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chemeClr val="accent2"/>
              </a:solidFill>
              <a:ln>
                <a:noFill/>
              </a:ln>
              <a:extLst/>
            </p:spPr>
            <p:txBody>
              <a:bodyPr anchor="ctr"/>
              <a:lstStyle/>
              <a:p>
                <a:pPr algn="ctr"/>
                <a:endParaRPr/>
              </a:p>
            </p:txBody>
          </p:sp>
          <p:sp>
            <p:nvSpPr>
              <p:cNvPr id="42" name="Oval 144"/>
              <p:cNvSpPr>
                <a:spLocks/>
              </p:cNvSpPr>
              <p:nvPr/>
            </p:nvSpPr>
            <p:spPr bwMode="auto">
              <a:xfrm>
                <a:off x="6378289" y="2630825"/>
                <a:ext cx="70247" cy="70247"/>
              </a:xfrm>
              <a:prstGeom prst="ellipse">
                <a:avLst/>
              </a:prstGeom>
              <a:solidFill>
                <a:schemeClr val="accent2"/>
              </a:solidFill>
              <a:ln>
                <a:noFill/>
              </a:ln>
              <a:extLst/>
            </p:spPr>
            <p:txBody>
              <a:bodyPr anchor="ctr"/>
              <a:lstStyle/>
              <a:p>
                <a:pPr algn="ctr"/>
                <a:endParaRPr/>
              </a:p>
            </p:txBody>
          </p:sp>
          <p:sp>
            <p:nvSpPr>
              <p:cNvPr id="43" name="Freeform: Shape 145"/>
              <p:cNvSpPr>
                <a:spLocks/>
              </p:cNvSpPr>
              <p:nvPr/>
            </p:nvSpPr>
            <p:spPr bwMode="auto">
              <a:xfrm>
                <a:off x="6917642" y="2308165"/>
                <a:ext cx="192881" cy="365522"/>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chemeClr val="accent2"/>
              </a:solidFill>
              <a:ln>
                <a:noFill/>
              </a:ln>
              <a:extLst/>
            </p:spPr>
            <p:txBody>
              <a:bodyPr anchor="ctr"/>
              <a:lstStyle/>
              <a:p>
                <a:pPr algn="ctr"/>
                <a:endParaRPr/>
              </a:p>
            </p:txBody>
          </p:sp>
          <p:sp>
            <p:nvSpPr>
              <p:cNvPr id="44" name="Rectangle 146"/>
              <p:cNvSpPr>
                <a:spLocks/>
              </p:cNvSpPr>
              <p:nvPr/>
            </p:nvSpPr>
            <p:spPr bwMode="auto">
              <a:xfrm>
                <a:off x="6821201" y="2306975"/>
                <a:ext cx="48816" cy="355997"/>
              </a:xfrm>
              <a:prstGeom prst="rect">
                <a:avLst/>
              </a:prstGeom>
              <a:solidFill>
                <a:schemeClr val="accent2"/>
              </a:solidFill>
              <a:ln>
                <a:noFill/>
              </a:ln>
              <a:extLst/>
            </p:spPr>
            <p:txBody>
              <a:bodyPr anchor="ctr"/>
              <a:lstStyle/>
              <a:p>
                <a:pPr algn="ctr"/>
                <a:endParaRPr/>
              </a:p>
            </p:txBody>
          </p:sp>
          <p:sp>
            <p:nvSpPr>
              <p:cNvPr id="45" name="Freeform: Shape 147"/>
              <p:cNvSpPr>
                <a:spLocks/>
              </p:cNvSpPr>
              <p:nvPr/>
            </p:nvSpPr>
            <p:spPr bwMode="auto">
              <a:xfrm>
                <a:off x="5240051" y="4100056"/>
                <a:ext cx="421481" cy="308372"/>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chemeClr val="accent4">
                  <a:lumMod val="100000"/>
                </a:schemeClr>
              </a:solidFill>
              <a:ln>
                <a:noFill/>
              </a:ln>
              <a:extLst/>
            </p:spPr>
            <p:txBody>
              <a:bodyPr anchor="ctr"/>
              <a:lstStyle/>
              <a:p>
                <a:pPr algn="ctr"/>
                <a:endParaRPr/>
              </a:p>
            </p:txBody>
          </p:sp>
          <p:grpSp>
            <p:nvGrpSpPr>
              <p:cNvPr id="46" name="Group 148"/>
              <p:cNvGrpSpPr/>
              <p:nvPr/>
            </p:nvGrpSpPr>
            <p:grpSpPr>
              <a:xfrm>
                <a:off x="6424706" y="4408427"/>
                <a:ext cx="381000" cy="490538"/>
                <a:chOff x="8610600" y="4127500"/>
                <a:chExt cx="508001" cy="654050"/>
              </a:xfrm>
              <a:solidFill>
                <a:schemeClr val="accent2"/>
              </a:solidFill>
            </p:grpSpPr>
            <p:sp>
              <p:nvSpPr>
                <p:cNvPr id="107" name="Freeform: Shape 209"/>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 name="Freeform: Shape 210"/>
                <p:cNvSpPr>
                  <a:spLocks/>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 name="Freeform: Shape 211"/>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0" name="Freeform: Shape 212"/>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1" name="Freeform: Shape 213"/>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2" name="Freeform: Shape 214"/>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3" name="Freeform: Shape 215"/>
                <p:cNvSpPr>
                  <a:spLocks/>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 name="Freeform: Shape 216"/>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47" name="Freeform: Shape 149"/>
              <p:cNvSpPr>
                <a:spLocks/>
              </p:cNvSpPr>
              <p:nvPr/>
            </p:nvSpPr>
            <p:spPr bwMode="auto">
              <a:xfrm>
                <a:off x="6740239" y="3913127"/>
                <a:ext cx="321469" cy="292894"/>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chemeClr val="accent2"/>
              </a:solidFill>
              <a:ln>
                <a:noFill/>
              </a:ln>
              <a:extLst/>
            </p:spPr>
            <p:txBody>
              <a:bodyPr anchor="ctr"/>
              <a:lstStyle/>
              <a:p>
                <a:pPr algn="ctr"/>
                <a:endParaRPr/>
              </a:p>
            </p:txBody>
          </p:sp>
          <p:sp>
            <p:nvSpPr>
              <p:cNvPr id="48" name="Freeform: Shape 150"/>
              <p:cNvSpPr>
                <a:spLocks/>
              </p:cNvSpPr>
              <p:nvPr/>
            </p:nvSpPr>
            <p:spPr bwMode="auto">
              <a:xfrm>
                <a:off x="6823583" y="4183399"/>
                <a:ext cx="69056" cy="148829"/>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chemeClr val="accent2"/>
              </a:solidFill>
              <a:ln>
                <a:noFill/>
              </a:ln>
              <a:extLst/>
            </p:spPr>
            <p:txBody>
              <a:bodyPr anchor="ctr"/>
              <a:lstStyle/>
              <a:p>
                <a:pPr algn="ctr"/>
                <a:endParaRPr/>
              </a:p>
            </p:txBody>
          </p:sp>
          <p:sp>
            <p:nvSpPr>
              <p:cNvPr id="49" name="Freeform: Shape 151"/>
              <p:cNvSpPr>
                <a:spLocks/>
              </p:cNvSpPr>
              <p:nvPr/>
            </p:nvSpPr>
            <p:spPr bwMode="auto">
              <a:xfrm>
                <a:off x="6795008" y="4228643"/>
                <a:ext cx="97631" cy="201216"/>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chemeClr val="accent2"/>
              </a:solidFill>
              <a:ln>
                <a:noFill/>
              </a:ln>
              <a:extLst/>
            </p:spPr>
            <p:txBody>
              <a:bodyPr anchor="ctr"/>
              <a:lstStyle/>
              <a:p>
                <a:pPr algn="ctr"/>
                <a:endParaRPr/>
              </a:p>
            </p:txBody>
          </p:sp>
          <p:sp>
            <p:nvSpPr>
              <p:cNvPr id="50" name="Freeform: Shape 152"/>
              <p:cNvSpPr>
                <a:spLocks/>
              </p:cNvSpPr>
              <p:nvPr/>
            </p:nvSpPr>
            <p:spPr bwMode="auto">
              <a:xfrm>
                <a:off x="5903229" y="1974790"/>
                <a:ext cx="392906" cy="359569"/>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chemeClr val="accent3">
                  <a:lumMod val="100000"/>
                </a:schemeClr>
              </a:solidFill>
              <a:ln>
                <a:noFill/>
              </a:ln>
            </p:spPr>
            <p:txBody>
              <a:bodyPr anchor="ctr"/>
              <a:lstStyle/>
              <a:p>
                <a:pPr algn="ctr"/>
                <a:endParaRPr/>
              </a:p>
            </p:txBody>
          </p:sp>
          <p:sp>
            <p:nvSpPr>
              <p:cNvPr id="51" name="Freeform: Shape 153"/>
              <p:cNvSpPr>
                <a:spLocks/>
              </p:cNvSpPr>
              <p:nvPr/>
            </p:nvSpPr>
            <p:spPr bwMode="auto">
              <a:xfrm>
                <a:off x="5786548" y="3970277"/>
                <a:ext cx="478631" cy="396479"/>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chemeClr val="accent3">
                  <a:lumMod val="100000"/>
                </a:schemeClr>
              </a:solidFill>
              <a:ln>
                <a:noFill/>
              </a:ln>
              <a:extLst/>
            </p:spPr>
            <p:txBody>
              <a:bodyPr anchor="ctr"/>
              <a:lstStyle/>
              <a:p>
                <a:pPr algn="ctr"/>
                <a:endParaRPr/>
              </a:p>
            </p:txBody>
          </p:sp>
          <p:sp>
            <p:nvSpPr>
              <p:cNvPr id="52" name="Freeform: Shape 154"/>
              <p:cNvSpPr>
                <a:spLocks/>
              </p:cNvSpPr>
              <p:nvPr/>
            </p:nvSpPr>
            <p:spPr bwMode="auto">
              <a:xfrm>
                <a:off x="6633082" y="3180894"/>
                <a:ext cx="614363" cy="716756"/>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chemeClr val="accent2"/>
              </a:solidFill>
              <a:ln>
                <a:noFill/>
              </a:ln>
            </p:spPr>
            <p:txBody>
              <a:bodyPr anchor="ctr"/>
              <a:lstStyle/>
              <a:p>
                <a:pPr algn="ctr"/>
                <a:endParaRPr/>
              </a:p>
            </p:txBody>
          </p:sp>
          <p:sp>
            <p:nvSpPr>
              <p:cNvPr id="53" name="Freeform: Shape 155"/>
              <p:cNvSpPr>
                <a:spLocks/>
              </p:cNvSpPr>
              <p:nvPr/>
            </p:nvSpPr>
            <p:spPr bwMode="auto">
              <a:xfrm>
                <a:off x="7098616" y="3390443"/>
                <a:ext cx="265510" cy="521494"/>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chemeClr val="accent4">
                  <a:lumMod val="100000"/>
                </a:schemeClr>
              </a:solidFill>
              <a:ln>
                <a:noFill/>
              </a:ln>
            </p:spPr>
            <p:txBody>
              <a:bodyPr anchor="ctr"/>
              <a:lstStyle/>
              <a:p>
                <a:pPr algn="ctr"/>
                <a:endParaRPr/>
              </a:p>
            </p:txBody>
          </p:sp>
          <p:sp>
            <p:nvSpPr>
              <p:cNvPr id="54" name="Freeform: Shape 156"/>
              <p:cNvSpPr>
                <a:spLocks/>
              </p:cNvSpPr>
              <p:nvPr/>
            </p:nvSpPr>
            <p:spPr bwMode="auto">
              <a:xfrm>
                <a:off x="6172310" y="3457118"/>
                <a:ext cx="434579" cy="434579"/>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chemeClr val="accent2"/>
              </a:solidFill>
              <a:ln>
                <a:noFill/>
              </a:ln>
              <a:extLst/>
            </p:spPr>
            <p:txBody>
              <a:bodyPr anchor="ctr"/>
              <a:lstStyle/>
              <a:p>
                <a:pPr algn="ctr"/>
                <a:endParaRPr/>
              </a:p>
            </p:txBody>
          </p:sp>
          <p:sp>
            <p:nvSpPr>
              <p:cNvPr id="55" name="Freeform: Shape 157"/>
              <p:cNvSpPr>
                <a:spLocks/>
              </p:cNvSpPr>
              <p:nvPr/>
            </p:nvSpPr>
            <p:spPr bwMode="auto">
              <a:xfrm>
                <a:off x="6252082" y="3595231"/>
                <a:ext cx="216694" cy="1143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chemeClr val="accent2"/>
              </a:solidFill>
              <a:ln>
                <a:noFill/>
              </a:ln>
              <a:extLst/>
            </p:spPr>
            <p:txBody>
              <a:bodyPr anchor="ctr"/>
              <a:lstStyle/>
              <a:p>
                <a:pPr algn="ctr"/>
                <a:endParaRPr/>
              </a:p>
            </p:txBody>
          </p:sp>
          <p:grpSp>
            <p:nvGrpSpPr>
              <p:cNvPr id="56" name="Group 158"/>
              <p:cNvGrpSpPr/>
              <p:nvPr/>
            </p:nvGrpSpPr>
            <p:grpSpPr>
              <a:xfrm>
                <a:off x="6346141" y="4016712"/>
                <a:ext cx="340519" cy="323850"/>
                <a:chOff x="8505825" y="3605213"/>
                <a:chExt cx="454025" cy="431800"/>
              </a:xfrm>
              <a:solidFill>
                <a:schemeClr val="bg1">
                  <a:lumMod val="85000"/>
                </a:schemeClr>
              </a:solidFill>
            </p:grpSpPr>
            <p:sp>
              <p:nvSpPr>
                <p:cNvPr id="105" name="Freeform: Shape 207"/>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Freeform: Shape 208"/>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57" name="Freeform: Shape 159"/>
              <p:cNvSpPr>
                <a:spLocks/>
              </p:cNvSpPr>
              <p:nvPr/>
            </p:nvSpPr>
            <p:spPr bwMode="auto">
              <a:xfrm>
                <a:off x="5296010" y="2089089"/>
                <a:ext cx="509588" cy="414338"/>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chemeClr val="accent2"/>
              </a:solidFill>
              <a:ln>
                <a:noFill/>
              </a:ln>
              <a:extLst/>
            </p:spPr>
            <p:txBody>
              <a:bodyPr anchor="ctr"/>
              <a:lstStyle/>
              <a:p>
                <a:pPr algn="ctr"/>
                <a:endParaRPr/>
              </a:p>
            </p:txBody>
          </p:sp>
          <p:sp>
            <p:nvSpPr>
              <p:cNvPr id="58" name="Freeform: Shape 160"/>
              <p:cNvSpPr>
                <a:spLocks/>
              </p:cNvSpPr>
              <p:nvPr/>
            </p:nvSpPr>
            <p:spPr bwMode="auto">
              <a:xfrm>
                <a:off x="5682964" y="2066469"/>
                <a:ext cx="140494" cy="192881"/>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chemeClr val="accent2"/>
              </a:solidFill>
              <a:ln>
                <a:noFill/>
              </a:ln>
              <a:extLst/>
            </p:spPr>
            <p:txBody>
              <a:bodyPr anchor="ctr"/>
              <a:lstStyle/>
              <a:p>
                <a:pPr algn="ctr"/>
                <a:endParaRPr/>
              </a:p>
            </p:txBody>
          </p:sp>
          <p:sp>
            <p:nvSpPr>
              <p:cNvPr id="59" name="Freeform: Shape 161"/>
              <p:cNvSpPr>
                <a:spLocks/>
              </p:cNvSpPr>
              <p:nvPr/>
            </p:nvSpPr>
            <p:spPr bwMode="auto">
              <a:xfrm>
                <a:off x="5362685" y="2198627"/>
                <a:ext cx="385763" cy="252413"/>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chemeClr val="accent2"/>
              </a:solidFill>
              <a:ln>
                <a:noFill/>
              </a:ln>
              <a:extLst/>
            </p:spPr>
            <p:txBody>
              <a:bodyPr anchor="ctr"/>
              <a:lstStyle/>
              <a:p>
                <a:pPr algn="ctr"/>
                <a:endParaRPr/>
              </a:p>
            </p:txBody>
          </p:sp>
          <p:sp>
            <p:nvSpPr>
              <p:cNvPr id="60" name="Freeform: Shape 162"/>
              <p:cNvSpPr>
                <a:spLocks/>
              </p:cNvSpPr>
              <p:nvPr/>
            </p:nvSpPr>
            <p:spPr bwMode="auto">
              <a:xfrm>
                <a:off x="5048360" y="2420083"/>
                <a:ext cx="222647" cy="390525"/>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chemeClr val="accent4">
                  <a:lumMod val="100000"/>
                </a:schemeClr>
              </a:solidFill>
              <a:ln>
                <a:noFill/>
              </a:ln>
            </p:spPr>
            <p:txBody>
              <a:bodyPr anchor="ctr"/>
              <a:lstStyle/>
              <a:p>
                <a:pPr algn="ctr"/>
                <a:endParaRPr/>
              </a:p>
            </p:txBody>
          </p:sp>
          <p:sp>
            <p:nvSpPr>
              <p:cNvPr id="61" name="Freeform: Shape 163"/>
              <p:cNvSpPr>
                <a:spLocks/>
              </p:cNvSpPr>
              <p:nvPr/>
            </p:nvSpPr>
            <p:spPr bwMode="auto">
              <a:xfrm>
                <a:off x="4845954" y="3238043"/>
                <a:ext cx="416719" cy="453629"/>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chemeClr val="accent3">
                  <a:lumMod val="100000"/>
                </a:schemeClr>
              </a:solidFill>
              <a:ln>
                <a:noFill/>
              </a:ln>
              <a:extLst/>
            </p:spPr>
            <p:txBody>
              <a:bodyPr anchor="ctr"/>
              <a:lstStyle/>
              <a:p>
                <a:pPr algn="ctr"/>
                <a:endParaRPr/>
              </a:p>
            </p:txBody>
          </p:sp>
          <p:sp>
            <p:nvSpPr>
              <p:cNvPr id="62" name="Freeform: Shape 164"/>
              <p:cNvSpPr>
                <a:spLocks/>
              </p:cNvSpPr>
              <p:nvPr/>
            </p:nvSpPr>
            <p:spPr bwMode="auto">
              <a:xfrm>
                <a:off x="6383051" y="2065277"/>
                <a:ext cx="396479" cy="389335"/>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chemeClr val="accent1">
                  <a:lumMod val="100000"/>
                </a:schemeClr>
              </a:solidFill>
              <a:ln>
                <a:noFill/>
              </a:ln>
              <a:extLst/>
            </p:spPr>
            <p:txBody>
              <a:bodyPr anchor="ctr"/>
              <a:lstStyle/>
              <a:p>
                <a:pPr algn="ctr"/>
                <a:endParaRPr/>
              </a:p>
            </p:txBody>
          </p:sp>
          <p:sp>
            <p:nvSpPr>
              <p:cNvPr id="63" name="Freeform: Shape 165"/>
              <p:cNvSpPr>
                <a:spLocks/>
              </p:cNvSpPr>
              <p:nvPr/>
            </p:nvSpPr>
            <p:spPr bwMode="auto">
              <a:xfrm>
                <a:off x="4982495" y="3689495"/>
                <a:ext cx="385763" cy="390525"/>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chemeClr val="accent1">
                  <a:lumMod val="100000"/>
                </a:schemeClr>
              </a:solidFill>
              <a:ln>
                <a:noFill/>
              </a:ln>
              <a:extLst/>
            </p:spPr>
            <p:txBody>
              <a:bodyPr anchor="ctr"/>
              <a:lstStyle/>
              <a:p>
                <a:pPr algn="ctr"/>
                <a:endParaRPr/>
              </a:p>
            </p:txBody>
          </p:sp>
          <p:sp>
            <p:nvSpPr>
              <p:cNvPr id="64" name="Rectangle 166"/>
              <p:cNvSpPr>
                <a:spLocks/>
              </p:cNvSpPr>
              <p:nvPr/>
            </p:nvSpPr>
            <p:spPr bwMode="auto">
              <a:xfrm>
                <a:off x="6668801" y="3222564"/>
                <a:ext cx="91679" cy="23813"/>
              </a:xfrm>
              <a:prstGeom prst="rect">
                <a:avLst/>
              </a:prstGeom>
              <a:solidFill>
                <a:schemeClr val="accent2"/>
              </a:solidFill>
              <a:ln>
                <a:noFill/>
              </a:ln>
              <a:extLst/>
            </p:spPr>
            <p:txBody>
              <a:bodyPr anchor="ctr"/>
              <a:lstStyle/>
              <a:p>
                <a:pPr algn="ctr"/>
                <a:endParaRPr/>
              </a:p>
            </p:txBody>
          </p:sp>
          <p:sp>
            <p:nvSpPr>
              <p:cNvPr id="65" name="Rectangle 167"/>
              <p:cNvSpPr>
                <a:spLocks/>
              </p:cNvSpPr>
              <p:nvPr/>
            </p:nvSpPr>
            <p:spPr bwMode="auto">
              <a:xfrm>
                <a:off x="6668801" y="3038018"/>
                <a:ext cx="91679" cy="23813"/>
              </a:xfrm>
              <a:prstGeom prst="rect">
                <a:avLst/>
              </a:prstGeom>
              <a:solidFill>
                <a:schemeClr val="accent2"/>
              </a:solidFill>
              <a:ln>
                <a:noFill/>
              </a:ln>
              <a:extLst/>
            </p:spPr>
            <p:txBody>
              <a:bodyPr anchor="ctr"/>
              <a:lstStyle/>
              <a:p>
                <a:pPr algn="ctr"/>
                <a:endParaRPr/>
              </a:p>
            </p:txBody>
          </p:sp>
          <p:sp>
            <p:nvSpPr>
              <p:cNvPr id="66" name="Rectangle 168"/>
              <p:cNvSpPr>
                <a:spLocks/>
              </p:cNvSpPr>
              <p:nvPr/>
            </p:nvSpPr>
            <p:spPr bwMode="auto">
              <a:xfrm>
                <a:off x="6808104" y="3222564"/>
                <a:ext cx="89297" cy="23813"/>
              </a:xfrm>
              <a:prstGeom prst="rect">
                <a:avLst/>
              </a:prstGeom>
              <a:solidFill>
                <a:schemeClr val="accent2"/>
              </a:solidFill>
              <a:ln>
                <a:noFill/>
              </a:ln>
              <a:extLst/>
            </p:spPr>
            <p:txBody>
              <a:bodyPr anchor="ctr"/>
              <a:lstStyle/>
              <a:p>
                <a:pPr algn="ctr"/>
                <a:endParaRPr/>
              </a:p>
            </p:txBody>
          </p:sp>
          <p:sp>
            <p:nvSpPr>
              <p:cNvPr id="67" name="Rectangle 169"/>
              <p:cNvSpPr>
                <a:spLocks/>
              </p:cNvSpPr>
              <p:nvPr/>
            </p:nvSpPr>
            <p:spPr bwMode="auto">
              <a:xfrm>
                <a:off x="6808104" y="3038018"/>
                <a:ext cx="89297" cy="23813"/>
              </a:xfrm>
              <a:prstGeom prst="rect">
                <a:avLst/>
              </a:prstGeom>
              <a:solidFill>
                <a:schemeClr val="accent2"/>
              </a:solidFill>
              <a:ln>
                <a:noFill/>
              </a:ln>
              <a:extLst/>
            </p:spPr>
            <p:txBody>
              <a:bodyPr anchor="ctr"/>
              <a:lstStyle/>
              <a:p>
                <a:pPr algn="ctr"/>
                <a:endParaRPr/>
              </a:p>
            </p:txBody>
          </p:sp>
          <p:sp>
            <p:nvSpPr>
              <p:cNvPr id="68" name="Rectangle 170"/>
              <p:cNvSpPr>
                <a:spLocks/>
              </p:cNvSpPr>
              <p:nvPr/>
            </p:nvSpPr>
            <p:spPr bwMode="auto">
              <a:xfrm>
                <a:off x="6531878" y="3222564"/>
                <a:ext cx="91679" cy="23813"/>
              </a:xfrm>
              <a:prstGeom prst="rect">
                <a:avLst/>
              </a:prstGeom>
              <a:solidFill>
                <a:schemeClr val="accent2"/>
              </a:solidFill>
              <a:ln>
                <a:noFill/>
              </a:ln>
              <a:extLst/>
            </p:spPr>
            <p:txBody>
              <a:bodyPr anchor="ctr"/>
              <a:lstStyle/>
              <a:p>
                <a:pPr algn="ctr"/>
                <a:endParaRPr/>
              </a:p>
            </p:txBody>
          </p:sp>
          <p:sp>
            <p:nvSpPr>
              <p:cNvPr id="69" name="Rectangle 171"/>
              <p:cNvSpPr>
                <a:spLocks/>
              </p:cNvSpPr>
              <p:nvPr/>
            </p:nvSpPr>
            <p:spPr bwMode="auto">
              <a:xfrm>
                <a:off x="6531878" y="3038018"/>
                <a:ext cx="91679" cy="23813"/>
              </a:xfrm>
              <a:prstGeom prst="rect">
                <a:avLst/>
              </a:prstGeom>
              <a:solidFill>
                <a:schemeClr val="accent2"/>
              </a:solidFill>
              <a:ln>
                <a:noFill/>
              </a:ln>
              <a:extLst/>
            </p:spPr>
            <p:txBody>
              <a:bodyPr anchor="ctr"/>
              <a:lstStyle/>
              <a:p>
                <a:pPr algn="ctr"/>
                <a:endParaRPr/>
              </a:p>
            </p:txBody>
          </p:sp>
          <p:sp>
            <p:nvSpPr>
              <p:cNvPr id="70" name="Rectangle 172"/>
              <p:cNvSpPr>
                <a:spLocks/>
              </p:cNvSpPr>
              <p:nvPr/>
            </p:nvSpPr>
            <p:spPr bwMode="auto">
              <a:xfrm>
                <a:off x="6498542" y="2985630"/>
                <a:ext cx="432197" cy="23813"/>
              </a:xfrm>
              <a:prstGeom prst="rect">
                <a:avLst/>
              </a:prstGeom>
              <a:solidFill>
                <a:schemeClr val="accent2"/>
              </a:solidFill>
              <a:ln>
                <a:noFill/>
              </a:ln>
              <a:extLst/>
            </p:spPr>
            <p:txBody>
              <a:bodyPr anchor="ctr"/>
              <a:lstStyle/>
              <a:p>
                <a:pPr algn="ctr"/>
                <a:endParaRPr/>
              </a:p>
            </p:txBody>
          </p:sp>
          <p:grpSp>
            <p:nvGrpSpPr>
              <p:cNvPr id="71" name="Group 173"/>
              <p:cNvGrpSpPr/>
              <p:nvPr/>
            </p:nvGrpSpPr>
            <p:grpSpPr>
              <a:xfrm>
                <a:off x="6479492" y="2847518"/>
                <a:ext cx="470297" cy="495300"/>
                <a:chOff x="6479492" y="2847518"/>
                <a:chExt cx="470297" cy="495300"/>
              </a:xfrm>
            </p:grpSpPr>
            <p:sp>
              <p:nvSpPr>
                <p:cNvPr id="99" name="Rectangle 201"/>
                <p:cNvSpPr>
                  <a:spLocks/>
                </p:cNvSpPr>
                <p:nvPr/>
              </p:nvSpPr>
              <p:spPr bwMode="auto">
                <a:xfrm>
                  <a:off x="6479492" y="3319005"/>
                  <a:ext cx="470297" cy="23813"/>
                </a:xfrm>
                <a:prstGeom prst="rect">
                  <a:avLst/>
                </a:prstGeom>
                <a:solidFill>
                  <a:schemeClr val="accent4">
                    <a:lumMod val="100000"/>
                  </a:schemeClr>
                </a:solidFill>
                <a:ln>
                  <a:noFill/>
                </a:ln>
                <a:extLst/>
              </p:spPr>
              <p:txBody>
                <a:bodyPr anchor="ctr"/>
                <a:lstStyle/>
                <a:p>
                  <a:pPr algn="ctr"/>
                  <a:endParaRPr/>
                </a:p>
              </p:txBody>
            </p:sp>
            <p:sp>
              <p:nvSpPr>
                <p:cNvPr id="100" name="Rectangle 202"/>
                <p:cNvSpPr>
                  <a:spLocks/>
                </p:cNvSpPr>
                <p:nvPr/>
              </p:nvSpPr>
              <p:spPr bwMode="auto">
                <a:xfrm>
                  <a:off x="6498542" y="3271380"/>
                  <a:ext cx="432197" cy="23813"/>
                </a:xfrm>
                <a:prstGeom prst="rect">
                  <a:avLst/>
                </a:prstGeom>
                <a:solidFill>
                  <a:schemeClr val="accent4">
                    <a:lumMod val="100000"/>
                  </a:schemeClr>
                </a:solidFill>
                <a:ln>
                  <a:noFill/>
                </a:ln>
                <a:extLst/>
              </p:spPr>
              <p:txBody>
                <a:bodyPr anchor="ctr"/>
                <a:lstStyle/>
                <a:p>
                  <a:pPr algn="ctr"/>
                  <a:endParaRPr/>
                </a:p>
              </p:txBody>
            </p:sp>
            <p:sp>
              <p:nvSpPr>
                <p:cNvPr id="101" name="Rectangle 203"/>
                <p:cNvSpPr>
                  <a:spLocks/>
                </p:cNvSpPr>
                <p:nvPr/>
              </p:nvSpPr>
              <p:spPr bwMode="auto">
                <a:xfrm>
                  <a:off x="6685470" y="3047543"/>
                  <a:ext cx="58341" cy="190500"/>
                </a:xfrm>
                <a:prstGeom prst="rect">
                  <a:avLst/>
                </a:prstGeom>
                <a:solidFill>
                  <a:schemeClr val="accent4">
                    <a:lumMod val="100000"/>
                  </a:schemeClr>
                </a:solidFill>
                <a:ln>
                  <a:noFill/>
                </a:ln>
                <a:extLst/>
              </p:spPr>
              <p:txBody>
                <a:bodyPr anchor="ctr"/>
                <a:lstStyle/>
                <a:p>
                  <a:pPr algn="ctr"/>
                  <a:endParaRPr/>
                </a:p>
              </p:txBody>
            </p:sp>
            <p:sp>
              <p:nvSpPr>
                <p:cNvPr id="102" name="Rectangle 204"/>
                <p:cNvSpPr>
                  <a:spLocks/>
                </p:cNvSpPr>
                <p:nvPr/>
              </p:nvSpPr>
              <p:spPr bwMode="auto">
                <a:xfrm>
                  <a:off x="6823582" y="3047543"/>
                  <a:ext cx="57150" cy="190500"/>
                </a:xfrm>
                <a:prstGeom prst="rect">
                  <a:avLst/>
                </a:prstGeom>
                <a:solidFill>
                  <a:schemeClr val="accent4">
                    <a:lumMod val="100000"/>
                  </a:schemeClr>
                </a:solidFill>
                <a:ln>
                  <a:noFill/>
                </a:ln>
                <a:extLst/>
              </p:spPr>
              <p:txBody>
                <a:bodyPr anchor="ctr"/>
                <a:lstStyle/>
                <a:p>
                  <a:pPr algn="ctr"/>
                  <a:endParaRPr/>
                </a:p>
              </p:txBody>
            </p:sp>
            <p:sp>
              <p:nvSpPr>
                <p:cNvPr id="103" name="Rectangle 205"/>
                <p:cNvSpPr>
                  <a:spLocks/>
                </p:cNvSpPr>
                <p:nvPr/>
              </p:nvSpPr>
              <p:spPr bwMode="auto">
                <a:xfrm>
                  <a:off x="6547358" y="3047543"/>
                  <a:ext cx="59531" cy="190500"/>
                </a:xfrm>
                <a:prstGeom prst="rect">
                  <a:avLst/>
                </a:prstGeom>
                <a:solidFill>
                  <a:schemeClr val="accent4">
                    <a:lumMod val="100000"/>
                  </a:schemeClr>
                </a:solidFill>
                <a:ln>
                  <a:noFill/>
                </a:ln>
                <a:extLst/>
              </p:spPr>
              <p:txBody>
                <a:bodyPr anchor="ctr"/>
                <a:lstStyle/>
                <a:p>
                  <a:pPr algn="ctr"/>
                  <a:endParaRPr/>
                </a:p>
              </p:txBody>
            </p:sp>
            <p:sp>
              <p:nvSpPr>
                <p:cNvPr id="104" name="Freeform: Shape 206"/>
                <p:cNvSpPr>
                  <a:spLocks/>
                </p:cNvSpPr>
                <p:nvPr/>
              </p:nvSpPr>
              <p:spPr bwMode="auto">
                <a:xfrm>
                  <a:off x="6498542" y="2847518"/>
                  <a:ext cx="432197" cy="138113"/>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chemeClr val="accent4">
                    <a:lumMod val="100000"/>
                  </a:schemeClr>
                </a:solidFill>
                <a:ln>
                  <a:noFill/>
                </a:ln>
                <a:extLst/>
              </p:spPr>
              <p:txBody>
                <a:bodyPr anchor="ctr"/>
                <a:lstStyle/>
                <a:p>
                  <a:pPr algn="ctr"/>
                  <a:endParaRPr/>
                </a:p>
              </p:txBody>
            </p:sp>
          </p:grpSp>
          <p:sp>
            <p:nvSpPr>
              <p:cNvPr id="72" name="Freeform: Shape 174"/>
              <p:cNvSpPr>
                <a:spLocks/>
              </p:cNvSpPr>
              <p:nvPr/>
            </p:nvSpPr>
            <p:spPr bwMode="auto">
              <a:xfrm>
                <a:off x="5310297" y="2972533"/>
                <a:ext cx="600075" cy="391716"/>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chemeClr val="accent4">
                  <a:lumMod val="100000"/>
                </a:schemeClr>
              </a:solidFill>
              <a:ln>
                <a:noFill/>
              </a:ln>
              <a:extLst/>
            </p:spPr>
            <p:txBody>
              <a:bodyPr anchor="ctr"/>
              <a:lstStyle/>
              <a:p>
                <a:pPr algn="ctr"/>
                <a:endParaRPr/>
              </a:p>
            </p:txBody>
          </p:sp>
          <p:sp>
            <p:nvSpPr>
              <p:cNvPr id="73" name="Freeform: Shape 175"/>
              <p:cNvSpPr>
                <a:spLocks/>
              </p:cNvSpPr>
              <p:nvPr/>
            </p:nvSpPr>
            <p:spPr bwMode="auto">
              <a:xfrm>
                <a:off x="6634273" y="3402350"/>
                <a:ext cx="140494" cy="245269"/>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chemeClr val="bg1">
                  <a:lumMod val="85000"/>
                </a:schemeClr>
              </a:solidFill>
              <a:ln>
                <a:noFill/>
              </a:ln>
              <a:extLst/>
            </p:spPr>
            <p:txBody>
              <a:bodyPr anchor="ctr"/>
              <a:lstStyle/>
              <a:p>
                <a:pPr algn="ctr"/>
                <a:endParaRPr/>
              </a:p>
            </p:txBody>
          </p:sp>
          <p:sp>
            <p:nvSpPr>
              <p:cNvPr id="74" name="Freeform: Shape 176"/>
              <p:cNvSpPr>
                <a:spLocks/>
              </p:cNvSpPr>
              <p:nvPr/>
            </p:nvSpPr>
            <p:spPr bwMode="auto">
              <a:xfrm>
                <a:off x="5407928" y="2561769"/>
                <a:ext cx="282179" cy="345281"/>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chemeClr val="accent2"/>
              </a:solidFill>
              <a:ln>
                <a:noFill/>
              </a:ln>
            </p:spPr>
            <p:txBody>
              <a:bodyPr anchor="ctr"/>
              <a:lstStyle/>
              <a:p>
                <a:pPr algn="ctr"/>
                <a:endParaRPr/>
              </a:p>
            </p:txBody>
          </p:sp>
          <p:sp>
            <p:nvSpPr>
              <p:cNvPr id="75" name="Freeform: Shape 177"/>
              <p:cNvSpPr>
                <a:spLocks/>
              </p:cNvSpPr>
              <p:nvPr/>
            </p:nvSpPr>
            <p:spPr bwMode="auto">
              <a:xfrm>
                <a:off x="5950854" y="2924908"/>
                <a:ext cx="427435" cy="428625"/>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chemeClr val="accent1">
                  <a:lumMod val="100000"/>
                </a:schemeClr>
              </a:solidFill>
              <a:ln>
                <a:noFill/>
              </a:ln>
            </p:spPr>
            <p:txBody>
              <a:bodyPr anchor="ctr"/>
              <a:lstStyle/>
              <a:p>
                <a:pPr algn="ctr"/>
                <a:endParaRPr/>
              </a:p>
            </p:txBody>
          </p:sp>
          <p:sp>
            <p:nvSpPr>
              <p:cNvPr id="76" name="Freeform: Shape 178"/>
              <p:cNvSpPr>
                <a:spLocks/>
              </p:cNvSpPr>
              <p:nvPr/>
            </p:nvSpPr>
            <p:spPr bwMode="auto">
              <a:xfrm>
                <a:off x="5524610" y="3477359"/>
                <a:ext cx="482204" cy="365522"/>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chemeClr val="accent3">
                  <a:lumMod val="100000"/>
                </a:schemeClr>
              </a:solidFill>
              <a:ln>
                <a:noFill/>
              </a:ln>
            </p:spPr>
            <p:txBody>
              <a:bodyPr anchor="ctr"/>
              <a:lstStyle/>
              <a:p>
                <a:pPr algn="ctr"/>
                <a:endParaRPr/>
              </a:p>
            </p:txBody>
          </p:sp>
          <p:sp>
            <p:nvSpPr>
              <p:cNvPr id="77" name="Freeform: Shape 179"/>
              <p:cNvSpPr>
                <a:spLocks/>
              </p:cNvSpPr>
              <p:nvPr/>
            </p:nvSpPr>
            <p:spPr bwMode="auto">
              <a:xfrm>
                <a:off x="5735351" y="2941577"/>
                <a:ext cx="160735" cy="120254"/>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chemeClr val="accent2"/>
              </a:solidFill>
              <a:ln>
                <a:noFill/>
              </a:ln>
              <a:extLst/>
            </p:spPr>
            <p:txBody>
              <a:bodyPr anchor="ctr"/>
              <a:lstStyle/>
              <a:p>
                <a:pPr algn="ctr"/>
                <a:endParaRPr/>
              </a:p>
            </p:txBody>
          </p:sp>
          <p:sp>
            <p:nvSpPr>
              <p:cNvPr id="78" name="Freeform: Shape 180"/>
              <p:cNvSpPr>
                <a:spLocks/>
              </p:cNvSpPr>
              <p:nvPr/>
            </p:nvSpPr>
            <p:spPr bwMode="auto">
              <a:xfrm>
                <a:off x="5806788" y="2910621"/>
                <a:ext cx="44054" cy="54769"/>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chemeClr val="accent2"/>
              </a:solidFill>
              <a:ln>
                <a:noFill/>
              </a:ln>
              <a:extLst/>
            </p:spPr>
            <p:txBody>
              <a:bodyPr anchor="ctr"/>
              <a:lstStyle/>
              <a:p>
                <a:pPr algn="ctr"/>
                <a:endParaRPr/>
              </a:p>
            </p:txBody>
          </p:sp>
          <p:sp>
            <p:nvSpPr>
              <p:cNvPr id="79" name="Freeform: Shape 181"/>
              <p:cNvSpPr>
                <a:spLocks/>
              </p:cNvSpPr>
              <p:nvPr/>
            </p:nvSpPr>
            <p:spPr bwMode="auto">
              <a:xfrm>
                <a:off x="5556757" y="3913127"/>
                <a:ext cx="169069" cy="234554"/>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chemeClr val="accent2"/>
              </a:solidFill>
              <a:ln>
                <a:noFill/>
              </a:ln>
              <a:extLst/>
            </p:spPr>
            <p:txBody>
              <a:bodyPr anchor="ctr"/>
              <a:lstStyle/>
              <a:p>
                <a:pPr algn="ctr"/>
                <a:endParaRPr/>
              </a:p>
            </p:txBody>
          </p:sp>
          <p:sp>
            <p:nvSpPr>
              <p:cNvPr id="80" name="Freeform: Shape 182"/>
              <p:cNvSpPr>
                <a:spLocks/>
              </p:cNvSpPr>
              <p:nvPr/>
            </p:nvSpPr>
            <p:spPr bwMode="auto">
              <a:xfrm>
                <a:off x="6855729" y="2710596"/>
                <a:ext cx="211931" cy="232172"/>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chemeClr val="accent2"/>
              </a:solidFill>
              <a:ln>
                <a:noFill/>
              </a:ln>
              <a:extLst/>
            </p:spPr>
            <p:txBody>
              <a:bodyPr anchor="ctr"/>
              <a:lstStyle/>
              <a:p>
                <a:pPr algn="ctr"/>
                <a:endParaRPr/>
              </a:p>
            </p:txBody>
          </p:sp>
          <p:sp>
            <p:nvSpPr>
              <p:cNvPr id="81" name="Freeform: Shape 183"/>
              <p:cNvSpPr>
                <a:spLocks/>
              </p:cNvSpPr>
              <p:nvPr/>
            </p:nvSpPr>
            <p:spPr bwMode="auto">
              <a:xfrm>
                <a:off x="5796072" y="2398653"/>
                <a:ext cx="320279" cy="460772"/>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chemeClr val="accent3">
                  <a:lumMod val="100000"/>
                </a:schemeClr>
              </a:solidFill>
              <a:ln>
                <a:noFill/>
              </a:ln>
              <a:extLst/>
            </p:spPr>
            <p:txBody>
              <a:bodyPr anchor="ctr"/>
              <a:lstStyle/>
              <a:p>
                <a:pPr algn="ctr"/>
                <a:endParaRPr/>
              </a:p>
            </p:txBody>
          </p:sp>
          <p:sp>
            <p:nvSpPr>
              <p:cNvPr id="82" name="Freeform: Shape 184"/>
              <p:cNvSpPr>
                <a:spLocks/>
              </p:cNvSpPr>
              <p:nvPr/>
            </p:nvSpPr>
            <p:spPr bwMode="auto">
              <a:xfrm>
                <a:off x="5681773" y="2333168"/>
                <a:ext cx="184547" cy="163116"/>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chemeClr val="accent2"/>
              </a:solidFill>
              <a:ln>
                <a:noFill/>
              </a:ln>
              <a:extLst/>
            </p:spPr>
            <p:txBody>
              <a:bodyPr anchor="ctr"/>
              <a:lstStyle/>
              <a:p>
                <a:pPr algn="ctr"/>
                <a:endParaRPr/>
              </a:p>
            </p:txBody>
          </p:sp>
          <p:sp>
            <p:nvSpPr>
              <p:cNvPr id="83" name="Freeform: Shape 185"/>
              <p:cNvSpPr>
                <a:spLocks/>
              </p:cNvSpPr>
              <p:nvPr/>
            </p:nvSpPr>
            <p:spPr bwMode="auto">
              <a:xfrm>
                <a:off x="5629385" y="2430800"/>
                <a:ext cx="80963" cy="51197"/>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chemeClr val="accent2"/>
              </a:solidFill>
              <a:ln>
                <a:noFill/>
              </a:ln>
              <a:extLst/>
            </p:spPr>
            <p:txBody>
              <a:bodyPr anchor="ctr"/>
              <a:lstStyle/>
              <a:p>
                <a:pPr algn="ctr"/>
                <a:endParaRPr/>
              </a:p>
            </p:txBody>
          </p:sp>
          <p:sp>
            <p:nvSpPr>
              <p:cNvPr id="84" name="Freeform: Shape 186"/>
              <p:cNvSpPr>
                <a:spLocks/>
              </p:cNvSpPr>
              <p:nvPr/>
            </p:nvSpPr>
            <p:spPr bwMode="auto">
              <a:xfrm>
                <a:off x="5578188" y="2437943"/>
                <a:ext cx="109538" cy="66675"/>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chemeClr val="accent2"/>
              </a:solidFill>
              <a:ln>
                <a:noFill/>
              </a:ln>
              <a:extLst/>
            </p:spPr>
            <p:txBody>
              <a:bodyPr anchor="ctr"/>
              <a:lstStyle/>
              <a:p>
                <a:pPr algn="ctr"/>
                <a:endParaRPr/>
              </a:p>
            </p:txBody>
          </p:sp>
          <p:sp>
            <p:nvSpPr>
              <p:cNvPr id="85" name="Freeform: Shape 187"/>
              <p:cNvSpPr>
                <a:spLocks/>
              </p:cNvSpPr>
              <p:nvPr/>
            </p:nvSpPr>
            <p:spPr bwMode="auto">
              <a:xfrm>
                <a:off x="5515085" y="3307099"/>
                <a:ext cx="334566" cy="119063"/>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chemeClr val="accent2"/>
              </a:solidFill>
              <a:ln>
                <a:noFill/>
              </a:ln>
              <a:extLst/>
            </p:spPr>
            <p:txBody>
              <a:bodyPr anchor="ctr"/>
              <a:lstStyle/>
              <a:p>
                <a:pPr algn="ctr"/>
                <a:endParaRPr/>
              </a:p>
            </p:txBody>
          </p:sp>
          <p:sp>
            <p:nvSpPr>
              <p:cNvPr id="86" name="Freeform: Shape 188"/>
              <p:cNvSpPr>
                <a:spLocks/>
              </p:cNvSpPr>
              <p:nvPr/>
            </p:nvSpPr>
            <p:spPr bwMode="auto">
              <a:xfrm>
                <a:off x="6900973" y="3614281"/>
                <a:ext cx="184547" cy="236935"/>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chemeClr val="accent2"/>
              </a:solidFill>
              <a:ln>
                <a:noFill/>
              </a:ln>
              <a:extLst/>
            </p:spPr>
            <p:txBody>
              <a:bodyPr anchor="ctr"/>
              <a:lstStyle/>
              <a:p>
                <a:pPr algn="ctr"/>
                <a:endParaRPr/>
              </a:p>
            </p:txBody>
          </p:sp>
          <p:sp>
            <p:nvSpPr>
              <p:cNvPr id="87" name="Freeform: Shape 189"/>
              <p:cNvSpPr>
                <a:spLocks/>
              </p:cNvSpPr>
              <p:nvPr/>
            </p:nvSpPr>
            <p:spPr bwMode="auto">
              <a:xfrm>
                <a:off x="7005748" y="3605946"/>
                <a:ext cx="89297" cy="61913"/>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chemeClr val="accent2"/>
              </a:solidFill>
              <a:ln>
                <a:noFill/>
              </a:ln>
              <a:extLst/>
            </p:spPr>
            <p:txBody>
              <a:bodyPr anchor="ctr"/>
              <a:lstStyle/>
              <a:p>
                <a:pPr algn="ctr"/>
                <a:endParaRPr/>
              </a:p>
            </p:txBody>
          </p:sp>
          <p:sp>
            <p:nvSpPr>
              <p:cNvPr id="88" name="Freeform: Shape 190"/>
              <p:cNvSpPr>
                <a:spLocks/>
              </p:cNvSpPr>
              <p:nvPr/>
            </p:nvSpPr>
            <p:spPr bwMode="auto">
              <a:xfrm>
                <a:off x="6936691" y="3654762"/>
                <a:ext cx="122635" cy="170260"/>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chemeClr val="accent2"/>
              </a:solidFill>
              <a:ln>
                <a:noFill/>
              </a:ln>
              <a:extLst/>
            </p:spPr>
            <p:txBody>
              <a:bodyPr anchor="ctr"/>
              <a:lstStyle/>
              <a:p>
                <a:pPr algn="ctr"/>
                <a:endParaRPr/>
              </a:p>
            </p:txBody>
          </p:sp>
          <p:sp>
            <p:nvSpPr>
              <p:cNvPr id="89" name="Freeform: Shape 191"/>
              <p:cNvSpPr>
                <a:spLocks/>
              </p:cNvSpPr>
              <p:nvPr/>
            </p:nvSpPr>
            <p:spPr bwMode="auto">
              <a:xfrm>
                <a:off x="6650941" y="2685593"/>
                <a:ext cx="166688" cy="121444"/>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chemeClr val="accent3">
                  <a:lumMod val="100000"/>
                </a:schemeClr>
              </a:solidFill>
              <a:ln>
                <a:noFill/>
              </a:ln>
              <a:extLst/>
            </p:spPr>
            <p:txBody>
              <a:bodyPr anchor="ctr"/>
              <a:lstStyle/>
              <a:p>
                <a:pPr algn="ctr"/>
                <a:endParaRPr/>
              </a:p>
            </p:txBody>
          </p:sp>
          <p:sp>
            <p:nvSpPr>
              <p:cNvPr id="90" name="Freeform: Shape 192"/>
              <p:cNvSpPr>
                <a:spLocks/>
              </p:cNvSpPr>
              <p:nvPr/>
            </p:nvSpPr>
            <p:spPr bwMode="auto">
              <a:xfrm>
                <a:off x="5261483" y="3480931"/>
                <a:ext cx="154781" cy="200025"/>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chemeClr val="accent2"/>
              </a:solidFill>
              <a:ln>
                <a:noFill/>
              </a:ln>
              <a:extLst/>
            </p:spPr>
            <p:txBody>
              <a:bodyPr anchor="ctr"/>
              <a:lstStyle/>
              <a:p>
                <a:pPr algn="ctr"/>
                <a:endParaRPr/>
              </a:p>
            </p:txBody>
          </p:sp>
          <p:sp>
            <p:nvSpPr>
              <p:cNvPr id="91" name="Freeform: Shape 193"/>
              <p:cNvSpPr>
                <a:spLocks/>
              </p:cNvSpPr>
              <p:nvPr/>
            </p:nvSpPr>
            <p:spPr bwMode="auto">
              <a:xfrm>
                <a:off x="5251957" y="3473787"/>
                <a:ext cx="76200" cy="52388"/>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chemeClr val="accent2"/>
              </a:solidFill>
              <a:ln>
                <a:noFill/>
              </a:ln>
              <a:extLst/>
            </p:spPr>
            <p:txBody>
              <a:bodyPr anchor="ctr"/>
              <a:lstStyle/>
              <a:p>
                <a:pPr algn="ctr"/>
                <a:endParaRPr/>
              </a:p>
            </p:txBody>
          </p:sp>
          <p:sp>
            <p:nvSpPr>
              <p:cNvPr id="92" name="Freeform: Shape 194"/>
              <p:cNvSpPr>
                <a:spLocks/>
              </p:cNvSpPr>
              <p:nvPr/>
            </p:nvSpPr>
            <p:spPr bwMode="auto">
              <a:xfrm>
                <a:off x="5282913" y="3516649"/>
                <a:ext cx="104775" cy="144066"/>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chemeClr val="accent2"/>
              </a:solidFill>
              <a:ln>
                <a:noFill/>
              </a:ln>
              <a:extLst/>
            </p:spPr>
            <p:txBody>
              <a:bodyPr anchor="ctr"/>
              <a:lstStyle/>
              <a:p>
                <a:pPr algn="ctr"/>
                <a:endParaRPr/>
              </a:p>
            </p:txBody>
          </p:sp>
          <p:sp>
            <p:nvSpPr>
              <p:cNvPr id="93" name="Freeform: Shape 195"/>
              <p:cNvSpPr>
                <a:spLocks/>
              </p:cNvSpPr>
              <p:nvPr/>
            </p:nvSpPr>
            <p:spPr bwMode="auto">
              <a:xfrm>
                <a:off x="6281848" y="4719181"/>
                <a:ext cx="164306" cy="179785"/>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chemeClr val="accent4">
                  <a:lumMod val="100000"/>
                </a:schemeClr>
              </a:solidFill>
              <a:ln>
                <a:noFill/>
              </a:ln>
              <a:extLst/>
            </p:spPr>
            <p:txBody>
              <a:bodyPr anchor="ctr"/>
              <a:lstStyle/>
              <a:p>
                <a:pPr algn="ctr"/>
                <a:endParaRPr/>
              </a:p>
            </p:txBody>
          </p:sp>
          <p:sp>
            <p:nvSpPr>
              <p:cNvPr id="94" name="Freeform: Shape 196"/>
              <p:cNvSpPr>
                <a:spLocks/>
              </p:cNvSpPr>
              <p:nvPr/>
            </p:nvSpPr>
            <p:spPr bwMode="auto">
              <a:xfrm>
                <a:off x="6083013" y="3534509"/>
                <a:ext cx="47625" cy="45244"/>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chemeClr val="accent2"/>
              </a:solidFill>
              <a:ln>
                <a:noFill/>
              </a:ln>
              <a:extLst/>
            </p:spPr>
            <p:txBody>
              <a:bodyPr anchor="ctr"/>
              <a:lstStyle/>
              <a:p>
                <a:pPr algn="ctr"/>
                <a:endParaRPr/>
              </a:p>
            </p:txBody>
          </p:sp>
          <p:sp>
            <p:nvSpPr>
              <p:cNvPr id="95" name="Freeform: Shape 197"/>
              <p:cNvSpPr>
                <a:spLocks/>
              </p:cNvSpPr>
              <p:nvPr/>
            </p:nvSpPr>
            <p:spPr bwMode="auto">
              <a:xfrm>
                <a:off x="6072297" y="3397587"/>
                <a:ext cx="44054" cy="147638"/>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chemeClr val="accent2"/>
              </a:solidFill>
              <a:ln>
                <a:noFill/>
              </a:ln>
              <a:extLst/>
            </p:spPr>
            <p:txBody>
              <a:bodyPr anchor="ctr"/>
              <a:lstStyle/>
              <a:p>
                <a:pPr algn="ctr"/>
                <a:endParaRPr/>
              </a:p>
            </p:txBody>
          </p:sp>
          <p:sp>
            <p:nvSpPr>
              <p:cNvPr id="96" name="Freeform: Shape 198"/>
              <p:cNvSpPr>
                <a:spLocks/>
              </p:cNvSpPr>
              <p:nvPr/>
            </p:nvSpPr>
            <p:spPr bwMode="auto">
              <a:xfrm>
                <a:off x="6103254" y="3421400"/>
                <a:ext cx="95250" cy="127397"/>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chemeClr val="accent2"/>
              </a:solidFill>
              <a:ln>
                <a:noFill/>
              </a:ln>
              <a:extLst/>
            </p:spPr>
            <p:txBody>
              <a:bodyPr anchor="ctr"/>
              <a:lstStyle/>
              <a:p>
                <a:pPr algn="ctr"/>
                <a:endParaRPr/>
              </a:p>
            </p:txBody>
          </p:sp>
          <p:sp>
            <p:nvSpPr>
              <p:cNvPr id="97" name="Freeform: Shape 199"/>
              <p:cNvSpPr>
                <a:spLocks/>
              </p:cNvSpPr>
              <p:nvPr/>
            </p:nvSpPr>
            <p:spPr bwMode="auto">
              <a:xfrm>
                <a:off x="6094920" y="3569037"/>
                <a:ext cx="11906" cy="23813"/>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chemeClr val="accent2"/>
              </a:solidFill>
              <a:ln>
                <a:noFill/>
              </a:ln>
              <a:extLst/>
            </p:spPr>
            <p:txBody>
              <a:bodyPr anchor="ctr"/>
              <a:lstStyle/>
              <a:p>
                <a:pPr algn="ctr"/>
                <a:endParaRPr/>
              </a:p>
            </p:txBody>
          </p:sp>
          <p:sp>
            <p:nvSpPr>
              <p:cNvPr id="98" name="Freeform: Shape 200"/>
              <p:cNvSpPr>
                <a:spLocks/>
              </p:cNvSpPr>
              <p:nvPr/>
            </p:nvSpPr>
            <p:spPr bwMode="auto">
              <a:xfrm>
                <a:off x="6056820" y="2362933"/>
                <a:ext cx="165497" cy="177404"/>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chemeClr val="accent2"/>
              </a:solidFill>
              <a:ln>
                <a:noFill/>
              </a:ln>
              <a:extLst/>
            </p:spPr>
            <p:txBody>
              <a:bodyPr anchor="ctr"/>
              <a:lstStyle/>
              <a:p>
                <a:pPr algn="ctr"/>
                <a:endParaRPr/>
              </a:p>
            </p:txBody>
          </p:sp>
        </p:grpSp>
        <p:grpSp>
          <p:nvGrpSpPr>
            <p:cNvPr id="5" name="Group 22"/>
            <p:cNvGrpSpPr/>
            <p:nvPr/>
          </p:nvGrpSpPr>
          <p:grpSpPr>
            <a:xfrm>
              <a:off x="3935296" y="2459631"/>
              <a:ext cx="4337204" cy="2042605"/>
              <a:chOff x="3932482" y="2106572"/>
              <a:chExt cx="4337204" cy="2042605"/>
            </a:xfrm>
          </p:grpSpPr>
          <p:sp>
            <p:nvSpPr>
              <p:cNvPr id="6" name="Oval 6"/>
              <p:cNvSpPr>
                <a:spLocks noChangeAspect="1"/>
              </p:cNvSpPr>
              <p:nvPr/>
            </p:nvSpPr>
            <p:spPr>
              <a:xfrm>
                <a:off x="3936427" y="2108006"/>
                <a:ext cx="541454" cy="541458"/>
              </a:xfrm>
              <a:prstGeom prst="ellipse">
                <a:avLst/>
              </a:prstGeom>
              <a:solidFill>
                <a:schemeClr val="accent2">
                  <a:alpha val="90000"/>
                </a:schemeClr>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t>1</a:t>
                </a:r>
              </a:p>
            </p:txBody>
          </p:sp>
          <p:sp>
            <p:nvSpPr>
              <p:cNvPr id="7" name="Oval 10"/>
              <p:cNvSpPr>
                <a:spLocks noChangeAspect="1"/>
              </p:cNvSpPr>
              <p:nvPr/>
            </p:nvSpPr>
            <p:spPr>
              <a:xfrm>
                <a:off x="3932482" y="3607719"/>
                <a:ext cx="541454" cy="541458"/>
              </a:xfrm>
              <a:prstGeom prst="ellipse">
                <a:avLst/>
              </a:prstGeom>
              <a:solidFill>
                <a:schemeClr val="accent1">
                  <a:alpha val="90000"/>
                </a:schemeClr>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t>3</a:t>
                </a:r>
              </a:p>
            </p:txBody>
          </p:sp>
          <p:sp>
            <p:nvSpPr>
              <p:cNvPr id="8" name="Oval 14"/>
              <p:cNvSpPr>
                <a:spLocks noChangeAspect="1"/>
              </p:cNvSpPr>
              <p:nvPr/>
            </p:nvSpPr>
            <p:spPr>
              <a:xfrm>
                <a:off x="7714164" y="2106572"/>
                <a:ext cx="541454" cy="541458"/>
              </a:xfrm>
              <a:prstGeom prst="ellipse">
                <a:avLst/>
              </a:prstGeom>
              <a:solidFill>
                <a:schemeClr val="accent3">
                  <a:alpha val="90000"/>
                </a:schemeClr>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t>2</a:t>
                </a:r>
              </a:p>
            </p:txBody>
          </p:sp>
          <p:sp>
            <p:nvSpPr>
              <p:cNvPr id="9" name="Oval 18"/>
              <p:cNvSpPr>
                <a:spLocks noChangeAspect="1"/>
              </p:cNvSpPr>
              <p:nvPr/>
            </p:nvSpPr>
            <p:spPr>
              <a:xfrm>
                <a:off x="7728232" y="3607719"/>
                <a:ext cx="541454" cy="541458"/>
              </a:xfrm>
              <a:prstGeom prst="ellipse">
                <a:avLst/>
              </a:prstGeom>
              <a:solidFill>
                <a:schemeClr val="accent4">
                  <a:alpha val="90000"/>
                </a:schemeClr>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t>4</a:t>
                </a:r>
              </a:p>
            </p:txBody>
          </p:sp>
        </p:grpSp>
      </p:grpSp>
      <p:pic>
        <p:nvPicPr>
          <p:cNvPr id="127" name="图片 126"/>
          <p:cNvPicPr>
            <a:picLocks noChangeAspect="1"/>
          </p:cNvPicPr>
          <p:nvPr/>
        </p:nvPicPr>
        <p:blipFill rotWithShape="1">
          <a:blip r:embed="rId3" cstate="print">
            <a:extLst>
              <a:ext uri="{28A0092B-C50C-407E-A947-70E740481C1C}">
                <a14:useLocalDpi xmlns:a14="http://schemas.microsoft.com/office/drawing/2010/main" val="0"/>
              </a:ext>
            </a:extLst>
          </a:blip>
          <a:srcRect l="28455" t="54789"/>
          <a:stretch/>
        </p:blipFill>
        <p:spPr>
          <a:xfrm>
            <a:off x="0" y="0"/>
            <a:ext cx="2335600" cy="1450707"/>
          </a:xfrm>
          <a:prstGeom prst="rect">
            <a:avLst/>
          </a:prstGeom>
        </p:spPr>
      </p:pic>
      <p:grpSp>
        <p:nvGrpSpPr>
          <p:cNvPr id="128" name="组合 127"/>
          <p:cNvGrpSpPr/>
          <p:nvPr/>
        </p:nvGrpSpPr>
        <p:grpSpPr>
          <a:xfrm>
            <a:off x="2078491" y="342497"/>
            <a:ext cx="7733165" cy="813956"/>
            <a:chOff x="7713252" y="2185443"/>
            <a:chExt cx="7733165" cy="813956"/>
          </a:xfrm>
        </p:grpSpPr>
        <p:sp>
          <p:nvSpPr>
            <p:cNvPr id="129" name="文本框 128"/>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130" name="文本框 129"/>
            <p:cNvSpPr txBox="1"/>
            <p:nvPr/>
          </p:nvSpPr>
          <p:spPr>
            <a:xfrm>
              <a:off x="7713252" y="2630067"/>
              <a:ext cx="7733165" cy="36933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prstClr val="white">
                      <a:lumMod val="75000"/>
                    </a:prstClr>
                  </a:solidFill>
                  <a:effectLst/>
                  <a:uLnTx/>
                  <a:uFillTx/>
                  <a:latin typeface="微软雅黑"/>
                  <a:ea typeface="微软雅黑"/>
                  <a:cs typeface="+mn-cs"/>
                </a:rPr>
                <a:t>fieldprint</a:t>
              </a:r>
              <a:endPar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endParaRPr>
            </a:p>
          </p:txBody>
        </p:sp>
      </p:grpSp>
      <p:grpSp>
        <p:nvGrpSpPr>
          <p:cNvPr id="134" name="组合 133"/>
          <p:cNvGrpSpPr/>
          <p:nvPr/>
        </p:nvGrpSpPr>
        <p:grpSpPr>
          <a:xfrm>
            <a:off x="8305137" y="2404897"/>
            <a:ext cx="3012151" cy="1021894"/>
            <a:chOff x="874713" y="3236288"/>
            <a:chExt cx="3012151" cy="1021894"/>
          </a:xfrm>
        </p:grpSpPr>
        <p:sp>
          <p:nvSpPr>
            <p:cNvPr id="135" name="矩形 134"/>
            <p:cNvSpPr/>
            <p:nvPr/>
          </p:nvSpPr>
          <p:spPr>
            <a:xfrm>
              <a:off x="874713" y="3648784"/>
              <a:ext cx="301215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a:t>
              </a:r>
            </a:p>
          </p:txBody>
        </p:sp>
        <p:sp>
          <p:nvSpPr>
            <p:cNvPr id="136" name="矩形 135"/>
            <p:cNvSpPr/>
            <p:nvPr/>
          </p:nvSpPr>
          <p:spPr>
            <a:xfrm>
              <a:off x="874713" y="3236288"/>
              <a:ext cx="2241974" cy="436402"/>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137" name="组合 136"/>
          <p:cNvGrpSpPr/>
          <p:nvPr/>
        </p:nvGrpSpPr>
        <p:grpSpPr>
          <a:xfrm>
            <a:off x="8305137" y="4047576"/>
            <a:ext cx="3012151" cy="1021894"/>
            <a:chOff x="874713" y="3236288"/>
            <a:chExt cx="3012151" cy="1021894"/>
          </a:xfrm>
        </p:grpSpPr>
        <p:sp>
          <p:nvSpPr>
            <p:cNvPr id="138" name="矩形 137"/>
            <p:cNvSpPr/>
            <p:nvPr/>
          </p:nvSpPr>
          <p:spPr>
            <a:xfrm>
              <a:off x="874713" y="3648784"/>
              <a:ext cx="301215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a:t>
              </a:r>
            </a:p>
          </p:txBody>
        </p:sp>
        <p:sp>
          <p:nvSpPr>
            <p:cNvPr id="139" name="矩形 138"/>
            <p:cNvSpPr/>
            <p:nvPr/>
          </p:nvSpPr>
          <p:spPr>
            <a:xfrm>
              <a:off x="874713" y="3236288"/>
              <a:ext cx="2241974" cy="436402"/>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140" name="组合 139"/>
          <p:cNvGrpSpPr/>
          <p:nvPr/>
        </p:nvGrpSpPr>
        <p:grpSpPr>
          <a:xfrm>
            <a:off x="787582" y="2404897"/>
            <a:ext cx="3012151" cy="1021894"/>
            <a:chOff x="874713" y="3236288"/>
            <a:chExt cx="3012151" cy="1021894"/>
          </a:xfrm>
        </p:grpSpPr>
        <p:sp>
          <p:nvSpPr>
            <p:cNvPr id="141" name="矩形 140"/>
            <p:cNvSpPr/>
            <p:nvPr/>
          </p:nvSpPr>
          <p:spPr>
            <a:xfrm>
              <a:off x="874713" y="3648784"/>
              <a:ext cx="301215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a:t>
              </a:r>
            </a:p>
          </p:txBody>
        </p:sp>
        <p:sp>
          <p:nvSpPr>
            <p:cNvPr id="142" name="矩形 141"/>
            <p:cNvSpPr/>
            <p:nvPr/>
          </p:nvSpPr>
          <p:spPr>
            <a:xfrm>
              <a:off x="1644890" y="3236288"/>
              <a:ext cx="2241974"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143" name="组合 142"/>
          <p:cNvGrpSpPr/>
          <p:nvPr/>
        </p:nvGrpSpPr>
        <p:grpSpPr>
          <a:xfrm>
            <a:off x="787582" y="4047576"/>
            <a:ext cx="3012151" cy="1021894"/>
            <a:chOff x="874713" y="3236288"/>
            <a:chExt cx="3012151" cy="1021894"/>
          </a:xfrm>
        </p:grpSpPr>
        <p:sp>
          <p:nvSpPr>
            <p:cNvPr id="144" name="矩形 143"/>
            <p:cNvSpPr/>
            <p:nvPr/>
          </p:nvSpPr>
          <p:spPr>
            <a:xfrm>
              <a:off x="874713" y="3648784"/>
              <a:ext cx="301215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a:t>
              </a:r>
            </a:p>
          </p:txBody>
        </p:sp>
        <p:sp>
          <p:nvSpPr>
            <p:cNvPr id="145" name="矩形 144"/>
            <p:cNvSpPr/>
            <p:nvPr/>
          </p:nvSpPr>
          <p:spPr>
            <a:xfrm>
              <a:off x="1644890" y="3236288"/>
              <a:ext cx="2241974"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spTree>
    <p:extLst>
      <p:ext uri="{BB962C8B-B14F-4D97-AF65-F5344CB8AC3E}">
        <p14:creationId xmlns:p14="http://schemas.microsoft.com/office/powerpoint/2010/main" val="26162693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27"/>
                                        </p:tgtEl>
                                        <p:attrNameLst>
                                          <p:attrName>style.visibility</p:attrName>
                                        </p:attrNameLst>
                                      </p:cBhvr>
                                      <p:to>
                                        <p:strVal val="visible"/>
                                      </p:to>
                                    </p:set>
                                    <p:anim calcmode="lin" valueType="num">
                                      <p:cBhvr additive="base">
                                        <p:cTn id="7" dur="500" fill="hold"/>
                                        <p:tgtEl>
                                          <p:spTgt spid="127"/>
                                        </p:tgtEl>
                                        <p:attrNameLst>
                                          <p:attrName>ppt_x</p:attrName>
                                        </p:attrNameLst>
                                      </p:cBhvr>
                                      <p:tavLst>
                                        <p:tav tm="0">
                                          <p:val>
                                            <p:strVal val="0-#ppt_w/2"/>
                                          </p:val>
                                        </p:tav>
                                        <p:tav tm="100000">
                                          <p:val>
                                            <p:strVal val="#ppt_x"/>
                                          </p:val>
                                        </p:tav>
                                      </p:tavLst>
                                    </p:anim>
                                    <p:anim calcmode="lin" valueType="num">
                                      <p:cBhvr additive="base">
                                        <p:cTn id="8" dur="500" fill="hold"/>
                                        <p:tgtEl>
                                          <p:spTgt spid="12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28"/>
                                        </p:tgtEl>
                                        <p:attrNameLst>
                                          <p:attrName>style.visibility</p:attrName>
                                        </p:attrNameLst>
                                      </p:cBhvr>
                                      <p:to>
                                        <p:strVal val="visible"/>
                                      </p:to>
                                    </p:set>
                                    <p:anim calcmode="lin" valueType="num">
                                      <p:cBhvr additive="base">
                                        <p:cTn id="12" dur="500"/>
                                        <p:tgtEl>
                                          <p:spTgt spid="128"/>
                                        </p:tgtEl>
                                        <p:attrNameLst>
                                          <p:attrName>ppt_x</p:attrName>
                                        </p:attrNameLst>
                                      </p:cBhvr>
                                      <p:tavLst>
                                        <p:tav tm="0">
                                          <p:val>
                                            <p:strVal val="#ppt_x-#ppt_w*1.125000"/>
                                          </p:val>
                                        </p:tav>
                                        <p:tav tm="100000">
                                          <p:val>
                                            <p:strVal val="#ppt_x"/>
                                          </p:val>
                                        </p:tav>
                                      </p:tavLst>
                                    </p:anim>
                                    <p:animEffect transition="in" filter="wipe(right)">
                                      <p:cBhvr>
                                        <p:cTn id="13" dur="500"/>
                                        <p:tgtEl>
                                          <p:spTgt spid="128"/>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140"/>
                                        </p:tgtEl>
                                        <p:attrNameLst>
                                          <p:attrName>style.visibility</p:attrName>
                                        </p:attrNameLst>
                                      </p:cBhvr>
                                      <p:to>
                                        <p:strVal val="visible"/>
                                      </p:to>
                                    </p:set>
                                    <p:anim calcmode="lin" valueType="num">
                                      <p:cBhvr additive="base">
                                        <p:cTn id="23" dur="500" fill="hold"/>
                                        <p:tgtEl>
                                          <p:spTgt spid="140"/>
                                        </p:tgtEl>
                                        <p:attrNameLst>
                                          <p:attrName>ppt_x</p:attrName>
                                        </p:attrNameLst>
                                      </p:cBhvr>
                                      <p:tavLst>
                                        <p:tav tm="0">
                                          <p:val>
                                            <p:strVal val="0-#ppt_w/2"/>
                                          </p:val>
                                        </p:tav>
                                        <p:tav tm="100000">
                                          <p:val>
                                            <p:strVal val="#ppt_x"/>
                                          </p:val>
                                        </p:tav>
                                      </p:tavLst>
                                    </p:anim>
                                    <p:anim calcmode="lin" valueType="num">
                                      <p:cBhvr additive="base">
                                        <p:cTn id="24" dur="500" fill="hold"/>
                                        <p:tgtEl>
                                          <p:spTgt spid="14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43"/>
                                        </p:tgtEl>
                                        <p:attrNameLst>
                                          <p:attrName>style.visibility</p:attrName>
                                        </p:attrNameLst>
                                      </p:cBhvr>
                                      <p:to>
                                        <p:strVal val="visible"/>
                                      </p:to>
                                    </p:set>
                                    <p:anim calcmode="lin" valueType="num">
                                      <p:cBhvr additive="base">
                                        <p:cTn id="27" dur="500" fill="hold"/>
                                        <p:tgtEl>
                                          <p:spTgt spid="143"/>
                                        </p:tgtEl>
                                        <p:attrNameLst>
                                          <p:attrName>ppt_x</p:attrName>
                                        </p:attrNameLst>
                                      </p:cBhvr>
                                      <p:tavLst>
                                        <p:tav tm="0">
                                          <p:val>
                                            <p:strVal val="0-#ppt_w/2"/>
                                          </p:val>
                                        </p:tav>
                                        <p:tav tm="100000">
                                          <p:val>
                                            <p:strVal val="#ppt_x"/>
                                          </p:val>
                                        </p:tav>
                                      </p:tavLst>
                                    </p:anim>
                                    <p:anim calcmode="lin" valueType="num">
                                      <p:cBhvr additive="base">
                                        <p:cTn id="28" dur="500" fill="hold"/>
                                        <p:tgtEl>
                                          <p:spTgt spid="143"/>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34"/>
                                        </p:tgtEl>
                                        <p:attrNameLst>
                                          <p:attrName>style.visibility</p:attrName>
                                        </p:attrNameLst>
                                      </p:cBhvr>
                                      <p:to>
                                        <p:strVal val="visible"/>
                                      </p:to>
                                    </p:set>
                                    <p:anim calcmode="lin" valueType="num">
                                      <p:cBhvr additive="base">
                                        <p:cTn id="31" dur="500" fill="hold"/>
                                        <p:tgtEl>
                                          <p:spTgt spid="134"/>
                                        </p:tgtEl>
                                        <p:attrNameLst>
                                          <p:attrName>ppt_x</p:attrName>
                                        </p:attrNameLst>
                                      </p:cBhvr>
                                      <p:tavLst>
                                        <p:tav tm="0">
                                          <p:val>
                                            <p:strVal val="1+#ppt_w/2"/>
                                          </p:val>
                                        </p:tav>
                                        <p:tav tm="100000">
                                          <p:val>
                                            <p:strVal val="#ppt_x"/>
                                          </p:val>
                                        </p:tav>
                                      </p:tavLst>
                                    </p:anim>
                                    <p:anim calcmode="lin" valueType="num">
                                      <p:cBhvr additive="base">
                                        <p:cTn id="32" dur="500" fill="hold"/>
                                        <p:tgtEl>
                                          <p:spTgt spid="13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37"/>
                                        </p:tgtEl>
                                        <p:attrNameLst>
                                          <p:attrName>style.visibility</p:attrName>
                                        </p:attrNameLst>
                                      </p:cBhvr>
                                      <p:to>
                                        <p:strVal val="visible"/>
                                      </p:to>
                                    </p:set>
                                    <p:anim calcmode="lin" valueType="num">
                                      <p:cBhvr additive="base">
                                        <p:cTn id="35" dur="500" fill="hold"/>
                                        <p:tgtEl>
                                          <p:spTgt spid="137"/>
                                        </p:tgtEl>
                                        <p:attrNameLst>
                                          <p:attrName>ppt_x</p:attrName>
                                        </p:attrNameLst>
                                      </p:cBhvr>
                                      <p:tavLst>
                                        <p:tav tm="0">
                                          <p:val>
                                            <p:strVal val="1+#ppt_w/2"/>
                                          </p:val>
                                        </p:tav>
                                        <p:tav tm="100000">
                                          <p:val>
                                            <p:strVal val="#ppt_x"/>
                                          </p:val>
                                        </p:tav>
                                      </p:tavLst>
                                    </p:anim>
                                    <p:anim calcmode="lin" valueType="num">
                                      <p:cBhvr additive="base">
                                        <p:cTn id="36" dur="500" fill="hold"/>
                                        <p:tgtEl>
                                          <p:spTgt spid="1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3" cstate="print">
            <a:extLst>
              <a:ext uri="{28A0092B-C50C-407E-A947-70E740481C1C}">
                <a14:useLocalDpi xmlns:a14="http://schemas.microsoft.com/office/drawing/2010/main" val="0"/>
              </a:ext>
            </a:extLst>
          </a:blip>
          <a:srcRect l="28455" t="54789"/>
          <a:stretch/>
        </p:blipFill>
        <p:spPr>
          <a:xfrm>
            <a:off x="0" y="0"/>
            <a:ext cx="2335600" cy="1450707"/>
          </a:xfrm>
          <a:prstGeom prst="rect">
            <a:avLst/>
          </a:prstGeom>
        </p:spPr>
      </p:pic>
      <p:grpSp>
        <p:nvGrpSpPr>
          <p:cNvPr id="20" name="组合 19"/>
          <p:cNvGrpSpPr/>
          <p:nvPr/>
        </p:nvGrpSpPr>
        <p:grpSpPr>
          <a:xfrm>
            <a:off x="2078491" y="342497"/>
            <a:ext cx="7733165" cy="813956"/>
            <a:chOff x="7713252" y="2185443"/>
            <a:chExt cx="7733165" cy="813956"/>
          </a:xfrm>
        </p:grpSpPr>
        <p:sp>
          <p:nvSpPr>
            <p:cNvPr id="21" name="文本框 20"/>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22" name="文本框 21"/>
            <p:cNvSpPr txBox="1"/>
            <p:nvPr/>
          </p:nvSpPr>
          <p:spPr>
            <a:xfrm>
              <a:off x="7713252" y="2630067"/>
              <a:ext cx="7733165" cy="36933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prstClr val="white">
                      <a:lumMod val="75000"/>
                    </a:prstClr>
                  </a:solidFill>
                  <a:effectLst/>
                  <a:uLnTx/>
                  <a:uFillTx/>
                  <a:latin typeface="微软雅黑"/>
                  <a:ea typeface="微软雅黑"/>
                  <a:cs typeface="+mn-cs"/>
                </a:rPr>
                <a:t>fieldprint</a:t>
              </a:r>
              <a:endPar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endParaRPr>
            </a:p>
          </p:txBody>
        </p:sp>
      </p:grpSp>
      <p:grpSp>
        <p:nvGrpSpPr>
          <p:cNvPr id="23" name="组合 22"/>
          <p:cNvGrpSpPr/>
          <p:nvPr/>
        </p:nvGrpSpPr>
        <p:grpSpPr>
          <a:xfrm>
            <a:off x="1607006" y="4692254"/>
            <a:ext cx="8997494" cy="1197358"/>
            <a:chOff x="874713" y="3236288"/>
            <a:chExt cx="8997494" cy="1197358"/>
          </a:xfrm>
        </p:grpSpPr>
        <p:sp>
          <p:nvSpPr>
            <p:cNvPr id="24" name="矩形 23"/>
            <p:cNvSpPr/>
            <p:nvPr/>
          </p:nvSpPr>
          <p:spPr>
            <a:xfrm>
              <a:off x="874713" y="3750382"/>
              <a:ext cx="8997494"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用户可以在投影仪或者计算机上进行演示也可以将演示文稿打印出来制作成胶片以便应用到更广泛的领域中用户可以在投影仪或者计算机上进行演示也可以将演示文稿打印出来制作成胶片</a:t>
              </a:r>
            </a:p>
          </p:txBody>
        </p:sp>
        <p:sp>
          <p:nvSpPr>
            <p:cNvPr id="25" name="矩形 24"/>
            <p:cNvSpPr/>
            <p:nvPr/>
          </p:nvSpPr>
          <p:spPr>
            <a:xfrm>
              <a:off x="874713" y="3236288"/>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p>
          </p:txBody>
        </p:sp>
      </p:grpSp>
      <p:pic>
        <p:nvPicPr>
          <p:cNvPr id="28" name="图片占位符 27"/>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6882" b="6882"/>
          <a:stretch>
            <a:fillRect/>
          </a:stretch>
        </p:blipFill>
        <p:spPr/>
      </p:pic>
      <p:pic>
        <p:nvPicPr>
          <p:cNvPr id="29" name="图片占位符 28"/>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t="9577" b="9577"/>
          <a:stretch>
            <a:fillRect/>
          </a:stretch>
        </p:blipFill>
        <p:spPr/>
      </p:pic>
    </p:spTree>
    <p:extLst>
      <p:ext uri="{BB962C8B-B14F-4D97-AF65-F5344CB8AC3E}">
        <p14:creationId xmlns:p14="http://schemas.microsoft.com/office/powerpoint/2010/main" val="42057744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p:tgtEl>
                                          <p:spTgt spid="20"/>
                                        </p:tgtEl>
                                        <p:attrNameLst>
                                          <p:attrName>ppt_x</p:attrName>
                                        </p:attrNameLst>
                                      </p:cBhvr>
                                      <p:tavLst>
                                        <p:tav tm="0">
                                          <p:val>
                                            <p:strVal val="#ppt_x-#ppt_w*1.125000"/>
                                          </p:val>
                                        </p:tav>
                                        <p:tav tm="100000">
                                          <p:val>
                                            <p:strVal val="#ppt_x"/>
                                          </p:val>
                                        </p:tav>
                                      </p:tavLst>
                                    </p:anim>
                                    <p:animEffect transition="in" filter="wipe(right)">
                                      <p:cBhvr>
                                        <p:cTn id="13" dur="500"/>
                                        <p:tgtEl>
                                          <p:spTgt spid="20"/>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par>
                                <p:cTn id="20" presetID="53" presetClass="entr" presetSubtype="16"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Effect transition="in" filter="fade">
                                      <p:cBhvr>
                                        <p:cTn id="24" dur="500"/>
                                        <p:tgtEl>
                                          <p:spTgt spid="29"/>
                                        </p:tgtEl>
                                      </p:cBhvr>
                                    </p:animEffect>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6C907825-4335-4746-B28B-D8575EA1A4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1812" y="1647825"/>
            <a:ext cx="6048375" cy="3562350"/>
          </a:xfrm>
          <a:prstGeom prst="rect">
            <a:avLst/>
          </a:prstGeom>
        </p:spPr>
      </p:pic>
      <p:grpSp>
        <p:nvGrpSpPr>
          <p:cNvPr id="13" name="组合 12"/>
          <p:cNvGrpSpPr/>
          <p:nvPr/>
        </p:nvGrpSpPr>
        <p:grpSpPr>
          <a:xfrm>
            <a:off x="3548063" y="3238097"/>
            <a:ext cx="4670834" cy="1188944"/>
            <a:chOff x="7713253" y="2185443"/>
            <a:chExt cx="4670834" cy="1188944"/>
          </a:xfrm>
        </p:grpSpPr>
        <p:sp>
          <p:nvSpPr>
            <p:cNvPr id="11" name="文本框 10"/>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chemeClr val="bg1"/>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12" name="文本框 11"/>
            <p:cNvSpPr txBox="1"/>
            <p:nvPr/>
          </p:nvSpPr>
          <p:spPr>
            <a:xfrm>
              <a:off x="7713253" y="2760693"/>
              <a:ext cx="4670834" cy="613694"/>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bg1"/>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schemeClr val="bg1"/>
                  </a:solidFill>
                  <a:effectLst/>
                  <a:uLnTx/>
                  <a:uFillTx/>
                  <a:latin typeface="微软雅黑"/>
                  <a:ea typeface="微软雅黑"/>
                  <a:cs typeface="+mn-cs"/>
                </a:rPr>
                <a:t>fieldprint</a:t>
              </a:r>
              <a:r>
                <a:rPr kumimoji="0" lang="en-US" altLang="zh-CN" sz="1200" b="0" i="0" u="none" strike="noStrike" kern="1200" cap="none" spc="0" normalizeH="0" baseline="0" noProof="0" dirty="0">
                  <a:ln>
                    <a:noFill/>
                  </a:ln>
                  <a:solidFill>
                    <a:schemeClr val="bg1"/>
                  </a:solidFill>
                  <a:effectLst/>
                  <a:uLnTx/>
                  <a:uFillTx/>
                  <a:latin typeface="微软雅黑"/>
                  <a:ea typeface="微软雅黑"/>
                  <a:cs typeface="+mn-cs"/>
                </a:rPr>
                <a:t> the presentation and make it into a film wider field</a:t>
              </a:r>
            </a:p>
          </p:txBody>
        </p:sp>
      </p:grpSp>
      <p:sp>
        <p:nvSpPr>
          <p:cNvPr id="31" name="文本框 30"/>
          <p:cNvSpPr txBox="1"/>
          <p:nvPr/>
        </p:nvSpPr>
        <p:spPr>
          <a:xfrm>
            <a:off x="3509963" y="2148559"/>
            <a:ext cx="2980175"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solidFill>
                  <a:schemeClr val="bg1"/>
                </a:solidFill>
                <a:effectLst/>
                <a:uLnTx/>
                <a:uFillTx/>
                <a:latin typeface="Arial"/>
                <a:ea typeface="迷你简准圆" panose="03000509000000000000" pitchFamily="65" charset="-122"/>
                <a:cs typeface="+mn-cs"/>
              </a:rPr>
              <a:t>PART 04</a:t>
            </a:r>
            <a:endParaRPr kumimoji="0" lang="zh-CN" altLang="en-US" sz="5400" b="1" i="0" u="none" strike="noStrike" kern="1200" cap="none" spc="0" normalizeH="0" baseline="0" noProof="0" dirty="0">
              <a:ln>
                <a:noFill/>
              </a:ln>
              <a:solidFill>
                <a:schemeClr val="bg1"/>
              </a:solidFill>
              <a:effectLst/>
              <a:uLnTx/>
              <a:uFillTx/>
              <a:latin typeface="Arial"/>
              <a:ea typeface="迷你简准圆" panose="03000509000000000000" pitchFamily="65" charset="-122"/>
              <a:cs typeface="+mn-cs"/>
            </a:endParaRPr>
          </a:p>
        </p:txBody>
      </p:sp>
    </p:spTree>
    <p:extLst>
      <p:ext uri="{BB962C8B-B14F-4D97-AF65-F5344CB8AC3E}">
        <p14:creationId xmlns:p14="http://schemas.microsoft.com/office/powerpoint/2010/main" val="176840312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val 2"/>
          <p:cNvSpPr/>
          <p:nvPr/>
        </p:nvSpPr>
        <p:spPr>
          <a:xfrm>
            <a:off x="3395700" y="1960938"/>
            <a:ext cx="1317301" cy="1317302"/>
          </a:xfrm>
          <a:prstGeom prst="ellipse">
            <a:avLst/>
          </a:prstGeom>
          <a:solidFill>
            <a:schemeClr val="accent1"/>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Oval 13"/>
          <p:cNvSpPr/>
          <p:nvPr/>
        </p:nvSpPr>
        <p:spPr>
          <a:xfrm>
            <a:off x="5436372" y="1960938"/>
            <a:ext cx="1317301" cy="1317302"/>
          </a:xfrm>
          <a:prstGeom prst="ellipse">
            <a:avLst/>
          </a:prstGeom>
          <a:solidFill>
            <a:schemeClr val="accent2"/>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Oval 27"/>
          <p:cNvSpPr/>
          <p:nvPr/>
        </p:nvSpPr>
        <p:spPr>
          <a:xfrm>
            <a:off x="7477044" y="1960938"/>
            <a:ext cx="1317301" cy="1317302"/>
          </a:xfrm>
          <a:prstGeom prst="ellipse">
            <a:avLst/>
          </a:prstGeom>
          <a:solidFill>
            <a:schemeClr val="accent3"/>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Rectangle: Rounded Corners 52"/>
          <p:cNvSpPr/>
          <p:nvPr/>
        </p:nvSpPr>
        <p:spPr>
          <a:xfrm rot="10800000" flipH="1" flipV="1">
            <a:off x="1605932" y="3665661"/>
            <a:ext cx="8985868" cy="119063"/>
          </a:xfrm>
          <a:prstGeom prst="roundRect">
            <a:avLst>
              <a:gd name="adj" fmla="val 50000"/>
            </a:avLst>
          </a:prstGeom>
          <a:solidFill>
            <a:schemeClr val="bg1">
              <a:alpha val="40000"/>
            </a:schemeClr>
          </a:solidFill>
          <a:ln w="3175">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9" name="Group 61"/>
          <p:cNvGrpSpPr/>
          <p:nvPr/>
        </p:nvGrpSpPr>
        <p:grpSpPr>
          <a:xfrm>
            <a:off x="4856853" y="2646222"/>
            <a:ext cx="435612" cy="59937"/>
            <a:chOff x="4647977" y="2595263"/>
            <a:chExt cx="504373" cy="69398"/>
          </a:xfrm>
          <a:solidFill>
            <a:schemeClr val="bg1">
              <a:lumMod val="65000"/>
            </a:schemeClr>
          </a:solidFill>
        </p:grpSpPr>
        <p:sp>
          <p:nvSpPr>
            <p:cNvPr id="35" name="Oval 62"/>
            <p:cNvSpPr/>
            <p:nvPr/>
          </p:nvSpPr>
          <p:spPr>
            <a:xfrm>
              <a:off x="4647977"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Oval 63"/>
            <p:cNvSpPr/>
            <p:nvPr/>
          </p:nvSpPr>
          <p:spPr>
            <a:xfrm>
              <a:off x="4865465"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Oval 64"/>
            <p:cNvSpPr/>
            <p:nvPr/>
          </p:nvSpPr>
          <p:spPr>
            <a:xfrm>
              <a:off x="5082952"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0" name="Group 65"/>
          <p:cNvGrpSpPr/>
          <p:nvPr/>
        </p:nvGrpSpPr>
        <p:grpSpPr>
          <a:xfrm>
            <a:off x="6897510" y="2646222"/>
            <a:ext cx="435612" cy="59937"/>
            <a:chOff x="7010852" y="2595263"/>
            <a:chExt cx="504373" cy="69398"/>
          </a:xfrm>
          <a:solidFill>
            <a:schemeClr val="bg1">
              <a:lumMod val="65000"/>
            </a:schemeClr>
          </a:solidFill>
        </p:grpSpPr>
        <p:sp>
          <p:nvSpPr>
            <p:cNvPr id="32" name="Oval 66"/>
            <p:cNvSpPr/>
            <p:nvPr/>
          </p:nvSpPr>
          <p:spPr>
            <a:xfrm>
              <a:off x="7010852"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Oval 67"/>
            <p:cNvSpPr/>
            <p:nvPr/>
          </p:nvSpPr>
          <p:spPr>
            <a:xfrm>
              <a:off x="7228340"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Oval 68"/>
            <p:cNvSpPr/>
            <p:nvPr/>
          </p:nvSpPr>
          <p:spPr>
            <a:xfrm>
              <a:off x="7445827"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5" name="Freeform: Shape 75"/>
          <p:cNvSpPr>
            <a:spLocks/>
          </p:cNvSpPr>
          <p:nvPr/>
        </p:nvSpPr>
        <p:spPr bwMode="auto">
          <a:xfrm>
            <a:off x="3791254" y="2348359"/>
            <a:ext cx="561594" cy="561594"/>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a:extLst/>
        </p:spPr>
        <p:txBody>
          <a:bodyPr anchor="ctr"/>
          <a:lstStyle/>
          <a:p>
            <a:pPr algn="ctr"/>
            <a:endParaRPr/>
          </a:p>
        </p:txBody>
      </p:sp>
      <p:sp>
        <p:nvSpPr>
          <p:cNvPr id="26" name="Freeform: Shape 76"/>
          <p:cNvSpPr>
            <a:spLocks/>
          </p:cNvSpPr>
          <p:nvPr/>
        </p:nvSpPr>
        <p:spPr bwMode="auto">
          <a:xfrm>
            <a:off x="5805716" y="2305101"/>
            <a:ext cx="571285" cy="571285"/>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a:extLst/>
        </p:spPr>
        <p:txBody>
          <a:bodyPr anchor="ctr"/>
          <a:lstStyle/>
          <a:p>
            <a:pPr algn="ctr"/>
            <a:endParaRPr/>
          </a:p>
        </p:txBody>
      </p:sp>
      <p:sp>
        <p:nvSpPr>
          <p:cNvPr id="27" name="Freeform: Shape 77"/>
          <p:cNvSpPr>
            <a:spLocks/>
          </p:cNvSpPr>
          <p:nvPr/>
        </p:nvSpPr>
        <p:spPr bwMode="auto">
          <a:xfrm>
            <a:off x="7899851" y="2361931"/>
            <a:ext cx="471686" cy="471686"/>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a:extLst/>
        </p:spPr>
        <p:txBody>
          <a:bodyPr anchor="ctr"/>
          <a:lstStyle/>
          <a:p>
            <a:pPr algn="ctr"/>
            <a:endParaRPr/>
          </a:p>
        </p:txBody>
      </p:sp>
      <p:pic>
        <p:nvPicPr>
          <p:cNvPr id="46" name="图片 45"/>
          <p:cNvPicPr>
            <a:picLocks noChangeAspect="1"/>
          </p:cNvPicPr>
          <p:nvPr/>
        </p:nvPicPr>
        <p:blipFill rotWithShape="1">
          <a:blip r:embed="rId3" cstate="print">
            <a:extLst>
              <a:ext uri="{28A0092B-C50C-407E-A947-70E740481C1C}">
                <a14:useLocalDpi xmlns:a14="http://schemas.microsoft.com/office/drawing/2010/main" val="0"/>
              </a:ext>
            </a:extLst>
          </a:blip>
          <a:srcRect l="28455" t="54789"/>
          <a:stretch/>
        </p:blipFill>
        <p:spPr>
          <a:xfrm>
            <a:off x="0" y="0"/>
            <a:ext cx="2335600" cy="1450707"/>
          </a:xfrm>
          <a:prstGeom prst="rect">
            <a:avLst/>
          </a:prstGeom>
        </p:spPr>
      </p:pic>
      <p:grpSp>
        <p:nvGrpSpPr>
          <p:cNvPr id="47" name="组合 46"/>
          <p:cNvGrpSpPr/>
          <p:nvPr/>
        </p:nvGrpSpPr>
        <p:grpSpPr>
          <a:xfrm>
            <a:off x="2078491" y="342497"/>
            <a:ext cx="7733165" cy="813956"/>
            <a:chOff x="7713252" y="2185443"/>
            <a:chExt cx="7733165" cy="813956"/>
          </a:xfrm>
        </p:grpSpPr>
        <p:sp>
          <p:nvSpPr>
            <p:cNvPr id="48" name="文本框 47"/>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49" name="文本框 48"/>
            <p:cNvSpPr txBox="1"/>
            <p:nvPr/>
          </p:nvSpPr>
          <p:spPr>
            <a:xfrm>
              <a:off x="7713252" y="2630067"/>
              <a:ext cx="7733165" cy="36933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prstClr val="white">
                      <a:lumMod val="75000"/>
                    </a:prstClr>
                  </a:solidFill>
                  <a:effectLst/>
                  <a:uLnTx/>
                  <a:uFillTx/>
                  <a:latin typeface="微软雅黑"/>
                  <a:ea typeface="微软雅黑"/>
                  <a:cs typeface="+mn-cs"/>
                </a:rPr>
                <a:t>fieldprint</a:t>
              </a:r>
              <a:endPar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endParaRPr>
            </a:p>
          </p:txBody>
        </p:sp>
      </p:grpSp>
      <p:grpSp>
        <p:nvGrpSpPr>
          <p:cNvPr id="50" name="组合 49"/>
          <p:cNvGrpSpPr/>
          <p:nvPr/>
        </p:nvGrpSpPr>
        <p:grpSpPr>
          <a:xfrm>
            <a:off x="1701204" y="4170436"/>
            <a:ext cx="2582914" cy="1567986"/>
            <a:chOff x="1393800" y="3236288"/>
            <a:chExt cx="2582914" cy="1567986"/>
          </a:xfrm>
        </p:grpSpPr>
        <p:sp>
          <p:nvSpPr>
            <p:cNvPr id="51" name="矩形 50"/>
            <p:cNvSpPr/>
            <p:nvPr/>
          </p:nvSpPr>
          <p:spPr>
            <a:xfrm>
              <a:off x="1393800" y="3677812"/>
              <a:ext cx="2582914"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52" name="矩形 51"/>
            <p:cNvSpPr/>
            <p:nvPr/>
          </p:nvSpPr>
          <p:spPr>
            <a:xfrm>
              <a:off x="1564270" y="3236288"/>
              <a:ext cx="2241974" cy="43640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53" name="组合 52"/>
          <p:cNvGrpSpPr/>
          <p:nvPr/>
        </p:nvGrpSpPr>
        <p:grpSpPr>
          <a:xfrm>
            <a:off x="4813311" y="4170436"/>
            <a:ext cx="2582914" cy="1567986"/>
            <a:chOff x="1393800" y="3236288"/>
            <a:chExt cx="2582914" cy="1567986"/>
          </a:xfrm>
        </p:grpSpPr>
        <p:sp>
          <p:nvSpPr>
            <p:cNvPr id="54" name="矩形 53"/>
            <p:cNvSpPr/>
            <p:nvPr/>
          </p:nvSpPr>
          <p:spPr>
            <a:xfrm>
              <a:off x="1393800" y="3677812"/>
              <a:ext cx="2582914"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55" name="矩形 54"/>
            <p:cNvSpPr/>
            <p:nvPr/>
          </p:nvSpPr>
          <p:spPr>
            <a:xfrm>
              <a:off x="1564270" y="3236288"/>
              <a:ext cx="2241974" cy="43640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56" name="组合 55"/>
          <p:cNvGrpSpPr/>
          <p:nvPr/>
        </p:nvGrpSpPr>
        <p:grpSpPr>
          <a:xfrm>
            <a:off x="7925418" y="4170436"/>
            <a:ext cx="2582914" cy="1567986"/>
            <a:chOff x="1393800" y="3236288"/>
            <a:chExt cx="2582914" cy="1567986"/>
          </a:xfrm>
        </p:grpSpPr>
        <p:sp>
          <p:nvSpPr>
            <p:cNvPr id="57" name="矩形 56"/>
            <p:cNvSpPr/>
            <p:nvPr/>
          </p:nvSpPr>
          <p:spPr>
            <a:xfrm>
              <a:off x="1393800" y="3677812"/>
              <a:ext cx="2582914"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58" name="矩形 57"/>
            <p:cNvSpPr/>
            <p:nvPr/>
          </p:nvSpPr>
          <p:spPr>
            <a:xfrm>
              <a:off x="1564270" y="3236288"/>
              <a:ext cx="2241974" cy="43640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spTree>
    <p:extLst>
      <p:ext uri="{BB962C8B-B14F-4D97-AF65-F5344CB8AC3E}">
        <p14:creationId xmlns:p14="http://schemas.microsoft.com/office/powerpoint/2010/main" val="9719313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p:tgtEl>
                                          <p:spTgt spid="47"/>
                                        </p:tgtEl>
                                        <p:attrNameLst>
                                          <p:attrName>ppt_x</p:attrName>
                                        </p:attrNameLst>
                                      </p:cBhvr>
                                      <p:tavLst>
                                        <p:tav tm="0">
                                          <p:val>
                                            <p:strVal val="#ppt_x-#ppt_w*1.125000"/>
                                          </p:val>
                                        </p:tav>
                                        <p:tav tm="100000">
                                          <p:val>
                                            <p:strVal val="#ppt_x"/>
                                          </p:val>
                                        </p:tav>
                                      </p:tavLst>
                                    </p:anim>
                                    <p:animEffect transition="in" filter="wipe(right)">
                                      <p:cBhvr>
                                        <p:cTn id="13" dur="500"/>
                                        <p:tgtEl>
                                          <p:spTgt spid="47"/>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childTnLst>
                          </p:cTn>
                        </p:par>
                        <p:par>
                          <p:cTn id="55" fill="hold">
                            <p:stCondLst>
                              <p:cond delay="1500"/>
                            </p:stCondLst>
                            <p:childTnLst>
                              <p:par>
                                <p:cTn id="56" presetID="22" presetClass="entr" presetSubtype="8"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500"/>
                                        <p:tgtEl>
                                          <p:spTgt spid="15"/>
                                        </p:tgtEl>
                                      </p:cBhvr>
                                    </p:animEffect>
                                  </p:childTnLst>
                                </p:cTn>
                              </p:par>
                            </p:childTnLst>
                          </p:cTn>
                        </p:par>
                        <p:par>
                          <p:cTn id="59" fill="hold">
                            <p:stCondLst>
                              <p:cond delay="2000"/>
                            </p:stCondLst>
                            <p:childTnLst>
                              <p:par>
                                <p:cTn id="60" presetID="42" presetClass="entr" presetSubtype="0" fill="hold" nodeType="after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fade">
                                      <p:cBhvr>
                                        <p:cTn id="62" dur="1000"/>
                                        <p:tgtEl>
                                          <p:spTgt spid="50"/>
                                        </p:tgtEl>
                                      </p:cBhvr>
                                    </p:animEffect>
                                    <p:anim calcmode="lin" valueType="num">
                                      <p:cBhvr>
                                        <p:cTn id="63" dur="1000" fill="hold"/>
                                        <p:tgtEl>
                                          <p:spTgt spid="50"/>
                                        </p:tgtEl>
                                        <p:attrNameLst>
                                          <p:attrName>ppt_x</p:attrName>
                                        </p:attrNameLst>
                                      </p:cBhvr>
                                      <p:tavLst>
                                        <p:tav tm="0">
                                          <p:val>
                                            <p:strVal val="#ppt_x"/>
                                          </p:val>
                                        </p:tav>
                                        <p:tav tm="100000">
                                          <p:val>
                                            <p:strVal val="#ppt_x"/>
                                          </p:val>
                                        </p:tav>
                                      </p:tavLst>
                                    </p:anim>
                                    <p:anim calcmode="lin" valueType="num">
                                      <p:cBhvr>
                                        <p:cTn id="64" dur="1000" fill="hold"/>
                                        <p:tgtEl>
                                          <p:spTgt spid="50"/>
                                        </p:tgtEl>
                                        <p:attrNameLst>
                                          <p:attrName>ppt_y</p:attrName>
                                        </p:attrNameLst>
                                      </p:cBhvr>
                                      <p:tavLst>
                                        <p:tav tm="0">
                                          <p:val>
                                            <p:strVal val="#ppt_y+.1"/>
                                          </p:val>
                                        </p:tav>
                                        <p:tav tm="100000">
                                          <p:val>
                                            <p:strVal val="#ppt_y"/>
                                          </p:val>
                                        </p:tav>
                                      </p:tavLst>
                                    </p:anim>
                                  </p:childTnLst>
                                </p:cTn>
                              </p:par>
                            </p:childTnLst>
                          </p:cTn>
                        </p:par>
                        <p:par>
                          <p:cTn id="65" fill="hold">
                            <p:stCondLst>
                              <p:cond delay="3000"/>
                            </p:stCondLst>
                            <p:childTnLst>
                              <p:par>
                                <p:cTn id="66" presetID="42" presetClass="entr" presetSubtype="0" fill="hold" nodeType="after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fade">
                                      <p:cBhvr>
                                        <p:cTn id="68" dur="1000"/>
                                        <p:tgtEl>
                                          <p:spTgt spid="53"/>
                                        </p:tgtEl>
                                      </p:cBhvr>
                                    </p:animEffect>
                                    <p:anim calcmode="lin" valueType="num">
                                      <p:cBhvr>
                                        <p:cTn id="69" dur="1000" fill="hold"/>
                                        <p:tgtEl>
                                          <p:spTgt spid="53"/>
                                        </p:tgtEl>
                                        <p:attrNameLst>
                                          <p:attrName>ppt_x</p:attrName>
                                        </p:attrNameLst>
                                      </p:cBhvr>
                                      <p:tavLst>
                                        <p:tav tm="0">
                                          <p:val>
                                            <p:strVal val="#ppt_x"/>
                                          </p:val>
                                        </p:tav>
                                        <p:tav tm="100000">
                                          <p:val>
                                            <p:strVal val="#ppt_x"/>
                                          </p:val>
                                        </p:tav>
                                      </p:tavLst>
                                    </p:anim>
                                    <p:anim calcmode="lin" valueType="num">
                                      <p:cBhvr>
                                        <p:cTn id="70" dur="1000" fill="hold"/>
                                        <p:tgtEl>
                                          <p:spTgt spid="53"/>
                                        </p:tgtEl>
                                        <p:attrNameLst>
                                          <p:attrName>ppt_y</p:attrName>
                                        </p:attrNameLst>
                                      </p:cBhvr>
                                      <p:tavLst>
                                        <p:tav tm="0">
                                          <p:val>
                                            <p:strVal val="#ppt_y+.1"/>
                                          </p:val>
                                        </p:tav>
                                        <p:tav tm="100000">
                                          <p:val>
                                            <p:strVal val="#ppt_y"/>
                                          </p:val>
                                        </p:tav>
                                      </p:tavLst>
                                    </p:anim>
                                  </p:childTnLst>
                                </p:cTn>
                              </p:par>
                            </p:childTnLst>
                          </p:cTn>
                        </p:par>
                        <p:par>
                          <p:cTn id="71" fill="hold">
                            <p:stCondLst>
                              <p:cond delay="4000"/>
                            </p:stCondLst>
                            <p:childTnLst>
                              <p:par>
                                <p:cTn id="72" presetID="42" presetClass="entr" presetSubtype="0"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1000"/>
                                        <p:tgtEl>
                                          <p:spTgt spid="56"/>
                                        </p:tgtEl>
                                      </p:cBhvr>
                                    </p:animEffect>
                                    <p:anim calcmode="lin" valueType="num">
                                      <p:cBhvr>
                                        <p:cTn id="75" dur="1000" fill="hold"/>
                                        <p:tgtEl>
                                          <p:spTgt spid="56"/>
                                        </p:tgtEl>
                                        <p:attrNameLst>
                                          <p:attrName>ppt_x</p:attrName>
                                        </p:attrNameLst>
                                      </p:cBhvr>
                                      <p:tavLst>
                                        <p:tav tm="0">
                                          <p:val>
                                            <p:strVal val="#ppt_x"/>
                                          </p:val>
                                        </p:tav>
                                        <p:tav tm="100000">
                                          <p:val>
                                            <p:strVal val="#ppt_x"/>
                                          </p:val>
                                        </p:tav>
                                      </p:tavLst>
                                    </p:anim>
                                    <p:anim calcmode="lin" valueType="num">
                                      <p:cBhvr>
                                        <p:cTn id="76"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15" grpId="0" animBg="1"/>
      <p:bldP spid="25" grpId="0" animBg="1"/>
      <p:bldP spid="26" grpId="0" animBg="1"/>
      <p:bldP spid="27"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8" name="组合 37"/>
          <p:cNvGrpSpPr/>
          <p:nvPr/>
        </p:nvGrpSpPr>
        <p:grpSpPr>
          <a:xfrm>
            <a:off x="1498816" y="3607740"/>
            <a:ext cx="9194367" cy="1993480"/>
            <a:chOff x="1239419" y="2940083"/>
            <a:chExt cx="9194367" cy="1993480"/>
          </a:xfrm>
        </p:grpSpPr>
        <p:grpSp>
          <p:nvGrpSpPr>
            <p:cNvPr id="4" name="Group 3"/>
            <p:cNvGrpSpPr/>
            <p:nvPr/>
          </p:nvGrpSpPr>
          <p:grpSpPr>
            <a:xfrm>
              <a:off x="2058554" y="2940083"/>
              <a:ext cx="7418494" cy="1993480"/>
              <a:chOff x="1201783" y="2220686"/>
              <a:chExt cx="8153400" cy="3801291"/>
            </a:xfrm>
          </p:grpSpPr>
          <p:cxnSp>
            <p:nvCxnSpPr>
              <p:cNvPr id="31" name="Straight Connector 4"/>
              <p:cNvCxnSpPr/>
              <p:nvPr/>
            </p:nvCxnSpPr>
            <p:spPr>
              <a:xfrm>
                <a:off x="1201783" y="2220686"/>
                <a:ext cx="0" cy="3801291"/>
              </a:xfrm>
              <a:prstGeom prst="line">
                <a:avLst/>
              </a:prstGeom>
              <a:ln>
                <a:solidFill>
                  <a:schemeClr val="bg1">
                    <a:lumMod val="8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6"/>
              <p:cNvCxnSpPr/>
              <p:nvPr/>
            </p:nvCxnSpPr>
            <p:spPr>
              <a:xfrm>
                <a:off x="2832463" y="2220686"/>
                <a:ext cx="0" cy="3801291"/>
              </a:xfrm>
              <a:prstGeom prst="line">
                <a:avLst/>
              </a:prstGeom>
              <a:ln>
                <a:solidFill>
                  <a:schemeClr val="bg1">
                    <a:lumMod val="85000"/>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7"/>
              <p:cNvCxnSpPr/>
              <p:nvPr/>
            </p:nvCxnSpPr>
            <p:spPr>
              <a:xfrm>
                <a:off x="4463143" y="2220686"/>
                <a:ext cx="0" cy="3801291"/>
              </a:xfrm>
              <a:prstGeom prst="line">
                <a:avLst/>
              </a:prstGeom>
              <a:ln>
                <a:solidFill>
                  <a:schemeClr val="bg1">
                    <a:lumMod val="85000"/>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8"/>
              <p:cNvCxnSpPr/>
              <p:nvPr/>
            </p:nvCxnSpPr>
            <p:spPr>
              <a:xfrm>
                <a:off x="6093823" y="2220686"/>
                <a:ext cx="0" cy="3801291"/>
              </a:xfrm>
              <a:prstGeom prst="line">
                <a:avLst/>
              </a:prstGeom>
              <a:ln>
                <a:solidFill>
                  <a:schemeClr val="bg1">
                    <a:lumMod val="8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9"/>
              <p:cNvCxnSpPr/>
              <p:nvPr/>
            </p:nvCxnSpPr>
            <p:spPr>
              <a:xfrm>
                <a:off x="7724503" y="2220686"/>
                <a:ext cx="0" cy="3801291"/>
              </a:xfrm>
              <a:prstGeom prst="line">
                <a:avLst/>
              </a:prstGeom>
              <a:ln>
                <a:solidFill>
                  <a:schemeClr val="bg1">
                    <a:lumMod val="85000"/>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10"/>
              <p:cNvCxnSpPr/>
              <p:nvPr/>
            </p:nvCxnSpPr>
            <p:spPr>
              <a:xfrm>
                <a:off x="9355183" y="2220686"/>
                <a:ext cx="0" cy="3801291"/>
              </a:xfrm>
              <a:prstGeom prst="line">
                <a:avLst/>
              </a:prstGeom>
              <a:ln>
                <a:solidFill>
                  <a:schemeClr val="bg1">
                    <a:lumMod val="85000"/>
                    <a:alpha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10" name="Group 16"/>
            <p:cNvGrpSpPr/>
            <p:nvPr/>
          </p:nvGrpSpPr>
          <p:grpSpPr>
            <a:xfrm>
              <a:off x="1239419" y="4565309"/>
              <a:ext cx="9194367" cy="368253"/>
              <a:chOff x="342920" y="4732825"/>
              <a:chExt cx="11493421" cy="467248"/>
            </a:xfrm>
          </p:grpSpPr>
          <p:sp>
            <p:nvSpPr>
              <p:cNvPr id="23" name="Rectangle: Rounded Corners 17"/>
              <p:cNvSpPr/>
              <p:nvPr/>
            </p:nvSpPr>
            <p:spPr>
              <a:xfrm>
                <a:off x="342920" y="4732825"/>
                <a:ext cx="11493421" cy="295992"/>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TextBox 18"/>
              <p:cNvSpPr txBox="1">
                <a:spLocks/>
              </p:cNvSpPr>
              <p:nvPr/>
            </p:nvSpPr>
            <p:spPr bwMode="auto">
              <a:xfrm flipH="1">
                <a:off x="816979" y="4755189"/>
                <a:ext cx="958176" cy="276997"/>
              </a:xfrm>
              <a:prstGeom prst="rect">
                <a:avLst/>
              </a:prstGeom>
              <a:noFill/>
              <a:scene3d>
                <a:camera prst="orthographicFront">
                  <a:rot lat="0" lon="0" rev="0"/>
                </a:camera>
                <a:lightRig rig="threePt" dir="t"/>
              </a:scene3d>
              <a:sp3d prstMaterial="matte"/>
            </p:spPr>
            <p:txBody>
              <a:bodyPr wrap="square" lIns="90000" tIns="46800" rIns="90000" bIns="46800">
                <a:noAutofit/>
                <a:sp3d contourW="12700">
                  <a:contourClr>
                    <a:schemeClr val="bg1"/>
                  </a:contourClr>
                </a:sp3d>
              </a:bodyPr>
              <a:lstStyle/>
              <a:p>
                <a:pPr>
                  <a:buClr>
                    <a:prstClr val="white"/>
                  </a:buClr>
                  <a:defRPr/>
                </a:pPr>
                <a:r>
                  <a:rPr lang="en-US" altLang="ko-KR" sz="800">
                    <a:solidFill>
                      <a:schemeClr val="bg1"/>
                    </a:solidFill>
                  </a:rPr>
                  <a:t>Day 1</a:t>
                </a:r>
              </a:p>
            </p:txBody>
          </p:sp>
          <p:sp>
            <p:nvSpPr>
              <p:cNvPr id="25" name="TextBox 19"/>
              <p:cNvSpPr txBox="1">
                <a:spLocks/>
              </p:cNvSpPr>
              <p:nvPr/>
            </p:nvSpPr>
            <p:spPr bwMode="auto">
              <a:xfrm flipH="1">
                <a:off x="10417935" y="4755189"/>
                <a:ext cx="1065300" cy="444884"/>
              </a:xfrm>
              <a:prstGeom prst="rect">
                <a:avLst/>
              </a:prstGeom>
              <a:noFill/>
              <a:scene3d>
                <a:camera prst="orthographicFront">
                  <a:rot lat="0" lon="0" rev="0"/>
                </a:camera>
                <a:lightRig rig="threePt" dir="t"/>
              </a:scene3d>
              <a:sp3d prstMaterial="matte"/>
            </p:spPr>
            <p:txBody>
              <a:bodyPr wrap="square" lIns="90000" tIns="46800" rIns="90000" bIns="46800">
                <a:normAutofit/>
                <a:sp3d contourW="12700">
                  <a:contourClr>
                    <a:schemeClr val="bg1"/>
                  </a:contourClr>
                </a:sp3d>
              </a:bodyPr>
              <a:lstStyle/>
              <a:p>
                <a:pPr algn="ctr">
                  <a:buClr>
                    <a:prstClr val="white"/>
                  </a:buClr>
                  <a:defRPr/>
                </a:pPr>
                <a:r>
                  <a:rPr lang="en-US" altLang="ko-KR" sz="800" dirty="0">
                    <a:solidFill>
                      <a:schemeClr val="bg1"/>
                    </a:solidFill>
                  </a:rPr>
                  <a:t>Day30</a:t>
                </a:r>
              </a:p>
            </p:txBody>
          </p:sp>
          <p:sp>
            <p:nvSpPr>
              <p:cNvPr id="26" name="TextBox 20"/>
              <p:cNvSpPr txBox="1">
                <a:spLocks/>
              </p:cNvSpPr>
              <p:nvPr/>
            </p:nvSpPr>
            <p:spPr bwMode="auto">
              <a:xfrm flipH="1">
                <a:off x="2358397" y="4755189"/>
                <a:ext cx="958176" cy="276997"/>
              </a:xfrm>
              <a:prstGeom prst="rect">
                <a:avLst/>
              </a:prstGeom>
              <a:noFill/>
              <a:scene3d>
                <a:camera prst="orthographicFront">
                  <a:rot lat="0" lon="0" rev="0"/>
                </a:camera>
                <a:lightRig rig="threePt" dir="t"/>
              </a:scene3d>
              <a:sp3d prstMaterial="matte"/>
            </p:spPr>
            <p:txBody>
              <a:bodyPr wrap="square" lIns="90000" tIns="46800" rIns="90000" bIns="46800">
                <a:noAutofit/>
                <a:sp3d contourW="12700">
                  <a:contourClr>
                    <a:schemeClr val="bg1"/>
                  </a:contourClr>
                </a:sp3d>
              </a:bodyPr>
              <a:lstStyle/>
              <a:p>
                <a:pPr>
                  <a:buClr>
                    <a:prstClr val="white"/>
                  </a:buClr>
                  <a:defRPr/>
                </a:pPr>
                <a:r>
                  <a:rPr lang="en-US" altLang="ko-KR" sz="800">
                    <a:solidFill>
                      <a:schemeClr val="bg1"/>
                    </a:solidFill>
                  </a:rPr>
                  <a:t>Day 5</a:t>
                </a:r>
              </a:p>
            </p:txBody>
          </p:sp>
          <p:sp>
            <p:nvSpPr>
              <p:cNvPr id="27" name="TextBox 21"/>
              <p:cNvSpPr txBox="1">
                <a:spLocks/>
              </p:cNvSpPr>
              <p:nvPr/>
            </p:nvSpPr>
            <p:spPr bwMode="auto">
              <a:xfrm flipH="1">
                <a:off x="4017380" y="4755189"/>
                <a:ext cx="958176" cy="276997"/>
              </a:xfrm>
              <a:prstGeom prst="rect">
                <a:avLst/>
              </a:prstGeom>
              <a:noFill/>
              <a:scene3d>
                <a:camera prst="orthographicFront">
                  <a:rot lat="0" lon="0" rev="0"/>
                </a:camera>
                <a:lightRig rig="threePt" dir="t"/>
              </a:scene3d>
              <a:sp3d prstMaterial="matte"/>
            </p:spPr>
            <p:txBody>
              <a:bodyPr wrap="square" lIns="90000" tIns="46800" rIns="90000" bIns="46800">
                <a:normAutofit/>
                <a:sp3d contourW="12700">
                  <a:contourClr>
                    <a:schemeClr val="bg1"/>
                  </a:contourClr>
                </a:sp3d>
              </a:bodyPr>
              <a:lstStyle/>
              <a:p>
                <a:pPr>
                  <a:buClr>
                    <a:prstClr val="white"/>
                  </a:buClr>
                  <a:defRPr/>
                </a:pPr>
                <a:r>
                  <a:rPr lang="en-US" altLang="ko-KR" sz="800">
                    <a:solidFill>
                      <a:schemeClr val="bg1"/>
                    </a:solidFill>
                  </a:rPr>
                  <a:t>Day 10</a:t>
                </a:r>
              </a:p>
            </p:txBody>
          </p:sp>
          <p:sp>
            <p:nvSpPr>
              <p:cNvPr id="28" name="TextBox 22"/>
              <p:cNvSpPr txBox="1">
                <a:spLocks/>
              </p:cNvSpPr>
              <p:nvPr/>
            </p:nvSpPr>
            <p:spPr bwMode="auto">
              <a:xfrm flipH="1">
                <a:off x="5611051" y="4755189"/>
                <a:ext cx="958176" cy="276997"/>
              </a:xfrm>
              <a:prstGeom prst="rect">
                <a:avLst/>
              </a:prstGeom>
              <a:noFill/>
              <a:scene3d>
                <a:camera prst="orthographicFront">
                  <a:rot lat="0" lon="0" rev="0"/>
                </a:camera>
                <a:lightRig rig="threePt" dir="t"/>
              </a:scene3d>
              <a:sp3d prstMaterial="matte"/>
            </p:spPr>
            <p:txBody>
              <a:bodyPr wrap="square" lIns="90000" tIns="46800" rIns="90000" bIns="46800">
                <a:normAutofit/>
                <a:sp3d contourW="12700">
                  <a:contourClr>
                    <a:schemeClr val="bg1"/>
                  </a:contourClr>
                </a:sp3d>
              </a:bodyPr>
              <a:lstStyle/>
              <a:p>
                <a:pPr>
                  <a:buClr>
                    <a:prstClr val="white"/>
                  </a:buClr>
                  <a:defRPr/>
                </a:pPr>
                <a:r>
                  <a:rPr lang="en-US" altLang="ko-KR" sz="800">
                    <a:solidFill>
                      <a:schemeClr val="bg1"/>
                    </a:solidFill>
                  </a:rPr>
                  <a:t>Day 15</a:t>
                </a:r>
              </a:p>
            </p:txBody>
          </p:sp>
          <p:sp>
            <p:nvSpPr>
              <p:cNvPr id="29" name="TextBox 23"/>
              <p:cNvSpPr txBox="1">
                <a:spLocks/>
              </p:cNvSpPr>
              <p:nvPr/>
            </p:nvSpPr>
            <p:spPr bwMode="auto">
              <a:xfrm flipH="1">
                <a:off x="7243907" y="4755189"/>
                <a:ext cx="958176" cy="276997"/>
              </a:xfrm>
              <a:prstGeom prst="rect">
                <a:avLst/>
              </a:prstGeom>
              <a:noFill/>
              <a:scene3d>
                <a:camera prst="orthographicFront">
                  <a:rot lat="0" lon="0" rev="0"/>
                </a:camera>
                <a:lightRig rig="threePt" dir="t"/>
              </a:scene3d>
              <a:sp3d prstMaterial="matte"/>
            </p:spPr>
            <p:txBody>
              <a:bodyPr wrap="square" lIns="90000" tIns="46800" rIns="90000" bIns="46800">
                <a:normAutofit/>
                <a:sp3d contourW="12700">
                  <a:contourClr>
                    <a:schemeClr val="bg1"/>
                  </a:contourClr>
                </a:sp3d>
              </a:bodyPr>
              <a:lstStyle/>
              <a:p>
                <a:pPr>
                  <a:buClr>
                    <a:prstClr val="white"/>
                  </a:buClr>
                  <a:defRPr/>
                </a:pPr>
                <a:r>
                  <a:rPr lang="en-US" altLang="ko-KR" sz="800">
                    <a:solidFill>
                      <a:schemeClr val="bg1"/>
                    </a:solidFill>
                  </a:rPr>
                  <a:t>Day 20</a:t>
                </a:r>
              </a:p>
            </p:txBody>
          </p:sp>
          <p:sp>
            <p:nvSpPr>
              <p:cNvPr id="30" name="TextBox 24"/>
              <p:cNvSpPr txBox="1">
                <a:spLocks/>
              </p:cNvSpPr>
              <p:nvPr/>
            </p:nvSpPr>
            <p:spPr bwMode="auto">
              <a:xfrm flipH="1">
                <a:off x="8889826" y="4755189"/>
                <a:ext cx="958176" cy="276997"/>
              </a:xfrm>
              <a:prstGeom prst="rect">
                <a:avLst/>
              </a:prstGeom>
              <a:noFill/>
              <a:scene3d>
                <a:camera prst="orthographicFront">
                  <a:rot lat="0" lon="0" rev="0"/>
                </a:camera>
                <a:lightRig rig="threePt" dir="t"/>
              </a:scene3d>
              <a:sp3d prstMaterial="matte"/>
            </p:spPr>
            <p:txBody>
              <a:bodyPr wrap="square" lIns="90000" tIns="46800" rIns="90000" bIns="46800">
                <a:normAutofit/>
                <a:sp3d contourW="12700">
                  <a:contourClr>
                    <a:schemeClr val="bg1"/>
                  </a:contourClr>
                </a:sp3d>
              </a:bodyPr>
              <a:lstStyle/>
              <a:p>
                <a:pPr>
                  <a:buClr>
                    <a:prstClr val="white"/>
                  </a:buClr>
                  <a:defRPr/>
                </a:pPr>
                <a:r>
                  <a:rPr lang="en-US" altLang="ko-KR" sz="800">
                    <a:solidFill>
                      <a:schemeClr val="bg1"/>
                    </a:solidFill>
                  </a:rPr>
                  <a:t>Day 25</a:t>
                </a:r>
              </a:p>
            </p:txBody>
          </p:sp>
        </p:grpSp>
        <p:sp>
          <p:nvSpPr>
            <p:cNvPr id="11" name="Rectangle: Rounded Corners 25"/>
            <p:cNvSpPr/>
            <p:nvPr/>
          </p:nvSpPr>
          <p:spPr>
            <a:xfrm>
              <a:off x="7160913" y="4185979"/>
              <a:ext cx="2592519" cy="239522"/>
            </a:xfrm>
            <a:prstGeom prst="roundRect">
              <a:avLst>
                <a:gd name="adj" fmla="val 50000"/>
              </a:avLst>
            </a:prstGeom>
            <a:solidFill>
              <a:schemeClr val="accent4"/>
            </a:solidFill>
            <a:ln w="635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Ins="144000" anchor="ctr" anchorCtr="0">
              <a:normAutofit fontScale="40000" lnSpcReduction="20000"/>
            </a:bodyPr>
            <a:lstStyle/>
            <a:p>
              <a:pPr algn="r"/>
              <a:endParaRPr lang="zh-CN" altLang="en-US" sz="1400" b="1" dirty="0">
                <a:solidFill>
                  <a:schemeClr val="bg1"/>
                </a:solidFill>
              </a:endParaRPr>
            </a:p>
          </p:txBody>
        </p:sp>
        <p:sp>
          <p:nvSpPr>
            <p:cNvPr id="12" name="Rectangle: Rounded Corners 26"/>
            <p:cNvSpPr/>
            <p:nvPr/>
          </p:nvSpPr>
          <p:spPr>
            <a:xfrm>
              <a:off x="3245341" y="3454748"/>
              <a:ext cx="1290123" cy="239522"/>
            </a:xfrm>
            <a:prstGeom prst="roundRect">
              <a:avLst>
                <a:gd name="adj" fmla="val 50000"/>
              </a:avLst>
            </a:prstGeom>
            <a:solidFill>
              <a:schemeClr val="accent2"/>
            </a:solidFill>
            <a:ln w="635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Ins="144000" anchor="ctr">
              <a:normAutofit fontScale="40000" lnSpcReduction="20000"/>
            </a:bodyPr>
            <a:lstStyle/>
            <a:p>
              <a:endParaRPr lang="zh-CN" altLang="en-US" sz="1400" b="1" dirty="0">
                <a:solidFill>
                  <a:schemeClr val="bg1"/>
                </a:solidFill>
              </a:endParaRPr>
            </a:p>
          </p:txBody>
        </p:sp>
        <p:sp>
          <p:nvSpPr>
            <p:cNvPr id="13" name="Rectangle: Rounded Corners 27"/>
            <p:cNvSpPr/>
            <p:nvPr/>
          </p:nvSpPr>
          <p:spPr>
            <a:xfrm>
              <a:off x="4548447" y="3820364"/>
              <a:ext cx="2592519" cy="239522"/>
            </a:xfrm>
            <a:prstGeom prst="roundRect">
              <a:avLst>
                <a:gd name="adj" fmla="val 50000"/>
              </a:avLst>
            </a:prstGeom>
            <a:solidFill>
              <a:schemeClr val="accent3"/>
            </a:solidFill>
            <a:ln w="635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Ins="144000" anchor="ctr" anchorCtr="0">
              <a:normAutofit fontScale="40000" lnSpcReduction="20000"/>
            </a:bodyPr>
            <a:lstStyle/>
            <a:p>
              <a:pPr algn="r"/>
              <a:endParaRPr lang="zh-CN" altLang="en-US" sz="1400" b="1" dirty="0">
                <a:solidFill>
                  <a:schemeClr val="bg1"/>
                </a:solidFill>
              </a:endParaRPr>
            </a:p>
          </p:txBody>
        </p:sp>
        <p:sp>
          <p:nvSpPr>
            <p:cNvPr id="14" name="Rectangle: Rounded Corners 28"/>
            <p:cNvSpPr/>
            <p:nvPr/>
          </p:nvSpPr>
          <p:spPr>
            <a:xfrm>
              <a:off x="1936932" y="3089132"/>
              <a:ext cx="2598533" cy="239522"/>
            </a:xfrm>
            <a:prstGeom prst="roundRect">
              <a:avLst>
                <a:gd name="adj" fmla="val 50000"/>
              </a:avLst>
            </a:prstGeom>
            <a:solidFill>
              <a:schemeClr val="accent1"/>
            </a:solidFill>
            <a:ln w="635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Ins="144000" anchor="ctr" anchorCtr="0">
              <a:normAutofit fontScale="40000" lnSpcReduction="20000"/>
            </a:bodyPr>
            <a:lstStyle/>
            <a:p>
              <a:pPr algn="r"/>
              <a:endParaRPr lang="zh-CN" altLang="en-US" sz="1400" b="1" dirty="0">
                <a:solidFill>
                  <a:schemeClr val="bg1"/>
                </a:solidFill>
              </a:endParaRPr>
            </a:p>
          </p:txBody>
        </p:sp>
      </p:grpSp>
      <p:sp>
        <p:nvSpPr>
          <p:cNvPr id="18" name="Freeform: Shape 40"/>
          <p:cNvSpPr>
            <a:spLocks/>
          </p:cNvSpPr>
          <p:nvPr/>
        </p:nvSpPr>
        <p:spPr bwMode="auto">
          <a:xfrm>
            <a:off x="1283161" y="1838997"/>
            <a:ext cx="414273" cy="394830"/>
          </a:xfrm>
          <a:custGeom>
            <a:avLst/>
            <a:gdLst>
              <a:gd name="T0" fmla="*/ 1238 w 1410"/>
              <a:gd name="T1" fmla="*/ 92 h 1364"/>
              <a:gd name="T2" fmla="*/ 1380 w 1410"/>
              <a:gd name="T3" fmla="*/ 0 h 1364"/>
              <a:gd name="T4" fmla="*/ 1410 w 1410"/>
              <a:gd name="T5" fmla="*/ 54 h 1364"/>
              <a:gd name="T6" fmla="*/ 1292 w 1410"/>
              <a:gd name="T7" fmla="*/ 142 h 1364"/>
              <a:gd name="T8" fmla="*/ 1188 w 1410"/>
              <a:gd name="T9" fmla="*/ 230 h 1364"/>
              <a:gd name="T10" fmla="*/ 1068 w 1410"/>
              <a:gd name="T11" fmla="*/ 346 h 1364"/>
              <a:gd name="T12" fmla="*/ 956 w 1410"/>
              <a:gd name="T13" fmla="*/ 466 h 1364"/>
              <a:gd name="T14" fmla="*/ 850 w 1410"/>
              <a:gd name="T15" fmla="*/ 594 h 1364"/>
              <a:gd name="T16" fmla="*/ 750 w 1410"/>
              <a:gd name="T17" fmla="*/ 728 h 1364"/>
              <a:gd name="T18" fmla="*/ 702 w 1410"/>
              <a:gd name="T19" fmla="*/ 798 h 1364"/>
              <a:gd name="T20" fmla="*/ 618 w 1410"/>
              <a:gd name="T21" fmla="*/ 932 h 1364"/>
              <a:gd name="T22" fmla="*/ 546 w 1410"/>
              <a:gd name="T23" fmla="*/ 1064 h 1364"/>
              <a:gd name="T24" fmla="*/ 488 w 1410"/>
              <a:gd name="T25" fmla="*/ 1192 h 1364"/>
              <a:gd name="T26" fmla="*/ 418 w 1410"/>
              <a:gd name="T27" fmla="*/ 1286 h 1364"/>
              <a:gd name="T28" fmla="*/ 388 w 1410"/>
              <a:gd name="T29" fmla="*/ 1306 h 1364"/>
              <a:gd name="T30" fmla="*/ 338 w 1410"/>
              <a:gd name="T31" fmla="*/ 1344 h 1364"/>
              <a:gd name="T32" fmla="*/ 314 w 1410"/>
              <a:gd name="T33" fmla="*/ 1364 h 1364"/>
              <a:gd name="T34" fmla="*/ 300 w 1410"/>
              <a:gd name="T35" fmla="*/ 1314 h 1364"/>
              <a:gd name="T36" fmla="*/ 250 w 1410"/>
              <a:gd name="T37" fmla="*/ 1182 h 1364"/>
              <a:gd name="T38" fmla="*/ 212 w 1410"/>
              <a:gd name="T39" fmla="*/ 1092 h 1364"/>
              <a:gd name="T40" fmla="*/ 146 w 1410"/>
              <a:gd name="T41" fmla="*/ 956 h 1364"/>
              <a:gd name="T42" fmla="*/ 116 w 1410"/>
              <a:gd name="T43" fmla="*/ 910 h 1364"/>
              <a:gd name="T44" fmla="*/ 104 w 1410"/>
              <a:gd name="T45" fmla="*/ 892 h 1364"/>
              <a:gd name="T46" fmla="*/ 76 w 1410"/>
              <a:gd name="T47" fmla="*/ 862 h 1364"/>
              <a:gd name="T48" fmla="*/ 46 w 1410"/>
              <a:gd name="T49" fmla="*/ 842 h 1364"/>
              <a:gd name="T50" fmla="*/ 16 w 1410"/>
              <a:gd name="T51" fmla="*/ 830 h 1364"/>
              <a:gd name="T52" fmla="*/ 0 w 1410"/>
              <a:gd name="T53" fmla="*/ 828 h 1364"/>
              <a:gd name="T54" fmla="*/ 42 w 1410"/>
              <a:gd name="T55" fmla="*/ 794 h 1364"/>
              <a:gd name="T56" fmla="*/ 80 w 1410"/>
              <a:gd name="T57" fmla="*/ 768 h 1364"/>
              <a:gd name="T58" fmla="*/ 116 w 1410"/>
              <a:gd name="T59" fmla="*/ 754 h 1364"/>
              <a:gd name="T60" fmla="*/ 148 w 1410"/>
              <a:gd name="T61" fmla="*/ 750 h 1364"/>
              <a:gd name="T62" fmla="*/ 160 w 1410"/>
              <a:gd name="T63" fmla="*/ 750 h 1364"/>
              <a:gd name="T64" fmla="*/ 182 w 1410"/>
              <a:gd name="T65" fmla="*/ 758 h 1364"/>
              <a:gd name="T66" fmla="*/ 204 w 1410"/>
              <a:gd name="T67" fmla="*/ 772 h 1364"/>
              <a:gd name="T68" fmla="*/ 240 w 1410"/>
              <a:gd name="T69" fmla="*/ 808 h 1364"/>
              <a:gd name="T70" fmla="*/ 288 w 1410"/>
              <a:gd name="T71" fmla="*/ 882 h 1364"/>
              <a:gd name="T72" fmla="*/ 338 w 1410"/>
              <a:gd name="T73" fmla="*/ 984 h 1364"/>
              <a:gd name="T74" fmla="*/ 376 w 1410"/>
              <a:gd name="T75" fmla="*/ 1068 h 1364"/>
              <a:gd name="T76" fmla="*/ 448 w 1410"/>
              <a:gd name="T77" fmla="*/ 946 h 1364"/>
              <a:gd name="T78" fmla="*/ 524 w 1410"/>
              <a:gd name="T79" fmla="*/ 828 h 1364"/>
              <a:gd name="T80" fmla="*/ 608 w 1410"/>
              <a:gd name="T81" fmla="*/ 714 h 1364"/>
              <a:gd name="T82" fmla="*/ 696 w 1410"/>
              <a:gd name="T83" fmla="*/ 604 h 1364"/>
              <a:gd name="T84" fmla="*/ 790 w 1410"/>
              <a:gd name="T85" fmla="*/ 496 h 1364"/>
              <a:gd name="T86" fmla="*/ 888 w 1410"/>
              <a:gd name="T87" fmla="*/ 392 h 1364"/>
              <a:gd name="T88" fmla="*/ 994 w 1410"/>
              <a:gd name="T89" fmla="*/ 292 h 1364"/>
              <a:gd name="T90" fmla="*/ 1104 w 1410"/>
              <a:gd name="T91" fmla="*/ 194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10" h="1364">
                <a:moveTo>
                  <a:pt x="1238" y="92"/>
                </a:moveTo>
                <a:lnTo>
                  <a:pt x="1238" y="92"/>
                </a:lnTo>
                <a:lnTo>
                  <a:pt x="1314" y="42"/>
                </a:lnTo>
                <a:lnTo>
                  <a:pt x="1380" y="0"/>
                </a:lnTo>
                <a:lnTo>
                  <a:pt x="1410" y="54"/>
                </a:lnTo>
                <a:lnTo>
                  <a:pt x="1410" y="54"/>
                </a:lnTo>
                <a:lnTo>
                  <a:pt x="1356" y="94"/>
                </a:lnTo>
                <a:lnTo>
                  <a:pt x="1292" y="142"/>
                </a:lnTo>
                <a:lnTo>
                  <a:pt x="1188" y="230"/>
                </a:lnTo>
                <a:lnTo>
                  <a:pt x="1188" y="230"/>
                </a:lnTo>
                <a:lnTo>
                  <a:pt x="1126" y="288"/>
                </a:lnTo>
                <a:lnTo>
                  <a:pt x="1068" y="346"/>
                </a:lnTo>
                <a:lnTo>
                  <a:pt x="1012" y="406"/>
                </a:lnTo>
                <a:lnTo>
                  <a:pt x="956" y="466"/>
                </a:lnTo>
                <a:lnTo>
                  <a:pt x="902" y="530"/>
                </a:lnTo>
                <a:lnTo>
                  <a:pt x="850" y="594"/>
                </a:lnTo>
                <a:lnTo>
                  <a:pt x="798" y="660"/>
                </a:lnTo>
                <a:lnTo>
                  <a:pt x="750" y="728"/>
                </a:lnTo>
                <a:lnTo>
                  <a:pt x="750" y="728"/>
                </a:lnTo>
                <a:lnTo>
                  <a:pt x="702" y="798"/>
                </a:lnTo>
                <a:lnTo>
                  <a:pt x="658" y="866"/>
                </a:lnTo>
                <a:lnTo>
                  <a:pt x="618" y="932"/>
                </a:lnTo>
                <a:lnTo>
                  <a:pt x="580" y="998"/>
                </a:lnTo>
                <a:lnTo>
                  <a:pt x="546" y="1064"/>
                </a:lnTo>
                <a:lnTo>
                  <a:pt x="516" y="1128"/>
                </a:lnTo>
                <a:lnTo>
                  <a:pt x="488" y="1192"/>
                </a:lnTo>
                <a:lnTo>
                  <a:pt x="464" y="1256"/>
                </a:lnTo>
                <a:lnTo>
                  <a:pt x="418" y="1286"/>
                </a:lnTo>
                <a:lnTo>
                  <a:pt x="418" y="1286"/>
                </a:lnTo>
                <a:lnTo>
                  <a:pt x="388" y="1306"/>
                </a:lnTo>
                <a:lnTo>
                  <a:pt x="362" y="1324"/>
                </a:lnTo>
                <a:lnTo>
                  <a:pt x="338" y="1344"/>
                </a:lnTo>
                <a:lnTo>
                  <a:pt x="314" y="1364"/>
                </a:lnTo>
                <a:lnTo>
                  <a:pt x="314" y="1364"/>
                </a:lnTo>
                <a:lnTo>
                  <a:pt x="308" y="1342"/>
                </a:lnTo>
                <a:lnTo>
                  <a:pt x="300" y="1314"/>
                </a:lnTo>
                <a:lnTo>
                  <a:pt x="272" y="1242"/>
                </a:lnTo>
                <a:lnTo>
                  <a:pt x="250" y="1182"/>
                </a:lnTo>
                <a:lnTo>
                  <a:pt x="250" y="1182"/>
                </a:lnTo>
                <a:lnTo>
                  <a:pt x="212" y="1092"/>
                </a:lnTo>
                <a:lnTo>
                  <a:pt x="178" y="1016"/>
                </a:lnTo>
                <a:lnTo>
                  <a:pt x="146" y="956"/>
                </a:lnTo>
                <a:lnTo>
                  <a:pt x="130" y="932"/>
                </a:lnTo>
                <a:lnTo>
                  <a:pt x="116" y="910"/>
                </a:lnTo>
                <a:lnTo>
                  <a:pt x="116" y="910"/>
                </a:lnTo>
                <a:lnTo>
                  <a:pt x="104" y="892"/>
                </a:lnTo>
                <a:lnTo>
                  <a:pt x="90" y="876"/>
                </a:lnTo>
                <a:lnTo>
                  <a:pt x="76" y="862"/>
                </a:lnTo>
                <a:lnTo>
                  <a:pt x="60" y="852"/>
                </a:lnTo>
                <a:lnTo>
                  <a:pt x="46" y="842"/>
                </a:lnTo>
                <a:lnTo>
                  <a:pt x="30" y="834"/>
                </a:lnTo>
                <a:lnTo>
                  <a:pt x="16" y="830"/>
                </a:lnTo>
                <a:lnTo>
                  <a:pt x="0" y="828"/>
                </a:lnTo>
                <a:lnTo>
                  <a:pt x="0" y="828"/>
                </a:lnTo>
                <a:lnTo>
                  <a:pt x="20" y="808"/>
                </a:lnTo>
                <a:lnTo>
                  <a:pt x="42" y="794"/>
                </a:lnTo>
                <a:lnTo>
                  <a:pt x="60" y="780"/>
                </a:lnTo>
                <a:lnTo>
                  <a:pt x="80" y="768"/>
                </a:lnTo>
                <a:lnTo>
                  <a:pt x="98" y="760"/>
                </a:lnTo>
                <a:lnTo>
                  <a:pt x="116" y="754"/>
                </a:lnTo>
                <a:lnTo>
                  <a:pt x="132" y="750"/>
                </a:lnTo>
                <a:lnTo>
                  <a:pt x="148" y="750"/>
                </a:lnTo>
                <a:lnTo>
                  <a:pt x="148" y="750"/>
                </a:lnTo>
                <a:lnTo>
                  <a:pt x="160" y="750"/>
                </a:lnTo>
                <a:lnTo>
                  <a:pt x="170" y="754"/>
                </a:lnTo>
                <a:lnTo>
                  <a:pt x="182" y="758"/>
                </a:lnTo>
                <a:lnTo>
                  <a:pt x="192" y="764"/>
                </a:lnTo>
                <a:lnTo>
                  <a:pt x="204" y="772"/>
                </a:lnTo>
                <a:lnTo>
                  <a:pt x="216" y="782"/>
                </a:lnTo>
                <a:lnTo>
                  <a:pt x="240" y="808"/>
                </a:lnTo>
                <a:lnTo>
                  <a:pt x="264" y="840"/>
                </a:lnTo>
                <a:lnTo>
                  <a:pt x="288" y="882"/>
                </a:lnTo>
                <a:lnTo>
                  <a:pt x="314" y="928"/>
                </a:lnTo>
                <a:lnTo>
                  <a:pt x="338" y="984"/>
                </a:lnTo>
                <a:lnTo>
                  <a:pt x="376" y="1068"/>
                </a:lnTo>
                <a:lnTo>
                  <a:pt x="376" y="1068"/>
                </a:lnTo>
                <a:lnTo>
                  <a:pt x="412" y="1006"/>
                </a:lnTo>
                <a:lnTo>
                  <a:pt x="448" y="946"/>
                </a:lnTo>
                <a:lnTo>
                  <a:pt x="486" y="888"/>
                </a:lnTo>
                <a:lnTo>
                  <a:pt x="524" y="828"/>
                </a:lnTo>
                <a:lnTo>
                  <a:pt x="566" y="772"/>
                </a:lnTo>
                <a:lnTo>
                  <a:pt x="608" y="714"/>
                </a:lnTo>
                <a:lnTo>
                  <a:pt x="650" y="658"/>
                </a:lnTo>
                <a:lnTo>
                  <a:pt x="696" y="604"/>
                </a:lnTo>
                <a:lnTo>
                  <a:pt x="742" y="550"/>
                </a:lnTo>
                <a:lnTo>
                  <a:pt x="790" y="496"/>
                </a:lnTo>
                <a:lnTo>
                  <a:pt x="838" y="444"/>
                </a:lnTo>
                <a:lnTo>
                  <a:pt x="888" y="392"/>
                </a:lnTo>
                <a:lnTo>
                  <a:pt x="940" y="342"/>
                </a:lnTo>
                <a:lnTo>
                  <a:pt x="994" y="292"/>
                </a:lnTo>
                <a:lnTo>
                  <a:pt x="1048" y="242"/>
                </a:lnTo>
                <a:lnTo>
                  <a:pt x="1104" y="194"/>
                </a:lnTo>
                <a:lnTo>
                  <a:pt x="1238" y="92"/>
                </a:lnTo>
                <a:close/>
              </a:path>
            </a:pathLst>
          </a:custGeom>
          <a:solidFill>
            <a:schemeClr val="accent2"/>
          </a:solidFill>
          <a:ln>
            <a:noFill/>
          </a:ln>
        </p:spPr>
        <p:txBody>
          <a:bodyPr anchor="ctr"/>
          <a:lstStyle/>
          <a:p>
            <a:pPr algn="ctr"/>
            <a:endParaRPr/>
          </a:p>
        </p:txBody>
      </p:sp>
      <p:pic>
        <p:nvPicPr>
          <p:cNvPr id="39" name="图片 38"/>
          <p:cNvPicPr>
            <a:picLocks noChangeAspect="1"/>
          </p:cNvPicPr>
          <p:nvPr/>
        </p:nvPicPr>
        <p:blipFill rotWithShape="1">
          <a:blip r:embed="rId3" cstate="print">
            <a:extLst>
              <a:ext uri="{28A0092B-C50C-407E-A947-70E740481C1C}">
                <a14:useLocalDpi xmlns:a14="http://schemas.microsoft.com/office/drawing/2010/main" val="0"/>
              </a:ext>
            </a:extLst>
          </a:blip>
          <a:srcRect l="28455" t="54789"/>
          <a:stretch/>
        </p:blipFill>
        <p:spPr>
          <a:xfrm>
            <a:off x="0" y="0"/>
            <a:ext cx="2335600" cy="1450707"/>
          </a:xfrm>
          <a:prstGeom prst="rect">
            <a:avLst/>
          </a:prstGeom>
        </p:spPr>
      </p:pic>
      <p:grpSp>
        <p:nvGrpSpPr>
          <p:cNvPr id="40" name="组合 39"/>
          <p:cNvGrpSpPr/>
          <p:nvPr/>
        </p:nvGrpSpPr>
        <p:grpSpPr>
          <a:xfrm>
            <a:off x="2078491" y="342497"/>
            <a:ext cx="7733165" cy="813956"/>
            <a:chOff x="7713252" y="2185443"/>
            <a:chExt cx="7733165" cy="813956"/>
          </a:xfrm>
        </p:grpSpPr>
        <p:sp>
          <p:nvSpPr>
            <p:cNvPr id="41" name="文本框 40"/>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42" name="文本框 41"/>
            <p:cNvSpPr txBox="1"/>
            <p:nvPr/>
          </p:nvSpPr>
          <p:spPr>
            <a:xfrm>
              <a:off x="7713252" y="2630067"/>
              <a:ext cx="7733165" cy="36933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prstClr val="white">
                      <a:lumMod val="75000"/>
                    </a:prstClr>
                  </a:solidFill>
                  <a:effectLst/>
                  <a:uLnTx/>
                  <a:uFillTx/>
                  <a:latin typeface="微软雅黑"/>
                  <a:ea typeface="微软雅黑"/>
                  <a:cs typeface="+mn-cs"/>
                </a:rPr>
                <a:t>fieldprint</a:t>
              </a:r>
              <a:endPar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endParaRPr>
            </a:p>
          </p:txBody>
        </p:sp>
      </p:grpSp>
      <p:grpSp>
        <p:nvGrpSpPr>
          <p:cNvPr id="46" name="组合 45"/>
          <p:cNvGrpSpPr/>
          <p:nvPr/>
        </p:nvGrpSpPr>
        <p:grpSpPr>
          <a:xfrm>
            <a:off x="1607006" y="1886228"/>
            <a:ext cx="8997494" cy="1197358"/>
            <a:chOff x="874713" y="3236288"/>
            <a:chExt cx="8997494" cy="1197358"/>
          </a:xfrm>
        </p:grpSpPr>
        <p:sp>
          <p:nvSpPr>
            <p:cNvPr id="47" name="矩形 46"/>
            <p:cNvSpPr/>
            <p:nvPr/>
          </p:nvSpPr>
          <p:spPr>
            <a:xfrm>
              <a:off x="874713" y="3750382"/>
              <a:ext cx="8997494"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用户可以在投影仪或者计算机上进行演示也可以将演示文稿打印出来制作成胶片以便应用到更广泛的领域中用户可以在投影仪或者计算机上进行演示也可以将演示文稿打印出来制作成胶片</a:t>
              </a:r>
            </a:p>
          </p:txBody>
        </p:sp>
        <p:sp>
          <p:nvSpPr>
            <p:cNvPr id="48" name="矩形 47"/>
            <p:cNvSpPr/>
            <p:nvPr/>
          </p:nvSpPr>
          <p:spPr>
            <a:xfrm>
              <a:off x="874713" y="3236288"/>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p>
          </p:txBody>
        </p:sp>
      </p:grpSp>
    </p:spTree>
    <p:extLst>
      <p:ext uri="{BB962C8B-B14F-4D97-AF65-F5344CB8AC3E}">
        <p14:creationId xmlns:p14="http://schemas.microsoft.com/office/powerpoint/2010/main" val="31039310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p:tgtEl>
                                          <p:spTgt spid="40"/>
                                        </p:tgtEl>
                                        <p:attrNameLst>
                                          <p:attrName>ppt_x</p:attrName>
                                        </p:attrNameLst>
                                      </p:cBhvr>
                                      <p:tavLst>
                                        <p:tav tm="0">
                                          <p:val>
                                            <p:strVal val="#ppt_x-#ppt_w*1.125000"/>
                                          </p:val>
                                        </p:tav>
                                        <p:tav tm="100000">
                                          <p:val>
                                            <p:strVal val="#ppt_x"/>
                                          </p:val>
                                        </p:tav>
                                      </p:tavLst>
                                    </p:anim>
                                    <p:animEffect transition="in" filter="wipe(right)">
                                      <p:cBhvr>
                                        <p:cTn id="13" dur="500"/>
                                        <p:tgtEl>
                                          <p:spTgt spid="40"/>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left)">
                                      <p:cBhvr>
                                        <p:cTn id="23" dur="500"/>
                                        <p:tgtEl>
                                          <p:spTgt spid="46"/>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anim calcmode="lin" valueType="num">
                                      <p:cBhvr>
                                        <p:cTn id="28" dur="1000" fill="hold"/>
                                        <p:tgtEl>
                                          <p:spTgt spid="38"/>
                                        </p:tgtEl>
                                        <p:attrNameLst>
                                          <p:attrName>ppt_x</p:attrName>
                                        </p:attrNameLst>
                                      </p:cBhvr>
                                      <p:tavLst>
                                        <p:tav tm="0">
                                          <p:val>
                                            <p:strVal val="#ppt_x"/>
                                          </p:val>
                                        </p:tav>
                                        <p:tav tm="100000">
                                          <p:val>
                                            <p:strVal val="#ppt_x"/>
                                          </p:val>
                                        </p:tav>
                                      </p:tavLst>
                                    </p:anim>
                                    <p:anim calcmode="lin" valueType="num">
                                      <p:cBhvr>
                                        <p:cTn id="29"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5" name="图片占位符 5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0965" r="10965"/>
          <a:stretch>
            <a:fillRect/>
          </a:stretch>
        </p:blipFill>
        <p:spPr/>
      </p:pic>
      <p:pic>
        <p:nvPicPr>
          <p:cNvPr id="56" name="图片占位符 55"/>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0028" r="10028"/>
          <a:stretch>
            <a:fillRect/>
          </a:stretch>
        </p:blipFill>
        <p:spPr/>
      </p:pic>
      <p:pic>
        <p:nvPicPr>
          <p:cNvPr id="57" name="图片占位符 5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1327" r="11327"/>
          <a:stretch>
            <a:fillRect/>
          </a:stretch>
        </p:blipFill>
        <p:spPr/>
      </p:pic>
      <p:pic>
        <p:nvPicPr>
          <p:cNvPr id="58" name="图片占位符 57"/>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0965" r="10965"/>
          <a:stretch>
            <a:fillRect/>
          </a:stretch>
        </p:blipFill>
        <p:spPr/>
      </p:pic>
      <p:sp>
        <p:nvSpPr>
          <p:cNvPr id="31" name="椭圆 30"/>
          <p:cNvSpPr/>
          <p:nvPr/>
        </p:nvSpPr>
        <p:spPr>
          <a:xfrm>
            <a:off x="2651711" y="2035619"/>
            <a:ext cx="522155" cy="522155"/>
          </a:xfrm>
          <a:prstGeom prst="ellipse">
            <a:avLst/>
          </a:prstGeom>
          <a:solidFill>
            <a:schemeClr val="accent1"/>
          </a:solidFill>
          <a:ln w="63500">
            <a:solidFill>
              <a:schemeClr val="bg1">
                <a:alpha val="50000"/>
              </a:schemeClr>
            </a:solid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a:bodyPr>
          <a:lstStyle/>
          <a:p>
            <a:pPr algn="ctr"/>
            <a:r>
              <a:rPr lang="en-US" altLang="zh-CN"/>
              <a:t>1</a:t>
            </a:r>
          </a:p>
        </p:txBody>
      </p:sp>
      <p:sp>
        <p:nvSpPr>
          <p:cNvPr id="25" name="椭圆 24"/>
          <p:cNvSpPr/>
          <p:nvPr/>
        </p:nvSpPr>
        <p:spPr>
          <a:xfrm>
            <a:off x="5061657" y="2035619"/>
            <a:ext cx="522155" cy="522155"/>
          </a:xfrm>
          <a:prstGeom prst="ellipse">
            <a:avLst/>
          </a:prstGeom>
          <a:solidFill>
            <a:schemeClr val="accent2"/>
          </a:solidFill>
          <a:ln w="63500">
            <a:solidFill>
              <a:schemeClr val="bg1">
                <a:alpha val="50000"/>
              </a:schemeClr>
            </a:solid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a:bodyPr>
          <a:lstStyle/>
          <a:p>
            <a:pPr algn="ctr"/>
            <a:r>
              <a:rPr lang="en-US" altLang="zh-CN"/>
              <a:t>2</a:t>
            </a:r>
          </a:p>
        </p:txBody>
      </p:sp>
      <p:sp>
        <p:nvSpPr>
          <p:cNvPr id="19" name="椭圆 18"/>
          <p:cNvSpPr/>
          <p:nvPr/>
        </p:nvSpPr>
        <p:spPr>
          <a:xfrm>
            <a:off x="7341638" y="2035619"/>
            <a:ext cx="522155" cy="522155"/>
          </a:xfrm>
          <a:prstGeom prst="ellipse">
            <a:avLst/>
          </a:prstGeom>
          <a:solidFill>
            <a:schemeClr val="accent3"/>
          </a:solidFill>
          <a:ln w="63500">
            <a:solidFill>
              <a:schemeClr val="bg1">
                <a:alpha val="50000"/>
              </a:schemeClr>
            </a:solid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a:bodyPr>
          <a:lstStyle/>
          <a:p>
            <a:pPr algn="ctr"/>
            <a:r>
              <a:rPr lang="en-US" altLang="zh-CN"/>
              <a:t>3</a:t>
            </a:r>
          </a:p>
        </p:txBody>
      </p:sp>
      <p:sp>
        <p:nvSpPr>
          <p:cNvPr id="13" name="椭圆 12"/>
          <p:cNvSpPr/>
          <p:nvPr/>
        </p:nvSpPr>
        <p:spPr>
          <a:xfrm>
            <a:off x="9841383" y="2035619"/>
            <a:ext cx="522155" cy="522155"/>
          </a:xfrm>
          <a:prstGeom prst="ellipse">
            <a:avLst/>
          </a:prstGeom>
          <a:solidFill>
            <a:schemeClr val="accent4"/>
          </a:solidFill>
          <a:ln w="63500">
            <a:solidFill>
              <a:schemeClr val="bg1">
                <a:alpha val="50000"/>
              </a:schemeClr>
            </a:solid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wrap="none" anchor="ctr">
            <a:normAutofit/>
          </a:bodyPr>
          <a:lstStyle/>
          <a:p>
            <a:pPr algn="ctr"/>
            <a:r>
              <a:rPr lang="en-US" altLang="zh-CN"/>
              <a:t>4</a:t>
            </a:r>
          </a:p>
        </p:txBody>
      </p:sp>
      <p:pic>
        <p:nvPicPr>
          <p:cNvPr id="32" name="图片 31"/>
          <p:cNvPicPr>
            <a:picLocks noChangeAspect="1"/>
          </p:cNvPicPr>
          <p:nvPr/>
        </p:nvPicPr>
        <p:blipFill rotWithShape="1">
          <a:blip r:embed="rId6" cstate="print">
            <a:extLst>
              <a:ext uri="{28A0092B-C50C-407E-A947-70E740481C1C}">
                <a14:useLocalDpi xmlns:a14="http://schemas.microsoft.com/office/drawing/2010/main" val="0"/>
              </a:ext>
            </a:extLst>
          </a:blip>
          <a:srcRect l="28455" t="54789"/>
          <a:stretch/>
        </p:blipFill>
        <p:spPr>
          <a:xfrm>
            <a:off x="0" y="0"/>
            <a:ext cx="2335600" cy="1450707"/>
          </a:xfrm>
          <a:prstGeom prst="rect">
            <a:avLst/>
          </a:prstGeom>
        </p:spPr>
      </p:pic>
      <p:grpSp>
        <p:nvGrpSpPr>
          <p:cNvPr id="33" name="组合 32"/>
          <p:cNvGrpSpPr/>
          <p:nvPr/>
        </p:nvGrpSpPr>
        <p:grpSpPr>
          <a:xfrm>
            <a:off x="2078491" y="342497"/>
            <a:ext cx="7733165" cy="813956"/>
            <a:chOff x="7713252" y="2185443"/>
            <a:chExt cx="7733165" cy="813956"/>
          </a:xfrm>
        </p:grpSpPr>
        <p:sp>
          <p:nvSpPr>
            <p:cNvPr id="34" name="文本框 33"/>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35" name="文本框 34"/>
            <p:cNvSpPr txBox="1"/>
            <p:nvPr/>
          </p:nvSpPr>
          <p:spPr>
            <a:xfrm>
              <a:off x="7713252" y="2630067"/>
              <a:ext cx="7733165" cy="36933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prstClr val="white">
                      <a:lumMod val="75000"/>
                    </a:prstClr>
                  </a:solidFill>
                  <a:effectLst/>
                  <a:uLnTx/>
                  <a:uFillTx/>
                  <a:latin typeface="微软雅黑"/>
                  <a:ea typeface="微软雅黑"/>
                  <a:cs typeface="+mn-cs"/>
                </a:rPr>
                <a:t>fieldprint</a:t>
              </a:r>
              <a:endPar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endParaRPr>
            </a:p>
          </p:txBody>
        </p:sp>
      </p:grpSp>
      <p:grpSp>
        <p:nvGrpSpPr>
          <p:cNvPr id="39" name="组合 38"/>
          <p:cNvGrpSpPr/>
          <p:nvPr/>
        </p:nvGrpSpPr>
        <p:grpSpPr>
          <a:xfrm>
            <a:off x="1367298" y="4335313"/>
            <a:ext cx="2241974" cy="1309454"/>
            <a:chOff x="1564270" y="3236288"/>
            <a:chExt cx="2241974" cy="1309454"/>
          </a:xfrm>
        </p:grpSpPr>
        <p:sp>
          <p:nvSpPr>
            <p:cNvPr id="40" name="矩形 39"/>
            <p:cNvSpPr/>
            <p:nvPr/>
          </p:nvSpPr>
          <p:spPr>
            <a:xfrm>
              <a:off x="1675599" y="3677812"/>
              <a:ext cx="2019316"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a:t>
              </a:r>
            </a:p>
          </p:txBody>
        </p:sp>
        <p:sp>
          <p:nvSpPr>
            <p:cNvPr id="41" name="矩形 40"/>
            <p:cNvSpPr/>
            <p:nvPr/>
          </p:nvSpPr>
          <p:spPr>
            <a:xfrm>
              <a:off x="1564270" y="3236288"/>
              <a:ext cx="2241974" cy="43640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42" name="组合 41"/>
          <p:cNvGrpSpPr/>
          <p:nvPr/>
        </p:nvGrpSpPr>
        <p:grpSpPr>
          <a:xfrm>
            <a:off x="3766599" y="4335313"/>
            <a:ext cx="2241974" cy="1309454"/>
            <a:chOff x="1564270" y="3236288"/>
            <a:chExt cx="2241974" cy="1309454"/>
          </a:xfrm>
        </p:grpSpPr>
        <p:sp>
          <p:nvSpPr>
            <p:cNvPr id="43" name="矩形 42"/>
            <p:cNvSpPr/>
            <p:nvPr/>
          </p:nvSpPr>
          <p:spPr>
            <a:xfrm>
              <a:off x="1675599" y="3677812"/>
              <a:ext cx="2019316"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a:t>
              </a:r>
            </a:p>
          </p:txBody>
        </p:sp>
        <p:sp>
          <p:nvSpPr>
            <p:cNvPr id="44" name="矩形 43"/>
            <p:cNvSpPr/>
            <p:nvPr/>
          </p:nvSpPr>
          <p:spPr>
            <a:xfrm>
              <a:off x="1564270" y="3236288"/>
              <a:ext cx="2241974" cy="43640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45" name="组合 44"/>
          <p:cNvGrpSpPr/>
          <p:nvPr/>
        </p:nvGrpSpPr>
        <p:grpSpPr>
          <a:xfrm>
            <a:off x="6165900" y="4335313"/>
            <a:ext cx="2241974" cy="1309454"/>
            <a:chOff x="1564270" y="3236288"/>
            <a:chExt cx="2241974" cy="1309454"/>
          </a:xfrm>
        </p:grpSpPr>
        <p:sp>
          <p:nvSpPr>
            <p:cNvPr id="46" name="矩形 45"/>
            <p:cNvSpPr/>
            <p:nvPr/>
          </p:nvSpPr>
          <p:spPr>
            <a:xfrm>
              <a:off x="1675599" y="3677812"/>
              <a:ext cx="2019316"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a:t>
              </a:r>
            </a:p>
          </p:txBody>
        </p:sp>
        <p:sp>
          <p:nvSpPr>
            <p:cNvPr id="47" name="矩形 46"/>
            <p:cNvSpPr/>
            <p:nvPr/>
          </p:nvSpPr>
          <p:spPr>
            <a:xfrm>
              <a:off x="1564270" y="3236288"/>
              <a:ext cx="2241974" cy="43640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48" name="组合 47"/>
          <p:cNvGrpSpPr/>
          <p:nvPr/>
        </p:nvGrpSpPr>
        <p:grpSpPr>
          <a:xfrm>
            <a:off x="8565201" y="4335313"/>
            <a:ext cx="2241974" cy="1309454"/>
            <a:chOff x="1564270" y="3236288"/>
            <a:chExt cx="2241974" cy="1309454"/>
          </a:xfrm>
        </p:grpSpPr>
        <p:sp>
          <p:nvSpPr>
            <p:cNvPr id="49" name="矩形 48"/>
            <p:cNvSpPr/>
            <p:nvPr/>
          </p:nvSpPr>
          <p:spPr>
            <a:xfrm>
              <a:off x="1675599" y="3677812"/>
              <a:ext cx="2019316"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a:t>
              </a:r>
            </a:p>
          </p:txBody>
        </p:sp>
        <p:sp>
          <p:nvSpPr>
            <p:cNvPr id="50" name="矩形 49"/>
            <p:cNvSpPr/>
            <p:nvPr/>
          </p:nvSpPr>
          <p:spPr>
            <a:xfrm>
              <a:off x="1564270" y="3236288"/>
              <a:ext cx="2241974" cy="43640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p>
          </p:txBody>
        </p:sp>
      </p:grpSp>
    </p:spTree>
    <p:extLst>
      <p:ext uri="{BB962C8B-B14F-4D97-AF65-F5344CB8AC3E}">
        <p14:creationId xmlns:p14="http://schemas.microsoft.com/office/powerpoint/2010/main" val="76214611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p:tgtEl>
                                          <p:spTgt spid="33"/>
                                        </p:tgtEl>
                                        <p:attrNameLst>
                                          <p:attrName>ppt_x</p:attrName>
                                        </p:attrNameLst>
                                      </p:cBhvr>
                                      <p:tavLst>
                                        <p:tav tm="0">
                                          <p:val>
                                            <p:strVal val="#ppt_x-#ppt_w*1.125000"/>
                                          </p:val>
                                        </p:tav>
                                        <p:tav tm="100000">
                                          <p:val>
                                            <p:strVal val="#ppt_x"/>
                                          </p:val>
                                        </p:tav>
                                      </p:tavLst>
                                    </p:anim>
                                    <p:animEffect transition="in" filter="wipe(right)">
                                      <p:cBhvr>
                                        <p:cTn id="13" dur="500"/>
                                        <p:tgtEl>
                                          <p:spTgt spid="3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p:cTn id="17" dur="500" fill="hold"/>
                                        <p:tgtEl>
                                          <p:spTgt spid="55"/>
                                        </p:tgtEl>
                                        <p:attrNameLst>
                                          <p:attrName>ppt_w</p:attrName>
                                        </p:attrNameLst>
                                      </p:cBhvr>
                                      <p:tavLst>
                                        <p:tav tm="0">
                                          <p:val>
                                            <p:fltVal val="0"/>
                                          </p:val>
                                        </p:tav>
                                        <p:tav tm="100000">
                                          <p:val>
                                            <p:strVal val="#ppt_w"/>
                                          </p:val>
                                        </p:tav>
                                      </p:tavLst>
                                    </p:anim>
                                    <p:anim calcmode="lin" valueType="num">
                                      <p:cBhvr>
                                        <p:cTn id="18" dur="500" fill="hold"/>
                                        <p:tgtEl>
                                          <p:spTgt spid="55"/>
                                        </p:tgtEl>
                                        <p:attrNameLst>
                                          <p:attrName>ppt_h</p:attrName>
                                        </p:attrNameLst>
                                      </p:cBhvr>
                                      <p:tavLst>
                                        <p:tav tm="0">
                                          <p:val>
                                            <p:fltVal val="0"/>
                                          </p:val>
                                        </p:tav>
                                        <p:tav tm="100000">
                                          <p:val>
                                            <p:strVal val="#ppt_h"/>
                                          </p:val>
                                        </p:tav>
                                      </p:tavLst>
                                    </p:anim>
                                    <p:animEffect transition="in" filter="fade">
                                      <p:cBhvr>
                                        <p:cTn id="19" dur="500"/>
                                        <p:tgtEl>
                                          <p:spTgt spid="55"/>
                                        </p:tgtEl>
                                      </p:cBhvr>
                                    </p:animEffect>
                                  </p:childTnLst>
                                </p:cTn>
                              </p:par>
                              <p:par>
                                <p:cTn id="20" presetID="53" presetClass="entr" presetSubtype="16" fill="hold" nodeType="withEffect">
                                  <p:stCondLst>
                                    <p:cond delay="0"/>
                                  </p:stCondLst>
                                  <p:childTnLst>
                                    <p:set>
                                      <p:cBhvr>
                                        <p:cTn id="21" dur="1" fill="hold">
                                          <p:stCondLst>
                                            <p:cond delay="0"/>
                                          </p:stCondLst>
                                        </p:cTn>
                                        <p:tgtEl>
                                          <p:spTgt spid="56"/>
                                        </p:tgtEl>
                                        <p:attrNameLst>
                                          <p:attrName>style.visibility</p:attrName>
                                        </p:attrNameLst>
                                      </p:cBhvr>
                                      <p:to>
                                        <p:strVal val="visible"/>
                                      </p:to>
                                    </p:set>
                                    <p:anim calcmode="lin" valueType="num">
                                      <p:cBhvr>
                                        <p:cTn id="22" dur="500" fill="hold"/>
                                        <p:tgtEl>
                                          <p:spTgt spid="56"/>
                                        </p:tgtEl>
                                        <p:attrNameLst>
                                          <p:attrName>ppt_w</p:attrName>
                                        </p:attrNameLst>
                                      </p:cBhvr>
                                      <p:tavLst>
                                        <p:tav tm="0">
                                          <p:val>
                                            <p:fltVal val="0"/>
                                          </p:val>
                                        </p:tav>
                                        <p:tav tm="100000">
                                          <p:val>
                                            <p:strVal val="#ppt_w"/>
                                          </p:val>
                                        </p:tav>
                                      </p:tavLst>
                                    </p:anim>
                                    <p:anim calcmode="lin" valueType="num">
                                      <p:cBhvr>
                                        <p:cTn id="23" dur="500" fill="hold"/>
                                        <p:tgtEl>
                                          <p:spTgt spid="56"/>
                                        </p:tgtEl>
                                        <p:attrNameLst>
                                          <p:attrName>ppt_h</p:attrName>
                                        </p:attrNameLst>
                                      </p:cBhvr>
                                      <p:tavLst>
                                        <p:tav tm="0">
                                          <p:val>
                                            <p:fltVal val="0"/>
                                          </p:val>
                                        </p:tav>
                                        <p:tav tm="100000">
                                          <p:val>
                                            <p:strVal val="#ppt_h"/>
                                          </p:val>
                                        </p:tav>
                                      </p:tavLst>
                                    </p:anim>
                                    <p:animEffect transition="in" filter="fade">
                                      <p:cBhvr>
                                        <p:cTn id="24" dur="500"/>
                                        <p:tgtEl>
                                          <p:spTgt spid="56"/>
                                        </p:tgtEl>
                                      </p:cBhvr>
                                    </p:animEffect>
                                  </p:childTnLst>
                                </p:cTn>
                              </p:par>
                              <p:par>
                                <p:cTn id="25" presetID="53" presetClass="entr" presetSubtype="16" fill="hold" nodeType="withEffect">
                                  <p:stCondLst>
                                    <p:cond delay="0"/>
                                  </p:stCondLst>
                                  <p:childTnLst>
                                    <p:set>
                                      <p:cBhvr>
                                        <p:cTn id="26" dur="1" fill="hold">
                                          <p:stCondLst>
                                            <p:cond delay="0"/>
                                          </p:stCondLst>
                                        </p:cTn>
                                        <p:tgtEl>
                                          <p:spTgt spid="57"/>
                                        </p:tgtEl>
                                        <p:attrNameLst>
                                          <p:attrName>style.visibility</p:attrName>
                                        </p:attrNameLst>
                                      </p:cBhvr>
                                      <p:to>
                                        <p:strVal val="visible"/>
                                      </p:to>
                                    </p:set>
                                    <p:anim calcmode="lin" valueType="num">
                                      <p:cBhvr>
                                        <p:cTn id="27" dur="500" fill="hold"/>
                                        <p:tgtEl>
                                          <p:spTgt spid="57"/>
                                        </p:tgtEl>
                                        <p:attrNameLst>
                                          <p:attrName>ppt_w</p:attrName>
                                        </p:attrNameLst>
                                      </p:cBhvr>
                                      <p:tavLst>
                                        <p:tav tm="0">
                                          <p:val>
                                            <p:fltVal val="0"/>
                                          </p:val>
                                        </p:tav>
                                        <p:tav tm="100000">
                                          <p:val>
                                            <p:strVal val="#ppt_w"/>
                                          </p:val>
                                        </p:tav>
                                      </p:tavLst>
                                    </p:anim>
                                    <p:anim calcmode="lin" valueType="num">
                                      <p:cBhvr>
                                        <p:cTn id="28" dur="500" fill="hold"/>
                                        <p:tgtEl>
                                          <p:spTgt spid="57"/>
                                        </p:tgtEl>
                                        <p:attrNameLst>
                                          <p:attrName>ppt_h</p:attrName>
                                        </p:attrNameLst>
                                      </p:cBhvr>
                                      <p:tavLst>
                                        <p:tav tm="0">
                                          <p:val>
                                            <p:fltVal val="0"/>
                                          </p:val>
                                        </p:tav>
                                        <p:tav tm="100000">
                                          <p:val>
                                            <p:strVal val="#ppt_h"/>
                                          </p:val>
                                        </p:tav>
                                      </p:tavLst>
                                    </p:anim>
                                    <p:animEffect transition="in" filter="fade">
                                      <p:cBhvr>
                                        <p:cTn id="29" dur="500"/>
                                        <p:tgtEl>
                                          <p:spTgt spid="57"/>
                                        </p:tgtEl>
                                      </p:cBhvr>
                                    </p:animEffect>
                                  </p:childTnLst>
                                </p:cTn>
                              </p:par>
                              <p:par>
                                <p:cTn id="30" presetID="53" presetClass="entr" presetSubtype="16" fill="hold" nodeType="with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p:cTn id="32" dur="500" fill="hold"/>
                                        <p:tgtEl>
                                          <p:spTgt spid="58"/>
                                        </p:tgtEl>
                                        <p:attrNameLst>
                                          <p:attrName>ppt_w</p:attrName>
                                        </p:attrNameLst>
                                      </p:cBhvr>
                                      <p:tavLst>
                                        <p:tav tm="0">
                                          <p:val>
                                            <p:fltVal val="0"/>
                                          </p:val>
                                        </p:tav>
                                        <p:tav tm="100000">
                                          <p:val>
                                            <p:strVal val="#ppt_w"/>
                                          </p:val>
                                        </p:tav>
                                      </p:tavLst>
                                    </p:anim>
                                    <p:anim calcmode="lin" valueType="num">
                                      <p:cBhvr>
                                        <p:cTn id="33" dur="500" fill="hold"/>
                                        <p:tgtEl>
                                          <p:spTgt spid="58"/>
                                        </p:tgtEl>
                                        <p:attrNameLst>
                                          <p:attrName>ppt_h</p:attrName>
                                        </p:attrNameLst>
                                      </p:cBhvr>
                                      <p:tavLst>
                                        <p:tav tm="0">
                                          <p:val>
                                            <p:fltVal val="0"/>
                                          </p:val>
                                        </p:tav>
                                        <p:tav tm="100000">
                                          <p:val>
                                            <p:strVal val="#ppt_h"/>
                                          </p:val>
                                        </p:tav>
                                      </p:tavLst>
                                    </p:anim>
                                    <p:animEffect transition="in" filter="fade">
                                      <p:cBhvr>
                                        <p:cTn id="34" dur="500"/>
                                        <p:tgtEl>
                                          <p:spTgt spid="58"/>
                                        </p:tgtEl>
                                      </p:cBhvr>
                                    </p:animEffect>
                                  </p:childTnLst>
                                </p:cTn>
                              </p:par>
                            </p:childTnLst>
                          </p:cTn>
                        </p:par>
                        <p:par>
                          <p:cTn id="35" fill="hold">
                            <p:stCondLst>
                              <p:cond delay="1500"/>
                            </p:stCondLst>
                            <p:childTnLst>
                              <p:par>
                                <p:cTn id="36" presetID="10" presetClass="entr" presetSubtype="0"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par>
                          <p:cTn id="48" fill="hold">
                            <p:stCondLst>
                              <p:cond delay="2000"/>
                            </p:stCondLst>
                            <p:childTnLst>
                              <p:par>
                                <p:cTn id="49" presetID="53" presetClass="entr" presetSubtype="16"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childTnLst>
                          </p:cTn>
                        </p:par>
                        <p:par>
                          <p:cTn id="54" fill="hold">
                            <p:stCondLst>
                              <p:cond delay="2500"/>
                            </p:stCondLst>
                            <p:childTnLst>
                              <p:par>
                                <p:cTn id="55" presetID="53" presetClass="entr" presetSubtype="16" fill="hold" nodeType="after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childTnLst>
                          </p:cTn>
                        </p:par>
                        <p:par>
                          <p:cTn id="60" fill="hold">
                            <p:stCondLst>
                              <p:cond delay="3000"/>
                            </p:stCondLst>
                            <p:childTnLst>
                              <p:par>
                                <p:cTn id="61" presetID="53" presetClass="entr" presetSubtype="16" fill="hold" nodeType="after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animEffect transition="in" filter="fade">
                                      <p:cBhvr>
                                        <p:cTn id="65" dur="500"/>
                                        <p:tgtEl>
                                          <p:spTgt spid="45"/>
                                        </p:tgtEl>
                                      </p:cBhvr>
                                    </p:animEffect>
                                  </p:childTnLst>
                                </p:cTn>
                              </p:par>
                            </p:childTnLst>
                          </p:cTn>
                        </p:par>
                        <p:par>
                          <p:cTn id="66" fill="hold">
                            <p:stCondLst>
                              <p:cond delay="3500"/>
                            </p:stCondLst>
                            <p:childTnLst>
                              <p:par>
                                <p:cTn id="67" presetID="53" presetClass="entr" presetSubtype="16" fill="hold" nodeType="afterEffect">
                                  <p:stCondLst>
                                    <p:cond delay="0"/>
                                  </p:stCondLst>
                                  <p:childTnLst>
                                    <p:set>
                                      <p:cBhvr>
                                        <p:cTn id="68" dur="1" fill="hold">
                                          <p:stCondLst>
                                            <p:cond delay="0"/>
                                          </p:stCondLst>
                                        </p:cTn>
                                        <p:tgtEl>
                                          <p:spTgt spid="48"/>
                                        </p:tgtEl>
                                        <p:attrNameLst>
                                          <p:attrName>style.visibility</p:attrName>
                                        </p:attrNameLst>
                                      </p:cBhvr>
                                      <p:to>
                                        <p:strVal val="visible"/>
                                      </p:to>
                                    </p:set>
                                    <p:anim calcmode="lin" valueType="num">
                                      <p:cBhvr>
                                        <p:cTn id="69" dur="500" fill="hold"/>
                                        <p:tgtEl>
                                          <p:spTgt spid="48"/>
                                        </p:tgtEl>
                                        <p:attrNameLst>
                                          <p:attrName>ppt_w</p:attrName>
                                        </p:attrNameLst>
                                      </p:cBhvr>
                                      <p:tavLst>
                                        <p:tav tm="0">
                                          <p:val>
                                            <p:fltVal val="0"/>
                                          </p:val>
                                        </p:tav>
                                        <p:tav tm="100000">
                                          <p:val>
                                            <p:strVal val="#ppt_w"/>
                                          </p:val>
                                        </p:tav>
                                      </p:tavLst>
                                    </p:anim>
                                    <p:anim calcmode="lin" valueType="num">
                                      <p:cBhvr>
                                        <p:cTn id="70" dur="500" fill="hold"/>
                                        <p:tgtEl>
                                          <p:spTgt spid="48"/>
                                        </p:tgtEl>
                                        <p:attrNameLst>
                                          <p:attrName>ppt_h</p:attrName>
                                        </p:attrNameLst>
                                      </p:cBhvr>
                                      <p:tavLst>
                                        <p:tav tm="0">
                                          <p:val>
                                            <p:fltVal val="0"/>
                                          </p:val>
                                        </p:tav>
                                        <p:tav tm="100000">
                                          <p:val>
                                            <p:strVal val="#ppt_h"/>
                                          </p:val>
                                        </p:tav>
                                      </p:tavLst>
                                    </p:anim>
                                    <p:animEffect transition="in" filter="fade">
                                      <p:cBhvr>
                                        <p:cTn id="7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5" grpId="0" animBg="1"/>
      <p:bldP spid="19"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19"/>
          <p:cNvSpPr>
            <a:spLocks/>
          </p:cNvSpPr>
          <p:nvPr/>
        </p:nvSpPr>
        <p:spPr bwMode="auto">
          <a:xfrm>
            <a:off x="1459231" y="2403803"/>
            <a:ext cx="26645" cy="424278"/>
          </a:xfrm>
          <a:prstGeom prst="rect">
            <a:avLst/>
          </a:prstGeom>
          <a:solidFill>
            <a:schemeClr val="tx1">
              <a:lumMod val="75000"/>
              <a:lumOff val="25000"/>
            </a:schemeClr>
          </a:solidFill>
          <a:ln>
            <a:noFill/>
          </a:ln>
        </p:spPr>
        <p:txBody>
          <a:bodyPr anchor="ctr"/>
          <a:lstStyle/>
          <a:p>
            <a:pPr algn="ctr"/>
            <a:endParaRPr/>
          </a:p>
        </p:txBody>
      </p:sp>
      <p:sp>
        <p:nvSpPr>
          <p:cNvPr id="6" name="Rectangle 20"/>
          <p:cNvSpPr>
            <a:spLocks/>
          </p:cNvSpPr>
          <p:nvPr/>
        </p:nvSpPr>
        <p:spPr bwMode="auto">
          <a:xfrm>
            <a:off x="3660553" y="2403803"/>
            <a:ext cx="26645" cy="424278"/>
          </a:xfrm>
          <a:prstGeom prst="rect">
            <a:avLst/>
          </a:prstGeom>
          <a:solidFill>
            <a:schemeClr val="tx1">
              <a:lumMod val="75000"/>
              <a:lumOff val="25000"/>
            </a:schemeClr>
          </a:solidFill>
          <a:ln>
            <a:noFill/>
          </a:ln>
        </p:spPr>
        <p:txBody>
          <a:bodyPr anchor="ctr"/>
          <a:lstStyle/>
          <a:p>
            <a:pPr algn="ctr"/>
            <a:endParaRPr/>
          </a:p>
        </p:txBody>
      </p:sp>
      <p:sp>
        <p:nvSpPr>
          <p:cNvPr id="7" name="Rectangle 21"/>
          <p:cNvSpPr>
            <a:spLocks/>
          </p:cNvSpPr>
          <p:nvPr/>
        </p:nvSpPr>
        <p:spPr bwMode="auto">
          <a:xfrm>
            <a:off x="1459231" y="3000250"/>
            <a:ext cx="26645" cy="170121"/>
          </a:xfrm>
          <a:prstGeom prst="rect">
            <a:avLst/>
          </a:prstGeom>
          <a:solidFill>
            <a:schemeClr val="tx1">
              <a:lumMod val="75000"/>
              <a:lumOff val="25000"/>
            </a:schemeClr>
          </a:solidFill>
          <a:ln>
            <a:noFill/>
          </a:ln>
        </p:spPr>
        <p:txBody>
          <a:bodyPr anchor="ctr"/>
          <a:lstStyle/>
          <a:p>
            <a:pPr algn="ctr"/>
            <a:endParaRPr/>
          </a:p>
        </p:txBody>
      </p:sp>
      <p:sp>
        <p:nvSpPr>
          <p:cNvPr id="8" name="Rectangle 22"/>
          <p:cNvSpPr>
            <a:spLocks/>
          </p:cNvSpPr>
          <p:nvPr/>
        </p:nvSpPr>
        <p:spPr bwMode="auto">
          <a:xfrm>
            <a:off x="1459231" y="2403803"/>
            <a:ext cx="26645" cy="424278"/>
          </a:xfrm>
          <a:prstGeom prst="rect">
            <a:avLst/>
          </a:prstGeom>
          <a:solidFill>
            <a:schemeClr val="tx1">
              <a:lumMod val="75000"/>
              <a:lumOff val="25000"/>
            </a:schemeClr>
          </a:solidFill>
          <a:ln>
            <a:noFill/>
          </a:ln>
        </p:spPr>
        <p:txBody>
          <a:bodyPr anchor="ctr"/>
          <a:lstStyle/>
          <a:p>
            <a:pPr algn="ctr"/>
            <a:endParaRPr/>
          </a:p>
        </p:txBody>
      </p:sp>
      <p:sp>
        <p:nvSpPr>
          <p:cNvPr id="9" name="Rectangle 23"/>
          <p:cNvSpPr>
            <a:spLocks/>
          </p:cNvSpPr>
          <p:nvPr/>
        </p:nvSpPr>
        <p:spPr bwMode="auto">
          <a:xfrm>
            <a:off x="3660553" y="2403803"/>
            <a:ext cx="26645" cy="424278"/>
          </a:xfrm>
          <a:prstGeom prst="rect">
            <a:avLst/>
          </a:prstGeom>
          <a:solidFill>
            <a:schemeClr val="tx1">
              <a:lumMod val="75000"/>
              <a:lumOff val="25000"/>
            </a:schemeClr>
          </a:solidFill>
          <a:ln>
            <a:noFill/>
          </a:ln>
        </p:spPr>
        <p:txBody>
          <a:bodyPr anchor="ctr"/>
          <a:lstStyle/>
          <a:p>
            <a:pPr algn="ctr"/>
            <a:endParaRPr/>
          </a:p>
        </p:txBody>
      </p:sp>
      <p:sp>
        <p:nvSpPr>
          <p:cNvPr id="10" name="Rectangle 24"/>
          <p:cNvSpPr>
            <a:spLocks/>
          </p:cNvSpPr>
          <p:nvPr/>
        </p:nvSpPr>
        <p:spPr bwMode="auto">
          <a:xfrm>
            <a:off x="1459231" y="3000250"/>
            <a:ext cx="26645" cy="170121"/>
          </a:xfrm>
          <a:prstGeom prst="rect">
            <a:avLst/>
          </a:prstGeom>
          <a:solidFill>
            <a:schemeClr val="tx1">
              <a:lumMod val="75000"/>
              <a:lumOff val="25000"/>
            </a:schemeClr>
          </a:solidFill>
          <a:ln>
            <a:noFill/>
          </a:ln>
        </p:spPr>
        <p:txBody>
          <a:bodyPr anchor="ctr"/>
          <a:lstStyle/>
          <a:p>
            <a:pPr algn="ctr"/>
            <a:endParaRPr/>
          </a:p>
        </p:txBody>
      </p:sp>
      <p:sp>
        <p:nvSpPr>
          <p:cNvPr id="11" name="Freeform: Shape 25"/>
          <p:cNvSpPr>
            <a:spLocks/>
          </p:cNvSpPr>
          <p:nvPr/>
        </p:nvSpPr>
        <p:spPr bwMode="auto">
          <a:xfrm>
            <a:off x="1485876" y="1606488"/>
            <a:ext cx="2174677" cy="4365749"/>
          </a:xfrm>
          <a:custGeom>
            <a:avLst/>
            <a:gdLst>
              <a:gd name="T0" fmla="*/ 493 w 509"/>
              <a:gd name="T1" fmla="*/ 15 h 1025"/>
              <a:gd name="T2" fmla="*/ 456 w 509"/>
              <a:gd name="T3" fmla="*/ 0 h 1025"/>
              <a:gd name="T4" fmla="*/ 52 w 509"/>
              <a:gd name="T5" fmla="*/ 0 h 1025"/>
              <a:gd name="T6" fmla="*/ 15 w 509"/>
              <a:gd name="T7" fmla="*/ 15 h 1025"/>
              <a:gd name="T8" fmla="*/ 0 w 509"/>
              <a:gd name="T9" fmla="*/ 52 h 1025"/>
              <a:gd name="T10" fmla="*/ 0 w 509"/>
              <a:gd name="T11" fmla="*/ 973 h 1025"/>
              <a:gd name="T12" fmla="*/ 15 w 509"/>
              <a:gd name="T13" fmla="*/ 1010 h 1025"/>
              <a:gd name="T14" fmla="*/ 52 w 509"/>
              <a:gd name="T15" fmla="*/ 1025 h 1025"/>
              <a:gd name="T16" fmla="*/ 456 w 509"/>
              <a:gd name="T17" fmla="*/ 1025 h 1025"/>
              <a:gd name="T18" fmla="*/ 493 w 509"/>
              <a:gd name="T19" fmla="*/ 1010 h 1025"/>
              <a:gd name="T20" fmla="*/ 509 w 509"/>
              <a:gd name="T21" fmla="*/ 973 h 1025"/>
              <a:gd name="T22" fmla="*/ 509 w 509"/>
              <a:gd name="T23" fmla="*/ 52 h 1025"/>
              <a:gd name="T24" fmla="*/ 493 w 509"/>
              <a:gd name="T25" fmla="*/ 15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9" h="1025">
                <a:moveTo>
                  <a:pt x="493" y="15"/>
                </a:moveTo>
                <a:cubicBezTo>
                  <a:pt x="483" y="5"/>
                  <a:pt x="469" y="0"/>
                  <a:pt x="456" y="0"/>
                </a:cubicBezTo>
                <a:cubicBezTo>
                  <a:pt x="52" y="0"/>
                  <a:pt x="52" y="0"/>
                  <a:pt x="52" y="0"/>
                </a:cubicBezTo>
                <a:cubicBezTo>
                  <a:pt x="39" y="0"/>
                  <a:pt x="25" y="5"/>
                  <a:pt x="15" y="15"/>
                </a:cubicBezTo>
                <a:cubicBezTo>
                  <a:pt x="5" y="25"/>
                  <a:pt x="0" y="39"/>
                  <a:pt x="0" y="52"/>
                </a:cubicBezTo>
                <a:cubicBezTo>
                  <a:pt x="0" y="973"/>
                  <a:pt x="0" y="973"/>
                  <a:pt x="0" y="973"/>
                </a:cubicBezTo>
                <a:cubicBezTo>
                  <a:pt x="0" y="986"/>
                  <a:pt x="5" y="1000"/>
                  <a:pt x="15" y="1010"/>
                </a:cubicBezTo>
                <a:cubicBezTo>
                  <a:pt x="25" y="1020"/>
                  <a:pt x="39" y="1025"/>
                  <a:pt x="52" y="1025"/>
                </a:cubicBezTo>
                <a:cubicBezTo>
                  <a:pt x="456" y="1025"/>
                  <a:pt x="456" y="1025"/>
                  <a:pt x="456" y="1025"/>
                </a:cubicBezTo>
                <a:cubicBezTo>
                  <a:pt x="469" y="1025"/>
                  <a:pt x="483" y="1020"/>
                  <a:pt x="493" y="1010"/>
                </a:cubicBezTo>
                <a:cubicBezTo>
                  <a:pt x="503" y="1000"/>
                  <a:pt x="509" y="986"/>
                  <a:pt x="509" y="973"/>
                </a:cubicBezTo>
                <a:cubicBezTo>
                  <a:pt x="509" y="52"/>
                  <a:pt x="509" y="52"/>
                  <a:pt x="509" y="52"/>
                </a:cubicBezTo>
                <a:cubicBezTo>
                  <a:pt x="509" y="39"/>
                  <a:pt x="503" y="25"/>
                  <a:pt x="493" y="15"/>
                </a:cubicBezTo>
                <a:close/>
              </a:path>
            </a:pathLst>
          </a:custGeom>
          <a:solidFill>
            <a:schemeClr val="tx1">
              <a:lumMod val="85000"/>
              <a:lumOff val="15000"/>
            </a:schemeClr>
          </a:solidFill>
          <a:ln>
            <a:noFill/>
          </a:ln>
        </p:spPr>
        <p:txBody>
          <a:bodyPr anchor="ctr"/>
          <a:lstStyle/>
          <a:p>
            <a:pPr algn="ctr"/>
            <a:endParaRPr/>
          </a:p>
        </p:txBody>
      </p:sp>
      <p:sp>
        <p:nvSpPr>
          <p:cNvPr id="12" name="Freeform: Shape 26"/>
          <p:cNvSpPr>
            <a:spLocks/>
          </p:cNvSpPr>
          <p:nvPr/>
        </p:nvSpPr>
        <p:spPr bwMode="auto">
          <a:xfrm>
            <a:off x="2297536" y="5627897"/>
            <a:ext cx="547255" cy="79937"/>
          </a:xfrm>
          <a:custGeom>
            <a:avLst/>
            <a:gdLst>
              <a:gd name="T0" fmla="*/ 128 w 128"/>
              <a:gd name="T1" fmla="*/ 10 h 19"/>
              <a:gd name="T2" fmla="*/ 119 w 128"/>
              <a:gd name="T3" fmla="*/ 19 h 19"/>
              <a:gd name="T4" fmla="*/ 9 w 128"/>
              <a:gd name="T5" fmla="*/ 19 h 19"/>
              <a:gd name="T6" fmla="*/ 0 w 128"/>
              <a:gd name="T7" fmla="*/ 10 h 19"/>
              <a:gd name="T8" fmla="*/ 0 w 128"/>
              <a:gd name="T9" fmla="*/ 10 h 19"/>
              <a:gd name="T10" fmla="*/ 9 w 128"/>
              <a:gd name="T11" fmla="*/ 0 h 19"/>
              <a:gd name="T12" fmla="*/ 119 w 128"/>
              <a:gd name="T13" fmla="*/ 0 h 19"/>
              <a:gd name="T14" fmla="*/ 128 w 128"/>
              <a:gd name="T15" fmla="*/ 1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9">
                <a:moveTo>
                  <a:pt x="128" y="10"/>
                </a:moveTo>
                <a:cubicBezTo>
                  <a:pt x="128" y="15"/>
                  <a:pt x="124" y="19"/>
                  <a:pt x="119" y="19"/>
                </a:cubicBezTo>
                <a:cubicBezTo>
                  <a:pt x="9" y="19"/>
                  <a:pt x="9" y="19"/>
                  <a:pt x="9" y="19"/>
                </a:cubicBezTo>
                <a:cubicBezTo>
                  <a:pt x="4" y="19"/>
                  <a:pt x="0" y="15"/>
                  <a:pt x="0" y="10"/>
                </a:cubicBezTo>
                <a:cubicBezTo>
                  <a:pt x="0" y="10"/>
                  <a:pt x="0" y="10"/>
                  <a:pt x="0" y="10"/>
                </a:cubicBezTo>
                <a:cubicBezTo>
                  <a:pt x="0" y="5"/>
                  <a:pt x="4" y="0"/>
                  <a:pt x="9" y="0"/>
                </a:cubicBezTo>
                <a:cubicBezTo>
                  <a:pt x="119" y="0"/>
                  <a:pt x="119" y="0"/>
                  <a:pt x="119" y="0"/>
                </a:cubicBezTo>
                <a:cubicBezTo>
                  <a:pt x="124" y="0"/>
                  <a:pt x="128" y="5"/>
                  <a:pt x="128" y="10"/>
                </a:cubicBezTo>
                <a:close/>
              </a:path>
            </a:pathLst>
          </a:custGeom>
          <a:solidFill>
            <a:srgbClr val="D9D8D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Oval 27"/>
          <p:cNvSpPr>
            <a:spLocks/>
          </p:cNvSpPr>
          <p:nvPr/>
        </p:nvSpPr>
        <p:spPr bwMode="auto">
          <a:xfrm>
            <a:off x="2510700" y="1799156"/>
            <a:ext cx="120929" cy="122979"/>
          </a:xfrm>
          <a:prstGeom prst="ellipse">
            <a:avLst/>
          </a:prstGeom>
          <a:solidFill>
            <a:srgbClr val="D9D8D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Oval 28"/>
          <p:cNvSpPr>
            <a:spLocks/>
          </p:cNvSpPr>
          <p:nvPr/>
        </p:nvSpPr>
        <p:spPr bwMode="auto">
          <a:xfrm>
            <a:off x="2545544" y="1831950"/>
            <a:ext cx="51240" cy="5124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28455" t="54789"/>
          <a:stretch/>
        </p:blipFill>
        <p:spPr>
          <a:xfrm>
            <a:off x="0" y="0"/>
            <a:ext cx="2335600" cy="1450707"/>
          </a:xfrm>
          <a:prstGeom prst="rect">
            <a:avLst/>
          </a:prstGeom>
        </p:spPr>
      </p:pic>
      <p:grpSp>
        <p:nvGrpSpPr>
          <p:cNvPr id="34" name="组合 33"/>
          <p:cNvGrpSpPr/>
          <p:nvPr/>
        </p:nvGrpSpPr>
        <p:grpSpPr>
          <a:xfrm>
            <a:off x="2078491" y="342497"/>
            <a:ext cx="7733165" cy="813956"/>
            <a:chOff x="7713252" y="2185443"/>
            <a:chExt cx="7733165" cy="813956"/>
          </a:xfrm>
        </p:grpSpPr>
        <p:sp>
          <p:nvSpPr>
            <p:cNvPr id="35" name="文本框 34"/>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36" name="文本框 35"/>
            <p:cNvSpPr txBox="1"/>
            <p:nvPr/>
          </p:nvSpPr>
          <p:spPr>
            <a:xfrm>
              <a:off x="7713252" y="2630067"/>
              <a:ext cx="7733165" cy="36933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prstClr val="white">
                      <a:lumMod val="75000"/>
                    </a:prstClr>
                  </a:solidFill>
                  <a:effectLst/>
                  <a:uLnTx/>
                  <a:uFillTx/>
                  <a:latin typeface="微软雅黑"/>
                  <a:ea typeface="微软雅黑"/>
                  <a:cs typeface="+mn-cs"/>
                </a:rPr>
                <a:t>fieldprint</a:t>
              </a:r>
              <a:endPar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endParaRPr>
            </a:p>
          </p:txBody>
        </p:sp>
      </p:grpSp>
      <p:grpSp>
        <p:nvGrpSpPr>
          <p:cNvPr id="37" name="组合 36"/>
          <p:cNvGrpSpPr/>
          <p:nvPr/>
        </p:nvGrpSpPr>
        <p:grpSpPr>
          <a:xfrm>
            <a:off x="4405311" y="1888566"/>
            <a:ext cx="6509432" cy="1124788"/>
            <a:chOff x="874713" y="3236288"/>
            <a:chExt cx="6509432" cy="1124788"/>
          </a:xfrm>
        </p:grpSpPr>
        <p:sp>
          <p:nvSpPr>
            <p:cNvPr id="38" name="矩形 37"/>
            <p:cNvSpPr/>
            <p:nvPr/>
          </p:nvSpPr>
          <p:spPr>
            <a:xfrm>
              <a:off x="874713" y="3677812"/>
              <a:ext cx="6509432"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9" name="矩形 38"/>
            <p:cNvSpPr/>
            <p:nvPr/>
          </p:nvSpPr>
          <p:spPr>
            <a:xfrm>
              <a:off x="874713" y="3236288"/>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45" name="组合 44"/>
          <p:cNvGrpSpPr/>
          <p:nvPr/>
        </p:nvGrpSpPr>
        <p:grpSpPr>
          <a:xfrm>
            <a:off x="4517322" y="3388086"/>
            <a:ext cx="6397421" cy="769308"/>
            <a:chOff x="4517322" y="3388086"/>
            <a:chExt cx="6397421" cy="769308"/>
          </a:xfrm>
        </p:grpSpPr>
        <p:grpSp>
          <p:nvGrpSpPr>
            <p:cNvPr id="32" name="组合 31"/>
            <p:cNvGrpSpPr/>
            <p:nvPr/>
          </p:nvGrpSpPr>
          <p:grpSpPr>
            <a:xfrm>
              <a:off x="4517322" y="3388086"/>
              <a:ext cx="769308" cy="769308"/>
              <a:chOff x="4517322" y="3170371"/>
              <a:chExt cx="769308" cy="769308"/>
            </a:xfrm>
          </p:grpSpPr>
          <p:sp>
            <p:nvSpPr>
              <p:cNvPr id="29" name="Oval 45"/>
              <p:cNvSpPr/>
              <p:nvPr/>
            </p:nvSpPr>
            <p:spPr>
              <a:xfrm>
                <a:off x="4517322" y="3170371"/>
                <a:ext cx="769308" cy="769308"/>
              </a:xfrm>
              <a:prstGeom prst="ellipse">
                <a:avLst/>
              </a:prstGeom>
              <a:solidFill>
                <a:schemeClr val="accent1"/>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Freeform: Shape 46"/>
              <p:cNvSpPr>
                <a:spLocks/>
              </p:cNvSpPr>
              <p:nvPr/>
            </p:nvSpPr>
            <p:spPr bwMode="auto">
              <a:xfrm>
                <a:off x="4728353" y="3321504"/>
                <a:ext cx="416652" cy="41665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a:extLst/>
            </p:spPr>
            <p:txBody>
              <a:bodyPr anchor="ctr"/>
              <a:lstStyle/>
              <a:p>
                <a:pPr algn="ctr"/>
                <a:endParaRPr/>
              </a:p>
            </p:txBody>
          </p:sp>
        </p:grpSp>
        <p:sp>
          <p:nvSpPr>
            <p:cNvPr id="40" name="矩形 39"/>
            <p:cNvSpPr/>
            <p:nvPr/>
          </p:nvSpPr>
          <p:spPr>
            <a:xfrm>
              <a:off x="5356036" y="3463969"/>
              <a:ext cx="555870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grpSp>
      <p:grpSp>
        <p:nvGrpSpPr>
          <p:cNvPr id="46" name="组合 45"/>
          <p:cNvGrpSpPr/>
          <p:nvPr/>
        </p:nvGrpSpPr>
        <p:grpSpPr>
          <a:xfrm>
            <a:off x="4517322" y="4617884"/>
            <a:ext cx="6397421" cy="769308"/>
            <a:chOff x="4517322" y="4617884"/>
            <a:chExt cx="6397421" cy="769308"/>
          </a:xfrm>
        </p:grpSpPr>
        <p:grpSp>
          <p:nvGrpSpPr>
            <p:cNvPr id="31" name="组合 30"/>
            <p:cNvGrpSpPr/>
            <p:nvPr/>
          </p:nvGrpSpPr>
          <p:grpSpPr>
            <a:xfrm>
              <a:off x="4517322" y="4617884"/>
              <a:ext cx="769308" cy="769308"/>
              <a:chOff x="4517322" y="4400169"/>
              <a:chExt cx="769308" cy="769308"/>
            </a:xfrm>
          </p:grpSpPr>
          <p:sp>
            <p:nvSpPr>
              <p:cNvPr id="27" name="Oval 49"/>
              <p:cNvSpPr/>
              <p:nvPr/>
            </p:nvSpPr>
            <p:spPr>
              <a:xfrm>
                <a:off x="4517322" y="4400169"/>
                <a:ext cx="769308" cy="769308"/>
              </a:xfrm>
              <a:prstGeom prst="ellipse">
                <a:avLst/>
              </a:prstGeom>
              <a:solidFill>
                <a:schemeClr val="accent2"/>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Freeform: Shape 50"/>
              <p:cNvSpPr>
                <a:spLocks/>
              </p:cNvSpPr>
              <p:nvPr/>
            </p:nvSpPr>
            <p:spPr bwMode="auto">
              <a:xfrm>
                <a:off x="4693650" y="4576497"/>
                <a:ext cx="416652" cy="416652"/>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a:extLst/>
            </p:spPr>
            <p:txBody>
              <a:bodyPr anchor="ctr"/>
              <a:lstStyle/>
              <a:p>
                <a:pPr algn="ctr"/>
                <a:endParaRPr/>
              </a:p>
            </p:txBody>
          </p:sp>
        </p:grpSp>
        <p:sp>
          <p:nvSpPr>
            <p:cNvPr id="41" name="矩形 40"/>
            <p:cNvSpPr/>
            <p:nvPr/>
          </p:nvSpPr>
          <p:spPr>
            <a:xfrm>
              <a:off x="5356036" y="4679256"/>
              <a:ext cx="555870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grpSp>
      <p:pic>
        <p:nvPicPr>
          <p:cNvPr id="44" name="图片占位符 43"/>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24112" r="24112"/>
          <a:stretch>
            <a:fillRect/>
          </a:stretch>
        </p:blipFill>
        <p:spPr/>
      </p:pic>
    </p:spTree>
    <p:extLst>
      <p:ext uri="{BB962C8B-B14F-4D97-AF65-F5344CB8AC3E}">
        <p14:creationId xmlns:p14="http://schemas.microsoft.com/office/powerpoint/2010/main" val="156875302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p:tgtEl>
                                          <p:spTgt spid="34"/>
                                        </p:tgtEl>
                                        <p:attrNameLst>
                                          <p:attrName>ppt_x</p:attrName>
                                        </p:attrNameLst>
                                      </p:cBhvr>
                                      <p:tavLst>
                                        <p:tav tm="0">
                                          <p:val>
                                            <p:strVal val="#ppt_x-#ppt_w*1.125000"/>
                                          </p:val>
                                        </p:tav>
                                        <p:tav tm="100000">
                                          <p:val>
                                            <p:strVal val="#ppt_x"/>
                                          </p:val>
                                        </p:tav>
                                      </p:tavLst>
                                    </p:anim>
                                    <p:animEffect transition="in" filter="wipe(right)">
                                      <p:cBhvr>
                                        <p:cTn id="13" dur="500"/>
                                        <p:tgtEl>
                                          <p:spTgt spid="34"/>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000"/>
                                        <p:tgtEl>
                                          <p:spTgt spid="44"/>
                                        </p:tgtEl>
                                      </p:cBhvr>
                                    </p:animEffect>
                                    <p:anim calcmode="lin" valueType="num">
                                      <p:cBhvr>
                                        <p:cTn id="18" dur="1000" fill="hold"/>
                                        <p:tgtEl>
                                          <p:spTgt spid="44"/>
                                        </p:tgtEl>
                                        <p:attrNameLst>
                                          <p:attrName>ppt_x</p:attrName>
                                        </p:attrNameLst>
                                      </p:cBhvr>
                                      <p:tavLst>
                                        <p:tav tm="0">
                                          <p:val>
                                            <p:strVal val="#ppt_x"/>
                                          </p:val>
                                        </p:tav>
                                        <p:tav tm="100000">
                                          <p:val>
                                            <p:strVal val="#ppt_x"/>
                                          </p:val>
                                        </p:tav>
                                      </p:tavLst>
                                    </p:anim>
                                    <p:anim calcmode="lin" valueType="num">
                                      <p:cBhvr>
                                        <p:cTn id="19" dur="1000" fill="hold"/>
                                        <p:tgtEl>
                                          <p:spTgt spid="4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1000"/>
                                        <p:tgtEl>
                                          <p:spTgt spid="12"/>
                                        </p:tgtEl>
                                      </p:cBhvr>
                                    </p:animEffect>
                                    <p:anim calcmode="lin" valueType="num">
                                      <p:cBhvr>
                                        <p:cTn id="58" dur="1000" fill="hold"/>
                                        <p:tgtEl>
                                          <p:spTgt spid="12"/>
                                        </p:tgtEl>
                                        <p:attrNameLst>
                                          <p:attrName>ppt_x</p:attrName>
                                        </p:attrNameLst>
                                      </p:cBhvr>
                                      <p:tavLst>
                                        <p:tav tm="0">
                                          <p:val>
                                            <p:strVal val="#ppt_x"/>
                                          </p:val>
                                        </p:tav>
                                        <p:tav tm="100000">
                                          <p:val>
                                            <p:strVal val="#ppt_x"/>
                                          </p:val>
                                        </p:tav>
                                      </p:tavLst>
                                    </p:anim>
                                    <p:anim calcmode="lin" valueType="num">
                                      <p:cBhvr>
                                        <p:cTn id="59" dur="1000" fill="hold"/>
                                        <p:tgtEl>
                                          <p:spTgt spid="1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0"/>
                                        <p:tgtEl>
                                          <p:spTgt spid="14"/>
                                        </p:tgtEl>
                                      </p:cBhvr>
                                    </p:animEffect>
                                    <p:anim calcmode="lin" valueType="num">
                                      <p:cBhvr>
                                        <p:cTn id="68" dur="1000" fill="hold"/>
                                        <p:tgtEl>
                                          <p:spTgt spid="14"/>
                                        </p:tgtEl>
                                        <p:attrNameLst>
                                          <p:attrName>ppt_x</p:attrName>
                                        </p:attrNameLst>
                                      </p:cBhvr>
                                      <p:tavLst>
                                        <p:tav tm="0">
                                          <p:val>
                                            <p:strVal val="#ppt_x"/>
                                          </p:val>
                                        </p:tav>
                                        <p:tav tm="100000">
                                          <p:val>
                                            <p:strVal val="#ppt_x"/>
                                          </p:val>
                                        </p:tav>
                                      </p:tavLst>
                                    </p:anim>
                                    <p:anim calcmode="lin" valueType="num">
                                      <p:cBhvr>
                                        <p:cTn id="69" dur="1000" fill="hold"/>
                                        <p:tgtEl>
                                          <p:spTgt spid="14"/>
                                        </p:tgtEl>
                                        <p:attrNameLst>
                                          <p:attrName>ppt_y</p:attrName>
                                        </p:attrNameLst>
                                      </p:cBhvr>
                                      <p:tavLst>
                                        <p:tav tm="0">
                                          <p:val>
                                            <p:strVal val="#ppt_y+.1"/>
                                          </p:val>
                                        </p:tav>
                                        <p:tav tm="100000">
                                          <p:val>
                                            <p:strVal val="#ppt_y"/>
                                          </p:val>
                                        </p:tav>
                                      </p:tavLst>
                                    </p:anim>
                                  </p:childTnLst>
                                </p:cTn>
                              </p:par>
                            </p:childTnLst>
                          </p:cTn>
                        </p:par>
                        <p:par>
                          <p:cTn id="70" fill="hold">
                            <p:stCondLst>
                              <p:cond delay="2000"/>
                            </p:stCondLst>
                            <p:childTnLst>
                              <p:par>
                                <p:cTn id="71" presetID="2" presetClass="entr" presetSubtype="2" fill="hold" nodeType="afterEffect">
                                  <p:stCondLst>
                                    <p:cond delay="0"/>
                                  </p:stCondLst>
                                  <p:childTnLst>
                                    <p:set>
                                      <p:cBhvr>
                                        <p:cTn id="72" dur="1" fill="hold">
                                          <p:stCondLst>
                                            <p:cond delay="0"/>
                                          </p:stCondLst>
                                        </p:cTn>
                                        <p:tgtEl>
                                          <p:spTgt spid="37"/>
                                        </p:tgtEl>
                                        <p:attrNameLst>
                                          <p:attrName>style.visibility</p:attrName>
                                        </p:attrNameLst>
                                      </p:cBhvr>
                                      <p:to>
                                        <p:strVal val="visible"/>
                                      </p:to>
                                    </p:set>
                                    <p:anim calcmode="lin" valueType="num">
                                      <p:cBhvr additive="base">
                                        <p:cTn id="73" dur="500" fill="hold"/>
                                        <p:tgtEl>
                                          <p:spTgt spid="37"/>
                                        </p:tgtEl>
                                        <p:attrNameLst>
                                          <p:attrName>ppt_x</p:attrName>
                                        </p:attrNameLst>
                                      </p:cBhvr>
                                      <p:tavLst>
                                        <p:tav tm="0">
                                          <p:val>
                                            <p:strVal val="1+#ppt_w/2"/>
                                          </p:val>
                                        </p:tav>
                                        <p:tav tm="100000">
                                          <p:val>
                                            <p:strVal val="#ppt_x"/>
                                          </p:val>
                                        </p:tav>
                                      </p:tavLst>
                                    </p:anim>
                                    <p:anim calcmode="lin" valueType="num">
                                      <p:cBhvr additive="base">
                                        <p:cTn id="74" dur="500" fill="hold"/>
                                        <p:tgtEl>
                                          <p:spTgt spid="37"/>
                                        </p:tgtEl>
                                        <p:attrNameLst>
                                          <p:attrName>ppt_y</p:attrName>
                                        </p:attrNameLst>
                                      </p:cBhvr>
                                      <p:tavLst>
                                        <p:tav tm="0">
                                          <p:val>
                                            <p:strVal val="#ppt_y"/>
                                          </p:val>
                                        </p:tav>
                                        <p:tav tm="100000">
                                          <p:val>
                                            <p:strVal val="#ppt_y"/>
                                          </p:val>
                                        </p:tav>
                                      </p:tavLst>
                                    </p:anim>
                                  </p:childTnLst>
                                </p:cTn>
                              </p:par>
                            </p:childTnLst>
                          </p:cTn>
                        </p:par>
                        <p:par>
                          <p:cTn id="75" fill="hold">
                            <p:stCondLst>
                              <p:cond delay="2500"/>
                            </p:stCondLst>
                            <p:childTnLst>
                              <p:par>
                                <p:cTn id="76" presetID="22" presetClass="entr" presetSubtype="8" fill="hold"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wipe(left)">
                                      <p:cBhvr>
                                        <p:cTn id="78" dur="500"/>
                                        <p:tgtEl>
                                          <p:spTgt spid="45"/>
                                        </p:tgtEl>
                                      </p:cBhvr>
                                    </p:animEffect>
                                  </p:childTnLst>
                                </p:cTn>
                              </p:par>
                            </p:childTnLst>
                          </p:cTn>
                        </p:par>
                        <p:par>
                          <p:cTn id="79" fill="hold">
                            <p:stCondLst>
                              <p:cond delay="3000"/>
                            </p:stCondLst>
                            <p:childTnLst>
                              <p:par>
                                <p:cTn id="80" presetID="22" presetClass="entr" presetSubtype="8" fill="hold" nodeType="after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wipe(left)">
                                      <p:cBhvr>
                                        <p:cTn id="8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4"/>
          <p:cNvGrpSpPr/>
          <p:nvPr/>
        </p:nvGrpSpPr>
        <p:grpSpPr>
          <a:xfrm>
            <a:off x="3842291" y="1844520"/>
            <a:ext cx="4518999" cy="3862801"/>
            <a:chOff x="3813263" y="1757440"/>
            <a:chExt cx="4518999" cy="3862801"/>
          </a:xfrm>
        </p:grpSpPr>
        <p:sp>
          <p:nvSpPr>
            <p:cNvPr id="23" name="Oval 5"/>
            <p:cNvSpPr/>
            <p:nvPr/>
          </p:nvSpPr>
          <p:spPr>
            <a:xfrm>
              <a:off x="4141363" y="1757440"/>
              <a:ext cx="3862801" cy="3862801"/>
            </a:xfrm>
            <a:prstGeom prst="ellipse">
              <a:avLst/>
            </a:prstGeom>
            <a:solidFill>
              <a:schemeClr val="bg1">
                <a:alpha val="2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Oval 11"/>
            <p:cNvSpPr>
              <a:spLocks noChangeAspect="1"/>
            </p:cNvSpPr>
            <p:nvPr/>
          </p:nvSpPr>
          <p:spPr>
            <a:xfrm>
              <a:off x="3813263" y="3360466"/>
              <a:ext cx="656199" cy="656748"/>
            </a:xfrm>
            <a:prstGeom prst="ellipse">
              <a:avLst/>
            </a:prstGeom>
            <a:solidFill>
              <a:schemeClr val="accent2"/>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200" b="1">
                  <a:solidFill>
                    <a:schemeClr val="bg1"/>
                  </a:solidFill>
                </a:rPr>
                <a:t>02</a:t>
              </a:r>
            </a:p>
          </p:txBody>
        </p:sp>
        <p:sp>
          <p:nvSpPr>
            <p:cNvPr id="28" name="Oval 14"/>
            <p:cNvSpPr>
              <a:spLocks noChangeAspect="1"/>
            </p:cNvSpPr>
            <p:nvPr/>
          </p:nvSpPr>
          <p:spPr>
            <a:xfrm>
              <a:off x="4481416" y="4810420"/>
              <a:ext cx="656199" cy="656748"/>
            </a:xfrm>
            <a:prstGeom prst="ellipse">
              <a:avLst/>
            </a:prstGeom>
            <a:solidFill>
              <a:schemeClr val="accent4"/>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200" b="1">
                  <a:solidFill>
                    <a:schemeClr val="bg1"/>
                  </a:solidFill>
                </a:rPr>
                <a:t>03</a:t>
              </a:r>
            </a:p>
          </p:txBody>
        </p:sp>
        <p:sp>
          <p:nvSpPr>
            <p:cNvPr id="30" name="Oval 17"/>
            <p:cNvSpPr>
              <a:spLocks noChangeAspect="1"/>
            </p:cNvSpPr>
            <p:nvPr/>
          </p:nvSpPr>
          <p:spPr>
            <a:xfrm>
              <a:off x="7062191" y="1901059"/>
              <a:ext cx="656199" cy="656748"/>
            </a:xfrm>
            <a:prstGeom prst="ellipse">
              <a:avLst/>
            </a:prstGeom>
            <a:solidFill>
              <a:schemeClr val="accent5"/>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200" b="1">
                  <a:solidFill>
                    <a:schemeClr val="bg1"/>
                  </a:solidFill>
                </a:rPr>
                <a:t>04</a:t>
              </a:r>
            </a:p>
          </p:txBody>
        </p:sp>
        <p:sp>
          <p:nvSpPr>
            <p:cNvPr id="32" name="Oval 20"/>
            <p:cNvSpPr>
              <a:spLocks noChangeAspect="1"/>
            </p:cNvSpPr>
            <p:nvPr/>
          </p:nvSpPr>
          <p:spPr>
            <a:xfrm>
              <a:off x="7676063" y="3360466"/>
              <a:ext cx="656199" cy="656748"/>
            </a:xfrm>
            <a:prstGeom prst="ellipse">
              <a:avLst/>
            </a:prstGeom>
            <a:solidFill>
              <a:schemeClr val="accent3"/>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200" b="1">
                  <a:solidFill>
                    <a:schemeClr val="bg1"/>
                  </a:solidFill>
                </a:rPr>
                <a:t>05</a:t>
              </a:r>
            </a:p>
          </p:txBody>
        </p:sp>
        <p:sp>
          <p:nvSpPr>
            <p:cNvPr id="34" name="Oval 23"/>
            <p:cNvSpPr>
              <a:spLocks noChangeAspect="1"/>
            </p:cNvSpPr>
            <p:nvPr/>
          </p:nvSpPr>
          <p:spPr>
            <a:xfrm>
              <a:off x="7056074" y="4810420"/>
              <a:ext cx="656199" cy="656748"/>
            </a:xfrm>
            <a:prstGeom prst="ellipse">
              <a:avLst/>
            </a:prstGeom>
            <a:solidFill>
              <a:schemeClr val="accent6"/>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200" b="1">
                  <a:solidFill>
                    <a:schemeClr val="bg1"/>
                  </a:solidFill>
                </a:rPr>
                <a:t>06</a:t>
              </a:r>
            </a:p>
          </p:txBody>
        </p:sp>
        <p:sp>
          <p:nvSpPr>
            <p:cNvPr id="36" name="Oval 26"/>
            <p:cNvSpPr>
              <a:spLocks noChangeAspect="1"/>
            </p:cNvSpPr>
            <p:nvPr/>
          </p:nvSpPr>
          <p:spPr>
            <a:xfrm>
              <a:off x="4481415" y="1916095"/>
              <a:ext cx="656199" cy="656748"/>
            </a:xfrm>
            <a:prstGeom prst="ellipse">
              <a:avLst/>
            </a:prstGeom>
            <a:solidFill>
              <a:schemeClr val="accent1"/>
            </a:solidFill>
            <a:ln w="635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200" b="1">
                  <a:solidFill>
                    <a:schemeClr val="bg1"/>
                  </a:solidFill>
                </a:rPr>
                <a:t>01</a:t>
              </a:r>
            </a:p>
          </p:txBody>
        </p:sp>
      </p:grpSp>
      <p:pic>
        <p:nvPicPr>
          <p:cNvPr id="39" name="图片 38"/>
          <p:cNvPicPr>
            <a:picLocks noChangeAspect="1"/>
          </p:cNvPicPr>
          <p:nvPr/>
        </p:nvPicPr>
        <p:blipFill rotWithShape="1">
          <a:blip r:embed="rId3" cstate="print">
            <a:extLst>
              <a:ext uri="{28A0092B-C50C-407E-A947-70E740481C1C}">
                <a14:useLocalDpi xmlns:a14="http://schemas.microsoft.com/office/drawing/2010/main" val="0"/>
              </a:ext>
            </a:extLst>
          </a:blip>
          <a:srcRect l="28455" t="54789"/>
          <a:stretch/>
        </p:blipFill>
        <p:spPr>
          <a:xfrm>
            <a:off x="0" y="0"/>
            <a:ext cx="2335600" cy="1450707"/>
          </a:xfrm>
          <a:prstGeom prst="rect">
            <a:avLst/>
          </a:prstGeom>
        </p:spPr>
      </p:pic>
      <p:grpSp>
        <p:nvGrpSpPr>
          <p:cNvPr id="40" name="组合 39"/>
          <p:cNvGrpSpPr/>
          <p:nvPr/>
        </p:nvGrpSpPr>
        <p:grpSpPr>
          <a:xfrm>
            <a:off x="2078491" y="342497"/>
            <a:ext cx="7733165" cy="813956"/>
            <a:chOff x="7713252" y="2185443"/>
            <a:chExt cx="7733165" cy="813956"/>
          </a:xfrm>
        </p:grpSpPr>
        <p:sp>
          <p:nvSpPr>
            <p:cNvPr id="41" name="文本框 40"/>
            <p:cNvSpPr txBox="1"/>
            <p:nvPr/>
          </p:nvSpPr>
          <p:spPr>
            <a:xfrm>
              <a:off x="7713254" y="2185443"/>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标题文字添加此处</a:t>
              </a:r>
            </a:p>
          </p:txBody>
        </p:sp>
        <p:sp>
          <p:nvSpPr>
            <p:cNvPr id="42" name="文本框 41"/>
            <p:cNvSpPr txBox="1"/>
            <p:nvPr/>
          </p:nvSpPr>
          <p:spPr>
            <a:xfrm>
              <a:off x="7713252" y="2630067"/>
              <a:ext cx="7733165" cy="369332"/>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rPr>
                <a:t>print the presentation and make it into a film wider </a:t>
              </a:r>
              <a:r>
                <a:rPr kumimoji="0" lang="en-US" altLang="zh-CN" sz="1200" b="0" i="0" u="none" strike="noStrike" kern="1200" cap="none" spc="0" normalizeH="0" baseline="0" noProof="0" dirty="0" err="1">
                  <a:ln>
                    <a:noFill/>
                  </a:ln>
                  <a:solidFill>
                    <a:prstClr val="white">
                      <a:lumMod val="75000"/>
                    </a:prstClr>
                  </a:solidFill>
                  <a:effectLst/>
                  <a:uLnTx/>
                  <a:uFillTx/>
                  <a:latin typeface="微软雅黑"/>
                  <a:ea typeface="微软雅黑"/>
                  <a:cs typeface="+mn-cs"/>
                </a:rPr>
                <a:t>fieldprint</a:t>
              </a:r>
              <a:endParaRPr kumimoji="0" lang="en-US" altLang="zh-CN" sz="1200" b="0" i="0" u="none" strike="noStrike" kern="1200" cap="none" spc="0" normalizeH="0" baseline="0" noProof="0" dirty="0">
                <a:ln>
                  <a:noFill/>
                </a:ln>
                <a:solidFill>
                  <a:prstClr val="white">
                    <a:lumMod val="75000"/>
                  </a:prstClr>
                </a:solidFill>
                <a:effectLst/>
                <a:uLnTx/>
                <a:uFillTx/>
                <a:latin typeface="微软雅黑"/>
                <a:ea typeface="微软雅黑"/>
                <a:cs typeface="+mn-cs"/>
              </a:endParaRPr>
            </a:p>
          </p:txBody>
        </p:sp>
      </p:grpSp>
      <p:sp>
        <p:nvSpPr>
          <p:cNvPr id="44" name="矩形 43"/>
          <p:cNvSpPr/>
          <p:nvPr/>
        </p:nvSpPr>
        <p:spPr>
          <a:xfrm>
            <a:off x="7859265" y="1883070"/>
            <a:ext cx="2808981"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a:t>
            </a:r>
          </a:p>
        </p:txBody>
      </p:sp>
      <p:sp>
        <p:nvSpPr>
          <p:cNvPr id="46" name="矩形 45"/>
          <p:cNvSpPr/>
          <p:nvPr/>
        </p:nvSpPr>
        <p:spPr>
          <a:xfrm>
            <a:off x="7859265" y="4773084"/>
            <a:ext cx="2808981"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a:t>
            </a:r>
          </a:p>
        </p:txBody>
      </p:sp>
      <p:sp>
        <p:nvSpPr>
          <p:cNvPr id="47" name="矩形 46"/>
          <p:cNvSpPr/>
          <p:nvPr/>
        </p:nvSpPr>
        <p:spPr>
          <a:xfrm>
            <a:off x="8508307" y="3328077"/>
            <a:ext cx="2808981"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a:t>
            </a:r>
          </a:p>
        </p:txBody>
      </p:sp>
      <p:sp>
        <p:nvSpPr>
          <p:cNvPr id="48" name="矩形 47"/>
          <p:cNvSpPr/>
          <p:nvPr/>
        </p:nvSpPr>
        <p:spPr>
          <a:xfrm>
            <a:off x="1618519" y="1883070"/>
            <a:ext cx="2808981"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a:t>
            </a:r>
          </a:p>
        </p:txBody>
      </p:sp>
      <p:sp>
        <p:nvSpPr>
          <p:cNvPr id="49" name="矩形 48"/>
          <p:cNvSpPr/>
          <p:nvPr/>
        </p:nvSpPr>
        <p:spPr>
          <a:xfrm>
            <a:off x="1618519" y="4773084"/>
            <a:ext cx="2808981"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a:t>
            </a:r>
          </a:p>
        </p:txBody>
      </p:sp>
      <p:sp>
        <p:nvSpPr>
          <p:cNvPr id="50" name="矩形 49"/>
          <p:cNvSpPr/>
          <p:nvPr/>
        </p:nvSpPr>
        <p:spPr>
          <a:xfrm>
            <a:off x="941830" y="3328077"/>
            <a:ext cx="2808981"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a:t>
            </a:r>
          </a:p>
        </p:txBody>
      </p:sp>
      <p:pic>
        <p:nvPicPr>
          <p:cNvPr id="52" name="图片占位符 51"/>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0023" r="10023"/>
          <a:stretch>
            <a:fillRect/>
          </a:stretch>
        </p:blipFill>
        <p:spPr/>
      </p:pic>
    </p:spTree>
    <p:extLst>
      <p:ext uri="{BB962C8B-B14F-4D97-AF65-F5344CB8AC3E}">
        <p14:creationId xmlns:p14="http://schemas.microsoft.com/office/powerpoint/2010/main" val="290927970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p:tgtEl>
                                          <p:spTgt spid="40"/>
                                        </p:tgtEl>
                                        <p:attrNameLst>
                                          <p:attrName>ppt_x</p:attrName>
                                        </p:attrNameLst>
                                      </p:cBhvr>
                                      <p:tavLst>
                                        <p:tav tm="0">
                                          <p:val>
                                            <p:strVal val="#ppt_x-#ppt_w*1.125000"/>
                                          </p:val>
                                        </p:tav>
                                        <p:tav tm="100000">
                                          <p:val>
                                            <p:strVal val="#ppt_x"/>
                                          </p:val>
                                        </p:tav>
                                      </p:tavLst>
                                    </p:anim>
                                    <p:animEffect transition="in" filter="wipe(right)">
                                      <p:cBhvr>
                                        <p:cTn id="13" dur="500"/>
                                        <p:tgtEl>
                                          <p:spTgt spid="40"/>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p:cTn id="17" dur="500" fill="hold"/>
                                        <p:tgtEl>
                                          <p:spTgt spid="52"/>
                                        </p:tgtEl>
                                        <p:attrNameLst>
                                          <p:attrName>ppt_w</p:attrName>
                                        </p:attrNameLst>
                                      </p:cBhvr>
                                      <p:tavLst>
                                        <p:tav tm="0">
                                          <p:val>
                                            <p:fltVal val="0"/>
                                          </p:val>
                                        </p:tav>
                                        <p:tav tm="100000">
                                          <p:val>
                                            <p:strVal val="#ppt_w"/>
                                          </p:val>
                                        </p:tav>
                                      </p:tavLst>
                                    </p:anim>
                                    <p:anim calcmode="lin" valueType="num">
                                      <p:cBhvr>
                                        <p:cTn id="18" dur="500" fill="hold"/>
                                        <p:tgtEl>
                                          <p:spTgt spid="52"/>
                                        </p:tgtEl>
                                        <p:attrNameLst>
                                          <p:attrName>ppt_h</p:attrName>
                                        </p:attrNameLst>
                                      </p:cBhvr>
                                      <p:tavLst>
                                        <p:tav tm="0">
                                          <p:val>
                                            <p:fltVal val="0"/>
                                          </p:val>
                                        </p:tav>
                                        <p:tav tm="100000">
                                          <p:val>
                                            <p:strVal val="#ppt_h"/>
                                          </p:val>
                                        </p:tav>
                                      </p:tavLst>
                                    </p:anim>
                                    <p:animEffect transition="in" filter="fade">
                                      <p:cBhvr>
                                        <p:cTn id="19" dur="500"/>
                                        <p:tgtEl>
                                          <p:spTgt spid="52"/>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par>
                          <p:cTn id="25" fill="hold">
                            <p:stCondLst>
                              <p:cond delay="1500"/>
                            </p:stCondLst>
                            <p:childTnLst>
                              <p:par>
                                <p:cTn id="26" presetID="2" presetClass="entr" presetSubtype="8" fill="hold" grpId="0" nodeType="after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500" fill="hold"/>
                                        <p:tgtEl>
                                          <p:spTgt spid="48"/>
                                        </p:tgtEl>
                                        <p:attrNameLst>
                                          <p:attrName>ppt_x</p:attrName>
                                        </p:attrNameLst>
                                      </p:cBhvr>
                                      <p:tavLst>
                                        <p:tav tm="0">
                                          <p:val>
                                            <p:strVal val="0-#ppt_w/2"/>
                                          </p:val>
                                        </p:tav>
                                        <p:tav tm="100000">
                                          <p:val>
                                            <p:strVal val="#ppt_x"/>
                                          </p:val>
                                        </p:tav>
                                      </p:tavLst>
                                    </p:anim>
                                    <p:anim calcmode="lin" valueType="num">
                                      <p:cBhvr additive="base">
                                        <p:cTn id="29" dur="500" fill="hold"/>
                                        <p:tgtEl>
                                          <p:spTgt spid="48"/>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500" fill="hold"/>
                                        <p:tgtEl>
                                          <p:spTgt spid="50"/>
                                        </p:tgtEl>
                                        <p:attrNameLst>
                                          <p:attrName>ppt_x</p:attrName>
                                        </p:attrNameLst>
                                      </p:cBhvr>
                                      <p:tavLst>
                                        <p:tav tm="0">
                                          <p:val>
                                            <p:strVal val="0-#ppt_w/2"/>
                                          </p:val>
                                        </p:tav>
                                        <p:tav tm="100000">
                                          <p:val>
                                            <p:strVal val="#ppt_x"/>
                                          </p:val>
                                        </p:tav>
                                      </p:tavLst>
                                    </p:anim>
                                    <p:anim calcmode="lin" valueType="num">
                                      <p:cBhvr additive="base">
                                        <p:cTn id="33" dur="500" fill="hold"/>
                                        <p:tgtEl>
                                          <p:spTgt spid="50"/>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additive="base">
                                        <p:cTn id="36" dur="500" fill="hold"/>
                                        <p:tgtEl>
                                          <p:spTgt spid="49"/>
                                        </p:tgtEl>
                                        <p:attrNameLst>
                                          <p:attrName>ppt_x</p:attrName>
                                        </p:attrNameLst>
                                      </p:cBhvr>
                                      <p:tavLst>
                                        <p:tav tm="0">
                                          <p:val>
                                            <p:strVal val="0-#ppt_w/2"/>
                                          </p:val>
                                        </p:tav>
                                        <p:tav tm="100000">
                                          <p:val>
                                            <p:strVal val="#ppt_x"/>
                                          </p:val>
                                        </p:tav>
                                      </p:tavLst>
                                    </p:anim>
                                    <p:anim calcmode="lin" valueType="num">
                                      <p:cBhvr additive="base">
                                        <p:cTn id="37" dur="500" fill="hold"/>
                                        <p:tgtEl>
                                          <p:spTgt spid="4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44"/>
                                        </p:tgtEl>
                                        <p:attrNameLst>
                                          <p:attrName>style.visibility</p:attrName>
                                        </p:attrNameLst>
                                      </p:cBhvr>
                                      <p:to>
                                        <p:strVal val="visible"/>
                                      </p:to>
                                    </p:set>
                                    <p:anim calcmode="lin" valueType="num">
                                      <p:cBhvr additive="base">
                                        <p:cTn id="40" dur="500" fill="hold"/>
                                        <p:tgtEl>
                                          <p:spTgt spid="44"/>
                                        </p:tgtEl>
                                        <p:attrNameLst>
                                          <p:attrName>ppt_x</p:attrName>
                                        </p:attrNameLst>
                                      </p:cBhvr>
                                      <p:tavLst>
                                        <p:tav tm="0">
                                          <p:val>
                                            <p:strVal val="1+#ppt_w/2"/>
                                          </p:val>
                                        </p:tav>
                                        <p:tav tm="100000">
                                          <p:val>
                                            <p:strVal val="#ppt_x"/>
                                          </p:val>
                                        </p:tav>
                                      </p:tavLst>
                                    </p:anim>
                                    <p:anim calcmode="lin" valueType="num">
                                      <p:cBhvr additive="base">
                                        <p:cTn id="41" dur="500" fill="hold"/>
                                        <p:tgtEl>
                                          <p:spTgt spid="44"/>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1+#ppt_w/2"/>
                                          </p:val>
                                        </p:tav>
                                        <p:tav tm="100000">
                                          <p:val>
                                            <p:strVal val="#ppt_x"/>
                                          </p:val>
                                        </p:tav>
                                      </p:tavLst>
                                    </p:anim>
                                    <p:anim calcmode="lin" valueType="num">
                                      <p:cBhvr additive="base">
                                        <p:cTn id="45" dur="500" fill="hold"/>
                                        <p:tgtEl>
                                          <p:spTgt spid="47"/>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anim calcmode="lin" valueType="num">
                                      <p:cBhvr additive="base">
                                        <p:cTn id="48" dur="500" fill="hold"/>
                                        <p:tgtEl>
                                          <p:spTgt spid="46"/>
                                        </p:tgtEl>
                                        <p:attrNameLst>
                                          <p:attrName>ppt_x</p:attrName>
                                        </p:attrNameLst>
                                      </p:cBhvr>
                                      <p:tavLst>
                                        <p:tav tm="0">
                                          <p:val>
                                            <p:strVal val="1+#ppt_w/2"/>
                                          </p:val>
                                        </p:tav>
                                        <p:tav tm="100000">
                                          <p:val>
                                            <p:strVal val="#ppt_x"/>
                                          </p:val>
                                        </p:tav>
                                      </p:tavLst>
                                    </p:anim>
                                    <p:anim calcmode="lin" valueType="num">
                                      <p:cBhvr additive="base">
                                        <p:cTn id="49"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47" grpId="0"/>
      <p:bldP spid="48" grpId="0"/>
      <p:bldP spid="49" grpId="0"/>
      <p:bldP spid="50"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389C7E68-D01F-4C88-9788-63E6E9F37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1812" y="1647825"/>
            <a:ext cx="6048375" cy="3562350"/>
          </a:xfrm>
          <a:prstGeom prst="rect">
            <a:avLst/>
          </a:prstGeom>
        </p:spPr>
      </p:pic>
      <p:sp>
        <p:nvSpPr>
          <p:cNvPr id="3" name="文本框 2"/>
          <p:cNvSpPr txBox="1"/>
          <p:nvPr/>
        </p:nvSpPr>
        <p:spPr>
          <a:xfrm>
            <a:off x="3926176" y="2433992"/>
            <a:ext cx="4339651"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感谢您的观看</a:t>
            </a:r>
          </a:p>
        </p:txBody>
      </p:sp>
      <p:sp>
        <p:nvSpPr>
          <p:cNvPr id="5" name="文本框 4"/>
          <p:cNvSpPr txBox="1"/>
          <p:nvPr/>
        </p:nvSpPr>
        <p:spPr>
          <a:xfrm>
            <a:off x="3327398" y="3341190"/>
            <a:ext cx="5537202" cy="47833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75000"/>
                  </a:prstClr>
                </a:solidFill>
                <a:effectLst/>
                <a:uLnTx/>
                <a:uFillTx/>
                <a:latin typeface="微软雅黑"/>
                <a:ea typeface="微软雅黑"/>
                <a:cs typeface="+mn-cs"/>
              </a:rPr>
              <a:t>The user can demonstrate on a projector or computer, print the presentation and make it into a film to be used in a wider field</a:t>
            </a:r>
          </a:p>
        </p:txBody>
      </p:sp>
    </p:spTree>
    <p:extLst>
      <p:ext uri="{BB962C8B-B14F-4D97-AF65-F5344CB8AC3E}">
        <p14:creationId xmlns:p14="http://schemas.microsoft.com/office/powerpoint/2010/main" val="148380735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包图主题2">
  <a:themeElements>
    <a:clrScheme name="自定义 82">
      <a:dk1>
        <a:sysClr val="windowText" lastClr="000000"/>
      </a:dk1>
      <a:lt1>
        <a:sysClr val="window" lastClr="FFFFFF"/>
      </a:lt1>
      <a:dk2>
        <a:srgbClr val="44546A"/>
      </a:dk2>
      <a:lt2>
        <a:srgbClr val="E7E6E6"/>
      </a:lt2>
      <a:accent1>
        <a:srgbClr val="177F7A"/>
      </a:accent1>
      <a:accent2>
        <a:srgbClr val="F64B43"/>
      </a:accent2>
      <a:accent3>
        <a:srgbClr val="9ABC1B"/>
      </a:accent3>
      <a:accent4>
        <a:srgbClr val="EF7C25"/>
      </a:accent4>
      <a:accent5>
        <a:srgbClr val="177F7A"/>
      </a:accent5>
      <a:accent6>
        <a:srgbClr val="F64B43"/>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136</TotalTime>
  <Words>1850</Words>
  <Application>Microsoft Office PowerPoint</Application>
  <PresentationFormat>宽屏</PresentationFormat>
  <Paragraphs>217</Paragraphs>
  <Slides>25</Slides>
  <Notes>25</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25</vt:i4>
      </vt:variant>
    </vt:vector>
  </HeadingPairs>
  <TitlesOfParts>
    <vt:vector size="31" baseType="lpstr">
      <vt:lpstr>等线</vt:lpstr>
      <vt:lpstr>迷你简准圆</vt:lpstr>
      <vt:lpstr>微软雅黑</vt:lpstr>
      <vt:lpstr>Arial</vt:lpstr>
      <vt:lpstr>Impact</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逆流的小鱼</dc:creator>
  <cp:lastModifiedBy>faith123</cp:lastModifiedBy>
  <cp:revision>22</cp:revision>
  <dcterms:created xsi:type="dcterms:W3CDTF">2017-07-20T09:26:53Z</dcterms:created>
  <dcterms:modified xsi:type="dcterms:W3CDTF">2018-09-29T01:24:51Z</dcterms:modified>
</cp:coreProperties>
</file>