
<file path=[Content_Types].xml><?xml version="1.0" encoding="utf-8"?>
<Types xmlns="http://schemas.openxmlformats.org/package/2006/content-types">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97" r:id="rId7"/>
    <p:sldId id="296" r:id="rId8"/>
    <p:sldId id="272" r:id="rId9"/>
    <p:sldId id="306" r:id="rId10"/>
    <p:sldId id="260" r:id="rId11"/>
    <p:sldId id="304" r:id="rId12"/>
    <p:sldId id="311" r:id="rId13"/>
    <p:sldId id="308" r:id="rId14"/>
    <p:sldId id="312" r:id="rId15"/>
    <p:sldId id="261" r:id="rId16"/>
    <p:sldId id="301" r:id="rId17"/>
    <p:sldId id="314" r:id="rId18"/>
    <p:sldId id="310" r:id="rId19"/>
    <p:sldId id="313" r:id="rId20"/>
    <p:sldId id="262" r:id="rId21"/>
    <p:sldId id="288" r:id="rId22"/>
    <p:sldId id="300" r:id="rId23"/>
    <p:sldId id="293" r:id="rId24"/>
    <p:sldId id="315" r:id="rId25"/>
    <p:sldId id="309" r:id="rId26"/>
    <p:sldId id="303"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CF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8" autoAdjust="0"/>
    <p:restoredTop sz="94660"/>
  </p:normalViewPr>
  <p:slideViewPr>
    <p:cSldViewPr snapToGrid="0">
      <p:cViewPr varScale="1">
        <p:scale>
          <a:sx n="98" d="100"/>
          <a:sy n="98" d="100"/>
        </p:scale>
        <p:origin x="78" y="432"/>
      </p:cViewPr>
      <p:guideLst/>
    </p:cSldViewPr>
  </p:slideViewPr>
  <p:notesTextViewPr>
    <p:cViewPr>
      <p:scale>
        <a:sx n="1" d="1"/>
        <a:sy n="1" d="1"/>
      </p:scale>
      <p:origin x="0" y="0"/>
    </p:cViewPr>
  </p:notesTextViewPr>
  <p:sorterViewPr>
    <p:cViewPr>
      <p:scale>
        <a:sx n="100" d="100"/>
        <a:sy n="100" d="100"/>
      </p:scale>
      <p:origin x="0" y="-1692"/>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0AB1A17-910D-4843-85A7-1A07394E2960}"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AU"/>
        </a:p>
      </dgm:t>
    </dgm:pt>
    <dgm:pt modelId="{4104C159-D1D1-4169-80DC-5D2278A85ABC}">
      <dgm:prSet phldrT="[Text]" custT="1"/>
      <dgm:spPr>
        <a:solidFill>
          <a:schemeClr val="accent2"/>
        </a:solidFill>
      </dgm:spPr>
      <dgm: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en-AU" sz="1200" dirty="0">
            <a:solidFill>
              <a:schemeClr val="bg1"/>
            </a:solidFill>
          </a:endParaRPr>
        </a:p>
      </dgm:t>
    </dgm:pt>
    <dgm:pt modelId="{AB9C5197-42D7-45EC-A7EA-BD99F403E749}" cxnId="{14969BE8-19FC-41AC-812C-DF5E93AA3BE9}" type="parTrans">
      <dgm:prSet/>
      <dgm:spPr/>
      <dgm:t>
        <a:bodyPr/>
        <a:lstStyle/>
        <a:p>
          <a:endParaRPr lang="en-AU"/>
        </a:p>
      </dgm:t>
    </dgm:pt>
    <dgm:pt modelId="{1B527FA9-5D5E-43C9-A779-9E9CFE5A93D5}" cxnId="{14969BE8-19FC-41AC-812C-DF5E93AA3BE9}" type="sibTrans">
      <dgm:prSet/>
      <dgm:spPr/>
      <dgm:t>
        <a:bodyPr/>
        <a:lstStyle/>
        <a:p>
          <a:endParaRPr lang="en-AU"/>
        </a:p>
      </dgm:t>
    </dgm:pt>
    <dgm:pt modelId="{A382496C-82C7-41BF-9D53-EAF7E104C4D7}">
      <dgm:prSet phldrT="[Text]" custT="1"/>
      <dgm:spPr>
        <a:solidFill>
          <a:schemeClr val="accent3"/>
        </a:solidFill>
      </dgm:spPr>
      <dgm: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en-AU" sz="1200" dirty="0">
            <a:solidFill>
              <a:schemeClr val="bg1"/>
            </a:solidFill>
          </a:endParaRPr>
        </a:p>
      </dgm:t>
    </dgm:pt>
    <dgm:pt modelId="{1E7CF983-48C3-4F63-A29F-F9F5D52D80F3}" cxnId="{1758817E-6748-4305-9098-4133296CD876}" type="parTrans">
      <dgm:prSet/>
      <dgm:spPr/>
      <dgm:t>
        <a:bodyPr/>
        <a:lstStyle/>
        <a:p>
          <a:endParaRPr lang="en-AU"/>
        </a:p>
      </dgm:t>
    </dgm:pt>
    <dgm:pt modelId="{D4C526FE-8313-4EA7-B47B-AB2763E77CC9}" cxnId="{1758817E-6748-4305-9098-4133296CD876}" type="sibTrans">
      <dgm:prSet/>
      <dgm:spPr/>
      <dgm:t>
        <a:bodyPr/>
        <a:lstStyle/>
        <a:p>
          <a:endParaRPr lang="en-AU"/>
        </a:p>
      </dgm:t>
    </dgm:pt>
    <dgm:pt modelId="{6511B3D6-3E2B-4DC6-A536-DAFC7D218824}">
      <dgm:prSet phldrT="[Text]"/>
      <dgm:spPr/>
      <dgm:t>
        <a:bodyPr/>
        <a:lstStyle/>
        <a:p>
          <a:r>
            <a:rPr lang="id-ID" dirty="0"/>
            <a:t>Man-power</a:t>
          </a:r>
          <a:endParaRPr lang="en-AU" dirty="0"/>
        </a:p>
      </dgm:t>
    </dgm:pt>
    <dgm:pt modelId="{0144FA44-6870-4222-A514-31246FB8A142}" cxnId="{062A9DA9-6769-4856-8133-517704151FD7}" type="parTrans">
      <dgm:prSet/>
      <dgm:spPr/>
      <dgm:t>
        <a:bodyPr/>
        <a:lstStyle/>
        <a:p>
          <a:endParaRPr lang="en-AU"/>
        </a:p>
      </dgm:t>
    </dgm:pt>
    <dgm:pt modelId="{A54CC5B5-5FC9-4CC5-972B-AAE01C353AEF}" cxnId="{062A9DA9-6769-4856-8133-517704151FD7}" type="sibTrans">
      <dgm:prSet/>
      <dgm:spPr/>
      <dgm:t>
        <a:bodyPr/>
        <a:lstStyle/>
        <a:p>
          <a:endParaRPr lang="en-AU"/>
        </a:p>
      </dgm:t>
    </dgm:pt>
    <dgm:pt modelId="{3714EC7F-FDF5-478B-86D7-036E192824C0}">
      <dgm:prSet phldrT="[Text]" custT="1"/>
      <dgm:spPr/>
      <dgm: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AU" sz="1200" b="1" dirty="0"/>
        </a:p>
      </dgm:t>
    </dgm:pt>
    <dgm:pt modelId="{D4E68597-FC00-4DDA-9B24-65D6FAA28279}" cxnId="{C638DA0A-A17A-4BD2-A882-6D13BFF31458}" type="parTrans">
      <dgm:prSet/>
      <dgm:spPr/>
      <dgm:t>
        <a:bodyPr/>
        <a:lstStyle/>
        <a:p>
          <a:endParaRPr lang="en-AU"/>
        </a:p>
      </dgm:t>
    </dgm:pt>
    <dgm:pt modelId="{704969C6-9B9C-4A81-8733-9CEF28E598B4}" cxnId="{C638DA0A-A17A-4BD2-A882-6D13BFF31458}" type="sibTrans">
      <dgm:prSet/>
      <dgm:spPr/>
      <dgm:t>
        <a:bodyPr/>
        <a:lstStyle/>
        <a:p>
          <a:endParaRPr lang="en-AU"/>
        </a:p>
      </dgm:t>
    </dgm:pt>
    <dgm:pt modelId="{FF5F2992-FF41-4792-9149-8E28F4CE05DF}" type="pres">
      <dgm:prSet presAssocID="{40AB1A17-910D-4843-85A7-1A07394E2960}" presName="Name0" presStyleCnt="0">
        <dgm:presLayoutVars>
          <dgm:chMax val="4"/>
          <dgm:resizeHandles val="exact"/>
        </dgm:presLayoutVars>
      </dgm:prSet>
      <dgm:spPr/>
    </dgm:pt>
    <dgm:pt modelId="{103870D7-982E-4472-8AE6-5FF65E0C4D7B}" type="pres">
      <dgm:prSet presAssocID="{40AB1A17-910D-4843-85A7-1A07394E2960}" presName="ellipse" presStyleLbl="trBgShp" presStyleIdx="0" presStyleCnt="1"/>
      <dgm:spPr/>
    </dgm:pt>
    <dgm:pt modelId="{4CFA35F2-4584-43BA-AE25-6D52EB0A2390}" type="pres">
      <dgm:prSet presAssocID="{40AB1A17-910D-4843-85A7-1A07394E2960}" presName="arrow1" presStyleLbl="fgShp" presStyleIdx="0" presStyleCnt="1"/>
      <dgm:spPr>
        <a:solidFill>
          <a:schemeClr val="accent4"/>
        </a:solidFill>
      </dgm:spPr>
    </dgm:pt>
    <dgm:pt modelId="{3180FAD7-4A93-4D57-8E5E-9F1763866FE8}" type="pres">
      <dgm:prSet presAssocID="{40AB1A17-910D-4843-85A7-1A07394E2960}" presName="rectangle" presStyleLbl="revTx" presStyleIdx="0" presStyleCnt="1">
        <dgm:presLayoutVars>
          <dgm:bulletEnabled val="1"/>
        </dgm:presLayoutVars>
      </dgm:prSet>
      <dgm:spPr/>
    </dgm:pt>
    <dgm:pt modelId="{4FFE1F7B-10BB-4E06-8F65-406D890FE7A4}" type="pres">
      <dgm:prSet presAssocID="{A382496C-82C7-41BF-9D53-EAF7E104C4D7}" presName="item1" presStyleLbl="node1" presStyleIdx="0" presStyleCnt="3">
        <dgm:presLayoutVars>
          <dgm:bulletEnabled val="1"/>
        </dgm:presLayoutVars>
      </dgm:prSet>
      <dgm:spPr/>
    </dgm:pt>
    <dgm:pt modelId="{C7AD0A84-6749-428E-AA44-91E2D03B8854}" type="pres">
      <dgm:prSet presAssocID="{6511B3D6-3E2B-4DC6-A536-DAFC7D218824}" presName="item2" presStyleLbl="node1" presStyleIdx="1" presStyleCnt="3">
        <dgm:presLayoutVars>
          <dgm:bulletEnabled val="1"/>
        </dgm:presLayoutVars>
      </dgm:prSet>
      <dgm:spPr/>
    </dgm:pt>
    <dgm:pt modelId="{9CBD0FBC-5D90-4001-A86E-F326460D1AD7}" type="pres">
      <dgm:prSet presAssocID="{3714EC7F-FDF5-478B-86D7-036E192824C0}" presName="item3" presStyleLbl="node1" presStyleIdx="2" presStyleCnt="3">
        <dgm:presLayoutVars>
          <dgm:bulletEnabled val="1"/>
        </dgm:presLayoutVars>
      </dgm:prSet>
      <dgm:spPr/>
    </dgm:pt>
    <dgm:pt modelId="{7C5B122B-D4D8-4FF7-8D0B-DBBCE544A312}" type="pres">
      <dgm:prSet presAssocID="{40AB1A17-910D-4843-85A7-1A07394E2960}" presName="funnel" presStyleLbl="trAlignAcc1" presStyleIdx="0" presStyleCnt="1"/>
      <dgm:spPr/>
    </dgm:pt>
  </dgm:ptLst>
  <dgm:cxnLst>
    <dgm:cxn modelId="{C638DA0A-A17A-4BD2-A882-6D13BFF31458}" srcId="{40AB1A17-910D-4843-85A7-1A07394E2960}" destId="{3714EC7F-FDF5-478B-86D7-036E192824C0}" srcOrd="3" destOrd="0" parTransId="{D4E68597-FC00-4DDA-9B24-65D6FAA28279}" sibTransId="{704969C6-9B9C-4A81-8733-9CEF28E598B4}"/>
    <dgm:cxn modelId="{F0C7FA12-E431-45AF-8ACA-2F7355983036}" type="presOf" srcId="{4104C159-D1D1-4169-80DC-5D2278A85ABC}" destId="{9CBD0FBC-5D90-4001-A86E-F326460D1AD7}" srcOrd="0" destOrd="0" presId="urn:microsoft.com/office/officeart/2005/8/layout/funnel1"/>
    <dgm:cxn modelId="{4A9D4821-FCAD-46C2-A5CE-139A5518D973}" type="presOf" srcId="{6511B3D6-3E2B-4DC6-A536-DAFC7D218824}" destId="{4FFE1F7B-10BB-4E06-8F65-406D890FE7A4}" srcOrd="0" destOrd="0" presId="urn:microsoft.com/office/officeart/2005/8/layout/funnel1"/>
    <dgm:cxn modelId="{34056D6D-197A-490C-B9F3-08FFA8391F89}" type="presOf" srcId="{A382496C-82C7-41BF-9D53-EAF7E104C4D7}" destId="{C7AD0A84-6749-428E-AA44-91E2D03B8854}" srcOrd="0" destOrd="0" presId="urn:microsoft.com/office/officeart/2005/8/layout/funnel1"/>
    <dgm:cxn modelId="{E018317C-ECFF-41C9-A1FE-7E6F6BDE6E5D}" type="presOf" srcId="{3714EC7F-FDF5-478B-86D7-036E192824C0}" destId="{3180FAD7-4A93-4D57-8E5E-9F1763866FE8}" srcOrd="0" destOrd="0" presId="urn:microsoft.com/office/officeart/2005/8/layout/funnel1"/>
    <dgm:cxn modelId="{1758817E-6748-4305-9098-4133296CD876}" srcId="{40AB1A17-910D-4843-85A7-1A07394E2960}" destId="{A382496C-82C7-41BF-9D53-EAF7E104C4D7}" srcOrd="1" destOrd="0" parTransId="{1E7CF983-48C3-4F63-A29F-F9F5D52D80F3}" sibTransId="{D4C526FE-8313-4EA7-B47B-AB2763E77CC9}"/>
    <dgm:cxn modelId="{062A9DA9-6769-4856-8133-517704151FD7}" srcId="{40AB1A17-910D-4843-85A7-1A07394E2960}" destId="{6511B3D6-3E2B-4DC6-A536-DAFC7D218824}" srcOrd="2" destOrd="0" parTransId="{0144FA44-6870-4222-A514-31246FB8A142}" sibTransId="{A54CC5B5-5FC9-4CC5-972B-AAE01C353AEF}"/>
    <dgm:cxn modelId="{4A6802D6-E9C8-49A1-87F7-72EB5DEFF6B4}" type="presOf" srcId="{40AB1A17-910D-4843-85A7-1A07394E2960}" destId="{FF5F2992-FF41-4792-9149-8E28F4CE05DF}" srcOrd="0" destOrd="0" presId="urn:microsoft.com/office/officeart/2005/8/layout/funnel1"/>
    <dgm:cxn modelId="{14969BE8-19FC-41AC-812C-DF5E93AA3BE9}" srcId="{40AB1A17-910D-4843-85A7-1A07394E2960}" destId="{4104C159-D1D1-4169-80DC-5D2278A85ABC}" srcOrd="0" destOrd="0" parTransId="{AB9C5197-42D7-45EC-A7EA-BD99F403E749}" sibTransId="{1B527FA9-5D5E-43C9-A779-9E9CFE5A93D5}"/>
    <dgm:cxn modelId="{674783F1-2CBF-42F7-947C-04E945DA9003}" type="presParOf" srcId="{FF5F2992-FF41-4792-9149-8E28F4CE05DF}" destId="{103870D7-982E-4472-8AE6-5FF65E0C4D7B}" srcOrd="0" destOrd="0" presId="urn:microsoft.com/office/officeart/2005/8/layout/funnel1"/>
    <dgm:cxn modelId="{3BE74090-D3AC-45FE-AC38-1A415F44E718}" type="presParOf" srcId="{FF5F2992-FF41-4792-9149-8E28F4CE05DF}" destId="{4CFA35F2-4584-43BA-AE25-6D52EB0A2390}" srcOrd="1" destOrd="0" presId="urn:microsoft.com/office/officeart/2005/8/layout/funnel1"/>
    <dgm:cxn modelId="{4A5F3E49-07E7-474C-BAB5-BFE41EA873A1}" type="presParOf" srcId="{FF5F2992-FF41-4792-9149-8E28F4CE05DF}" destId="{3180FAD7-4A93-4D57-8E5E-9F1763866FE8}" srcOrd="2" destOrd="0" presId="urn:microsoft.com/office/officeart/2005/8/layout/funnel1"/>
    <dgm:cxn modelId="{A0076B6A-FD15-4507-8581-033264D68804}" type="presParOf" srcId="{FF5F2992-FF41-4792-9149-8E28F4CE05DF}" destId="{4FFE1F7B-10BB-4E06-8F65-406D890FE7A4}" srcOrd="3" destOrd="0" presId="urn:microsoft.com/office/officeart/2005/8/layout/funnel1"/>
    <dgm:cxn modelId="{3FA16557-7ADF-4E9B-9A42-DCDBC943FA6D}" type="presParOf" srcId="{FF5F2992-FF41-4792-9149-8E28F4CE05DF}" destId="{C7AD0A84-6749-428E-AA44-91E2D03B8854}" srcOrd="4" destOrd="0" presId="urn:microsoft.com/office/officeart/2005/8/layout/funnel1"/>
    <dgm:cxn modelId="{DD34610D-205F-4305-AFDD-A95545CA6388}" type="presParOf" srcId="{FF5F2992-FF41-4792-9149-8E28F4CE05DF}" destId="{9CBD0FBC-5D90-4001-A86E-F326460D1AD7}" srcOrd="5" destOrd="0" presId="urn:microsoft.com/office/officeart/2005/8/layout/funnel1"/>
    <dgm:cxn modelId="{6DA973DE-CAA1-4EDD-932C-FB6CB940F041}" type="presParOf" srcId="{FF5F2992-FF41-4792-9149-8E28F4CE05DF}" destId="{7C5B122B-D4D8-4FF7-8D0B-DBBCE544A312}" srcOrd="6" destOrd="0" presId="urn:microsoft.com/office/officeart/2005/8/layout/funnel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3870D7-982E-4472-8AE6-5FF65E0C4D7B}">
      <dsp:nvSpPr>
        <dsp:cNvPr id="0" name=""/>
        <dsp:cNvSpPr/>
      </dsp:nvSpPr>
      <dsp:spPr>
        <a:xfrm>
          <a:off x="776220" y="120019"/>
          <a:ext cx="2381935" cy="82721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FA35F2-4584-43BA-AE25-6D52EB0A2390}">
      <dsp:nvSpPr>
        <dsp:cNvPr id="0" name=""/>
        <dsp:cNvSpPr/>
      </dsp:nvSpPr>
      <dsp:spPr>
        <a:xfrm>
          <a:off x="1740073" y="2145587"/>
          <a:ext cx="461615" cy="295433"/>
        </a:xfrm>
        <a:prstGeom prst="downArrow">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80FAD7-4A93-4D57-8E5E-9F1763866FE8}">
      <dsp:nvSpPr>
        <dsp:cNvPr id="0" name=""/>
        <dsp:cNvSpPr/>
      </dsp:nvSpPr>
      <dsp:spPr>
        <a:xfrm>
          <a:off x="863004" y="2381935"/>
          <a:ext cx="2215753" cy="553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zh-CN" altLang="en-US" sz="1200" kern="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AU" sz="1200" b="1" kern="1200" dirty="0"/>
        </a:p>
      </dsp:txBody>
      <dsp:txXfrm>
        <a:off x="863004" y="2381935"/>
        <a:ext cx="2215753" cy="553938"/>
      </dsp:txXfrm>
    </dsp:sp>
    <dsp:sp modelId="{4FFE1F7B-10BB-4E06-8F65-406D890FE7A4}">
      <dsp:nvSpPr>
        <dsp:cNvPr id="0" name=""/>
        <dsp:cNvSpPr/>
      </dsp:nvSpPr>
      <dsp:spPr>
        <a:xfrm>
          <a:off x="1642210" y="1011122"/>
          <a:ext cx="830907" cy="8309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d-ID" sz="1600" kern="1200" dirty="0"/>
            <a:t>Man-power</a:t>
          </a:r>
          <a:endParaRPr lang="en-AU" sz="1600" kern="1200" dirty="0"/>
        </a:p>
      </dsp:txBody>
      <dsp:txXfrm>
        <a:off x="1763894" y="1132806"/>
        <a:ext cx="587539" cy="587539"/>
      </dsp:txXfrm>
    </dsp:sp>
    <dsp:sp modelId="{C7AD0A84-6749-428E-AA44-91E2D03B8854}">
      <dsp:nvSpPr>
        <dsp:cNvPr id="0" name=""/>
        <dsp:cNvSpPr/>
      </dsp:nvSpPr>
      <dsp:spPr>
        <a:xfrm>
          <a:off x="1047650" y="387756"/>
          <a:ext cx="830907" cy="83090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zh-CN" altLang="en-US" sz="1200" kern="1200" dirty="0">
              <a:solidFill>
                <a:schemeClr val="bg1"/>
              </a:solidFill>
              <a:latin typeface="微软雅黑" pitchFamily="34" charset="-122"/>
              <a:ea typeface="微软雅黑" pitchFamily="34" charset="-122"/>
              <a:sym typeface="Arial" pitchFamily="34" charset="0"/>
            </a:rPr>
            <a:t>标题</a:t>
          </a:r>
          <a:endParaRPr lang="en-AU" sz="1200" kern="1200" dirty="0">
            <a:solidFill>
              <a:schemeClr val="bg1"/>
            </a:solidFill>
          </a:endParaRPr>
        </a:p>
      </dsp:txBody>
      <dsp:txXfrm>
        <a:off x="1169334" y="509440"/>
        <a:ext cx="587539" cy="587539"/>
      </dsp:txXfrm>
    </dsp:sp>
    <dsp:sp modelId="{9CBD0FBC-5D90-4001-A86E-F326460D1AD7}">
      <dsp:nvSpPr>
        <dsp:cNvPr id="0" name=""/>
        <dsp:cNvSpPr/>
      </dsp:nvSpPr>
      <dsp:spPr>
        <a:xfrm>
          <a:off x="1897022" y="186861"/>
          <a:ext cx="830907" cy="830907"/>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zh-CN" altLang="en-US" sz="1200" kern="1200" dirty="0">
              <a:solidFill>
                <a:schemeClr val="bg1"/>
              </a:solidFill>
              <a:latin typeface="微软雅黑" pitchFamily="34" charset="-122"/>
              <a:ea typeface="微软雅黑" pitchFamily="34" charset="-122"/>
              <a:sym typeface="Arial" pitchFamily="34" charset="0"/>
            </a:rPr>
            <a:t>标题</a:t>
          </a:r>
          <a:endParaRPr lang="en-AU" sz="1200" kern="1200" dirty="0">
            <a:solidFill>
              <a:schemeClr val="bg1"/>
            </a:solidFill>
          </a:endParaRPr>
        </a:p>
      </dsp:txBody>
      <dsp:txXfrm>
        <a:off x="2018706" y="308545"/>
        <a:ext cx="587539" cy="587539"/>
      </dsp:txXfrm>
    </dsp:sp>
    <dsp:sp modelId="{7C5B122B-D4D8-4FF7-8D0B-DBBCE544A312}">
      <dsp:nvSpPr>
        <dsp:cNvPr id="0" name=""/>
        <dsp:cNvSpPr/>
      </dsp:nvSpPr>
      <dsp:spPr>
        <a:xfrm>
          <a:off x="678358" y="18464"/>
          <a:ext cx="2585045" cy="2068036"/>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98B57A-EE6F-4D4C-B911-FED3891E633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8CE9AA-3428-4C62-B877-1F44D965C66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8CE9AA-3428-4C62-B877-1F44D965C66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D6BE7AD-0373-42F2-BFE0-0DFEC4AF4DB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8CE9AA-3428-4C62-B877-1F44D965C66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9791BB3-CD4A-4D57-874B-40ADC257B52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2DC4E6B-ADE4-486E-8393-B9916DBB039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7" name="SmartArt Placeholder 6"/>
          <p:cNvSpPr>
            <a:spLocks noGrp="1"/>
          </p:cNvSpPr>
          <p:nvPr>
            <p:ph type="pic" sz="quarter" idx="10"/>
          </p:nvPr>
        </p:nvSpPr>
        <p:spPr>
          <a:xfrm>
            <a:off x="629841" y="1457775"/>
            <a:ext cx="7884319" cy="3059660"/>
          </a:xfrm>
        </p:spPr>
        <p:txBody>
          <a:bodyPr/>
          <a:lstStyle/>
          <a:p>
            <a:endParaRPr lang="en-AU" dirty="0"/>
          </a:p>
        </p:txBody>
      </p:sp>
      <p:sp>
        <p:nvSpPr>
          <p:cNvPr id="8"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9"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5123605" y="1547275"/>
            <a:ext cx="3251597" cy="353809"/>
          </a:xfrm>
        </p:spPr>
        <p:txBody>
          <a:bodyPr>
            <a:noAutofit/>
          </a:bodyPr>
          <a:lstStyle>
            <a:lvl1pPr marL="0" indent="0">
              <a:buNone/>
              <a:defRPr sz="1800"/>
            </a:lvl1pPr>
          </a:lstStyle>
          <a:p>
            <a:pPr lvl="0"/>
            <a:endParaRPr lang="en-AU" dirty="0"/>
          </a:p>
        </p:txBody>
      </p:sp>
      <p:sp>
        <p:nvSpPr>
          <p:cNvPr id="11" name="Text Placeholder 9"/>
          <p:cNvSpPr>
            <a:spLocks noGrp="1"/>
          </p:cNvSpPr>
          <p:nvPr>
            <p:ph type="body" sz="quarter" idx="14"/>
          </p:nvPr>
        </p:nvSpPr>
        <p:spPr>
          <a:xfrm>
            <a:off x="5123605" y="1912518"/>
            <a:ext cx="3251597"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Date Placeholder 4"/>
          <p:cNvSpPr>
            <a:spLocks noGrp="1"/>
          </p:cNvSpPr>
          <p:nvPr>
            <p:ph type="dt" sz="half" idx="15"/>
          </p:nvPr>
        </p:nvSpPr>
        <p:spPr>
          <a:xfrm>
            <a:off x="628650" y="4768735"/>
            <a:ext cx="2057400" cy="273928"/>
          </a:xfrm>
        </p:spPr>
        <p:txBody>
          <a:bodyPr/>
          <a:lstStyle/>
          <a:p>
            <a:fld id="{722F6D6F-DD99-46DF-A9EA-728D63EA6A31}" type="datetimeFigureOut">
              <a:rPr lang="en-AU" smtClean="0"/>
            </a:fld>
            <a:endParaRPr lang="en-AU"/>
          </a:p>
        </p:txBody>
      </p:sp>
      <p:sp>
        <p:nvSpPr>
          <p:cNvPr id="13" name="Footer Placeholder 5"/>
          <p:cNvSpPr>
            <a:spLocks noGrp="1"/>
          </p:cNvSpPr>
          <p:nvPr>
            <p:ph type="ftr" sz="quarter" idx="11"/>
          </p:nvPr>
        </p:nvSpPr>
        <p:spPr>
          <a:xfrm>
            <a:off x="3028950" y="4768735"/>
            <a:ext cx="3086100" cy="273928"/>
          </a:xfrm>
        </p:spPr>
        <p:txBody>
          <a:bodyPr/>
          <a:lstStyle/>
          <a:p>
            <a:endParaRPr lang="en-AU"/>
          </a:p>
        </p:txBody>
      </p:sp>
      <p:sp>
        <p:nvSpPr>
          <p:cNvPr id="14"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fld>
            <a:endParaRPr lang="en-AU"/>
          </a:p>
        </p:txBody>
      </p:sp>
    </p:spTree>
  </p:cSld>
  <p:clrMapOvr>
    <a:masterClrMapping/>
  </p:clrMapOvr>
  <p:transition spd="slow" advTm="0">
    <p:wip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9791BB3-CD4A-4D57-874B-40ADC257B529}"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E2DC4E6B-ADE4-486E-8393-B9916DBB039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7" Type="http://schemas.openxmlformats.org/officeDocument/2006/relationships/notesSlide" Target="../notesSlides/notesSlide4.xml"/><Relationship Id="rId26" Type="http://schemas.openxmlformats.org/officeDocument/2006/relationships/slideLayout" Target="../slideLayouts/slideLayout8.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8" Type="http://schemas.openxmlformats.org/officeDocument/2006/relationships/notesSlide" Target="../notesSlides/notesSlide7.xml"/><Relationship Id="rId17" Type="http://schemas.openxmlformats.org/officeDocument/2006/relationships/slideLayout" Target="../slideLayouts/slideLayout9.xml"/><Relationship Id="rId16" Type="http://schemas.openxmlformats.org/officeDocument/2006/relationships/tags" Target="../tags/tag41.xml"/><Relationship Id="rId15" Type="http://schemas.openxmlformats.org/officeDocument/2006/relationships/tags" Target="../tags/tag40.xml"/><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image" Target="../media/image3.png"/><Relationship Id="rId2" Type="http://schemas.openxmlformats.org/officeDocument/2006/relationships/tags" Target="../tags/tag43.xml"/><Relationship Id="rId12" Type="http://schemas.openxmlformats.org/officeDocument/2006/relationships/notesSlide" Target="../notesSlides/notesSlide9.xml"/><Relationship Id="rId11" Type="http://schemas.openxmlformats.org/officeDocument/2006/relationships/slideLayout" Target="../slideLayouts/slideLayout10.xml"/><Relationship Id="rId10" Type="http://schemas.openxmlformats.org/officeDocument/2006/relationships/tags" Target="../tags/tag50.xml"/><Relationship Id="rId1" Type="http://schemas.openxmlformats.org/officeDocument/2006/relationships/tags" Target="../tags/tag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1.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29975" y="904803"/>
            <a:ext cx="5127225" cy="4352732"/>
          </a:xfrm>
          <a:prstGeom prst="rect">
            <a:avLst/>
          </a:prstGeom>
        </p:spPr>
      </p:pic>
      <p:sp>
        <p:nvSpPr>
          <p:cNvPr id="6" name="文本框 3"/>
          <p:cNvSpPr txBox="1"/>
          <p:nvPr/>
        </p:nvSpPr>
        <p:spPr>
          <a:xfrm>
            <a:off x="428016" y="1712317"/>
            <a:ext cx="4717915" cy="623227"/>
          </a:xfrm>
          <a:prstGeom prst="rect">
            <a:avLst/>
          </a:prstGeom>
          <a:noFill/>
        </p:spPr>
        <p:txBody>
          <a:bodyPr wrap="square" lIns="68559" tIns="34280" rIns="68559" bIns="34280" rtlCol="0">
            <a:spAutoFit/>
          </a:bodyPr>
          <a:lstStyle/>
          <a:p>
            <a:pPr algn="dist"/>
            <a:r>
              <a:rPr lang="zh-CN" altLang="en-US" sz="3600" dirty="0">
                <a:solidFill>
                  <a:schemeClr val="accent1"/>
                </a:solidFill>
                <a:latin typeface="锐字云字库美黑体1.0" panose="02010604000000000000" charset="-122"/>
                <a:ea typeface="锐字云字库美黑体1.0" panose="02010604000000000000" charset="-122"/>
              </a:rPr>
              <a:t>简约影视传媒</a:t>
            </a:r>
            <a:r>
              <a:rPr lang="en-US" altLang="zh-CN" sz="3600" dirty="0">
                <a:solidFill>
                  <a:schemeClr val="accent1"/>
                </a:solidFill>
                <a:latin typeface="锐字云字库美黑体1.0" panose="02010604000000000000" charset="-122"/>
                <a:ea typeface="锐字云字库美黑体1.0" panose="02010604000000000000" charset="-122"/>
              </a:rPr>
              <a:t>PPT</a:t>
            </a:r>
            <a:r>
              <a:rPr lang="zh-CN" altLang="en-US" sz="3600" dirty="0">
                <a:solidFill>
                  <a:schemeClr val="accent1"/>
                </a:solidFill>
                <a:latin typeface="锐字云字库美黑体1.0" panose="02010604000000000000" charset="-122"/>
                <a:ea typeface="锐字云字库美黑体1.0" panose="02010604000000000000" charset="-122"/>
              </a:rPr>
              <a:t>模板</a:t>
            </a:r>
            <a:endParaRPr lang="zh-CN" altLang="en-US" sz="3600" dirty="0">
              <a:solidFill>
                <a:schemeClr val="accent1"/>
              </a:solidFill>
              <a:latin typeface="锐字云字库美黑体1.0" panose="02010604000000000000" charset="-122"/>
              <a:ea typeface="锐字云字库美黑体1.0" panose="02010604000000000000" charset="-122"/>
            </a:endParaRPr>
          </a:p>
        </p:txBody>
      </p:sp>
      <p:sp>
        <p:nvSpPr>
          <p:cNvPr id="7" name="文本框 66"/>
          <p:cNvSpPr txBox="1">
            <a:spLocks noChangeArrowheads="1"/>
          </p:cNvSpPr>
          <p:nvPr/>
        </p:nvSpPr>
        <p:spPr bwMode="auto">
          <a:xfrm>
            <a:off x="535959" y="2611830"/>
            <a:ext cx="4283154" cy="46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685165">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8" name="文本框 5"/>
          <p:cNvSpPr txBox="1"/>
          <p:nvPr/>
        </p:nvSpPr>
        <p:spPr>
          <a:xfrm>
            <a:off x="633236" y="3221932"/>
            <a:ext cx="2850292" cy="236220"/>
          </a:xfrm>
          <a:prstGeom prst="rect">
            <a:avLst/>
          </a:prstGeom>
          <a:noFill/>
        </p:spPr>
        <p:txBody>
          <a:bodyPr wrap="square" lIns="68559" tIns="34280" rIns="68559" bIns="34280" rtlCol="0">
            <a:spAutoFit/>
          </a:bodyPr>
          <a:lstStyle/>
          <a:p>
            <a:r>
              <a:rPr lang="zh-CN" altLang="zh-CN" sz="1100" dirty="0">
                <a:solidFill>
                  <a:schemeClr val="tx1">
                    <a:lumMod val="50000"/>
                    <a:lumOff val="50000"/>
                  </a:schemeClr>
                </a:solidFill>
                <a:latin typeface="锐字云字库美黑体1.0" panose="02010604000000000000" charset="-122"/>
                <a:ea typeface="锐字云字库美黑体1.0" panose="02010604000000000000" charset="-122"/>
              </a:rPr>
              <a:t>汇报人：</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       </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时间：</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2018</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年</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X</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月</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X</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日</a:t>
            </a:r>
            <a:endParaRPr lang="zh-CN" altLang="zh-CN" sz="1100" dirty="0">
              <a:solidFill>
                <a:schemeClr val="tx1">
                  <a:lumMod val="50000"/>
                  <a:lumOff val="50000"/>
                </a:schemeClr>
              </a:solidFill>
              <a:latin typeface="锐字云字库美黑体1.0" panose="02010604000000000000" charset="-122"/>
              <a:ea typeface="锐字云字库美黑体1.0" panose="02010604000000000000" charset="-122"/>
            </a:endParaRPr>
          </a:p>
        </p:txBody>
      </p:sp>
      <p:cxnSp>
        <p:nvCxnSpPr>
          <p:cNvPr id="10" name="直接连接符 9"/>
          <p:cNvCxnSpPr/>
          <p:nvPr/>
        </p:nvCxnSpPr>
        <p:spPr>
          <a:xfrm>
            <a:off x="544746" y="2446454"/>
            <a:ext cx="4552545"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pic>
        <p:nvPicPr>
          <p:cNvPr id="2"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03634" y="120032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by="(-#ppt_w*2)" calcmode="lin" valueType="num">
                                      <p:cBhvr rctx="PPT">
                                        <p:cTn id="16" dur="500" autoRev="1" fill="hold">
                                          <p:stCondLst>
                                            <p:cond delay="0"/>
                                          </p:stCondLst>
                                        </p:cTn>
                                        <p:tgtEl>
                                          <p:spTgt spid="6"/>
                                        </p:tgtEl>
                                        <p:attrNameLst>
                                          <p:attrName>ppt_w</p:attrName>
                                        </p:attrNameLst>
                                      </p:cBhvr>
                                    </p:anim>
                                    <p:anim by="(#ppt_w*0.50)" calcmode="lin" valueType="num">
                                      <p:cBhvr>
                                        <p:cTn id="17" dur="500" decel="50000" autoRev="1" fill="hold">
                                          <p:stCondLst>
                                            <p:cond delay="0"/>
                                          </p:stCondLst>
                                        </p:cTn>
                                        <p:tgtEl>
                                          <p:spTgt spid="6"/>
                                        </p:tgtEl>
                                        <p:attrNameLst>
                                          <p:attrName>ppt_x</p:attrName>
                                        </p:attrNameLst>
                                      </p:cBhvr>
                                    </p:anim>
                                    <p:anim from="(-#ppt_h/2)" to="(#ppt_y)" calcmode="lin" valueType="num">
                                      <p:cBhvr>
                                        <p:cTn id="18" dur="1000" fill="hold">
                                          <p:stCondLst>
                                            <p:cond delay="0"/>
                                          </p:stCondLst>
                                        </p:cTn>
                                        <p:tgtEl>
                                          <p:spTgt spid="6"/>
                                        </p:tgtEl>
                                        <p:attrNameLst>
                                          <p:attrName>ppt_y</p:attrName>
                                        </p:attrNameLst>
                                      </p:cBhvr>
                                    </p:anim>
                                    <p:animRot by="21600000">
                                      <p:cBhvr>
                                        <p:cTn id="19" dur="1000" fill="hold">
                                          <p:stCondLst>
                                            <p:cond delay="0"/>
                                          </p:stCondLst>
                                        </p:cTn>
                                        <p:tgtEl>
                                          <p:spTgt spid="6"/>
                                        </p:tgtEl>
                                        <p:attrNameLst>
                                          <p:attrName>r</p:attrName>
                                        </p:attrNameLst>
                                      </p:cBhvr>
                                    </p:animRo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3500"/>
                            </p:stCondLst>
                            <p:childTnLst>
                              <p:par>
                                <p:cTn id="25" presetID="22" presetClass="entr" presetSubtype="4" fill="hold" grpId="0" nodeType="afterEffect">
                                  <p:stCondLst>
                                    <p:cond delay="0"/>
                                  </p:stCondLst>
                                  <p:iterate type="lt">
                                    <p:tmPct val="0"/>
                                  </p:iterate>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583151" y="2167914"/>
            <a:ext cx="1170046" cy="584647"/>
          </a:xfrm>
          <a:prstGeom prst="rect">
            <a:avLst/>
          </a:prstGeom>
          <a:noFill/>
          <a:ln w="9525">
            <a:noFill/>
            <a:miter lim="800000"/>
          </a:ln>
        </p:spPr>
        <p:txBody>
          <a:bodyPr wrap="square">
            <a:spAutoFit/>
          </a:bodyPr>
          <a:lstStyle/>
          <a:p>
            <a:pPr>
              <a:buFontTx/>
              <a:buNone/>
            </a:pPr>
            <a:r>
              <a:rPr lang="zh-CN" altLang="en-US" sz="3200" b="1" dirty="0">
                <a:solidFill>
                  <a:schemeClr val="accent1"/>
                </a:solidFill>
                <a:latin typeface="微软雅黑" panose="020B0503020204020204" pitchFamily="34" charset="-122"/>
                <a:ea typeface="微软雅黑" panose="020B0503020204020204" pitchFamily="34" charset="-122"/>
              </a:rPr>
              <a:t>目录</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 name="TextBox 5"/>
          <p:cNvSpPr txBox="1">
            <a:spLocks noChangeArrowheads="1"/>
          </p:cNvSpPr>
          <p:nvPr/>
        </p:nvSpPr>
        <p:spPr bwMode="auto">
          <a:xfrm>
            <a:off x="566469" y="2302649"/>
            <a:ext cx="1412605" cy="369204"/>
          </a:xfrm>
          <a:prstGeom prst="rect">
            <a:avLst/>
          </a:prstGeom>
          <a:noFill/>
          <a:ln w="9525">
            <a:noFill/>
            <a:miter lim="800000"/>
          </a:ln>
        </p:spPr>
        <p:txBody>
          <a:bodyPr wrap="square">
            <a:spAutoFit/>
          </a:bodyPr>
          <a:lstStyle/>
          <a:p>
            <a:pPr>
              <a:buFontTx/>
              <a:buNone/>
            </a:pPr>
            <a:r>
              <a:rPr lang="en-US" altLang="zh-CN" sz="1800" b="1" dirty="0">
                <a:solidFill>
                  <a:schemeClr val="accent1"/>
                </a:solidFill>
                <a:ea typeface="微软雅黑" panose="020B0503020204020204" pitchFamily="34" charset="-122"/>
              </a:rPr>
              <a:t>Contents</a:t>
            </a:r>
            <a:endParaRPr lang="zh-CN" altLang="en-US" sz="1800" b="1" dirty="0">
              <a:solidFill>
                <a:schemeClr val="accent1"/>
              </a:solidFill>
              <a:ea typeface="微软雅黑" panose="020B0503020204020204" pitchFamily="34" charset="-122"/>
            </a:endParaRPr>
          </a:p>
        </p:txBody>
      </p:sp>
      <p:sp>
        <p:nvSpPr>
          <p:cNvPr id="8" name="AutoShape 3"/>
          <p:cNvSpPr>
            <a:spLocks noChangeAspect="1" noChangeArrowheads="1" noTextEdit="1"/>
          </p:cNvSpPr>
          <p:nvPr/>
        </p:nvSpPr>
        <p:spPr bwMode="auto">
          <a:xfrm>
            <a:off x="4261932" y="1235583"/>
            <a:ext cx="542665" cy="541221"/>
          </a:xfrm>
          <a:prstGeom prst="rect">
            <a:avLst/>
          </a:prstGeom>
          <a:noFill/>
          <a:ln w="9525">
            <a:noFill/>
            <a:miter lim="800000"/>
          </a:ln>
        </p:spPr>
        <p:txBody>
          <a:bodyPr/>
          <a:lstStyle/>
          <a:p>
            <a:endParaRPr lang="zh-CN" altLang="en-US" sz="1800"/>
          </a:p>
        </p:txBody>
      </p:sp>
      <p:sp>
        <p:nvSpPr>
          <p:cNvPr id="9" name="Oval 5"/>
          <p:cNvSpPr>
            <a:spLocks noChangeArrowheads="1"/>
          </p:cNvSpPr>
          <p:nvPr/>
        </p:nvSpPr>
        <p:spPr bwMode="auto">
          <a:xfrm>
            <a:off x="4261932" y="1235583"/>
            <a:ext cx="548438" cy="546995"/>
          </a:xfrm>
          <a:prstGeom prst="ellipse">
            <a:avLst/>
          </a:prstGeom>
          <a:solidFill>
            <a:schemeClr val="bg2"/>
          </a:solidFill>
          <a:ln w="9525">
            <a:noFill/>
            <a:round/>
          </a:ln>
        </p:spPr>
        <p:txBody>
          <a:bodyPr/>
          <a:lstStyle/>
          <a:p>
            <a:pPr>
              <a:buFontTx/>
              <a:buNone/>
            </a:pPr>
            <a:endParaRPr lang="zh-CN" altLang="en-US" sz="1800"/>
          </a:p>
        </p:txBody>
      </p:sp>
      <p:sp>
        <p:nvSpPr>
          <p:cNvPr id="10" name="Oval 6"/>
          <p:cNvSpPr>
            <a:spLocks noChangeArrowheads="1"/>
          </p:cNvSpPr>
          <p:nvPr/>
        </p:nvSpPr>
        <p:spPr bwMode="auto">
          <a:xfrm>
            <a:off x="4315891" y="1289542"/>
            <a:ext cx="451739" cy="450296"/>
          </a:xfrm>
          <a:prstGeom prst="ellipse">
            <a:avLst/>
          </a:prstGeom>
          <a:solidFill>
            <a:schemeClr val="accent1"/>
          </a:solidFill>
          <a:ln w="9525">
            <a:noFill/>
            <a:round/>
          </a:ln>
        </p:spPr>
        <p:txBody>
          <a:bodyPr/>
          <a:lstStyle/>
          <a:p>
            <a:pPr>
              <a:buFontTx/>
              <a:buNone/>
            </a:pPr>
            <a:endParaRPr lang="zh-CN" altLang="en-US" sz="1800"/>
          </a:p>
        </p:txBody>
      </p:sp>
      <p:sp>
        <p:nvSpPr>
          <p:cNvPr id="11" name="TextBox 14"/>
          <p:cNvSpPr txBox="1">
            <a:spLocks noChangeArrowheads="1"/>
          </p:cNvSpPr>
          <p:nvPr/>
        </p:nvSpPr>
        <p:spPr bwMode="auto">
          <a:xfrm>
            <a:off x="4395242" y="1302239"/>
            <a:ext cx="332568" cy="461537"/>
          </a:xfrm>
          <a:prstGeom prst="rect">
            <a:avLst/>
          </a:prstGeom>
          <a:noFill/>
          <a:ln w="9525">
            <a:noFill/>
            <a:miter lim="800000"/>
          </a:ln>
        </p:spPr>
        <p:txBody>
          <a:bodyPr wrap="square">
            <a:spAutoFit/>
          </a:bodyPr>
          <a:lstStyle/>
          <a:p>
            <a:pPr>
              <a:buFontTx/>
              <a:buNone/>
            </a:pPr>
            <a:r>
              <a:rPr lang="en-US" altLang="zh-CN" sz="2400" dirty="0">
                <a:solidFill>
                  <a:srgbClr val="FFFFFF"/>
                </a:solidFill>
                <a:latin typeface="微软雅黑" panose="020B0503020204020204" pitchFamily="34" charset="-122"/>
                <a:ea typeface="微软雅黑" panose="020B0503020204020204" pitchFamily="34" charset="-122"/>
              </a:rPr>
              <a:t>1</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12" name="TextBox 15"/>
          <p:cNvSpPr txBox="1">
            <a:spLocks noChangeArrowheads="1"/>
          </p:cNvSpPr>
          <p:nvPr/>
        </p:nvSpPr>
        <p:spPr bwMode="auto">
          <a:xfrm>
            <a:off x="5104110" y="1265738"/>
            <a:ext cx="3403199" cy="530915"/>
          </a:xfrm>
          <a:prstGeom prst="rect">
            <a:avLst/>
          </a:prstGeom>
          <a:noFill/>
          <a:ln w="9525">
            <a:noFill/>
            <a:miter lim="800000"/>
          </a:ln>
        </p:spPr>
        <p:txBody>
          <a:bodyPr wrap="square">
            <a:spAutoFit/>
          </a:bodyPr>
          <a:lstStyle/>
          <a:p>
            <a:pPr lvl="0"/>
            <a:r>
              <a:rPr lang="zh-CN" altLang="en-US"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a:p>
            <a:pPr lvl="0"/>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SUCCESSFUL PROJECT</a:t>
            </a:r>
            <a:endParaRPr lang="zh-CN" altLang="en-US" sz="1000"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AutoShape 3"/>
          <p:cNvSpPr>
            <a:spLocks noChangeAspect="1" noChangeArrowheads="1" noTextEdit="1"/>
          </p:cNvSpPr>
          <p:nvPr/>
        </p:nvSpPr>
        <p:spPr bwMode="auto">
          <a:xfrm>
            <a:off x="4261932" y="1919448"/>
            <a:ext cx="542665" cy="541221"/>
          </a:xfrm>
          <a:prstGeom prst="rect">
            <a:avLst/>
          </a:prstGeom>
          <a:noFill/>
          <a:ln w="9525">
            <a:noFill/>
            <a:miter lim="800000"/>
          </a:ln>
        </p:spPr>
        <p:txBody>
          <a:bodyPr/>
          <a:lstStyle/>
          <a:p>
            <a:endParaRPr lang="zh-CN" altLang="en-US" sz="1800"/>
          </a:p>
        </p:txBody>
      </p:sp>
      <p:sp>
        <p:nvSpPr>
          <p:cNvPr id="14" name="Oval 5"/>
          <p:cNvSpPr>
            <a:spLocks noChangeArrowheads="1"/>
          </p:cNvSpPr>
          <p:nvPr/>
        </p:nvSpPr>
        <p:spPr bwMode="auto">
          <a:xfrm>
            <a:off x="4261932" y="1919448"/>
            <a:ext cx="548438" cy="546995"/>
          </a:xfrm>
          <a:prstGeom prst="ellipse">
            <a:avLst/>
          </a:prstGeom>
          <a:solidFill>
            <a:schemeClr val="bg2"/>
          </a:solidFill>
          <a:ln w="9525">
            <a:noFill/>
            <a:round/>
          </a:ln>
        </p:spPr>
        <p:txBody>
          <a:bodyPr/>
          <a:lstStyle/>
          <a:p>
            <a:pPr>
              <a:buFontTx/>
              <a:buNone/>
            </a:pPr>
            <a:endParaRPr lang="zh-CN" altLang="en-US" sz="1800"/>
          </a:p>
        </p:txBody>
      </p:sp>
      <p:sp>
        <p:nvSpPr>
          <p:cNvPr id="15" name="Oval 6"/>
          <p:cNvSpPr>
            <a:spLocks noChangeArrowheads="1"/>
          </p:cNvSpPr>
          <p:nvPr/>
        </p:nvSpPr>
        <p:spPr bwMode="auto">
          <a:xfrm>
            <a:off x="4315891" y="1973406"/>
            <a:ext cx="451739" cy="450296"/>
          </a:xfrm>
          <a:prstGeom prst="ellipse">
            <a:avLst/>
          </a:prstGeom>
          <a:solidFill>
            <a:schemeClr val="accent1"/>
          </a:solidFill>
          <a:ln w="9525">
            <a:noFill/>
            <a:round/>
          </a:ln>
        </p:spPr>
        <p:txBody>
          <a:bodyPr/>
          <a:lstStyle/>
          <a:p>
            <a:pPr>
              <a:buFontTx/>
              <a:buNone/>
            </a:pPr>
            <a:endParaRPr lang="zh-CN" altLang="en-US" sz="1800"/>
          </a:p>
        </p:txBody>
      </p:sp>
      <p:sp>
        <p:nvSpPr>
          <p:cNvPr id="16" name="TextBox 19"/>
          <p:cNvSpPr txBox="1">
            <a:spLocks noChangeArrowheads="1"/>
          </p:cNvSpPr>
          <p:nvPr/>
        </p:nvSpPr>
        <p:spPr bwMode="auto">
          <a:xfrm>
            <a:off x="4369663" y="1986104"/>
            <a:ext cx="332568" cy="461537"/>
          </a:xfrm>
          <a:prstGeom prst="rect">
            <a:avLst/>
          </a:prstGeom>
          <a:noFill/>
          <a:ln w="9525">
            <a:noFill/>
            <a:miter lim="800000"/>
          </a:ln>
        </p:spPr>
        <p:txBody>
          <a:bodyPr wrap="square">
            <a:spAutoFit/>
          </a:bodyPr>
          <a:lstStyle/>
          <a:p>
            <a:pPr>
              <a:buFontTx/>
              <a:buNone/>
            </a:pPr>
            <a:r>
              <a:rPr lang="en-US" altLang="zh-CN" sz="2400" dirty="0">
                <a:solidFill>
                  <a:srgbClr val="FFFFFF"/>
                </a:solidFill>
                <a:latin typeface="微软雅黑" panose="020B0503020204020204" pitchFamily="34" charset="-122"/>
                <a:ea typeface="微软雅黑" panose="020B0503020204020204" pitchFamily="34" charset="-122"/>
              </a:rPr>
              <a:t>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17" name="TextBox 20"/>
          <p:cNvSpPr txBox="1">
            <a:spLocks noChangeArrowheads="1"/>
          </p:cNvSpPr>
          <p:nvPr/>
        </p:nvSpPr>
        <p:spPr bwMode="auto">
          <a:xfrm>
            <a:off x="5105576" y="1952170"/>
            <a:ext cx="3403199" cy="530915"/>
          </a:xfrm>
          <a:prstGeom prst="rect">
            <a:avLst/>
          </a:prstGeom>
          <a:noFill/>
          <a:ln w="9525">
            <a:noFill/>
            <a:miter lim="800000"/>
          </a:ln>
        </p:spPr>
        <p:txBody>
          <a:bodyPr wrap="square">
            <a:spAutoFit/>
          </a:bodyPr>
          <a:lstStyle/>
          <a:p>
            <a:pPr lvl="0"/>
            <a:r>
              <a:rPr lang="zh-CN" altLang="en-US"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a:p>
            <a:pPr lvl="0"/>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NEXT YEAR WORK PLAN</a:t>
            </a:r>
            <a:endParaRPr lang="zh-CN" altLang="en-US"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AutoShape 3"/>
          <p:cNvSpPr>
            <a:spLocks noChangeAspect="1" noChangeArrowheads="1" noTextEdit="1"/>
          </p:cNvSpPr>
          <p:nvPr/>
        </p:nvSpPr>
        <p:spPr bwMode="auto">
          <a:xfrm>
            <a:off x="4261932" y="2639306"/>
            <a:ext cx="542665" cy="541223"/>
          </a:xfrm>
          <a:prstGeom prst="rect">
            <a:avLst/>
          </a:prstGeom>
          <a:noFill/>
          <a:ln w="9525">
            <a:noFill/>
            <a:miter lim="800000"/>
          </a:ln>
        </p:spPr>
        <p:txBody>
          <a:bodyPr/>
          <a:lstStyle/>
          <a:p>
            <a:endParaRPr lang="zh-CN" altLang="en-US" sz="1800"/>
          </a:p>
        </p:txBody>
      </p:sp>
      <p:sp>
        <p:nvSpPr>
          <p:cNvPr id="19" name="Oval 5"/>
          <p:cNvSpPr>
            <a:spLocks noChangeArrowheads="1"/>
          </p:cNvSpPr>
          <p:nvPr/>
        </p:nvSpPr>
        <p:spPr bwMode="auto">
          <a:xfrm>
            <a:off x="4261932" y="2639306"/>
            <a:ext cx="548438" cy="546996"/>
          </a:xfrm>
          <a:prstGeom prst="ellipse">
            <a:avLst/>
          </a:prstGeom>
          <a:solidFill>
            <a:schemeClr val="bg2"/>
          </a:solidFill>
          <a:ln w="9525">
            <a:noFill/>
            <a:round/>
          </a:ln>
        </p:spPr>
        <p:txBody>
          <a:bodyPr/>
          <a:lstStyle/>
          <a:p>
            <a:pPr>
              <a:buFontTx/>
              <a:buNone/>
            </a:pPr>
            <a:endParaRPr lang="zh-CN" altLang="en-US" sz="1800"/>
          </a:p>
        </p:txBody>
      </p:sp>
      <p:sp>
        <p:nvSpPr>
          <p:cNvPr id="20" name="Oval 6"/>
          <p:cNvSpPr>
            <a:spLocks noChangeArrowheads="1"/>
          </p:cNvSpPr>
          <p:nvPr/>
        </p:nvSpPr>
        <p:spPr bwMode="auto">
          <a:xfrm>
            <a:off x="4315891" y="2693264"/>
            <a:ext cx="451739" cy="450296"/>
          </a:xfrm>
          <a:prstGeom prst="ellipse">
            <a:avLst/>
          </a:prstGeom>
          <a:solidFill>
            <a:schemeClr val="accent1"/>
          </a:solidFill>
          <a:ln w="9525">
            <a:noFill/>
            <a:round/>
          </a:ln>
        </p:spPr>
        <p:txBody>
          <a:bodyPr/>
          <a:lstStyle/>
          <a:p>
            <a:pPr>
              <a:buFontTx/>
              <a:buNone/>
            </a:pPr>
            <a:endParaRPr lang="zh-CN" altLang="en-US" sz="1800"/>
          </a:p>
        </p:txBody>
      </p:sp>
      <p:sp>
        <p:nvSpPr>
          <p:cNvPr id="21" name="TextBox 24"/>
          <p:cNvSpPr txBox="1">
            <a:spLocks noChangeArrowheads="1"/>
          </p:cNvSpPr>
          <p:nvPr/>
        </p:nvSpPr>
        <p:spPr bwMode="auto">
          <a:xfrm>
            <a:off x="4369663" y="2707548"/>
            <a:ext cx="332568" cy="461537"/>
          </a:xfrm>
          <a:prstGeom prst="rect">
            <a:avLst/>
          </a:prstGeom>
          <a:noFill/>
          <a:ln w="9525">
            <a:noFill/>
            <a:miter lim="800000"/>
          </a:ln>
        </p:spPr>
        <p:txBody>
          <a:bodyPr wrap="square">
            <a:spAutoFit/>
          </a:bodyPr>
          <a:lstStyle/>
          <a:p>
            <a:pPr>
              <a:buFontTx/>
              <a:buNone/>
            </a:pPr>
            <a:r>
              <a:rPr lang="en-US" altLang="zh-CN" sz="2400" dirty="0">
                <a:solidFill>
                  <a:srgbClr val="FFFFFF"/>
                </a:solidFill>
                <a:latin typeface="微软雅黑" panose="020B0503020204020204" pitchFamily="34" charset="-122"/>
                <a:ea typeface="微软雅黑" panose="020B0503020204020204" pitchFamily="34" charset="-122"/>
              </a:rPr>
              <a:t>3</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2" name="TextBox 25"/>
          <p:cNvSpPr txBox="1">
            <a:spLocks noChangeArrowheads="1"/>
          </p:cNvSpPr>
          <p:nvPr/>
        </p:nvSpPr>
        <p:spPr bwMode="auto">
          <a:xfrm>
            <a:off x="5087361" y="2657852"/>
            <a:ext cx="3403199" cy="530915"/>
          </a:xfrm>
          <a:prstGeom prst="rect">
            <a:avLst/>
          </a:prstGeom>
          <a:noFill/>
          <a:ln w="9525">
            <a:noFill/>
            <a:miter lim="800000"/>
          </a:ln>
        </p:spPr>
        <p:txBody>
          <a:bodyPr wrap="square">
            <a:spAutoFit/>
          </a:bodyPr>
          <a:lstStyle/>
          <a:p>
            <a:pPr lvl="0"/>
            <a:r>
              <a:rPr lang="zh-CN" altLang="en-US"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a:p>
            <a:pPr lvl="0"/>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COMPLETION OF WORK</a:t>
            </a:r>
            <a:endParaRPr lang="zh-CN" altLang="en-US"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AutoShape 3"/>
          <p:cNvSpPr>
            <a:spLocks noChangeAspect="1" noChangeArrowheads="1" noTextEdit="1"/>
          </p:cNvSpPr>
          <p:nvPr/>
        </p:nvSpPr>
        <p:spPr bwMode="auto">
          <a:xfrm>
            <a:off x="4261932" y="3629599"/>
            <a:ext cx="542665" cy="541221"/>
          </a:xfrm>
          <a:prstGeom prst="rect">
            <a:avLst/>
          </a:prstGeom>
          <a:noFill/>
          <a:ln w="9525">
            <a:noFill/>
            <a:miter lim="800000"/>
          </a:ln>
        </p:spPr>
        <p:txBody>
          <a:bodyPr/>
          <a:lstStyle/>
          <a:p>
            <a:endParaRPr lang="zh-CN" altLang="en-US" sz="1800"/>
          </a:p>
        </p:txBody>
      </p:sp>
      <p:sp>
        <p:nvSpPr>
          <p:cNvPr id="24" name="Oval 5"/>
          <p:cNvSpPr>
            <a:spLocks noChangeArrowheads="1"/>
          </p:cNvSpPr>
          <p:nvPr/>
        </p:nvSpPr>
        <p:spPr bwMode="auto">
          <a:xfrm>
            <a:off x="4261932" y="3352062"/>
            <a:ext cx="548438" cy="546995"/>
          </a:xfrm>
          <a:prstGeom prst="ellipse">
            <a:avLst/>
          </a:prstGeom>
          <a:solidFill>
            <a:schemeClr val="bg2"/>
          </a:solidFill>
          <a:ln w="9525">
            <a:noFill/>
            <a:round/>
          </a:ln>
        </p:spPr>
        <p:txBody>
          <a:bodyPr/>
          <a:lstStyle/>
          <a:p>
            <a:pPr>
              <a:buFontTx/>
              <a:buNone/>
            </a:pPr>
            <a:endParaRPr lang="zh-CN" altLang="en-US" sz="1800"/>
          </a:p>
        </p:txBody>
      </p:sp>
      <p:sp>
        <p:nvSpPr>
          <p:cNvPr id="25" name="Oval 6"/>
          <p:cNvSpPr>
            <a:spLocks noChangeArrowheads="1"/>
          </p:cNvSpPr>
          <p:nvPr/>
        </p:nvSpPr>
        <p:spPr bwMode="auto">
          <a:xfrm>
            <a:off x="4315891" y="3399680"/>
            <a:ext cx="451739" cy="450296"/>
          </a:xfrm>
          <a:prstGeom prst="ellipse">
            <a:avLst/>
          </a:prstGeom>
          <a:solidFill>
            <a:schemeClr val="accent1"/>
          </a:solidFill>
          <a:ln w="9525">
            <a:noFill/>
            <a:round/>
          </a:ln>
        </p:spPr>
        <p:txBody>
          <a:bodyPr/>
          <a:lstStyle/>
          <a:p>
            <a:pPr>
              <a:buFontTx/>
              <a:buNone/>
            </a:pPr>
            <a:endParaRPr lang="zh-CN" altLang="en-US" sz="1800"/>
          </a:p>
        </p:txBody>
      </p:sp>
      <p:sp>
        <p:nvSpPr>
          <p:cNvPr id="26" name="TextBox 29"/>
          <p:cNvSpPr txBox="1">
            <a:spLocks noChangeArrowheads="1"/>
          </p:cNvSpPr>
          <p:nvPr/>
        </p:nvSpPr>
        <p:spPr bwMode="auto">
          <a:xfrm>
            <a:off x="4369663" y="3394799"/>
            <a:ext cx="332568" cy="461537"/>
          </a:xfrm>
          <a:prstGeom prst="rect">
            <a:avLst/>
          </a:prstGeom>
          <a:noFill/>
          <a:ln w="9525">
            <a:noFill/>
            <a:miter lim="800000"/>
          </a:ln>
        </p:spPr>
        <p:txBody>
          <a:bodyPr wrap="square">
            <a:spAutoFit/>
          </a:bodyPr>
          <a:lstStyle/>
          <a:p>
            <a:pPr>
              <a:buFontTx/>
              <a:buNone/>
            </a:pPr>
            <a:r>
              <a:rPr lang="en-US" altLang="zh-CN" sz="2400" dirty="0">
                <a:solidFill>
                  <a:srgbClr val="FFFFFF"/>
                </a:solidFill>
                <a:latin typeface="微软雅黑" panose="020B0503020204020204" pitchFamily="34" charset="-122"/>
                <a:ea typeface="微软雅黑" panose="020B0503020204020204" pitchFamily="34" charset="-122"/>
              </a:rPr>
              <a:t>4</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7" name="TextBox 30"/>
          <p:cNvSpPr txBox="1">
            <a:spLocks noChangeArrowheads="1"/>
          </p:cNvSpPr>
          <p:nvPr/>
        </p:nvSpPr>
        <p:spPr bwMode="auto">
          <a:xfrm>
            <a:off x="5087362" y="3378444"/>
            <a:ext cx="3403199" cy="530915"/>
          </a:xfrm>
          <a:prstGeom prst="rect">
            <a:avLst/>
          </a:prstGeom>
          <a:noFill/>
          <a:ln w="9525">
            <a:noFill/>
            <a:miter lim="800000"/>
          </a:ln>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a:p>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ANNUAL WORK SUMMARY</a:t>
            </a:r>
            <a:endParaRPr lang="zh-CN" altLang="en-US"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矩形 27"/>
          <p:cNvSpPr>
            <a:spLocks noChangeArrowheads="1"/>
          </p:cNvSpPr>
          <p:nvPr/>
        </p:nvSpPr>
        <p:spPr bwMode="auto">
          <a:xfrm rot="5400000">
            <a:off x="2416027" y="2406221"/>
            <a:ext cx="401225" cy="107979"/>
          </a:xfrm>
          <a:prstGeom prst="rect">
            <a:avLst/>
          </a:prstGeom>
          <a:solidFill>
            <a:schemeClr val="accent2"/>
          </a:solidFill>
          <a:ln w="9525">
            <a:noFill/>
            <a:miter lim="800000"/>
          </a:ln>
        </p:spPr>
        <p:txBody>
          <a:bodyPr/>
          <a:lstStyle/>
          <a:p>
            <a:pPr>
              <a:buFontTx/>
              <a:buNone/>
            </a:pPr>
            <a:endParaRPr lang="zh-CN" altLang="en-US" sz="1800"/>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850"/>
                            </p:stCondLst>
                            <p:childTnLst>
                              <p:par>
                                <p:cTn id="13" presetID="2" presetClass="entr" presetSubtype="4"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1400"/>
                            </p:stCondLst>
                            <p:childTnLst>
                              <p:par>
                                <p:cTn id="25" presetID="52" presetClass="entr" presetSubtype="0" fill="hold" grpId="0" nodeType="afterEffect" nodePh="1">
                                  <p:stCondLst>
                                    <p:cond delay="0"/>
                                  </p:stCondLst>
                                  <p:endCondLst>
                                    <p:cond evt="begin" delay="0">
                                      <p:tn val="25"/>
                                    </p:cond>
                                  </p:endCondLst>
                                  <p:childTnLst>
                                    <p:set>
                                      <p:cBhvr>
                                        <p:cTn id="26" dur="1" fill="hold">
                                          <p:stCondLst>
                                            <p:cond delay="0"/>
                                          </p:stCondLst>
                                        </p:cTn>
                                        <p:tgtEl>
                                          <p:spTgt spid="8"/>
                                        </p:tgtEl>
                                        <p:attrNameLst>
                                          <p:attrName>style.visibility</p:attrName>
                                        </p:attrNameLst>
                                      </p:cBhvr>
                                      <p:to>
                                        <p:strVal val="visible"/>
                                      </p:to>
                                    </p:set>
                                    <p:animScale>
                                      <p:cBhvr>
                                        <p:cTn id="2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8"/>
                                        </p:tgtEl>
                                        <p:attrNameLst>
                                          <p:attrName>ppt_x</p:attrName>
                                          <p:attrName>ppt_y</p:attrName>
                                        </p:attrNameLst>
                                      </p:cBhvr>
                                      <p:rCtr x="0" y="0"/>
                                    </p:animMotion>
                                    <p:animEffect transition="in" filter="fade">
                                      <p:cBhvr>
                                        <p:cTn id="29" dur="1000"/>
                                        <p:tgtEl>
                                          <p:spTgt spid="8"/>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Scale>
                                      <p:cBhvr>
                                        <p:cTn id="3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9"/>
                                        </p:tgtEl>
                                        <p:attrNameLst>
                                          <p:attrName>ppt_x</p:attrName>
                                          <p:attrName>ppt_y</p:attrName>
                                        </p:attrNameLst>
                                      </p:cBhvr>
                                      <p:rCtr x="0" y="0"/>
                                    </p:animMotion>
                                    <p:animEffect transition="in" filter="fade">
                                      <p:cBhvr>
                                        <p:cTn id="34" dur="1000"/>
                                        <p:tgtEl>
                                          <p:spTgt spid="9"/>
                                        </p:tgtEl>
                                      </p:cBhvr>
                                    </p:animEffect>
                                  </p:childTnLst>
                                </p:cTn>
                              </p:par>
                              <p:par>
                                <p:cTn id="35" presetID="5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Scale>
                                      <p:cBhvr>
                                        <p:cTn id="3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10"/>
                                        </p:tgtEl>
                                        <p:attrNameLst>
                                          <p:attrName>ppt_x</p:attrName>
                                          <p:attrName>ppt_y</p:attrName>
                                        </p:attrNameLst>
                                      </p:cBhvr>
                                      <p:rCtr x="0" y="0"/>
                                    </p:animMotion>
                                    <p:animEffect transition="in" filter="fade">
                                      <p:cBhvr>
                                        <p:cTn id="39" dur="1000"/>
                                        <p:tgtEl>
                                          <p:spTgt spid="10"/>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Scale>
                                      <p:cBhvr>
                                        <p:cTn id="4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1000" decel="50000" fill="hold">
                                          <p:stCondLst>
                                            <p:cond delay="0"/>
                                          </p:stCondLst>
                                        </p:cTn>
                                        <p:tgtEl>
                                          <p:spTgt spid="11"/>
                                        </p:tgtEl>
                                        <p:attrNameLst>
                                          <p:attrName>ppt_x</p:attrName>
                                          <p:attrName>ppt_y</p:attrName>
                                        </p:attrNameLst>
                                      </p:cBhvr>
                                      <p:rCtr x="0" y="0"/>
                                    </p:animMotion>
                                    <p:animEffect transition="in" filter="fade">
                                      <p:cBhvr>
                                        <p:cTn id="44" dur="1000"/>
                                        <p:tgtEl>
                                          <p:spTgt spid="11"/>
                                        </p:tgtEl>
                                      </p:cBhvr>
                                    </p:animEffect>
                                  </p:childTnLst>
                                </p:cTn>
                              </p:par>
                            </p:childTnLst>
                          </p:cTn>
                        </p:par>
                        <p:par>
                          <p:cTn id="45" fill="hold">
                            <p:stCondLst>
                              <p:cond delay="2400"/>
                            </p:stCondLst>
                            <p:childTnLst>
                              <p:par>
                                <p:cTn id="46" presetID="22" presetClass="entr" presetSubtype="8"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par>
                          <p:cTn id="49" fill="hold">
                            <p:stCondLst>
                              <p:cond delay="2900"/>
                            </p:stCondLst>
                            <p:childTnLst>
                              <p:par>
                                <p:cTn id="50" presetID="52" presetClass="entr" presetSubtype="0" fill="hold" grpId="0" nodeType="afterEffect" nodePh="1">
                                  <p:stCondLst>
                                    <p:cond delay="0"/>
                                  </p:stCondLst>
                                  <p:endCondLst>
                                    <p:cond evt="begin" delay="0">
                                      <p:tn val="50"/>
                                    </p:cond>
                                  </p:endCondLst>
                                  <p:childTnLst>
                                    <p:set>
                                      <p:cBhvr>
                                        <p:cTn id="51" dur="1" fill="hold">
                                          <p:stCondLst>
                                            <p:cond delay="0"/>
                                          </p:stCondLst>
                                        </p:cTn>
                                        <p:tgtEl>
                                          <p:spTgt spid="13"/>
                                        </p:tgtEl>
                                        <p:attrNameLst>
                                          <p:attrName>style.visibility</p:attrName>
                                        </p:attrNameLst>
                                      </p:cBhvr>
                                      <p:to>
                                        <p:strVal val="visible"/>
                                      </p:to>
                                    </p:set>
                                    <p:animScale>
                                      <p:cBhvr>
                                        <p:cTn id="5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1000" decel="50000" fill="hold">
                                          <p:stCondLst>
                                            <p:cond delay="0"/>
                                          </p:stCondLst>
                                        </p:cTn>
                                        <p:tgtEl>
                                          <p:spTgt spid="13"/>
                                        </p:tgtEl>
                                        <p:attrNameLst>
                                          <p:attrName>ppt_x</p:attrName>
                                          <p:attrName>ppt_y</p:attrName>
                                        </p:attrNameLst>
                                      </p:cBhvr>
                                      <p:rCtr x="0" y="0"/>
                                    </p:animMotion>
                                    <p:animEffect transition="in" filter="fade">
                                      <p:cBhvr>
                                        <p:cTn id="54" dur="1000"/>
                                        <p:tgtEl>
                                          <p:spTgt spid="13"/>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Scale>
                                      <p:cBhvr>
                                        <p:cTn id="5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1000" decel="50000" fill="hold">
                                          <p:stCondLst>
                                            <p:cond delay="0"/>
                                          </p:stCondLst>
                                        </p:cTn>
                                        <p:tgtEl>
                                          <p:spTgt spid="14"/>
                                        </p:tgtEl>
                                        <p:attrNameLst>
                                          <p:attrName>ppt_x</p:attrName>
                                          <p:attrName>ppt_y</p:attrName>
                                        </p:attrNameLst>
                                      </p:cBhvr>
                                      <p:rCtr x="0" y="0"/>
                                    </p:animMotion>
                                    <p:animEffect transition="in" filter="fade">
                                      <p:cBhvr>
                                        <p:cTn id="59" dur="1000"/>
                                        <p:tgtEl>
                                          <p:spTgt spid="14"/>
                                        </p:tgtEl>
                                      </p:cBhvr>
                                    </p:animEffect>
                                  </p:childTnLst>
                                </p:cTn>
                              </p:par>
                              <p:par>
                                <p:cTn id="60" presetID="5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Scale>
                                      <p:cBhvr>
                                        <p:cTn id="6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5"/>
                                        </p:tgtEl>
                                        <p:attrNameLst>
                                          <p:attrName>ppt_x</p:attrName>
                                          <p:attrName>ppt_y</p:attrName>
                                        </p:attrNameLst>
                                      </p:cBhvr>
                                      <p:rCtr x="0" y="0"/>
                                    </p:animMotion>
                                    <p:animEffect transition="in" filter="fade">
                                      <p:cBhvr>
                                        <p:cTn id="64" dur="1000"/>
                                        <p:tgtEl>
                                          <p:spTgt spid="15"/>
                                        </p:tgtEl>
                                      </p:cBhvr>
                                    </p:animEffect>
                                  </p:childTnLst>
                                </p:cTn>
                              </p:par>
                              <p:par>
                                <p:cTn id="65" presetID="5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Scale>
                                      <p:cBhvr>
                                        <p:cTn id="6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16"/>
                                        </p:tgtEl>
                                        <p:attrNameLst>
                                          <p:attrName>ppt_x</p:attrName>
                                          <p:attrName>ppt_y</p:attrName>
                                        </p:attrNameLst>
                                      </p:cBhvr>
                                      <p:rCtr x="0" y="0"/>
                                    </p:animMotion>
                                    <p:animEffect transition="in" filter="fade">
                                      <p:cBhvr>
                                        <p:cTn id="69" dur="1000"/>
                                        <p:tgtEl>
                                          <p:spTgt spid="16"/>
                                        </p:tgtEl>
                                      </p:cBhvr>
                                    </p:animEffect>
                                  </p:childTnLst>
                                </p:cTn>
                              </p:par>
                            </p:childTnLst>
                          </p:cTn>
                        </p:par>
                        <p:par>
                          <p:cTn id="70" fill="hold">
                            <p:stCondLst>
                              <p:cond delay="3900"/>
                            </p:stCondLst>
                            <p:childTnLst>
                              <p:par>
                                <p:cTn id="71" presetID="22" presetClass="entr" presetSubtype="8"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left)">
                                      <p:cBhvr>
                                        <p:cTn id="73" dur="500"/>
                                        <p:tgtEl>
                                          <p:spTgt spid="17"/>
                                        </p:tgtEl>
                                      </p:cBhvr>
                                    </p:animEffect>
                                  </p:childTnLst>
                                </p:cTn>
                              </p:par>
                            </p:childTnLst>
                          </p:cTn>
                        </p:par>
                        <p:par>
                          <p:cTn id="74" fill="hold">
                            <p:stCondLst>
                              <p:cond delay="4400"/>
                            </p:stCondLst>
                            <p:childTnLst>
                              <p:par>
                                <p:cTn id="75" presetID="52" presetClass="entr" presetSubtype="0" fill="hold" grpId="0" nodeType="afterEffect" nodePh="1">
                                  <p:stCondLst>
                                    <p:cond delay="0"/>
                                  </p:stCondLst>
                                  <p:endCondLst>
                                    <p:cond evt="begin" delay="0">
                                      <p:tn val="75"/>
                                    </p:cond>
                                  </p:endCondLst>
                                  <p:childTnLst>
                                    <p:set>
                                      <p:cBhvr>
                                        <p:cTn id="76" dur="1" fill="hold">
                                          <p:stCondLst>
                                            <p:cond delay="0"/>
                                          </p:stCondLst>
                                        </p:cTn>
                                        <p:tgtEl>
                                          <p:spTgt spid="18"/>
                                        </p:tgtEl>
                                        <p:attrNameLst>
                                          <p:attrName>style.visibility</p:attrName>
                                        </p:attrNameLst>
                                      </p:cBhvr>
                                      <p:to>
                                        <p:strVal val="visible"/>
                                      </p:to>
                                    </p:set>
                                    <p:animScale>
                                      <p:cBhvr>
                                        <p:cTn id="7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1000" decel="50000" fill="hold">
                                          <p:stCondLst>
                                            <p:cond delay="0"/>
                                          </p:stCondLst>
                                        </p:cTn>
                                        <p:tgtEl>
                                          <p:spTgt spid="18"/>
                                        </p:tgtEl>
                                        <p:attrNameLst>
                                          <p:attrName>ppt_x</p:attrName>
                                          <p:attrName>ppt_y</p:attrName>
                                        </p:attrNameLst>
                                      </p:cBhvr>
                                      <p:rCtr x="0" y="0"/>
                                    </p:animMotion>
                                    <p:animEffect transition="in" filter="fade">
                                      <p:cBhvr>
                                        <p:cTn id="79" dur="1000"/>
                                        <p:tgtEl>
                                          <p:spTgt spid="18"/>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Scale>
                                      <p:cBhvr>
                                        <p:cTn id="8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3" dur="1000" decel="50000" fill="hold">
                                          <p:stCondLst>
                                            <p:cond delay="0"/>
                                          </p:stCondLst>
                                        </p:cTn>
                                        <p:tgtEl>
                                          <p:spTgt spid="19"/>
                                        </p:tgtEl>
                                        <p:attrNameLst>
                                          <p:attrName>ppt_x</p:attrName>
                                          <p:attrName>ppt_y</p:attrName>
                                        </p:attrNameLst>
                                      </p:cBhvr>
                                      <p:rCtr x="0" y="0"/>
                                    </p:animMotion>
                                    <p:animEffect transition="in" filter="fade">
                                      <p:cBhvr>
                                        <p:cTn id="84" dur="1000"/>
                                        <p:tgtEl>
                                          <p:spTgt spid="19"/>
                                        </p:tgtEl>
                                      </p:cBhvr>
                                    </p:animEffect>
                                  </p:childTnLst>
                                </p:cTn>
                              </p:par>
                              <p:par>
                                <p:cTn id="85" presetID="5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Scale>
                                      <p:cBhvr>
                                        <p:cTn id="8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8" dur="1000" decel="50000" fill="hold">
                                          <p:stCondLst>
                                            <p:cond delay="0"/>
                                          </p:stCondLst>
                                        </p:cTn>
                                        <p:tgtEl>
                                          <p:spTgt spid="20"/>
                                        </p:tgtEl>
                                        <p:attrNameLst>
                                          <p:attrName>ppt_x</p:attrName>
                                          <p:attrName>ppt_y</p:attrName>
                                        </p:attrNameLst>
                                      </p:cBhvr>
                                      <p:rCtr x="0" y="0"/>
                                    </p:animMotion>
                                    <p:animEffect transition="in" filter="fade">
                                      <p:cBhvr>
                                        <p:cTn id="89" dur="1000"/>
                                        <p:tgtEl>
                                          <p:spTgt spid="20"/>
                                        </p:tgtEl>
                                      </p:cBhvr>
                                    </p:animEffect>
                                  </p:childTnLst>
                                </p:cTn>
                              </p:par>
                              <p:par>
                                <p:cTn id="90" presetID="5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Scale>
                                      <p:cBhvr>
                                        <p:cTn id="9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3" dur="1000" decel="50000" fill="hold">
                                          <p:stCondLst>
                                            <p:cond delay="0"/>
                                          </p:stCondLst>
                                        </p:cTn>
                                        <p:tgtEl>
                                          <p:spTgt spid="21"/>
                                        </p:tgtEl>
                                        <p:attrNameLst>
                                          <p:attrName>ppt_x</p:attrName>
                                          <p:attrName>ppt_y</p:attrName>
                                        </p:attrNameLst>
                                      </p:cBhvr>
                                      <p:rCtr x="0" y="0"/>
                                    </p:animMotion>
                                    <p:animEffect transition="in" filter="fade">
                                      <p:cBhvr>
                                        <p:cTn id="94" dur="1000"/>
                                        <p:tgtEl>
                                          <p:spTgt spid="21"/>
                                        </p:tgtEl>
                                      </p:cBhvr>
                                    </p:animEffect>
                                  </p:childTnLst>
                                </p:cTn>
                              </p:par>
                            </p:childTnLst>
                          </p:cTn>
                        </p:par>
                        <p:par>
                          <p:cTn id="95" fill="hold">
                            <p:stCondLst>
                              <p:cond delay="5400"/>
                            </p:stCondLst>
                            <p:childTnLst>
                              <p:par>
                                <p:cTn id="96" presetID="22" presetClass="entr" presetSubtype="8" fill="hold" grpId="0" nodeType="after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childTnLst>
                          </p:cTn>
                        </p:par>
                        <p:par>
                          <p:cTn id="99" fill="hold">
                            <p:stCondLst>
                              <p:cond delay="5900"/>
                            </p:stCondLst>
                            <p:childTnLst>
                              <p:par>
                                <p:cTn id="100" presetID="52" presetClass="entr" presetSubtype="0" fill="hold" grpId="0" nodeType="afterEffect" nodePh="1">
                                  <p:stCondLst>
                                    <p:cond delay="0"/>
                                  </p:stCondLst>
                                  <p:endCondLst>
                                    <p:cond evt="begin" delay="0">
                                      <p:tn val="100"/>
                                    </p:cond>
                                  </p:endCondLst>
                                  <p:childTnLst>
                                    <p:set>
                                      <p:cBhvr>
                                        <p:cTn id="101" dur="1" fill="hold">
                                          <p:stCondLst>
                                            <p:cond delay="0"/>
                                          </p:stCondLst>
                                        </p:cTn>
                                        <p:tgtEl>
                                          <p:spTgt spid="23"/>
                                        </p:tgtEl>
                                        <p:attrNameLst>
                                          <p:attrName>style.visibility</p:attrName>
                                        </p:attrNameLst>
                                      </p:cBhvr>
                                      <p:to>
                                        <p:strVal val="visible"/>
                                      </p:to>
                                    </p:set>
                                    <p:animScale>
                                      <p:cBhvr>
                                        <p:cTn id="10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3" dur="1000" decel="50000" fill="hold">
                                          <p:stCondLst>
                                            <p:cond delay="0"/>
                                          </p:stCondLst>
                                        </p:cTn>
                                        <p:tgtEl>
                                          <p:spTgt spid="23"/>
                                        </p:tgtEl>
                                        <p:attrNameLst>
                                          <p:attrName>ppt_x</p:attrName>
                                          <p:attrName>ppt_y</p:attrName>
                                        </p:attrNameLst>
                                      </p:cBhvr>
                                      <p:rCtr x="0" y="0"/>
                                    </p:animMotion>
                                    <p:animEffect transition="in" filter="fade">
                                      <p:cBhvr>
                                        <p:cTn id="104" dur="1000"/>
                                        <p:tgtEl>
                                          <p:spTgt spid="23"/>
                                        </p:tgtEl>
                                      </p:cBhvr>
                                    </p:animEffect>
                                  </p:childTnLst>
                                </p:cTn>
                              </p:par>
                              <p:par>
                                <p:cTn id="105" presetID="5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Scale>
                                      <p:cBhvr>
                                        <p:cTn id="10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8" dur="1000" decel="50000" fill="hold">
                                          <p:stCondLst>
                                            <p:cond delay="0"/>
                                          </p:stCondLst>
                                        </p:cTn>
                                        <p:tgtEl>
                                          <p:spTgt spid="24"/>
                                        </p:tgtEl>
                                        <p:attrNameLst>
                                          <p:attrName>ppt_x</p:attrName>
                                          <p:attrName>ppt_y</p:attrName>
                                        </p:attrNameLst>
                                      </p:cBhvr>
                                      <p:rCtr x="0" y="0"/>
                                    </p:animMotion>
                                    <p:animEffect transition="in" filter="fade">
                                      <p:cBhvr>
                                        <p:cTn id="109" dur="1000"/>
                                        <p:tgtEl>
                                          <p:spTgt spid="24"/>
                                        </p:tgtEl>
                                      </p:cBhvr>
                                    </p:animEffect>
                                  </p:childTnLst>
                                </p:cTn>
                              </p:par>
                              <p:par>
                                <p:cTn id="110" presetID="52" presetClass="entr" presetSubtype="0"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Scale>
                                      <p:cBhvr>
                                        <p:cTn id="11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3" dur="1000" decel="50000" fill="hold">
                                          <p:stCondLst>
                                            <p:cond delay="0"/>
                                          </p:stCondLst>
                                        </p:cTn>
                                        <p:tgtEl>
                                          <p:spTgt spid="25"/>
                                        </p:tgtEl>
                                        <p:attrNameLst>
                                          <p:attrName>ppt_x</p:attrName>
                                          <p:attrName>ppt_y</p:attrName>
                                        </p:attrNameLst>
                                      </p:cBhvr>
                                      <p:rCtr x="0" y="0"/>
                                    </p:animMotion>
                                    <p:animEffect transition="in" filter="fade">
                                      <p:cBhvr>
                                        <p:cTn id="114" dur="1000"/>
                                        <p:tgtEl>
                                          <p:spTgt spid="25"/>
                                        </p:tgtEl>
                                      </p:cBhvr>
                                    </p:animEffect>
                                  </p:childTnLst>
                                </p:cTn>
                              </p:par>
                              <p:par>
                                <p:cTn id="115" presetID="52"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Scale>
                                      <p:cBhvr>
                                        <p:cTn id="11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8" dur="1000" decel="50000" fill="hold">
                                          <p:stCondLst>
                                            <p:cond delay="0"/>
                                          </p:stCondLst>
                                        </p:cTn>
                                        <p:tgtEl>
                                          <p:spTgt spid="26"/>
                                        </p:tgtEl>
                                        <p:attrNameLst>
                                          <p:attrName>ppt_x</p:attrName>
                                          <p:attrName>ppt_y</p:attrName>
                                        </p:attrNameLst>
                                      </p:cBhvr>
                                      <p:rCtr x="0" y="0"/>
                                    </p:animMotion>
                                    <p:animEffect transition="in" filter="fade">
                                      <p:cBhvr>
                                        <p:cTn id="119" dur="1000"/>
                                        <p:tgtEl>
                                          <p:spTgt spid="26"/>
                                        </p:tgtEl>
                                      </p:cBhvr>
                                    </p:animEffect>
                                  </p:childTnLst>
                                </p:cTn>
                              </p:par>
                            </p:childTnLst>
                          </p:cTn>
                        </p:par>
                        <p:par>
                          <p:cTn id="120" fill="hold">
                            <p:stCondLst>
                              <p:cond delay="6900"/>
                            </p:stCondLst>
                            <p:childTnLst>
                              <p:par>
                                <p:cTn id="121" presetID="22" presetClass="entr" presetSubtype="8" fill="hold" grpId="0" nodeType="afterEffect">
                                  <p:stCondLst>
                                    <p:cond delay="0"/>
                                  </p:stCondLst>
                                  <p:childTnLst>
                                    <p:set>
                                      <p:cBhvr>
                                        <p:cTn id="122" dur="1" fill="hold">
                                          <p:stCondLst>
                                            <p:cond delay="0"/>
                                          </p:stCondLst>
                                        </p:cTn>
                                        <p:tgtEl>
                                          <p:spTgt spid="27"/>
                                        </p:tgtEl>
                                        <p:attrNameLst>
                                          <p:attrName>style.visibility</p:attrName>
                                        </p:attrNameLst>
                                      </p:cBhvr>
                                      <p:to>
                                        <p:strVal val="visible"/>
                                      </p:to>
                                    </p:set>
                                    <p:animEffect transition="in" filter="wipe(left)">
                                      <p:cBhvr>
                                        <p:cTn id="1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8" grpId="0" animBg="1"/>
      <p:bldP spid="9" grpId="0" animBg="1" autoUpdateAnimBg="0"/>
      <p:bldP spid="10" grpId="0" animBg="1" autoUpdateAnimBg="0"/>
      <p:bldP spid="11" grpId="0" autoUpdateAnimBg="0"/>
      <p:bldP spid="12" grpId="0" autoUpdateAnimBg="0"/>
      <p:bldP spid="13" grpId="0" animBg="1"/>
      <p:bldP spid="14" grpId="0" animBg="1" autoUpdateAnimBg="0"/>
      <p:bldP spid="15" grpId="0" animBg="1" autoUpdateAnimBg="0"/>
      <p:bldP spid="16" grpId="0" autoUpdateAnimBg="0"/>
      <p:bldP spid="17" grpId="0" autoUpdateAnimBg="0"/>
      <p:bldP spid="18" grpId="0" animBg="1"/>
      <p:bldP spid="19" grpId="0" animBg="1" autoUpdateAnimBg="0"/>
      <p:bldP spid="20" grpId="0" animBg="1" autoUpdateAnimBg="0"/>
      <p:bldP spid="21" grpId="0" autoUpdateAnimBg="0"/>
      <p:bldP spid="22" grpId="0" autoUpdateAnimBg="0"/>
      <p:bldP spid="23" grpId="0" animBg="1"/>
      <p:bldP spid="24" grpId="0" animBg="1" autoUpdateAnimBg="0"/>
      <p:bldP spid="25" grpId="0" animBg="1" autoUpdateAnimBg="0"/>
      <p:bldP spid="26" grpId="0" autoUpdateAnimBg="0"/>
      <p:bldP spid="27" grpId="0" autoUpdateAnimBg="0"/>
      <p:bldP spid="28"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97294" y="1895793"/>
            <a:ext cx="3959906" cy="3361742"/>
          </a:xfrm>
          <a:prstGeom prst="rect">
            <a:avLst/>
          </a:prstGeom>
        </p:spPr>
      </p:pic>
      <p:sp>
        <p:nvSpPr>
          <p:cNvPr id="4" name="文本框 5"/>
          <p:cNvSpPr txBox="1">
            <a:spLocks noChangeArrowheads="1"/>
          </p:cNvSpPr>
          <p:nvPr/>
        </p:nvSpPr>
        <p:spPr bwMode="auto">
          <a:xfrm>
            <a:off x="1698013" y="189947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矩形 4"/>
          <p:cNvSpPr/>
          <p:nvPr/>
        </p:nvSpPr>
        <p:spPr>
          <a:xfrm>
            <a:off x="2070746" y="2281437"/>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1803422" y="2527581"/>
            <a:ext cx="34180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698013" y="2773544"/>
            <a:ext cx="4119155"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Left)">
                                      <p:cBhvr>
                                        <p:cTn id="13" dur="500"/>
                                        <p:tgtEl>
                                          <p:spTgt spid="4"/>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flipH="1" flipV="1">
            <a:off x="3068214" y="1666843"/>
            <a:ext cx="2620953" cy="268298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448828" y="2044470"/>
            <a:ext cx="2246345" cy="2247038"/>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endParaRPr>
          </a:p>
        </p:txBody>
      </p:sp>
      <p:sp>
        <p:nvSpPr>
          <p:cNvPr id="9" name="文本框 8"/>
          <p:cNvSpPr txBox="1"/>
          <p:nvPr/>
        </p:nvSpPr>
        <p:spPr>
          <a:xfrm>
            <a:off x="3801811" y="2630640"/>
            <a:ext cx="1273629" cy="438717"/>
          </a:xfrm>
          <a:prstGeom prst="rect">
            <a:avLst/>
          </a:prstGeom>
          <a:noFill/>
        </p:spPr>
        <p:txBody>
          <a:bodyPr wrap="square" lIns="68580" tIns="34290" rIns="68580" bIns="34290" rtlCol="0">
            <a:spAutoFit/>
          </a:bodyPr>
          <a:lstStyle/>
          <a:p>
            <a:pPr algn="r"/>
            <a:r>
              <a:rPr lang="en-US" altLang="zh-CN" sz="2400" b="1" dirty="0">
                <a:solidFill>
                  <a:schemeClr val="tx1">
                    <a:lumMod val="75000"/>
                    <a:lumOff val="25000"/>
                  </a:schemeClr>
                </a:solidFill>
              </a:rPr>
              <a:t>83.5</a:t>
            </a:r>
            <a:r>
              <a:rPr lang="en-US" altLang="zh-CN" sz="1500" b="1" dirty="0">
                <a:solidFill>
                  <a:schemeClr val="tx1">
                    <a:lumMod val="75000"/>
                    <a:lumOff val="25000"/>
                  </a:schemeClr>
                </a:solidFill>
              </a:rPr>
              <a:t>%</a:t>
            </a:r>
            <a:endParaRPr lang="zh-CN" altLang="en-US" sz="2400" b="1" dirty="0">
              <a:solidFill>
                <a:schemeClr val="tx1">
                  <a:lumMod val="75000"/>
                  <a:lumOff val="25000"/>
                </a:schemeClr>
              </a:solidFill>
            </a:endParaRPr>
          </a:p>
        </p:txBody>
      </p:sp>
      <p:sp>
        <p:nvSpPr>
          <p:cNvPr id="10" name="文本框 9"/>
          <p:cNvSpPr txBox="1"/>
          <p:nvPr/>
        </p:nvSpPr>
        <p:spPr>
          <a:xfrm>
            <a:off x="3801811" y="3281269"/>
            <a:ext cx="1273629" cy="438717"/>
          </a:xfrm>
          <a:prstGeom prst="rect">
            <a:avLst/>
          </a:prstGeom>
          <a:noFill/>
        </p:spPr>
        <p:txBody>
          <a:bodyPr wrap="square" lIns="68580" tIns="34290" rIns="68580" bIns="34290" rtlCol="0">
            <a:spAutoFit/>
          </a:bodyPr>
          <a:lstStyle/>
          <a:p>
            <a:pPr algn="r"/>
            <a:r>
              <a:rPr lang="en-US" altLang="zh-CN" sz="2400" b="1" dirty="0">
                <a:solidFill>
                  <a:schemeClr val="tx1">
                    <a:lumMod val="75000"/>
                    <a:lumOff val="25000"/>
                  </a:schemeClr>
                </a:solidFill>
              </a:rPr>
              <a:t>66.1</a:t>
            </a:r>
            <a:r>
              <a:rPr lang="en-US" altLang="zh-CN" sz="1500" b="1" dirty="0">
                <a:solidFill>
                  <a:schemeClr val="tx1">
                    <a:lumMod val="75000"/>
                    <a:lumOff val="25000"/>
                  </a:schemeClr>
                </a:solidFill>
              </a:rPr>
              <a:t>%</a:t>
            </a:r>
            <a:endParaRPr lang="zh-CN" altLang="en-US" b="1" dirty="0">
              <a:solidFill>
                <a:schemeClr val="tx1">
                  <a:lumMod val="75000"/>
                  <a:lumOff val="25000"/>
                </a:schemeClr>
              </a:solidFill>
            </a:endParaRPr>
          </a:p>
        </p:txBody>
      </p:sp>
      <p:grpSp>
        <p:nvGrpSpPr>
          <p:cNvPr id="2" name="组合 10"/>
          <p:cNvGrpSpPr/>
          <p:nvPr/>
        </p:nvGrpSpPr>
        <p:grpSpPr>
          <a:xfrm>
            <a:off x="3489918" y="2078644"/>
            <a:ext cx="2178019" cy="2178690"/>
            <a:chOff x="4643987" y="2827601"/>
            <a:chExt cx="2904025" cy="2904024"/>
          </a:xfrm>
        </p:grpSpPr>
        <p:sp>
          <p:nvSpPr>
            <p:cNvPr id="12" name="弧形 11"/>
            <p:cNvSpPr/>
            <p:nvPr/>
          </p:nvSpPr>
          <p:spPr>
            <a:xfrm>
              <a:off x="4643987" y="2827601"/>
              <a:ext cx="2904024" cy="2904024"/>
            </a:xfrm>
            <a:prstGeom prst="arc">
              <a:avLst>
                <a:gd name="adj1" fmla="val 10813591"/>
                <a:gd name="adj2" fmla="val 0"/>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4000" dirty="0">
                <a:solidFill>
                  <a:schemeClr val="tx1">
                    <a:lumMod val="75000"/>
                    <a:lumOff val="25000"/>
                  </a:schemeClr>
                </a:solidFill>
              </a:endParaRPr>
            </a:p>
          </p:txBody>
        </p:sp>
        <p:sp>
          <p:nvSpPr>
            <p:cNvPr id="13" name="弧形 12"/>
            <p:cNvSpPr/>
            <p:nvPr/>
          </p:nvSpPr>
          <p:spPr>
            <a:xfrm rot="10800000">
              <a:off x="4643988" y="2827601"/>
              <a:ext cx="2904024" cy="2904024"/>
            </a:xfrm>
            <a:prstGeom prst="arc">
              <a:avLst>
                <a:gd name="adj1" fmla="val 10813591"/>
                <a:gd name="adj2" fmla="val 0"/>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4000" dirty="0">
                <a:solidFill>
                  <a:schemeClr val="tx1">
                    <a:lumMod val="75000"/>
                    <a:lumOff val="25000"/>
                  </a:schemeClr>
                </a:solidFill>
              </a:endParaRPr>
            </a:p>
          </p:txBody>
        </p:sp>
      </p:grpSp>
      <p:sp>
        <p:nvSpPr>
          <p:cNvPr id="14" name="圆角矩形 13"/>
          <p:cNvSpPr/>
          <p:nvPr/>
        </p:nvSpPr>
        <p:spPr>
          <a:xfrm>
            <a:off x="4451504" y="2363858"/>
            <a:ext cx="581317" cy="280413"/>
          </a:xfrm>
          <a:prstGeom prst="roundRect">
            <a:avLst>
              <a:gd name="adj" fmla="val 50000"/>
            </a:avLst>
          </a:prstGeom>
          <a:solidFill>
            <a:schemeClr val="bg1"/>
          </a:solidFill>
          <a:ln>
            <a:noFill/>
          </a:ln>
          <a:effectLst>
            <a:outerShdw blurRad="1397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4000" dirty="0">
              <a:solidFill>
                <a:schemeClr val="tx1">
                  <a:lumMod val="75000"/>
                  <a:lumOff val="25000"/>
                </a:schemeClr>
              </a:solidFill>
            </a:endParaRPr>
          </a:p>
        </p:txBody>
      </p:sp>
      <p:sp>
        <p:nvSpPr>
          <p:cNvPr id="15" name="文本框 14"/>
          <p:cNvSpPr txBox="1"/>
          <p:nvPr/>
        </p:nvSpPr>
        <p:spPr>
          <a:xfrm>
            <a:off x="4394596" y="2366579"/>
            <a:ext cx="695132" cy="300175"/>
          </a:xfrm>
          <a:prstGeom prst="rect">
            <a:avLst/>
          </a:prstGeom>
          <a:noFill/>
        </p:spPr>
        <p:txBody>
          <a:bodyPr wrap="square" lIns="68580" tIns="34290" rIns="68580" bIns="34290" rtlCol="0">
            <a:spAutoFit/>
          </a:bodyPr>
          <a:lstStyle/>
          <a:p>
            <a:pPr algn="ctr"/>
            <a:r>
              <a:rPr lang="en-US" altLang="zh-CN" sz="1500" dirty="0">
                <a:solidFill>
                  <a:schemeClr val="tx1">
                    <a:lumMod val="75000"/>
                    <a:lumOff val="25000"/>
                  </a:schemeClr>
                </a:solidFill>
              </a:rPr>
              <a:t>2015</a:t>
            </a:r>
            <a:endParaRPr lang="zh-CN" altLang="en-US" sz="1500" dirty="0">
              <a:solidFill>
                <a:schemeClr val="tx1">
                  <a:lumMod val="75000"/>
                  <a:lumOff val="25000"/>
                </a:schemeClr>
              </a:solidFill>
            </a:endParaRPr>
          </a:p>
        </p:txBody>
      </p:sp>
      <p:sp>
        <p:nvSpPr>
          <p:cNvPr id="16" name="圆角矩形 15"/>
          <p:cNvSpPr/>
          <p:nvPr/>
        </p:nvSpPr>
        <p:spPr>
          <a:xfrm>
            <a:off x="4451504" y="3670579"/>
            <a:ext cx="581317" cy="280413"/>
          </a:xfrm>
          <a:prstGeom prst="roundRect">
            <a:avLst>
              <a:gd name="adj" fmla="val 50000"/>
            </a:avLst>
          </a:prstGeom>
          <a:solidFill>
            <a:schemeClr val="bg1"/>
          </a:solidFill>
          <a:ln>
            <a:noFill/>
          </a:ln>
          <a:effectLst>
            <a:outerShdw blurRad="1397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4000" dirty="0">
              <a:solidFill>
                <a:schemeClr val="tx1">
                  <a:lumMod val="75000"/>
                  <a:lumOff val="25000"/>
                </a:schemeClr>
              </a:solidFill>
            </a:endParaRPr>
          </a:p>
        </p:txBody>
      </p:sp>
      <p:sp>
        <p:nvSpPr>
          <p:cNvPr id="17" name="文本框 16"/>
          <p:cNvSpPr txBox="1"/>
          <p:nvPr/>
        </p:nvSpPr>
        <p:spPr>
          <a:xfrm>
            <a:off x="4394596" y="3673300"/>
            <a:ext cx="695132" cy="300175"/>
          </a:xfrm>
          <a:prstGeom prst="rect">
            <a:avLst/>
          </a:prstGeom>
          <a:noFill/>
        </p:spPr>
        <p:txBody>
          <a:bodyPr wrap="square" lIns="68580" tIns="34290" rIns="68580" bIns="34290" rtlCol="0">
            <a:spAutoFit/>
          </a:bodyPr>
          <a:lstStyle/>
          <a:p>
            <a:pPr algn="ctr"/>
            <a:r>
              <a:rPr lang="en-US" altLang="zh-CN" sz="1500" dirty="0">
                <a:solidFill>
                  <a:schemeClr val="tx1">
                    <a:lumMod val="75000"/>
                    <a:lumOff val="25000"/>
                  </a:schemeClr>
                </a:solidFill>
              </a:rPr>
              <a:t>2014</a:t>
            </a:r>
            <a:endParaRPr lang="zh-CN" altLang="en-US" sz="1500" dirty="0">
              <a:solidFill>
                <a:schemeClr val="tx1">
                  <a:lumMod val="75000"/>
                  <a:lumOff val="25000"/>
                </a:schemeClr>
              </a:solidFill>
            </a:endParaRPr>
          </a:p>
        </p:txBody>
      </p:sp>
      <p:cxnSp>
        <p:nvCxnSpPr>
          <p:cNvPr id="18" name="直接连接符 17"/>
          <p:cNvCxnSpPr/>
          <p:nvPr/>
        </p:nvCxnSpPr>
        <p:spPr>
          <a:xfrm>
            <a:off x="3482992" y="3166280"/>
            <a:ext cx="1513552"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996544" y="3133633"/>
            <a:ext cx="63246" cy="63266"/>
          </a:xfrm>
          <a:prstGeom prst="ellipse">
            <a:avLst/>
          </a:prstGeom>
          <a:solidFill>
            <a:schemeClr val="accent1"/>
          </a:solidFill>
          <a:ln>
            <a:noFill/>
          </a:ln>
          <a:effectLst>
            <a:outerShdw blurRad="63500" sx="102000" sy="102000" algn="ctr" rotWithShape="0">
              <a:schemeClr val="bg2">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4000" dirty="0">
              <a:solidFill>
                <a:schemeClr val="tx1">
                  <a:lumMod val="75000"/>
                  <a:lumOff val="25000"/>
                </a:schemeClr>
              </a:solidFill>
            </a:endParaRPr>
          </a:p>
        </p:txBody>
      </p:sp>
      <p:sp>
        <p:nvSpPr>
          <p:cNvPr id="20" name="弧形 19"/>
          <p:cNvSpPr/>
          <p:nvPr/>
        </p:nvSpPr>
        <p:spPr>
          <a:xfrm rot="10800000">
            <a:off x="3356686" y="1949578"/>
            <a:ext cx="2430626" cy="2431376"/>
          </a:xfrm>
          <a:prstGeom prst="arc">
            <a:avLst>
              <a:gd name="adj1" fmla="val 18248574"/>
              <a:gd name="adj2" fmla="val 0"/>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4000" dirty="0">
              <a:solidFill>
                <a:schemeClr val="tx1">
                  <a:lumMod val="75000"/>
                  <a:lumOff val="25000"/>
                </a:schemeClr>
              </a:solidFill>
            </a:endParaRPr>
          </a:p>
        </p:txBody>
      </p:sp>
      <p:cxnSp>
        <p:nvCxnSpPr>
          <p:cNvPr id="21" name="直接连接符 20"/>
          <p:cNvCxnSpPr/>
          <p:nvPr/>
        </p:nvCxnSpPr>
        <p:spPr>
          <a:xfrm flipV="1">
            <a:off x="5242597" y="1872626"/>
            <a:ext cx="181901" cy="27300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424499" y="1872626"/>
            <a:ext cx="63573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弧形 24"/>
          <p:cNvSpPr/>
          <p:nvPr/>
        </p:nvSpPr>
        <p:spPr>
          <a:xfrm>
            <a:off x="3356686" y="1949578"/>
            <a:ext cx="2430626" cy="2431376"/>
          </a:xfrm>
          <a:prstGeom prst="arc">
            <a:avLst>
              <a:gd name="adj1" fmla="val 18187057"/>
              <a:gd name="adj2" fmla="val 0"/>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4000" dirty="0">
              <a:solidFill>
                <a:schemeClr val="tx1">
                  <a:lumMod val="75000"/>
                  <a:lumOff val="25000"/>
                </a:schemeClr>
              </a:solidFill>
            </a:endParaRPr>
          </a:p>
        </p:txBody>
      </p:sp>
      <p:cxnSp>
        <p:nvCxnSpPr>
          <p:cNvPr id="26" name="直接连接符 25"/>
          <p:cNvCxnSpPr/>
          <p:nvPr/>
        </p:nvCxnSpPr>
        <p:spPr>
          <a:xfrm flipV="1">
            <a:off x="3700463" y="4171584"/>
            <a:ext cx="192262" cy="28855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065019" y="4460139"/>
            <a:ext cx="635735"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72191" y="2736254"/>
            <a:ext cx="2492828" cy="462627"/>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添加文本内容添加文本内容添加文本添加</a:t>
            </a:r>
            <a:endParaRPr lang="zh-CN" altLang="en-US" sz="900" dirty="0">
              <a:solidFill>
                <a:schemeClr val="tx1">
                  <a:lumMod val="50000"/>
                  <a:lumOff val="50000"/>
                </a:schemeClr>
              </a:solidFill>
              <a:ea typeface="微软雅黑" panose="020B0503020204020204" pitchFamily="34" charset="-122"/>
            </a:endParaRPr>
          </a:p>
        </p:txBody>
      </p:sp>
      <p:cxnSp>
        <p:nvCxnSpPr>
          <p:cNvPr id="29" name="直接连接符 28"/>
          <p:cNvCxnSpPr/>
          <p:nvPr/>
        </p:nvCxnSpPr>
        <p:spPr>
          <a:xfrm flipH="1" flipV="1">
            <a:off x="5562098" y="4331320"/>
            <a:ext cx="206393" cy="211279"/>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2740416" y="1240396"/>
            <a:ext cx="525070" cy="53749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圆角矩形 31"/>
          <p:cNvSpPr/>
          <p:nvPr/>
        </p:nvSpPr>
        <p:spPr>
          <a:xfrm>
            <a:off x="6123709" y="1774567"/>
            <a:ext cx="2362200" cy="247345"/>
          </a:xfrm>
          <a:prstGeom prst="roundRect">
            <a:avLst>
              <a:gd name="adj" fmla="val 2743"/>
            </a:avLst>
          </a:prstGeom>
          <a:solidFill>
            <a:schemeClr val="accent2"/>
          </a:solidFill>
          <a:ln w="222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endParaRPr>
          </a:p>
        </p:txBody>
      </p:sp>
      <p:sp>
        <p:nvSpPr>
          <p:cNvPr id="33" name="圆角矩形 32"/>
          <p:cNvSpPr/>
          <p:nvPr/>
        </p:nvSpPr>
        <p:spPr>
          <a:xfrm>
            <a:off x="637348" y="4028376"/>
            <a:ext cx="2362200" cy="247345"/>
          </a:xfrm>
          <a:prstGeom prst="roundRect">
            <a:avLst>
              <a:gd name="adj" fmla="val 0"/>
            </a:avLst>
          </a:prstGeom>
          <a:solidFill>
            <a:schemeClr val="accent1"/>
          </a:solid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endParaRPr>
          </a:p>
        </p:txBody>
      </p:sp>
      <p:sp>
        <p:nvSpPr>
          <p:cNvPr id="34" name="矩形 33"/>
          <p:cNvSpPr/>
          <p:nvPr/>
        </p:nvSpPr>
        <p:spPr>
          <a:xfrm>
            <a:off x="572191" y="3292222"/>
            <a:ext cx="2492828" cy="878767"/>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添加文本内容添加文本内容添加文本添加</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添加文本内容添加文本内容添加文本添加</a:t>
            </a:r>
            <a:endParaRPr lang="zh-CN" altLang="en-US" sz="900" dirty="0">
              <a:solidFill>
                <a:schemeClr val="tx1">
                  <a:lumMod val="50000"/>
                  <a:lumOff val="50000"/>
                </a:schemeClr>
              </a:solidFill>
              <a:ea typeface="微软雅黑" panose="020B0503020204020204" pitchFamily="34" charset="-122"/>
            </a:endParaRPr>
          </a:p>
          <a:p>
            <a:pPr>
              <a:lnSpc>
                <a:spcPct val="150000"/>
              </a:lnSpc>
            </a:pPr>
            <a:endParaRPr lang="zh-CN" altLang="en-US" sz="900" dirty="0">
              <a:solidFill>
                <a:schemeClr val="tx1">
                  <a:lumMod val="50000"/>
                  <a:lumOff val="50000"/>
                </a:schemeClr>
              </a:solidFill>
              <a:ea typeface="微软雅黑" panose="020B0503020204020204" pitchFamily="34" charset="-122"/>
            </a:endParaRPr>
          </a:p>
        </p:txBody>
      </p:sp>
      <p:sp>
        <p:nvSpPr>
          <p:cNvPr id="35" name="文本框 34"/>
          <p:cNvSpPr txBox="1"/>
          <p:nvPr/>
        </p:nvSpPr>
        <p:spPr>
          <a:xfrm>
            <a:off x="6477204" y="1771242"/>
            <a:ext cx="1655210" cy="253916"/>
          </a:xfrm>
          <a:prstGeom prst="rect">
            <a:avLst/>
          </a:prstGeom>
          <a:noFill/>
        </p:spPr>
        <p:txBody>
          <a:bodyPr wrap="square" lIns="68580" tIns="34290" rIns="68580" bIns="34290" rtlCol="0">
            <a:spAutoFit/>
          </a:bodyPr>
          <a:lstStyle/>
          <a:p>
            <a:pPr lvl="0" algn="ctr" fontAlgn="base">
              <a:spcBef>
                <a:spcPct val="0"/>
              </a:spcBef>
              <a:spcAft>
                <a:spcPct val="0"/>
              </a:spcAft>
              <a:defRPr/>
            </a:pPr>
            <a:r>
              <a:rPr lang="zh-CN" altLang="en-US" sz="1200" dirty="0">
                <a:solidFill>
                  <a:schemeClr val="bg1"/>
                </a:solidFill>
                <a:latin typeface="微软雅黑" panose="020B0503020204020204" pitchFamily="34" charset="-122"/>
                <a:ea typeface="微软雅黑" panose="020B0503020204020204" pitchFamily="34" charset="-122"/>
              </a:rPr>
              <a:t>单击添加标题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909117" y="4025051"/>
            <a:ext cx="1818663" cy="253916"/>
          </a:xfrm>
          <a:prstGeom prst="rect">
            <a:avLst/>
          </a:prstGeom>
          <a:noFill/>
        </p:spPr>
        <p:txBody>
          <a:bodyPr wrap="square" lIns="68580" tIns="34290" rIns="68580" bIns="34290" rtlCol="0">
            <a:spAutoFit/>
          </a:bodyPr>
          <a:lstStyle/>
          <a:p>
            <a:pPr lvl="0" algn="ctr" fontAlgn="base">
              <a:spcBef>
                <a:spcPct val="0"/>
              </a:spcBef>
              <a:spcAft>
                <a:spcPct val="0"/>
              </a:spcAft>
              <a:defRPr/>
            </a:pPr>
            <a:r>
              <a:rPr lang="zh-CN" altLang="en-US" sz="1200" dirty="0">
                <a:solidFill>
                  <a:schemeClr val="bg1"/>
                </a:solidFill>
                <a:latin typeface="微软雅黑" panose="020B0503020204020204" pitchFamily="34" charset="-122"/>
                <a:ea typeface="微软雅黑" panose="020B0503020204020204" pitchFamily="34" charset="-122"/>
              </a:rPr>
              <a:t>单击添加标题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058242" y="2078411"/>
            <a:ext cx="2492828" cy="462627"/>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添加文本内容添加文本内容添加文本添加</a:t>
            </a:r>
            <a:endParaRPr lang="zh-CN" altLang="en-US" sz="900" dirty="0">
              <a:solidFill>
                <a:schemeClr val="tx1">
                  <a:lumMod val="50000"/>
                  <a:lumOff val="50000"/>
                </a:schemeClr>
              </a:solidFill>
              <a:ea typeface="微软雅黑" panose="020B0503020204020204" pitchFamily="34" charset="-122"/>
            </a:endParaRPr>
          </a:p>
        </p:txBody>
      </p:sp>
      <p:sp>
        <p:nvSpPr>
          <p:cNvPr id="37" name="矩形 36"/>
          <p:cNvSpPr/>
          <p:nvPr/>
        </p:nvSpPr>
        <p:spPr>
          <a:xfrm>
            <a:off x="6058241" y="2480184"/>
            <a:ext cx="2548549" cy="878767"/>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添加文本内容添加文本内容添加文本添加</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添加文本内容添加文本内容添加文本添加</a:t>
            </a:r>
            <a:endParaRPr lang="zh-CN" altLang="en-US" sz="900" dirty="0">
              <a:solidFill>
                <a:schemeClr val="tx1">
                  <a:lumMod val="50000"/>
                  <a:lumOff val="50000"/>
                </a:schemeClr>
              </a:solidFill>
              <a:ea typeface="微软雅黑" panose="020B0503020204020204" pitchFamily="34" charset="-122"/>
            </a:endParaRPr>
          </a:p>
          <a:p>
            <a:pPr>
              <a:lnSpc>
                <a:spcPct val="150000"/>
              </a:lnSpc>
            </a:pPr>
            <a:endParaRPr lang="zh-CN" altLang="en-US" sz="900" dirty="0">
              <a:solidFill>
                <a:schemeClr val="tx1">
                  <a:lumMod val="50000"/>
                  <a:lumOff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1000">
        <p14:window dir="vert"/>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64" presetClass="path" presetSubtype="0" decel="30000" fill="hold" grpId="1" nodeType="withEffect">
                                  <p:stCondLst>
                                    <p:cond delay="0"/>
                                  </p:stCondLst>
                                  <p:childTnLst>
                                    <p:animMotion origin="layout" path="M 0 0.03889 L 0 -0.14815 " pathEditMode="relative" rAng="0" ptsTypes="AA">
                                      <p:cBhvr>
                                        <p:cTn id="9" dur="750" spd="-100000" fill="hold"/>
                                        <p:tgtEl>
                                          <p:spTgt spid="8"/>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0 0.03842 L 0 1.11111E-6 " pathEditMode="relative" rAng="0" ptsTypes="AA">
                                      <p:cBhvr>
                                        <p:cTn id="11" dur="750" fill="hold"/>
                                        <p:tgtEl>
                                          <p:spTgt spid="8"/>
                                        </p:tgtEl>
                                        <p:attrNameLst>
                                          <p:attrName>ppt_x</p:attrName>
                                          <p:attrName>ppt_y</p:attrName>
                                        </p:attrNameLst>
                                      </p:cBhvr>
                                      <p:rCtr x="0" y="-1921"/>
                                    </p:animMotion>
                                  </p:childTnLst>
                                </p:cTn>
                              </p:par>
                              <p:par>
                                <p:cTn id="12" presetID="10" presetClass="entr" presetSubtype="0" fill="hold" nodeType="withEffect">
                                  <p:stCondLst>
                                    <p:cond delay="125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childTnLst>
                                </p:cTn>
                              </p:par>
                              <p:par>
                                <p:cTn id="15" presetID="22" presetClass="entr" presetSubtype="8" fill="hold" nodeType="withEffect">
                                  <p:stCondLst>
                                    <p:cond delay="150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750"/>
                                        <p:tgtEl>
                                          <p:spTgt spid="18"/>
                                        </p:tgtEl>
                                      </p:cBhvr>
                                    </p:animEffect>
                                  </p:childTnLst>
                                </p:cTn>
                              </p:par>
                              <p:par>
                                <p:cTn id="18" presetID="53" presetClass="entr" presetSubtype="16" fill="hold" grpId="0" nodeType="withEffect">
                                  <p:stCondLst>
                                    <p:cond delay="1500"/>
                                  </p:stCondLst>
                                  <p:childTnLst>
                                    <p:set>
                                      <p:cBhvr>
                                        <p:cTn id="19" dur="1" fill="hold">
                                          <p:stCondLst>
                                            <p:cond delay="0"/>
                                          </p:stCondLst>
                                        </p:cTn>
                                        <p:tgtEl>
                                          <p:spTgt spid="19"/>
                                        </p:tgtEl>
                                        <p:attrNameLst>
                                          <p:attrName>style.visibility</p:attrName>
                                        </p:attrNameLst>
                                      </p:cBhvr>
                                      <p:to>
                                        <p:strVal val="visible"/>
                                      </p:to>
                                    </p:set>
                                    <p:anim calcmode="lin" valueType="num">
                                      <p:cBhvr>
                                        <p:cTn id="20" dur="750" fill="hold"/>
                                        <p:tgtEl>
                                          <p:spTgt spid="19"/>
                                        </p:tgtEl>
                                        <p:attrNameLst>
                                          <p:attrName>ppt_w</p:attrName>
                                        </p:attrNameLst>
                                      </p:cBhvr>
                                      <p:tavLst>
                                        <p:tav tm="0">
                                          <p:val>
                                            <p:fltVal val="0"/>
                                          </p:val>
                                        </p:tav>
                                        <p:tav tm="100000">
                                          <p:val>
                                            <p:strVal val="#ppt_w"/>
                                          </p:val>
                                        </p:tav>
                                      </p:tavLst>
                                    </p:anim>
                                    <p:anim calcmode="lin" valueType="num">
                                      <p:cBhvr>
                                        <p:cTn id="21" dur="750" fill="hold"/>
                                        <p:tgtEl>
                                          <p:spTgt spid="19"/>
                                        </p:tgtEl>
                                        <p:attrNameLst>
                                          <p:attrName>ppt_h</p:attrName>
                                        </p:attrNameLst>
                                      </p:cBhvr>
                                      <p:tavLst>
                                        <p:tav tm="0">
                                          <p:val>
                                            <p:fltVal val="0"/>
                                          </p:val>
                                        </p:tav>
                                        <p:tav tm="100000">
                                          <p:val>
                                            <p:strVal val="#ppt_h"/>
                                          </p:val>
                                        </p:tav>
                                      </p:tavLst>
                                    </p:anim>
                                    <p:animEffect transition="in" filter="fade">
                                      <p:cBhvr>
                                        <p:cTn id="22" dur="750"/>
                                        <p:tgtEl>
                                          <p:spTgt spid="19"/>
                                        </p:tgtEl>
                                      </p:cBhvr>
                                    </p:animEffect>
                                  </p:childTnLst>
                                </p:cTn>
                              </p:par>
                              <p:par>
                                <p:cTn id="23" presetID="10" presetClass="entr" presetSubtype="0" fill="hold"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10" presetClass="entr" presetSubtype="0" fill="hold" nodeType="withEffect">
                                  <p:stCondLst>
                                    <p:cond delay="15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750"/>
                                        <p:tgtEl>
                                          <p:spTgt spid="30"/>
                                        </p:tgtEl>
                                      </p:cBhvr>
                                    </p:animEffect>
                                  </p:childTnLst>
                                </p:cTn>
                              </p:par>
                              <p:par>
                                <p:cTn id="29" presetID="10" presetClass="entr" presetSubtype="0" fill="hold" nodeType="withEffect">
                                  <p:stCondLst>
                                    <p:cond delay="15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750"/>
                                        <p:tgtEl>
                                          <p:spTgt spid="29"/>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9"/>
                                        </p:tgtEl>
                                        <p:attrNameLst>
                                          <p:attrName>style.visibility</p:attrName>
                                        </p:attrNameLst>
                                      </p:cBhvr>
                                      <p:to>
                                        <p:strVal val="visible"/>
                                      </p:to>
                                    </p:set>
                                    <p:anim calcmode="lin" valueType="num">
                                      <p:cBhvr>
                                        <p:cTn id="34" dur="750" fill="hold"/>
                                        <p:tgtEl>
                                          <p:spTgt spid="9"/>
                                        </p:tgtEl>
                                        <p:attrNameLst>
                                          <p:attrName>ppt_w</p:attrName>
                                        </p:attrNameLst>
                                      </p:cBhvr>
                                      <p:tavLst>
                                        <p:tav tm="0">
                                          <p:val>
                                            <p:fltVal val="0"/>
                                          </p:val>
                                        </p:tav>
                                        <p:tav tm="100000">
                                          <p:val>
                                            <p:strVal val="#ppt_w"/>
                                          </p:val>
                                        </p:tav>
                                      </p:tavLst>
                                    </p:anim>
                                    <p:anim calcmode="lin" valueType="num">
                                      <p:cBhvr>
                                        <p:cTn id="35" dur="750" fill="hold"/>
                                        <p:tgtEl>
                                          <p:spTgt spid="9"/>
                                        </p:tgtEl>
                                        <p:attrNameLst>
                                          <p:attrName>ppt_h</p:attrName>
                                        </p:attrNameLst>
                                      </p:cBhvr>
                                      <p:tavLst>
                                        <p:tav tm="0">
                                          <p:val>
                                            <p:fltVal val="0"/>
                                          </p:val>
                                        </p:tav>
                                        <p:tav tm="100000">
                                          <p:val>
                                            <p:strVal val="#ppt_h"/>
                                          </p:val>
                                        </p:tav>
                                      </p:tavLst>
                                    </p:anim>
                                    <p:animEffect transition="in" filter="fade">
                                      <p:cBhvr>
                                        <p:cTn id="36" dur="750"/>
                                        <p:tgtEl>
                                          <p:spTgt spid="9"/>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750" fill="hold"/>
                                        <p:tgtEl>
                                          <p:spTgt spid="10"/>
                                        </p:tgtEl>
                                        <p:attrNameLst>
                                          <p:attrName>ppt_w</p:attrName>
                                        </p:attrNameLst>
                                      </p:cBhvr>
                                      <p:tavLst>
                                        <p:tav tm="0">
                                          <p:val>
                                            <p:fltVal val="0"/>
                                          </p:val>
                                        </p:tav>
                                        <p:tav tm="100000">
                                          <p:val>
                                            <p:strVal val="#ppt_w"/>
                                          </p:val>
                                        </p:tav>
                                      </p:tavLst>
                                    </p:anim>
                                    <p:anim calcmode="lin" valueType="num">
                                      <p:cBhvr>
                                        <p:cTn id="40" dur="750" fill="hold"/>
                                        <p:tgtEl>
                                          <p:spTgt spid="10"/>
                                        </p:tgtEl>
                                        <p:attrNameLst>
                                          <p:attrName>ppt_h</p:attrName>
                                        </p:attrNameLst>
                                      </p:cBhvr>
                                      <p:tavLst>
                                        <p:tav tm="0">
                                          <p:val>
                                            <p:fltVal val="0"/>
                                          </p:val>
                                        </p:tav>
                                        <p:tav tm="100000">
                                          <p:val>
                                            <p:strVal val="#ppt_h"/>
                                          </p:val>
                                        </p:tav>
                                      </p:tavLst>
                                    </p:anim>
                                    <p:animEffect transition="in" filter="fade">
                                      <p:cBhvr>
                                        <p:cTn id="41" dur="750"/>
                                        <p:tgtEl>
                                          <p:spTgt spid="10"/>
                                        </p:tgtEl>
                                      </p:cBhvr>
                                    </p:animEffect>
                                  </p:childTnLst>
                                </p:cTn>
                              </p:par>
                              <p:par>
                                <p:cTn id="42" presetID="10" presetClass="entr" presetSubtype="0" fill="hold" grpId="0" nodeType="withEffect">
                                  <p:stCondLst>
                                    <p:cond delay="150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750"/>
                                        <p:tgtEl>
                                          <p:spTgt spid="14"/>
                                        </p:tgtEl>
                                      </p:cBhvr>
                                    </p:animEffect>
                                  </p:childTnLst>
                                </p:cTn>
                              </p:par>
                              <p:par>
                                <p:cTn id="45" presetID="10" presetClass="entr" presetSubtype="0" fill="hold" grpId="0" nodeType="withEffect">
                                  <p:stCondLst>
                                    <p:cond delay="15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750"/>
                                        <p:tgtEl>
                                          <p:spTgt spid="15"/>
                                        </p:tgtEl>
                                      </p:cBhvr>
                                    </p:animEffect>
                                  </p:childTnLst>
                                </p:cTn>
                              </p:par>
                              <p:par>
                                <p:cTn id="48" presetID="10" presetClass="entr" presetSubtype="0" fill="hold" grpId="0" nodeType="withEffect">
                                  <p:stCondLst>
                                    <p:cond delay="15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750"/>
                                        <p:tgtEl>
                                          <p:spTgt spid="16"/>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750"/>
                                        <p:tgtEl>
                                          <p:spTgt spid="17"/>
                                        </p:tgtEl>
                                      </p:cBhvr>
                                    </p:animEffect>
                                  </p:childTnLst>
                                </p:cTn>
                              </p:par>
                              <p:par>
                                <p:cTn id="54" presetID="22" presetClass="entr" presetSubtype="4" fill="hold" grpId="0" nodeType="withEffect">
                                  <p:stCondLst>
                                    <p:cond delay="1750"/>
                                  </p:stCondLst>
                                  <p:childTnLst>
                                    <p:set>
                                      <p:cBhvr>
                                        <p:cTn id="55" dur="1" fill="hold">
                                          <p:stCondLst>
                                            <p:cond delay="0"/>
                                          </p:stCondLst>
                                        </p:cTn>
                                        <p:tgtEl>
                                          <p:spTgt spid="25"/>
                                        </p:tgtEl>
                                        <p:attrNameLst>
                                          <p:attrName>style.visibility</p:attrName>
                                        </p:attrNameLst>
                                      </p:cBhvr>
                                      <p:to>
                                        <p:strVal val="visible"/>
                                      </p:to>
                                    </p:set>
                                    <p:animEffect transition="in" filter="wipe(down)">
                                      <p:cBhvr>
                                        <p:cTn id="56" dur="750"/>
                                        <p:tgtEl>
                                          <p:spTgt spid="25"/>
                                        </p:tgtEl>
                                      </p:cBhvr>
                                    </p:animEffect>
                                  </p:childTnLst>
                                </p:cTn>
                              </p:par>
                              <p:par>
                                <p:cTn id="57" presetID="22" presetClass="entr" presetSubtype="1" fill="hold" grpId="0" nodeType="withEffect">
                                  <p:stCondLst>
                                    <p:cond delay="175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750"/>
                                        <p:tgtEl>
                                          <p:spTgt spid="20"/>
                                        </p:tgtEl>
                                      </p:cBhvr>
                                    </p:animEffect>
                                  </p:childTnLst>
                                </p:cTn>
                              </p:par>
                              <p:par>
                                <p:cTn id="60" presetID="16" presetClass="entr" presetSubtype="42" fill="hold" nodeType="withEffect">
                                  <p:stCondLst>
                                    <p:cond delay="1750"/>
                                  </p:stCondLst>
                                  <p:childTnLst>
                                    <p:set>
                                      <p:cBhvr>
                                        <p:cTn id="61" dur="1" fill="hold">
                                          <p:stCondLst>
                                            <p:cond delay="0"/>
                                          </p:stCondLst>
                                        </p:cTn>
                                        <p:tgtEl>
                                          <p:spTgt spid="21"/>
                                        </p:tgtEl>
                                        <p:attrNameLst>
                                          <p:attrName>style.visibility</p:attrName>
                                        </p:attrNameLst>
                                      </p:cBhvr>
                                      <p:to>
                                        <p:strVal val="visible"/>
                                      </p:to>
                                    </p:set>
                                    <p:animEffect transition="in" filter="barn(outHorizontal)">
                                      <p:cBhvr>
                                        <p:cTn id="62" dur="750"/>
                                        <p:tgtEl>
                                          <p:spTgt spid="21"/>
                                        </p:tgtEl>
                                      </p:cBhvr>
                                    </p:animEffect>
                                  </p:childTnLst>
                                </p:cTn>
                              </p:par>
                              <p:par>
                                <p:cTn id="63" presetID="16" presetClass="entr" presetSubtype="42" fill="hold" nodeType="withEffect">
                                  <p:stCondLst>
                                    <p:cond delay="1750"/>
                                  </p:stCondLst>
                                  <p:childTnLst>
                                    <p:set>
                                      <p:cBhvr>
                                        <p:cTn id="64" dur="1" fill="hold">
                                          <p:stCondLst>
                                            <p:cond delay="0"/>
                                          </p:stCondLst>
                                        </p:cTn>
                                        <p:tgtEl>
                                          <p:spTgt spid="26"/>
                                        </p:tgtEl>
                                        <p:attrNameLst>
                                          <p:attrName>style.visibility</p:attrName>
                                        </p:attrNameLst>
                                      </p:cBhvr>
                                      <p:to>
                                        <p:strVal val="visible"/>
                                      </p:to>
                                    </p:set>
                                    <p:animEffect transition="in" filter="barn(outHorizontal)">
                                      <p:cBhvr>
                                        <p:cTn id="65" dur="750"/>
                                        <p:tgtEl>
                                          <p:spTgt spid="26"/>
                                        </p:tgtEl>
                                      </p:cBhvr>
                                    </p:animEffect>
                                  </p:childTnLst>
                                </p:cTn>
                              </p:par>
                              <p:par>
                                <p:cTn id="66" presetID="22" presetClass="entr" presetSubtype="8" fill="hold" nodeType="withEffect">
                                  <p:stCondLst>
                                    <p:cond delay="175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750"/>
                                        <p:tgtEl>
                                          <p:spTgt spid="22"/>
                                        </p:tgtEl>
                                      </p:cBhvr>
                                    </p:animEffect>
                                  </p:childTnLst>
                                </p:cTn>
                              </p:par>
                              <p:par>
                                <p:cTn id="69" presetID="22" presetClass="entr" presetSubtype="2" fill="hold" nodeType="withEffect">
                                  <p:stCondLst>
                                    <p:cond delay="1750"/>
                                  </p:stCondLst>
                                  <p:childTnLst>
                                    <p:set>
                                      <p:cBhvr>
                                        <p:cTn id="70" dur="1" fill="hold">
                                          <p:stCondLst>
                                            <p:cond delay="0"/>
                                          </p:stCondLst>
                                        </p:cTn>
                                        <p:tgtEl>
                                          <p:spTgt spid="27"/>
                                        </p:tgtEl>
                                        <p:attrNameLst>
                                          <p:attrName>style.visibility</p:attrName>
                                        </p:attrNameLst>
                                      </p:cBhvr>
                                      <p:to>
                                        <p:strVal val="visible"/>
                                      </p:to>
                                    </p:set>
                                    <p:animEffect transition="in" filter="wipe(right)">
                                      <p:cBhvr>
                                        <p:cTn id="71" dur="750"/>
                                        <p:tgtEl>
                                          <p:spTgt spid="27"/>
                                        </p:tgtEl>
                                      </p:cBhvr>
                                    </p:animEffect>
                                  </p:childTnLst>
                                </p:cTn>
                              </p:par>
                              <p:par>
                                <p:cTn id="72" presetID="17" presetClass="entr" presetSubtype="2" fill="hold" grpId="0" nodeType="withEffect">
                                  <p:stCondLst>
                                    <p:cond delay="2250"/>
                                  </p:stCondLst>
                                  <p:childTnLst>
                                    <p:set>
                                      <p:cBhvr>
                                        <p:cTn id="73" dur="1" fill="hold">
                                          <p:stCondLst>
                                            <p:cond delay="0"/>
                                          </p:stCondLst>
                                        </p:cTn>
                                        <p:tgtEl>
                                          <p:spTgt spid="33"/>
                                        </p:tgtEl>
                                        <p:attrNameLst>
                                          <p:attrName>style.visibility</p:attrName>
                                        </p:attrNameLst>
                                      </p:cBhvr>
                                      <p:to>
                                        <p:strVal val="visible"/>
                                      </p:to>
                                    </p:set>
                                    <p:anim calcmode="lin" valueType="num">
                                      <p:cBhvr>
                                        <p:cTn id="74" dur="750" fill="hold"/>
                                        <p:tgtEl>
                                          <p:spTgt spid="33"/>
                                        </p:tgtEl>
                                        <p:attrNameLst>
                                          <p:attrName>ppt_x</p:attrName>
                                        </p:attrNameLst>
                                      </p:cBhvr>
                                      <p:tavLst>
                                        <p:tav tm="0">
                                          <p:val>
                                            <p:strVal val="#ppt_x+#ppt_w/2"/>
                                          </p:val>
                                        </p:tav>
                                        <p:tav tm="100000">
                                          <p:val>
                                            <p:strVal val="#ppt_x"/>
                                          </p:val>
                                        </p:tav>
                                      </p:tavLst>
                                    </p:anim>
                                    <p:anim calcmode="lin" valueType="num">
                                      <p:cBhvr>
                                        <p:cTn id="75" dur="750" fill="hold"/>
                                        <p:tgtEl>
                                          <p:spTgt spid="33"/>
                                        </p:tgtEl>
                                        <p:attrNameLst>
                                          <p:attrName>ppt_y</p:attrName>
                                        </p:attrNameLst>
                                      </p:cBhvr>
                                      <p:tavLst>
                                        <p:tav tm="0">
                                          <p:val>
                                            <p:strVal val="#ppt_y"/>
                                          </p:val>
                                        </p:tav>
                                        <p:tav tm="100000">
                                          <p:val>
                                            <p:strVal val="#ppt_y"/>
                                          </p:val>
                                        </p:tav>
                                      </p:tavLst>
                                    </p:anim>
                                    <p:anim calcmode="lin" valueType="num">
                                      <p:cBhvr>
                                        <p:cTn id="76" dur="750" fill="hold"/>
                                        <p:tgtEl>
                                          <p:spTgt spid="33"/>
                                        </p:tgtEl>
                                        <p:attrNameLst>
                                          <p:attrName>ppt_w</p:attrName>
                                        </p:attrNameLst>
                                      </p:cBhvr>
                                      <p:tavLst>
                                        <p:tav tm="0">
                                          <p:val>
                                            <p:fltVal val="0"/>
                                          </p:val>
                                        </p:tav>
                                        <p:tav tm="100000">
                                          <p:val>
                                            <p:strVal val="#ppt_w"/>
                                          </p:val>
                                        </p:tav>
                                      </p:tavLst>
                                    </p:anim>
                                    <p:anim calcmode="lin" valueType="num">
                                      <p:cBhvr>
                                        <p:cTn id="77" dur="750" fill="hold"/>
                                        <p:tgtEl>
                                          <p:spTgt spid="33"/>
                                        </p:tgtEl>
                                        <p:attrNameLst>
                                          <p:attrName>ppt_h</p:attrName>
                                        </p:attrNameLst>
                                      </p:cBhvr>
                                      <p:tavLst>
                                        <p:tav tm="0">
                                          <p:val>
                                            <p:strVal val="#ppt_h"/>
                                          </p:val>
                                        </p:tav>
                                        <p:tav tm="100000">
                                          <p:val>
                                            <p:strVal val="#ppt_h"/>
                                          </p:val>
                                        </p:tav>
                                      </p:tavLst>
                                    </p:anim>
                                  </p:childTnLst>
                                </p:cTn>
                              </p:par>
                              <p:par>
                                <p:cTn id="78" presetID="17" presetClass="entr" presetSubtype="8" fill="hold" grpId="0" nodeType="withEffect">
                                  <p:stCondLst>
                                    <p:cond delay="2250"/>
                                  </p:stCondLst>
                                  <p:childTnLst>
                                    <p:set>
                                      <p:cBhvr>
                                        <p:cTn id="79" dur="1" fill="hold">
                                          <p:stCondLst>
                                            <p:cond delay="0"/>
                                          </p:stCondLst>
                                        </p:cTn>
                                        <p:tgtEl>
                                          <p:spTgt spid="32"/>
                                        </p:tgtEl>
                                        <p:attrNameLst>
                                          <p:attrName>style.visibility</p:attrName>
                                        </p:attrNameLst>
                                      </p:cBhvr>
                                      <p:to>
                                        <p:strVal val="visible"/>
                                      </p:to>
                                    </p:set>
                                    <p:anim calcmode="lin" valueType="num">
                                      <p:cBhvr>
                                        <p:cTn id="80" dur="750" fill="hold"/>
                                        <p:tgtEl>
                                          <p:spTgt spid="32"/>
                                        </p:tgtEl>
                                        <p:attrNameLst>
                                          <p:attrName>ppt_x</p:attrName>
                                        </p:attrNameLst>
                                      </p:cBhvr>
                                      <p:tavLst>
                                        <p:tav tm="0">
                                          <p:val>
                                            <p:strVal val="#ppt_x-#ppt_w/2"/>
                                          </p:val>
                                        </p:tav>
                                        <p:tav tm="100000">
                                          <p:val>
                                            <p:strVal val="#ppt_x"/>
                                          </p:val>
                                        </p:tav>
                                      </p:tavLst>
                                    </p:anim>
                                    <p:anim calcmode="lin" valueType="num">
                                      <p:cBhvr>
                                        <p:cTn id="81" dur="750" fill="hold"/>
                                        <p:tgtEl>
                                          <p:spTgt spid="32"/>
                                        </p:tgtEl>
                                        <p:attrNameLst>
                                          <p:attrName>ppt_y</p:attrName>
                                        </p:attrNameLst>
                                      </p:cBhvr>
                                      <p:tavLst>
                                        <p:tav tm="0">
                                          <p:val>
                                            <p:strVal val="#ppt_y"/>
                                          </p:val>
                                        </p:tav>
                                        <p:tav tm="100000">
                                          <p:val>
                                            <p:strVal val="#ppt_y"/>
                                          </p:val>
                                        </p:tav>
                                      </p:tavLst>
                                    </p:anim>
                                    <p:anim calcmode="lin" valueType="num">
                                      <p:cBhvr>
                                        <p:cTn id="82" dur="750" fill="hold"/>
                                        <p:tgtEl>
                                          <p:spTgt spid="32"/>
                                        </p:tgtEl>
                                        <p:attrNameLst>
                                          <p:attrName>ppt_w</p:attrName>
                                        </p:attrNameLst>
                                      </p:cBhvr>
                                      <p:tavLst>
                                        <p:tav tm="0">
                                          <p:val>
                                            <p:fltVal val="0"/>
                                          </p:val>
                                        </p:tav>
                                        <p:tav tm="100000">
                                          <p:val>
                                            <p:strVal val="#ppt_w"/>
                                          </p:val>
                                        </p:tav>
                                      </p:tavLst>
                                    </p:anim>
                                    <p:anim calcmode="lin" valueType="num">
                                      <p:cBhvr>
                                        <p:cTn id="83" dur="750" fill="hold"/>
                                        <p:tgtEl>
                                          <p:spTgt spid="32"/>
                                        </p:tgtEl>
                                        <p:attrNameLst>
                                          <p:attrName>ppt_h</p:attrName>
                                        </p:attrNameLst>
                                      </p:cBhvr>
                                      <p:tavLst>
                                        <p:tav tm="0">
                                          <p:val>
                                            <p:strVal val="#ppt_h"/>
                                          </p:val>
                                        </p:tav>
                                        <p:tav tm="100000">
                                          <p:val>
                                            <p:strVal val="#ppt_h"/>
                                          </p:val>
                                        </p:tav>
                                      </p:tavLst>
                                    </p:anim>
                                  </p:childTnLst>
                                </p:cTn>
                              </p:par>
                              <p:par>
                                <p:cTn id="84" presetID="10" presetClass="entr" presetSubtype="0" fill="hold" grpId="0" nodeType="withEffect">
                                  <p:stCondLst>
                                    <p:cond delay="225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750"/>
                                        <p:tgtEl>
                                          <p:spTgt spid="36"/>
                                        </p:tgtEl>
                                      </p:cBhvr>
                                    </p:animEffect>
                                  </p:childTnLst>
                                </p:cTn>
                              </p:par>
                              <p:par>
                                <p:cTn id="87" presetID="10" presetClass="entr" presetSubtype="0" fill="hold" grpId="0" nodeType="withEffect">
                                  <p:stCondLst>
                                    <p:cond delay="225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750"/>
                                        <p:tgtEl>
                                          <p:spTgt spid="35"/>
                                        </p:tgtEl>
                                      </p:cBhvr>
                                    </p:animEffect>
                                  </p:childTnLst>
                                </p:cTn>
                              </p:par>
                              <p:par>
                                <p:cTn id="90" presetID="22" presetClass="entr" presetSubtype="2" fill="hold" grpId="0" nodeType="withEffect">
                                  <p:stCondLst>
                                    <p:cond delay="2250"/>
                                  </p:stCondLst>
                                  <p:childTnLst>
                                    <p:set>
                                      <p:cBhvr>
                                        <p:cTn id="91" dur="1" fill="hold">
                                          <p:stCondLst>
                                            <p:cond delay="0"/>
                                          </p:stCondLst>
                                        </p:cTn>
                                        <p:tgtEl>
                                          <p:spTgt spid="28"/>
                                        </p:tgtEl>
                                        <p:attrNameLst>
                                          <p:attrName>style.visibility</p:attrName>
                                        </p:attrNameLst>
                                      </p:cBhvr>
                                      <p:to>
                                        <p:strVal val="visible"/>
                                      </p:to>
                                    </p:set>
                                    <p:animEffect transition="in" filter="wipe(right)">
                                      <p:cBhvr>
                                        <p:cTn id="92" dur="850"/>
                                        <p:tgtEl>
                                          <p:spTgt spid="28"/>
                                        </p:tgtEl>
                                      </p:cBhvr>
                                    </p:animEffect>
                                  </p:childTnLst>
                                </p:cTn>
                              </p:par>
                              <p:par>
                                <p:cTn id="93" presetID="22" presetClass="entr" presetSubtype="2" fill="hold" grpId="0" nodeType="withEffect">
                                  <p:stCondLst>
                                    <p:cond delay="2250"/>
                                  </p:stCondLst>
                                  <p:childTnLst>
                                    <p:set>
                                      <p:cBhvr>
                                        <p:cTn id="94" dur="1" fill="hold">
                                          <p:stCondLst>
                                            <p:cond delay="0"/>
                                          </p:stCondLst>
                                        </p:cTn>
                                        <p:tgtEl>
                                          <p:spTgt spid="34"/>
                                        </p:tgtEl>
                                        <p:attrNameLst>
                                          <p:attrName>style.visibility</p:attrName>
                                        </p:attrNameLst>
                                      </p:cBhvr>
                                      <p:to>
                                        <p:strVal val="visible"/>
                                      </p:to>
                                    </p:set>
                                    <p:animEffect transition="in" filter="wipe(right)">
                                      <p:cBhvr>
                                        <p:cTn id="95" dur="850"/>
                                        <p:tgtEl>
                                          <p:spTgt spid="34"/>
                                        </p:tgtEl>
                                      </p:cBhvr>
                                    </p:animEffect>
                                  </p:childTnLst>
                                </p:cTn>
                              </p:par>
                              <p:par>
                                <p:cTn id="96" presetID="22" presetClass="entr" presetSubtype="8" fill="hold" grpId="0" nodeType="withEffect">
                                  <p:stCondLst>
                                    <p:cond delay="2250"/>
                                  </p:stCondLst>
                                  <p:childTnLst>
                                    <p:set>
                                      <p:cBhvr>
                                        <p:cTn id="97" dur="1" fill="hold">
                                          <p:stCondLst>
                                            <p:cond delay="0"/>
                                          </p:stCondLst>
                                        </p:cTn>
                                        <p:tgtEl>
                                          <p:spTgt spid="23"/>
                                        </p:tgtEl>
                                        <p:attrNameLst>
                                          <p:attrName>style.visibility</p:attrName>
                                        </p:attrNameLst>
                                      </p:cBhvr>
                                      <p:to>
                                        <p:strVal val="visible"/>
                                      </p:to>
                                    </p:set>
                                    <p:animEffect transition="in" filter="wipe(left)">
                                      <p:cBhvr>
                                        <p:cTn id="98" dur="850"/>
                                        <p:tgtEl>
                                          <p:spTgt spid="23"/>
                                        </p:tgtEl>
                                      </p:cBhvr>
                                    </p:animEffect>
                                  </p:childTnLst>
                                </p:cTn>
                              </p:par>
                              <p:par>
                                <p:cTn id="99" presetID="22" presetClass="entr" presetSubtype="8" fill="hold" grpId="0" nodeType="withEffect">
                                  <p:stCondLst>
                                    <p:cond delay="2250"/>
                                  </p:stCondLst>
                                  <p:childTnLst>
                                    <p:set>
                                      <p:cBhvr>
                                        <p:cTn id="100" dur="1" fill="hold">
                                          <p:stCondLst>
                                            <p:cond delay="0"/>
                                          </p:stCondLst>
                                        </p:cTn>
                                        <p:tgtEl>
                                          <p:spTgt spid="37"/>
                                        </p:tgtEl>
                                        <p:attrNameLst>
                                          <p:attrName>style.visibility</p:attrName>
                                        </p:attrNameLst>
                                      </p:cBhvr>
                                      <p:to>
                                        <p:strVal val="visible"/>
                                      </p:to>
                                    </p:set>
                                    <p:animEffect transition="in" filter="wipe(left)">
                                      <p:cBhvr>
                                        <p:cTn id="101" dur="8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9" grpId="0"/>
      <p:bldP spid="10" grpId="0"/>
      <p:bldP spid="14" grpId="0" animBg="1"/>
      <p:bldP spid="15" grpId="0"/>
      <p:bldP spid="16" grpId="0" animBg="1"/>
      <p:bldP spid="17" grpId="0"/>
      <p:bldP spid="19" grpId="0" animBg="1"/>
      <p:bldP spid="20" grpId="0" animBg="1"/>
      <p:bldP spid="25" grpId="0" animBg="1"/>
      <p:bldP spid="28" grpId="0"/>
      <p:bldP spid="32" grpId="0" animBg="1"/>
      <p:bldP spid="33" grpId="0" animBg="1"/>
      <p:bldP spid="34" grpId="0"/>
      <p:bldP spid="35" grpId="0"/>
      <p:bldP spid="36" grpId="0"/>
      <p:bldP spid="23"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24317" y="1294999"/>
            <a:ext cx="2216127" cy="809493"/>
            <a:chOff x="1768673" y="1716257"/>
            <a:chExt cx="2724752" cy="998806"/>
          </a:xfrm>
        </p:grpSpPr>
        <p:grpSp>
          <p:nvGrpSpPr>
            <p:cNvPr id="3" name="组合 2"/>
            <p:cNvGrpSpPr/>
            <p:nvPr/>
          </p:nvGrpSpPr>
          <p:grpSpPr>
            <a:xfrm>
              <a:off x="1768673" y="1716257"/>
              <a:ext cx="2724752" cy="998806"/>
              <a:chOff x="2208627" y="2757268"/>
              <a:chExt cx="2098475" cy="769233"/>
            </a:xfrm>
          </p:grpSpPr>
          <p:sp>
            <p:nvSpPr>
              <p:cNvPr id="5" name="任意多边形 4"/>
              <p:cNvSpPr/>
              <p:nvPr/>
            </p:nvSpPr>
            <p:spPr>
              <a:xfrm rot="428685">
                <a:off x="2267286" y="2880533"/>
                <a:ext cx="2039816" cy="645968"/>
              </a:xfrm>
              <a:custGeom>
                <a:avLst/>
                <a:gdLst>
                  <a:gd name="connsiteX0" fmla="*/ 1948193 w 2039816"/>
                  <a:gd name="connsiteY0" fmla="*/ 0 h 645968"/>
                  <a:gd name="connsiteX1" fmla="*/ 2039816 w 2039816"/>
                  <a:gd name="connsiteY1" fmla="*/ 0 h 645968"/>
                  <a:gd name="connsiteX2" fmla="*/ 2039816 w 2039816"/>
                  <a:gd name="connsiteY2" fmla="*/ 645968 h 645968"/>
                  <a:gd name="connsiteX3" fmla="*/ 0 w 2039816"/>
                  <a:gd name="connsiteY3" fmla="*/ 645968 h 645968"/>
                  <a:gd name="connsiteX4" fmla="*/ 0 w 2039816"/>
                  <a:gd name="connsiteY4" fmla="*/ 636726 h 645968"/>
                  <a:gd name="connsiteX5" fmla="*/ 1996635 w 2039816"/>
                  <a:gd name="connsiteY5" fmla="*/ 386448 h 645968"/>
                  <a:gd name="connsiteX6" fmla="*/ 0 w 2039816"/>
                  <a:gd name="connsiteY6" fmla="*/ 0 h 645968"/>
                  <a:gd name="connsiteX7" fmla="*/ 8681 w 2039816"/>
                  <a:gd name="connsiteY7" fmla="*/ 0 h 645968"/>
                  <a:gd name="connsiteX8" fmla="*/ 0 w 2039816"/>
                  <a:gd name="connsiteY8" fmla="*/ 1088 h 64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9816" h="645968">
                    <a:moveTo>
                      <a:pt x="1948193" y="0"/>
                    </a:moveTo>
                    <a:lnTo>
                      <a:pt x="2039816" y="0"/>
                    </a:lnTo>
                    <a:lnTo>
                      <a:pt x="2039816" y="645968"/>
                    </a:lnTo>
                    <a:lnTo>
                      <a:pt x="0" y="645968"/>
                    </a:lnTo>
                    <a:lnTo>
                      <a:pt x="0" y="636726"/>
                    </a:lnTo>
                    <a:lnTo>
                      <a:pt x="1996635" y="386448"/>
                    </a:lnTo>
                    <a:close/>
                    <a:moveTo>
                      <a:pt x="0" y="0"/>
                    </a:moveTo>
                    <a:lnTo>
                      <a:pt x="8681" y="0"/>
                    </a:lnTo>
                    <a:lnTo>
                      <a:pt x="0" y="10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tx1">
                      <a:lumMod val="75000"/>
                      <a:lumOff val="25000"/>
                    </a:schemeClr>
                  </a:solidFill>
                </a:endParaRPr>
              </a:p>
            </p:txBody>
          </p:sp>
          <p:sp>
            <p:nvSpPr>
              <p:cNvPr id="6" name="矩形 5"/>
              <p:cNvSpPr/>
              <p:nvPr/>
            </p:nvSpPr>
            <p:spPr>
              <a:xfrm>
                <a:off x="2208627" y="2757268"/>
                <a:ext cx="2039816" cy="63070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sp>
          <p:nvSpPr>
            <p:cNvPr id="4" name="矩形 3"/>
            <p:cNvSpPr/>
            <p:nvPr/>
          </p:nvSpPr>
          <p:spPr>
            <a:xfrm>
              <a:off x="2061273" y="1951992"/>
              <a:ext cx="983878" cy="341780"/>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effectLst>
                  <a:outerShdw blurRad="50800" dist="254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324317" y="2627147"/>
            <a:ext cx="2216127" cy="809493"/>
            <a:chOff x="1768673" y="3412698"/>
            <a:chExt cx="2724752" cy="998806"/>
          </a:xfrm>
        </p:grpSpPr>
        <p:grpSp>
          <p:nvGrpSpPr>
            <p:cNvPr id="8" name="组合 20"/>
            <p:cNvGrpSpPr/>
            <p:nvPr/>
          </p:nvGrpSpPr>
          <p:grpSpPr>
            <a:xfrm>
              <a:off x="1768673" y="3412698"/>
              <a:ext cx="2724752" cy="998806"/>
              <a:chOff x="2208627" y="2757268"/>
              <a:chExt cx="2098475" cy="769233"/>
            </a:xfrm>
          </p:grpSpPr>
          <p:sp>
            <p:nvSpPr>
              <p:cNvPr id="10" name="任意多边形 9"/>
              <p:cNvSpPr/>
              <p:nvPr/>
            </p:nvSpPr>
            <p:spPr>
              <a:xfrm rot="428685">
                <a:off x="2267286" y="2880533"/>
                <a:ext cx="2039816" cy="645968"/>
              </a:xfrm>
              <a:custGeom>
                <a:avLst/>
                <a:gdLst>
                  <a:gd name="connsiteX0" fmla="*/ 1948193 w 2039816"/>
                  <a:gd name="connsiteY0" fmla="*/ 0 h 645968"/>
                  <a:gd name="connsiteX1" fmla="*/ 2039816 w 2039816"/>
                  <a:gd name="connsiteY1" fmla="*/ 0 h 645968"/>
                  <a:gd name="connsiteX2" fmla="*/ 2039816 w 2039816"/>
                  <a:gd name="connsiteY2" fmla="*/ 645968 h 645968"/>
                  <a:gd name="connsiteX3" fmla="*/ 0 w 2039816"/>
                  <a:gd name="connsiteY3" fmla="*/ 645968 h 645968"/>
                  <a:gd name="connsiteX4" fmla="*/ 0 w 2039816"/>
                  <a:gd name="connsiteY4" fmla="*/ 636726 h 645968"/>
                  <a:gd name="connsiteX5" fmla="*/ 1996635 w 2039816"/>
                  <a:gd name="connsiteY5" fmla="*/ 386448 h 645968"/>
                  <a:gd name="connsiteX6" fmla="*/ 0 w 2039816"/>
                  <a:gd name="connsiteY6" fmla="*/ 0 h 645968"/>
                  <a:gd name="connsiteX7" fmla="*/ 8681 w 2039816"/>
                  <a:gd name="connsiteY7" fmla="*/ 0 h 645968"/>
                  <a:gd name="connsiteX8" fmla="*/ 0 w 2039816"/>
                  <a:gd name="connsiteY8" fmla="*/ 1088 h 64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9816" h="645968">
                    <a:moveTo>
                      <a:pt x="1948193" y="0"/>
                    </a:moveTo>
                    <a:lnTo>
                      <a:pt x="2039816" y="0"/>
                    </a:lnTo>
                    <a:lnTo>
                      <a:pt x="2039816" y="645968"/>
                    </a:lnTo>
                    <a:lnTo>
                      <a:pt x="0" y="645968"/>
                    </a:lnTo>
                    <a:lnTo>
                      <a:pt x="0" y="636726"/>
                    </a:lnTo>
                    <a:lnTo>
                      <a:pt x="1996635" y="386448"/>
                    </a:lnTo>
                    <a:close/>
                    <a:moveTo>
                      <a:pt x="0" y="0"/>
                    </a:moveTo>
                    <a:lnTo>
                      <a:pt x="8681" y="0"/>
                    </a:lnTo>
                    <a:lnTo>
                      <a:pt x="0" y="1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208627" y="2757268"/>
                <a:ext cx="2039816" cy="63070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2061272" y="3648432"/>
              <a:ext cx="983878" cy="341780"/>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effectLst>
                  <a:outerShdw blurRad="50800" dist="254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324317" y="3851283"/>
            <a:ext cx="2216127" cy="809493"/>
            <a:chOff x="1768673" y="5107737"/>
            <a:chExt cx="2724752" cy="998806"/>
          </a:xfrm>
        </p:grpSpPr>
        <p:grpSp>
          <p:nvGrpSpPr>
            <p:cNvPr id="13" name="组合 23"/>
            <p:cNvGrpSpPr/>
            <p:nvPr/>
          </p:nvGrpSpPr>
          <p:grpSpPr>
            <a:xfrm>
              <a:off x="1768673" y="5107737"/>
              <a:ext cx="2724752" cy="998806"/>
              <a:chOff x="2208627" y="2757268"/>
              <a:chExt cx="2098475" cy="769233"/>
            </a:xfrm>
          </p:grpSpPr>
          <p:sp>
            <p:nvSpPr>
              <p:cNvPr id="15" name="任意多边形 14"/>
              <p:cNvSpPr/>
              <p:nvPr/>
            </p:nvSpPr>
            <p:spPr>
              <a:xfrm rot="428685">
                <a:off x="2267286" y="2880533"/>
                <a:ext cx="2039816" cy="645968"/>
              </a:xfrm>
              <a:custGeom>
                <a:avLst/>
                <a:gdLst>
                  <a:gd name="connsiteX0" fmla="*/ 1948193 w 2039816"/>
                  <a:gd name="connsiteY0" fmla="*/ 0 h 645968"/>
                  <a:gd name="connsiteX1" fmla="*/ 2039816 w 2039816"/>
                  <a:gd name="connsiteY1" fmla="*/ 0 h 645968"/>
                  <a:gd name="connsiteX2" fmla="*/ 2039816 w 2039816"/>
                  <a:gd name="connsiteY2" fmla="*/ 645968 h 645968"/>
                  <a:gd name="connsiteX3" fmla="*/ 0 w 2039816"/>
                  <a:gd name="connsiteY3" fmla="*/ 645968 h 645968"/>
                  <a:gd name="connsiteX4" fmla="*/ 0 w 2039816"/>
                  <a:gd name="connsiteY4" fmla="*/ 636726 h 645968"/>
                  <a:gd name="connsiteX5" fmla="*/ 1996635 w 2039816"/>
                  <a:gd name="connsiteY5" fmla="*/ 386448 h 645968"/>
                  <a:gd name="connsiteX6" fmla="*/ 0 w 2039816"/>
                  <a:gd name="connsiteY6" fmla="*/ 0 h 645968"/>
                  <a:gd name="connsiteX7" fmla="*/ 8681 w 2039816"/>
                  <a:gd name="connsiteY7" fmla="*/ 0 h 645968"/>
                  <a:gd name="connsiteX8" fmla="*/ 0 w 2039816"/>
                  <a:gd name="connsiteY8" fmla="*/ 1088 h 64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9816" h="645968">
                    <a:moveTo>
                      <a:pt x="1948193" y="0"/>
                    </a:moveTo>
                    <a:lnTo>
                      <a:pt x="2039816" y="0"/>
                    </a:lnTo>
                    <a:lnTo>
                      <a:pt x="2039816" y="645968"/>
                    </a:lnTo>
                    <a:lnTo>
                      <a:pt x="0" y="645968"/>
                    </a:lnTo>
                    <a:lnTo>
                      <a:pt x="0" y="636726"/>
                    </a:lnTo>
                    <a:lnTo>
                      <a:pt x="1996635" y="386448"/>
                    </a:lnTo>
                    <a:close/>
                    <a:moveTo>
                      <a:pt x="0" y="0"/>
                    </a:moveTo>
                    <a:lnTo>
                      <a:pt x="8681" y="0"/>
                    </a:lnTo>
                    <a:lnTo>
                      <a:pt x="0" y="108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tx1">
                      <a:lumMod val="75000"/>
                      <a:lumOff val="25000"/>
                    </a:schemeClr>
                  </a:solidFill>
                </a:endParaRPr>
              </a:p>
            </p:txBody>
          </p:sp>
          <p:sp>
            <p:nvSpPr>
              <p:cNvPr id="16" name="矩形 15"/>
              <p:cNvSpPr/>
              <p:nvPr/>
            </p:nvSpPr>
            <p:spPr>
              <a:xfrm>
                <a:off x="2208627" y="2757268"/>
                <a:ext cx="2039816" cy="63070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sp>
          <p:nvSpPr>
            <p:cNvPr id="14" name="矩形 13"/>
            <p:cNvSpPr/>
            <p:nvPr/>
          </p:nvSpPr>
          <p:spPr>
            <a:xfrm>
              <a:off x="2039444" y="5343468"/>
              <a:ext cx="983878" cy="341780"/>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effectLst>
                  <a:outerShdw blurRad="50800" dist="254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sp>
        <p:nvSpPr>
          <p:cNvPr id="17" name="矩形 16"/>
          <p:cNvSpPr/>
          <p:nvPr/>
        </p:nvSpPr>
        <p:spPr>
          <a:xfrm>
            <a:off x="3891556" y="1456420"/>
            <a:ext cx="909028" cy="400110"/>
          </a:xfrm>
          <a:prstGeom prst="rect">
            <a:avLst/>
          </a:prstGeom>
        </p:spPr>
        <p:txBody>
          <a:bodyPr wrap="square">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2000" dirty="0">
              <a:solidFill>
                <a:schemeClr val="tx1">
                  <a:lumMod val="75000"/>
                  <a:lumOff val="25000"/>
                </a:schemeClr>
              </a:solidFill>
              <a:effectLst>
                <a:outerShdw blurRad="50800" dist="254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8" name="矩形 17"/>
          <p:cNvSpPr/>
          <p:nvPr/>
        </p:nvSpPr>
        <p:spPr>
          <a:xfrm>
            <a:off x="3876971" y="2752564"/>
            <a:ext cx="1031625" cy="400110"/>
          </a:xfrm>
          <a:prstGeom prst="rect">
            <a:avLst/>
          </a:prstGeom>
        </p:spPr>
        <p:txBody>
          <a:bodyPr wrap="square">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2000" dirty="0">
              <a:solidFill>
                <a:schemeClr val="tx1">
                  <a:lumMod val="75000"/>
                  <a:lumOff val="25000"/>
                </a:schemeClr>
              </a:solidFill>
              <a:effectLst>
                <a:outerShdw blurRad="50800" dist="254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9" name="矩形 18"/>
          <p:cNvSpPr/>
          <p:nvPr/>
        </p:nvSpPr>
        <p:spPr>
          <a:xfrm>
            <a:off x="3876971" y="3972634"/>
            <a:ext cx="887609" cy="400110"/>
          </a:xfrm>
          <a:prstGeom prst="rect">
            <a:avLst/>
          </a:prstGeom>
        </p:spPr>
        <p:txBody>
          <a:bodyPr wrap="square">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2000" dirty="0">
              <a:solidFill>
                <a:schemeClr val="tx1">
                  <a:lumMod val="75000"/>
                  <a:lumOff val="25000"/>
                </a:schemeClr>
              </a:solidFill>
              <a:effectLst>
                <a:outerShdw blurRad="50800" dist="254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20" name="文本框 34"/>
          <p:cNvSpPr txBox="1"/>
          <p:nvPr/>
        </p:nvSpPr>
        <p:spPr>
          <a:xfrm>
            <a:off x="4872592" y="1261879"/>
            <a:ext cx="2903764" cy="892552"/>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35"/>
          <p:cNvSpPr txBox="1"/>
          <p:nvPr/>
        </p:nvSpPr>
        <p:spPr>
          <a:xfrm>
            <a:off x="4872592" y="2644552"/>
            <a:ext cx="2903764" cy="892552"/>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36"/>
          <p:cNvSpPr txBox="1"/>
          <p:nvPr/>
        </p:nvSpPr>
        <p:spPr>
          <a:xfrm>
            <a:off x="4872592" y="3904692"/>
            <a:ext cx="2903764" cy="892552"/>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p14:window dir="vert"/>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2000"/>
                            </p:stCondLst>
                            <p:childTnLst>
                              <p:par>
                                <p:cTn id="22" presetID="9"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dissolve">
                                      <p:cBhvr>
                                        <p:cTn id="24" dur="500"/>
                                        <p:tgtEl>
                                          <p:spTgt spid="18"/>
                                        </p:tgtEl>
                                      </p:cBhvr>
                                    </p:animEffect>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500"/>
                            </p:stCondLst>
                            <p:childTnLst>
                              <p:par>
                                <p:cTn id="35" presetID="9"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dissolve">
                                      <p:cBhvr>
                                        <p:cTn id="37" dur="500"/>
                                        <p:tgtEl>
                                          <p:spTgt spid="1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1+#ppt_w/2"/>
                                          </p:val>
                                        </p:tav>
                                        <p:tav tm="100000">
                                          <p:val>
                                            <p:strVal val="#ppt_x"/>
                                          </p:val>
                                        </p:tav>
                                      </p:tavLst>
                                    </p:anim>
                                    <p:anim calcmode="lin" valueType="num">
                                      <p:cBhvr additive="base">
                                        <p:cTn id="4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194033" y="1835656"/>
            <a:ext cx="811205" cy="308916"/>
            <a:chOff x="4411111" y="2446785"/>
            <a:chExt cx="1081606" cy="411761"/>
          </a:xfrm>
          <a:solidFill>
            <a:schemeClr val="accent1"/>
          </a:solidFill>
        </p:grpSpPr>
        <p:sp>
          <p:nvSpPr>
            <p:cNvPr id="4" name="MH_Other_1"/>
            <p:cNvSpPr/>
            <p:nvPr>
              <p:custDataLst>
                <p:tags r:id="rId1"/>
              </p:custDataLst>
            </p:nvPr>
          </p:nvSpPr>
          <p:spPr>
            <a:xfrm>
              <a:off x="4411111" y="2446785"/>
              <a:ext cx="1081606" cy="411761"/>
            </a:xfrm>
            <a:prstGeom prst="ellipse">
              <a:avLst/>
            </a:prstGeom>
            <a:grp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defRPr/>
              </a:pPr>
              <a:endParaRPr lang="zh-CN" altLang="en-US" sz="1100" dirty="0">
                <a:solidFill>
                  <a:schemeClr val="tx1"/>
                </a:solidFill>
              </a:endParaRPr>
            </a:p>
          </p:txBody>
        </p:sp>
        <p:sp>
          <p:nvSpPr>
            <p:cNvPr id="5" name="MH_Other_3"/>
            <p:cNvSpPr/>
            <p:nvPr>
              <p:custDataLst>
                <p:tags r:id="rId2"/>
              </p:custDataLst>
            </p:nvPr>
          </p:nvSpPr>
          <p:spPr>
            <a:xfrm>
              <a:off x="4819353" y="2616886"/>
              <a:ext cx="265123" cy="62174"/>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6" name="MH_Other_4"/>
            <p:cNvSpPr/>
            <p:nvPr>
              <p:custDataLst>
                <p:tags r:id="rId3"/>
              </p:custDataLst>
            </p:nvPr>
          </p:nvSpPr>
          <p:spPr>
            <a:xfrm>
              <a:off x="4791198" y="2609847"/>
              <a:ext cx="321432" cy="7625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grpSp>
      <p:grpSp>
        <p:nvGrpSpPr>
          <p:cNvPr id="3" name="组合 6"/>
          <p:cNvGrpSpPr/>
          <p:nvPr/>
        </p:nvGrpSpPr>
        <p:grpSpPr>
          <a:xfrm>
            <a:off x="3291695" y="1060286"/>
            <a:ext cx="615882" cy="775370"/>
            <a:chOff x="4541326" y="1413278"/>
            <a:chExt cx="821176" cy="1033507"/>
          </a:xfrm>
        </p:grpSpPr>
        <p:sp>
          <p:nvSpPr>
            <p:cNvPr id="8" name="MH_Other_2"/>
            <p:cNvSpPr/>
            <p:nvPr>
              <p:custDataLst>
                <p:tags r:id="rId4"/>
              </p:custDataLst>
            </p:nvPr>
          </p:nvSpPr>
          <p:spPr>
            <a:xfrm rot="8100000">
              <a:off x="4541326" y="1413278"/>
              <a:ext cx="821176" cy="821175"/>
            </a:xfrm>
            <a:prstGeom prst="teardrop">
              <a:avLst>
                <a:gd name="adj" fmla="val 1244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chemeClr val="tx1"/>
                </a:solidFill>
              </a:endParaRPr>
            </a:p>
          </p:txBody>
        </p:sp>
        <p:sp>
          <p:nvSpPr>
            <p:cNvPr id="9" name="MH_Other_5"/>
            <p:cNvSpPr/>
            <p:nvPr>
              <p:custDataLst>
                <p:tags r:id="rId5"/>
              </p:custDataLst>
            </p:nvPr>
          </p:nvSpPr>
          <p:spPr>
            <a:xfrm rot="10800000">
              <a:off x="4865104" y="2296627"/>
              <a:ext cx="173620" cy="150158"/>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10" name="KSO_Shape"/>
            <p:cNvSpPr/>
            <p:nvPr/>
          </p:nvSpPr>
          <p:spPr bwMode="auto">
            <a:xfrm>
              <a:off x="4783410" y="1596283"/>
              <a:ext cx="329220" cy="448936"/>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7" name="组合 10"/>
          <p:cNvGrpSpPr/>
          <p:nvPr/>
        </p:nvGrpSpPr>
        <p:grpSpPr>
          <a:xfrm>
            <a:off x="1334757" y="2805179"/>
            <a:ext cx="597170" cy="227409"/>
            <a:chOff x="1932076" y="3739085"/>
            <a:chExt cx="796226" cy="303118"/>
          </a:xfrm>
          <a:solidFill>
            <a:schemeClr val="accent1"/>
          </a:solidFill>
        </p:grpSpPr>
        <p:sp>
          <p:nvSpPr>
            <p:cNvPr id="12" name="MH_Other_1"/>
            <p:cNvSpPr/>
            <p:nvPr>
              <p:custDataLst>
                <p:tags r:id="rId6"/>
              </p:custDataLst>
            </p:nvPr>
          </p:nvSpPr>
          <p:spPr>
            <a:xfrm>
              <a:off x="1932076" y="3739085"/>
              <a:ext cx="796226" cy="303118"/>
            </a:xfrm>
            <a:prstGeom prst="ellipse">
              <a:avLst/>
            </a:prstGeom>
            <a:grp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defRPr/>
              </a:pPr>
              <a:endParaRPr lang="zh-CN" altLang="en-US" sz="1100" dirty="0">
                <a:solidFill>
                  <a:schemeClr val="tx1"/>
                </a:solidFill>
              </a:endParaRPr>
            </a:p>
          </p:txBody>
        </p:sp>
        <p:sp>
          <p:nvSpPr>
            <p:cNvPr id="13" name="MH_Other_3"/>
            <p:cNvSpPr/>
            <p:nvPr>
              <p:custDataLst>
                <p:tags r:id="rId7"/>
              </p:custDataLst>
            </p:nvPr>
          </p:nvSpPr>
          <p:spPr>
            <a:xfrm>
              <a:off x="2232604" y="3864305"/>
              <a:ext cx="195170" cy="457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14" name="MH_Other_4"/>
            <p:cNvSpPr/>
            <p:nvPr>
              <p:custDataLst>
                <p:tags r:id="rId8"/>
              </p:custDataLst>
            </p:nvPr>
          </p:nvSpPr>
          <p:spPr>
            <a:xfrm>
              <a:off x="2209012" y="3859123"/>
              <a:ext cx="236622" cy="561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grpSp>
      <p:grpSp>
        <p:nvGrpSpPr>
          <p:cNvPr id="11" name="组合 14"/>
          <p:cNvGrpSpPr/>
          <p:nvPr/>
        </p:nvGrpSpPr>
        <p:grpSpPr>
          <a:xfrm>
            <a:off x="1406650" y="2234390"/>
            <a:ext cx="453383" cy="570790"/>
            <a:chOff x="2027934" y="2978267"/>
            <a:chExt cx="604510" cy="760818"/>
          </a:xfrm>
        </p:grpSpPr>
        <p:sp>
          <p:nvSpPr>
            <p:cNvPr id="16" name="MH_Other_2"/>
            <p:cNvSpPr/>
            <p:nvPr>
              <p:custDataLst>
                <p:tags r:id="rId9"/>
              </p:custDataLst>
            </p:nvPr>
          </p:nvSpPr>
          <p:spPr>
            <a:xfrm rot="8100000">
              <a:off x="2027934" y="2978267"/>
              <a:ext cx="604510" cy="604509"/>
            </a:xfrm>
            <a:prstGeom prst="teardrop">
              <a:avLst>
                <a:gd name="adj" fmla="val 1244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chemeClr val="tx1"/>
                </a:solidFill>
              </a:endParaRPr>
            </a:p>
          </p:txBody>
        </p:sp>
        <p:sp>
          <p:nvSpPr>
            <p:cNvPr id="17" name="MH_Other_5"/>
            <p:cNvSpPr/>
            <p:nvPr>
              <p:custDataLst>
                <p:tags r:id="rId10"/>
              </p:custDataLst>
            </p:nvPr>
          </p:nvSpPr>
          <p:spPr>
            <a:xfrm rot="10800000">
              <a:off x="2266283" y="3628546"/>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18" name="KSO_Shape"/>
            <p:cNvSpPr/>
            <p:nvPr/>
          </p:nvSpPr>
          <p:spPr bwMode="auto">
            <a:xfrm>
              <a:off x="2206145" y="3112986"/>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5" name="组合 18"/>
          <p:cNvGrpSpPr/>
          <p:nvPr/>
        </p:nvGrpSpPr>
        <p:grpSpPr>
          <a:xfrm>
            <a:off x="5592433" y="3277491"/>
            <a:ext cx="597170" cy="227409"/>
            <a:chOff x="7608977" y="4368639"/>
            <a:chExt cx="796226" cy="303118"/>
          </a:xfrm>
          <a:solidFill>
            <a:schemeClr val="accent3"/>
          </a:solidFill>
        </p:grpSpPr>
        <p:sp>
          <p:nvSpPr>
            <p:cNvPr id="20" name="MH_Other_1"/>
            <p:cNvSpPr/>
            <p:nvPr>
              <p:custDataLst>
                <p:tags r:id="rId11"/>
              </p:custDataLst>
            </p:nvPr>
          </p:nvSpPr>
          <p:spPr>
            <a:xfrm>
              <a:off x="7608977" y="4368639"/>
              <a:ext cx="796226" cy="303118"/>
            </a:xfrm>
            <a:prstGeom prst="ellipse">
              <a:avLst/>
            </a:prstGeom>
            <a:grp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defRPr/>
              </a:pPr>
              <a:endParaRPr lang="zh-CN" altLang="en-US" sz="1100" dirty="0">
                <a:solidFill>
                  <a:schemeClr val="tx1"/>
                </a:solidFill>
              </a:endParaRPr>
            </a:p>
          </p:txBody>
        </p:sp>
        <p:sp>
          <p:nvSpPr>
            <p:cNvPr id="21" name="MH_Other_3"/>
            <p:cNvSpPr/>
            <p:nvPr>
              <p:custDataLst>
                <p:tags r:id="rId12"/>
              </p:custDataLst>
            </p:nvPr>
          </p:nvSpPr>
          <p:spPr>
            <a:xfrm>
              <a:off x="7909505" y="4493859"/>
              <a:ext cx="195170" cy="4577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22" name="MH_Other_4"/>
            <p:cNvSpPr/>
            <p:nvPr>
              <p:custDataLst>
                <p:tags r:id="rId13"/>
              </p:custDataLst>
            </p:nvPr>
          </p:nvSpPr>
          <p:spPr>
            <a:xfrm>
              <a:off x="7885913" y="4488677"/>
              <a:ext cx="236622" cy="56133"/>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grpSp>
      <p:grpSp>
        <p:nvGrpSpPr>
          <p:cNvPr id="19" name="组合 22"/>
          <p:cNvGrpSpPr/>
          <p:nvPr/>
        </p:nvGrpSpPr>
        <p:grpSpPr>
          <a:xfrm>
            <a:off x="5664326" y="2706701"/>
            <a:ext cx="453383" cy="570790"/>
            <a:chOff x="7704835" y="3607821"/>
            <a:chExt cx="604510" cy="760818"/>
          </a:xfrm>
        </p:grpSpPr>
        <p:sp>
          <p:nvSpPr>
            <p:cNvPr id="24" name="MH_Other_2"/>
            <p:cNvSpPr/>
            <p:nvPr>
              <p:custDataLst>
                <p:tags r:id="rId14"/>
              </p:custDataLst>
            </p:nvPr>
          </p:nvSpPr>
          <p:spPr>
            <a:xfrm rot="8100000">
              <a:off x="7704835" y="3607821"/>
              <a:ext cx="604510" cy="604509"/>
            </a:xfrm>
            <a:prstGeom prst="teardrop">
              <a:avLst>
                <a:gd name="adj" fmla="val 1244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chemeClr val="tx1"/>
                </a:solidFill>
              </a:endParaRPr>
            </a:p>
          </p:txBody>
        </p:sp>
        <p:sp>
          <p:nvSpPr>
            <p:cNvPr id="25" name="MH_Other_5"/>
            <p:cNvSpPr/>
            <p:nvPr>
              <p:custDataLst>
                <p:tags r:id="rId15"/>
              </p:custDataLst>
            </p:nvPr>
          </p:nvSpPr>
          <p:spPr>
            <a:xfrm rot="10800000">
              <a:off x="7943184" y="4258100"/>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26" name="KSO_Shape"/>
            <p:cNvSpPr/>
            <p:nvPr/>
          </p:nvSpPr>
          <p:spPr bwMode="auto">
            <a:xfrm>
              <a:off x="7883046" y="3742540"/>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23" name="组合 26"/>
          <p:cNvGrpSpPr/>
          <p:nvPr/>
        </p:nvGrpSpPr>
        <p:grpSpPr>
          <a:xfrm>
            <a:off x="6528604" y="1831031"/>
            <a:ext cx="597170" cy="227409"/>
            <a:chOff x="8857205" y="2623503"/>
            <a:chExt cx="796226" cy="303118"/>
          </a:xfrm>
          <a:solidFill>
            <a:schemeClr val="accent4"/>
          </a:solidFill>
        </p:grpSpPr>
        <p:sp>
          <p:nvSpPr>
            <p:cNvPr id="28" name="MH_Other_1"/>
            <p:cNvSpPr/>
            <p:nvPr>
              <p:custDataLst>
                <p:tags r:id="rId16"/>
              </p:custDataLst>
            </p:nvPr>
          </p:nvSpPr>
          <p:spPr>
            <a:xfrm>
              <a:off x="8857205" y="2623503"/>
              <a:ext cx="796226" cy="303118"/>
            </a:xfrm>
            <a:prstGeom prst="ellipse">
              <a:avLst/>
            </a:prstGeom>
            <a:grp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defRPr/>
              </a:pPr>
              <a:endParaRPr lang="zh-CN" altLang="en-US" sz="1100" dirty="0">
                <a:solidFill>
                  <a:schemeClr val="tx1"/>
                </a:solidFill>
              </a:endParaRPr>
            </a:p>
          </p:txBody>
        </p:sp>
        <p:sp>
          <p:nvSpPr>
            <p:cNvPr id="29" name="MH_Other_3"/>
            <p:cNvSpPr/>
            <p:nvPr>
              <p:custDataLst>
                <p:tags r:id="rId17"/>
              </p:custDataLst>
            </p:nvPr>
          </p:nvSpPr>
          <p:spPr>
            <a:xfrm>
              <a:off x="9157733" y="2748723"/>
              <a:ext cx="195170" cy="45770"/>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30" name="MH_Other_4"/>
            <p:cNvSpPr/>
            <p:nvPr>
              <p:custDataLst>
                <p:tags r:id="rId18"/>
              </p:custDataLst>
            </p:nvPr>
          </p:nvSpPr>
          <p:spPr>
            <a:xfrm>
              <a:off x="9134141" y="2743541"/>
              <a:ext cx="236622" cy="56133"/>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grpSp>
      <p:grpSp>
        <p:nvGrpSpPr>
          <p:cNvPr id="27" name="组合 30"/>
          <p:cNvGrpSpPr/>
          <p:nvPr/>
        </p:nvGrpSpPr>
        <p:grpSpPr>
          <a:xfrm>
            <a:off x="6600497" y="1260241"/>
            <a:ext cx="453383" cy="570790"/>
            <a:chOff x="8953063" y="1862685"/>
            <a:chExt cx="604510" cy="760818"/>
          </a:xfrm>
        </p:grpSpPr>
        <p:sp>
          <p:nvSpPr>
            <p:cNvPr id="32" name="MH_Other_2"/>
            <p:cNvSpPr/>
            <p:nvPr>
              <p:custDataLst>
                <p:tags r:id="rId19"/>
              </p:custDataLst>
            </p:nvPr>
          </p:nvSpPr>
          <p:spPr>
            <a:xfrm rot="8100000">
              <a:off x="8953063" y="1862685"/>
              <a:ext cx="604510" cy="604509"/>
            </a:xfrm>
            <a:prstGeom prst="teardrop">
              <a:avLst>
                <a:gd name="adj" fmla="val 1244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chemeClr val="tx1"/>
                </a:solidFill>
              </a:endParaRPr>
            </a:p>
          </p:txBody>
        </p:sp>
        <p:sp>
          <p:nvSpPr>
            <p:cNvPr id="33" name="MH_Other_5"/>
            <p:cNvSpPr/>
            <p:nvPr>
              <p:custDataLst>
                <p:tags r:id="rId20"/>
              </p:custDataLst>
            </p:nvPr>
          </p:nvSpPr>
          <p:spPr>
            <a:xfrm rot="10800000">
              <a:off x="9191412" y="2512964"/>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34" name="KSO_Shape"/>
            <p:cNvSpPr/>
            <p:nvPr/>
          </p:nvSpPr>
          <p:spPr bwMode="auto">
            <a:xfrm>
              <a:off x="9131274" y="1997404"/>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31" name="组合 34"/>
          <p:cNvGrpSpPr/>
          <p:nvPr/>
        </p:nvGrpSpPr>
        <p:grpSpPr>
          <a:xfrm>
            <a:off x="4081140" y="1287434"/>
            <a:ext cx="1926583" cy="922574"/>
            <a:chOff x="5476354" y="1807488"/>
            <a:chExt cx="2326867" cy="1229719"/>
          </a:xfrm>
        </p:grpSpPr>
        <p:sp>
          <p:nvSpPr>
            <p:cNvPr id="36" name="TextBox 34"/>
            <p:cNvSpPr txBox="1"/>
            <p:nvPr/>
          </p:nvSpPr>
          <p:spPr>
            <a:xfrm>
              <a:off x="5476354" y="1807488"/>
              <a:ext cx="1785894"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7" name="矩形 36"/>
            <p:cNvSpPr/>
            <p:nvPr/>
          </p:nvSpPr>
          <p:spPr>
            <a:xfrm>
              <a:off x="5476355" y="2083393"/>
              <a:ext cx="2326866" cy="953814"/>
            </a:xfrm>
            <a:prstGeom prst="rect">
              <a:avLst/>
            </a:prstGeom>
            <a:noFill/>
          </p:spPr>
          <p:txBody>
            <a:bodyPr wrap="square" rtlCol="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5" name="组合 37"/>
          <p:cNvGrpSpPr/>
          <p:nvPr/>
        </p:nvGrpSpPr>
        <p:grpSpPr>
          <a:xfrm>
            <a:off x="817446" y="3195645"/>
            <a:ext cx="1926583" cy="923836"/>
            <a:chOff x="1242330" y="4259547"/>
            <a:chExt cx="2326866" cy="1231402"/>
          </a:xfrm>
        </p:grpSpPr>
        <p:sp>
          <p:nvSpPr>
            <p:cNvPr id="39" name="TextBox 34"/>
            <p:cNvSpPr txBox="1"/>
            <p:nvPr/>
          </p:nvSpPr>
          <p:spPr>
            <a:xfrm>
              <a:off x="1436617" y="4259547"/>
              <a:ext cx="1785894"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0" name="矩形 39"/>
            <p:cNvSpPr/>
            <p:nvPr/>
          </p:nvSpPr>
          <p:spPr>
            <a:xfrm>
              <a:off x="1242330" y="4537135"/>
              <a:ext cx="2326866" cy="953814"/>
            </a:xfrm>
            <a:prstGeom prst="rect">
              <a:avLst/>
            </a:prstGeom>
            <a:noFill/>
          </p:spPr>
          <p:txBody>
            <a:bodyPr wrap="square" rtlCol="0">
              <a:spAutoFit/>
            </a:bodyPr>
            <a:lstStyle/>
            <a:p>
              <a:pPr algn="ct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8" name="组合 40"/>
          <p:cNvGrpSpPr/>
          <p:nvPr/>
        </p:nvGrpSpPr>
        <p:grpSpPr>
          <a:xfrm>
            <a:off x="5339031" y="3699700"/>
            <a:ext cx="1926583" cy="934324"/>
            <a:chOff x="7271110" y="4931414"/>
            <a:chExt cx="2326866" cy="1245381"/>
          </a:xfrm>
        </p:grpSpPr>
        <p:sp>
          <p:nvSpPr>
            <p:cNvPr id="42" name="TextBox 34"/>
            <p:cNvSpPr txBox="1"/>
            <p:nvPr/>
          </p:nvSpPr>
          <p:spPr>
            <a:xfrm>
              <a:off x="7465397" y="4931414"/>
              <a:ext cx="1785894"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3" name="矩形 42"/>
            <p:cNvSpPr/>
            <p:nvPr/>
          </p:nvSpPr>
          <p:spPr>
            <a:xfrm>
              <a:off x="7271110" y="5222982"/>
              <a:ext cx="2326866" cy="953813"/>
            </a:xfrm>
            <a:prstGeom prst="rect">
              <a:avLst/>
            </a:prstGeom>
            <a:noFill/>
          </p:spPr>
          <p:txBody>
            <a:bodyPr wrap="square" rtlCol="0">
              <a:spAutoFit/>
            </a:bodyPr>
            <a:lstStyle/>
            <a:p>
              <a:pPr algn="ct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 name="组合 43"/>
          <p:cNvGrpSpPr/>
          <p:nvPr/>
        </p:nvGrpSpPr>
        <p:grpSpPr>
          <a:xfrm>
            <a:off x="6605856" y="2248507"/>
            <a:ext cx="1926583" cy="928578"/>
            <a:chOff x="8960210" y="3179970"/>
            <a:chExt cx="2326866" cy="1237723"/>
          </a:xfrm>
        </p:grpSpPr>
        <p:sp>
          <p:nvSpPr>
            <p:cNvPr id="45" name="TextBox 34"/>
            <p:cNvSpPr txBox="1"/>
            <p:nvPr/>
          </p:nvSpPr>
          <p:spPr>
            <a:xfrm>
              <a:off x="9154497" y="3179970"/>
              <a:ext cx="1785894"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45"/>
            <p:cNvSpPr/>
            <p:nvPr/>
          </p:nvSpPr>
          <p:spPr>
            <a:xfrm>
              <a:off x="8960210" y="3463879"/>
              <a:ext cx="2326866" cy="953814"/>
            </a:xfrm>
            <a:prstGeom prst="rect">
              <a:avLst/>
            </a:prstGeom>
            <a:noFill/>
          </p:spPr>
          <p:txBody>
            <a:bodyPr wrap="square" rtlCol="0">
              <a:spAutoFit/>
            </a:bodyPr>
            <a:lstStyle/>
            <a:p>
              <a:pPr algn="ct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47" name="直接连接符 46"/>
          <p:cNvCxnSpPr/>
          <p:nvPr/>
        </p:nvCxnSpPr>
        <p:spPr>
          <a:xfrm flipV="1">
            <a:off x="1655680" y="1963271"/>
            <a:ext cx="1943957" cy="96665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flipV="1">
            <a:off x="3599637" y="1963271"/>
            <a:ext cx="53237" cy="1611251"/>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599636" y="1957990"/>
            <a:ext cx="2351977" cy="144550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599637" y="1950488"/>
            <a:ext cx="3225403" cy="2258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44" name="组合 50"/>
          <p:cNvGrpSpPr/>
          <p:nvPr/>
        </p:nvGrpSpPr>
        <p:grpSpPr>
          <a:xfrm>
            <a:off x="3356438" y="3442353"/>
            <a:ext cx="597170" cy="227409"/>
            <a:chOff x="4627651" y="4588387"/>
            <a:chExt cx="796226" cy="303118"/>
          </a:xfrm>
          <a:solidFill>
            <a:schemeClr val="accent2"/>
          </a:solidFill>
        </p:grpSpPr>
        <p:sp>
          <p:nvSpPr>
            <p:cNvPr id="52" name="MH_Other_1"/>
            <p:cNvSpPr/>
            <p:nvPr>
              <p:custDataLst>
                <p:tags r:id="rId21"/>
              </p:custDataLst>
            </p:nvPr>
          </p:nvSpPr>
          <p:spPr>
            <a:xfrm>
              <a:off x="4627651" y="4588387"/>
              <a:ext cx="796226" cy="303118"/>
            </a:xfrm>
            <a:prstGeom prst="ellipse">
              <a:avLst/>
            </a:prstGeom>
            <a:grp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47500" lnSpcReduction="20000"/>
            </a:bodyPr>
            <a:lstStyle/>
            <a:p>
              <a:pPr algn="ctr">
                <a:defRPr/>
              </a:pPr>
              <a:endParaRPr lang="zh-CN" altLang="en-US" sz="1100" dirty="0">
                <a:solidFill>
                  <a:schemeClr val="tx1"/>
                </a:solidFill>
              </a:endParaRPr>
            </a:p>
          </p:txBody>
        </p:sp>
        <p:sp>
          <p:nvSpPr>
            <p:cNvPr id="53" name="MH_Other_3"/>
            <p:cNvSpPr/>
            <p:nvPr>
              <p:custDataLst>
                <p:tags r:id="rId22"/>
              </p:custDataLst>
            </p:nvPr>
          </p:nvSpPr>
          <p:spPr>
            <a:xfrm>
              <a:off x="4928179" y="4713607"/>
              <a:ext cx="195170" cy="4577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54" name="MH_Other_4"/>
            <p:cNvSpPr/>
            <p:nvPr>
              <p:custDataLst>
                <p:tags r:id="rId23"/>
              </p:custDataLst>
            </p:nvPr>
          </p:nvSpPr>
          <p:spPr>
            <a:xfrm>
              <a:off x="4904587" y="4708425"/>
              <a:ext cx="236622" cy="56133"/>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grpSp>
      <p:grpSp>
        <p:nvGrpSpPr>
          <p:cNvPr id="51" name="组合 54"/>
          <p:cNvGrpSpPr/>
          <p:nvPr/>
        </p:nvGrpSpPr>
        <p:grpSpPr>
          <a:xfrm>
            <a:off x="3428332" y="2871563"/>
            <a:ext cx="453383" cy="570790"/>
            <a:chOff x="4723509" y="3827569"/>
            <a:chExt cx="604510" cy="760818"/>
          </a:xfrm>
        </p:grpSpPr>
        <p:sp>
          <p:nvSpPr>
            <p:cNvPr id="56" name="MH_Other_2"/>
            <p:cNvSpPr/>
            <p:nvPr>
              <p:custDataLst>
                <p:tags r:id="rId24"/>
              </p:custDataLst>
            </p:nvPr>
          </p:nvSpPr>
          <p:spPr>
            <a:xfrm rot="8100000">
              <a:off x="4723509" y="3827569"/>
              <a:ext cx="604510" cy="604509"/>
            </a:xfrm>
            <a:prstGeom prst="teardrop">
              <a:avLst>
                <a:gd name="adj" fmla="val 1244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chemeClr val="tx1"/>
                </a:solidFill>
              </a:endParaRPr>
            </a:p>
          </p:txBody>
        </p:sp>
        <p:sp>
          <p:nvSpPr>
            <p:cNvPr id="57" name="MH_Other_5"/>
            <p:cNvSpPr/>
            <p:nvPr>
              <p:custDataLst>
                <p:tags r:id="rId25"/>
              </p:custDataLst>
            </p:nvPr>
          </p:nvSpPr>
          <p:spPr>
            <a:xfrm rot="10800000">
              <a:off x="4961858" y="4477848"/>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100" dirty="0">
                <a:solidFill>
                  <a:schemeClr val="tx1"/>
                </a:solidFill>
              </a:endParaRPr>
            </a:p>
          </p:txBody>
        </p:sp>
        <p:sp>
          <p:nvSpPr>
            <p:cNvPr id="58" name="KSO_Shape"/>
            <p:cNvSpPr/>
            <p:nvPr/>
          </p:nvSpPr>
          <p:spPr bwMode="auto">
            <a:xfrm>
              <a:off x="4901720" y="3962288"/>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55" name="组合 58"/>
          <p:cNvGrpSpPr/>
          <p:nvPr/>
        </p:nvGrpSpPr>
        <p:grpSpPr>
          <a:xfrm>
            <a:off x="2782447" y="3807712"/>
            <a:ext cx="1926583" cy="942679"/>
            <a:chOff x="3862331" y="5075383"/>
            <a:chExt cx="2326866" cy="1256517"/>
          </a:xfrm>
        </p:grpSpPr>
        <p:sp>
          <p:nvSpPr>
            <p:cNvPr id="60" name="TextBox 34"/>
            <p:cNvSpPr txBox="1"/>
            <p:nvPr/>
          </p:nvSpPr>
          <p:spPr>
            <a:xfrm>
              <a:off x="4056618" y="5075383"/>
              <a:ext cx="1785894"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1" name="矩形 60"/>
            <p:cNvSpPr/>
            <p:nvPr/>
          </p:nvSpPr>
          <p:spPr>
            <a:xfrm>
              <a:off x="3862331" y="5378087"/>
              <a:ext cx="2326866" cy="953813"/>
            </a:xfrm>
            <a:prstGeom prst="rect">
              <a:avLst/>
            </a:prstGeom>
            <a:noFill/>
          </p:spPr>
          <p:txBody>
            <a:bodyPr wrap="square" rtlCol="0">
              <a:spAutoFit/>
            </a:bodyPr>
            <a:lstStyle/>
            <a:p>
              <a:pPr algn="ct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4500"/>
                            </p:stCondLst>
                            <p:childTnLst>
                              <p:par>
                                <p:cTn id="49" presetID="22" presetClass="entr" presetSubtype="1"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500"/>
                                        <p:tgtEl>
                                          <p:spTgt spid="35"/>
                                        </p:tgtEl>
                                      </p:cBhvr>
                                    </p:animEffect>
                                  </p:childTnLst>
                                </p:cTn>
                              </p:par>
                            </p:childTnLst>
                          </p:cTn>
                        </p:par>
                        <p:par>
                          <p:cTn id="52" fill="hold">
                            <p:stCondLst>
                              <p:cond delay="5000"/>
                            </p:stCondLst>
                            <p:childTnLst>
                              <p:par>
                                <p:cTn id="53" presetID="47"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anim calcmode="lin" valueType="num">
                                      <p:cBhvr>
                                        <p:cTn id="56" dur="500" fill="hold"/>
                                        <p:tgtEl>
                                          <p:spTgt spid="51"/>
                                        </p:tgtEl>
                                        <p:attrNameLst>
                                          <p:attrName>ppt_x</p:attrName>
                                        </p:attrNameLst>
                                      </p:cBhvr>
                                      <p:tavLst>
                                        <p:tav tm="0">
                                          <p:val>
                                            <p:strVal val="#ppt_x"/>
                                          </p:val>
                                        </p:tav>
                                        <p:tav tm="100000">
                                          <p:val>
                                            <p:strVal val="#ppt_x"/>
                                          </p:val>
                                        </p:tav>
                                      </p:tavLst>
                                    </p:anim>
                                    <p:anim calcmode="lin" valueType="num">
                                      <p:cBhvr>
                                        <p:cTn id="57" dur="500" fill="hold"/>
                                        <p:tgtEl>
                                          <p:spTgt spid="51"/>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fltVal val="0"/>
                                          </p:val>
                                        </p:tav>
                                        <p:tav tm="100000">
                                          <p:val>
                                            <p:strVal val="#ppt_w"/>
                                          </p:val>
                                        </p:tav>
                                      </p:tavLst>
                                    </p:anim>
                                    <p:anim calcmode="lin" valueType="num">
                                      <p:cBhvr>
                                        <p:cTn id="62" dur="500" fill="hold"/>
                                        <p:tgtEl>
                                          <p:spTgt spid="44"/>
                                        </p:tgtEl>
                                        <p:attrNameLst>
                                          <p:attrName>ppt_h</p:attrName>
                                        </p:attrNameLst>
                                      </p:cBhvr>
                                      <p:tavLst>
                                        <p:tav tm="0">
                                          <p:val>
                                            <p:fltVal val="0"/>
                                          </p:val>
                                        </p:tav>
                                        <p:tav tm="100000">
                                          <p:val>
                                            <p:strVal val="#ppt_h"/>
                                          </p:val>
                                        </p:tav>
                                      </p:tavLst>
                                    </p:anim>
                                    <p:animEffect transition="in" filter="fade">
                                      <p:cBhvr>
                                        <p:cTn id="63" dur="500"/>
                                        <p:tgtEl>
                                          <p:spTgt spid="44"/>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up)">
                                      <p:cBhvr>
                                        <p:cTn id="67" dur="500"/>
                                        <p:tgtEl>
                                          <p:spTgt spid="55"/>
                                        </p:tgtEl>
                                      </p:cBhvr>
                                    </p:animEffect>
                                  </p:childTnLst>
                                </p:cTn>
                              </p:par>
                            </p:childTnLst>
                          </p:cTn>
                        </p:par>
                        <p:par>
                          <p:cTn id="68" fill="hold">
                            <p:stCondLst>
                              <p:cond delay="6500"/>
                            </p:stCondLst>
                            <p:childTnLst>
                              <p:par>
                                <p:cTn id="69" presetID="47"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anim calcmode="lin" valueType="num">
                                      <p:cBhvr>
                                        <p:cTn id="72" dur="500" fill="hold"/>
                                        <p:tgtEl>
                                          <p:spTgt spid="19"/>
                                        </p:tgtEl>
                                        <p:attrNameLst>
                                          <p:attrName>ppt_x</p:attrName>
                                        </p:attrNameLst>
                                      </p:cBhvr>
                                      <p:tavLst>
                                        <p:tav tm="0">
                                          <p:val>
                                            <p:strVal val="#ppt_x"/>
                                          </p:val>
                                        </p:tav>
                                        <p:tav tm="100000">
                                          <p:val>
                                            <p:strVal val="#ppt_x"/>
                                          </p:val>
                                        </p:tav>
                                      </p:tavLst>
                                    </p:anim>
                                    <p:anim calcmode="lin" valueType="num">
                                      <p:cBhvr>
                                        <p:cTn id="73" dur="500" fill="hold"/>
                                        <p:tgtEl>
                                          <p:spTgt spid="19"/>
                                        </p:tgtEl>
                                        <p:attrNameLst>
                                          <p:attrName>ppt_y</p:attrName>
                                        </p:attrNameLst>
                                      </p:cBhvr>
                                      <p:tavLst>
                                        <p:tav tm="0">
                                          <p:val>
                                            <p:strVal val="#ppt_y-.1"/>
                                          </p:val>
                                        </p:tav>
                                        <p:tav tm="100000">
                                          <p:val>
                                            <p:strVal val="#ppt_y"/>
                                          </p:val>
                                        </p:tav>
                                      </p:tavLst>
                                    </p:anim>
                                  </p:childTnLst>
                                </p:cTn>
                              </p:par>
                            </p:childTnLst>
                          </p:cTn>
                        </p:par>
                        <p:par>
                          <p:cTn id="74" fill="hold">
                            <p:stCondLst>
                              <p:cond delay="7000"/>
                            </p:stCondLst>
                            <p:childTnLst>
                              <p:par>
                                <p:cTn id="75" presetID="53" presetClass="entr" presetSubtype="16"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Effect transition="in" filter="fade">
                                      <p:cBhvr>
                                        <p:cTn id="79" dur="500"/>
                                        <p:tgtEl>
                                          <p:spTgt spid="15"/>
                                        </p:tgtEl>
                                      </p:cBhvr>
                                    </p:animEffect>
                                  </p:childTnLst>
                                </p:cTn>
                              </p:par>
                            </p:childTnLst>
                          </p:cTn>
                        </p:par>
                        <p:par>
                          <p:cTn id="80" fill="hold">
                            <p:stCondLst>
                              <p:cond delay="7500"/>
                            </p:stCondLst>
                            <p:childTnLst>
                              <p:par>
                                <p:cTn id="81" presetID="22" presetClass="entr" presetSubtype="1" fill="hold"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up)">
                                      <p:cBhvr>
                                        <p:cTn id="83" dur="500"/>
                                        <p:tgtEl>
                                          <p:spTgt spid="38"/>
                                        </p:tgtEl>
                                      </p:cBhvr>
                                    </p:animEffect>
                                  </p:childTnLst>
                                </p:cTn>
                              </p:par>
                            </p:childTnLst>
                          </p:cTn>
                        </p:par>
                        <p:par>
                          <p:cTn id="84" fill="hold">
                            <p:stCondLst>
                              <p:cond delay="8000"/>
                            </p:stCondLst>
                            <p:childTnLst>
                              <p:par>
                                <p:cTn id="85" presetID="47" presetClass="entr" presetSubtype="0"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anim calcmode="lin" valueType="num">
                                      <p:cBhvr>
                                        <p:cTn id="88" dur="500" fill="hold"/>
                                        <p:tgtEl>
                                          <p:spTgt spid="27"/>
                                        </p:tgtEl>
                                        <p:attrNameLst>
                                          <p:attrName>ppt_x</p:attrName>
                                        </p:attrNameLst>
                                      </p:cBhvr>
                                      <p:tavLst>
                                        <p:tav tm="0">
                                          <p:val>
                                            <p:strVal val="#ppt_x"/>
                                          </p:val>
                                        </p:tav>
                                        <p:tav tm="100000">
                                          <p:val>
                                            <p:strVal val="#ppt_x"/>
                                          </p:val>
                                        </p:tav>
                                      </p:tavLst>
                                    </p:anim>
                                    <p:anim calcmode="lin" valueType="num">
                                      <p:cBhvr>
                                        <p:cTn id="89" dur="500" fill="hold"/>
                                        <p:tgtEl>
                                          <p:spTgt spid="27"/>
                                        </p:tgtEl>
                                        <p:attrNameLst>
                                          <p:attrName>ppt_y</p:attrName>
                                        </p:attrNameLst>
                                      </p:cBhvr>
                                      <p:tavLst>
                                        <p:tav tm="0">
                                          <p:val>
                                            <p:strVal val="#ppt_y-.1"/>
                                          </p:val>
                                        </p:tav>
                                        <p:tav tm="100000">
                                          <p:val>
                                            <p:strVal val="#ppt_y"/>
                                          </p:val>
                                        </p:tav>
                                      </p:tavLst>
                                    </p:anim>
                                  </p:childTnLst>
                                </p:cTn>
                              </p:par>
                            </p:childTnLst>
                          </p:cTn>
                        </p:par>
                        <p:par>
                          <p:cTn id="90" fill="hold">
                            <p:stCondLst>
                              <p:cond delay="8500"/>
                            </p:stCondLst>
                            <p:childTnLst>
                              <p:par>
                                <p:cTn id="91" presetID="53" presetClass="entr" presetSubtype="16" fill="hold" nodeType="after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500" fill="hold"/>
                                        <p:tgtEl>
                                          <p:spTgt spid="23"/>
                                        </p:tgtEl>
                                        <p:attrNameLst>
                                          <p:attrName>ppt_w</p:attrName>
                                        </p:attrNameLst>
                                      </p:cBhvr>
                                      <p:tavLst>
                                        <p:tav tm="0">
                                          <p:val>
                                            <p:fltVal val="0"/>
                                          </p:val>
                                        </p:tav>
                                        <p:tav tm="100000">
                                          <p:val>
                                            <p:strVal val="#ppt_w"/>
                                          </p:val>
                                        </p:tav>
                                      </p:tavLst>
                                    </p:anim>
                                    <p:anim calcmode="lin" valueType="num">
                                      <p:cBhvr>
                                        <p:cTn id="94" dur="500" fill="hold"/>
                                        <p:tgtEl>
                                          <p:spTgt spid="23"/>
                                        </p:tgtEl>
                                        <p:attrNameLst>
                                          <p:attrName>ppt_h</p:attrName>
                                        </p:attrNameLst>
                                      </p:cBhvr>
                                      <p:tavLst>
                                        <p:tav tm="0">
                                          <p:val>
                                            <p:fltVal val="0"/>
                                          </p:val>
                                        </p:tav>
                                        <p:tav tm="100000">
                                          <p:val>
                                            <p:strVal val="#ppt_h"/>
                                          </p:val>
                                        </p:tav>
                                      </p:tavLst>
                                    </p:anim>
                                    <p:animEffect transition="in" filter="fade">
                                      <p:cBhvr>
                                        <p:cTn id="95" dur="500"/>
                                        <p:tgtEl>
                                          <p:spTgt spid="23"/>
                                        </p:tgtEl>
                                      </p:cBhvr>
                                    </p:animEffect>
                                  </p:childTnLst>
                                </p:cTn>
                              </p:par>
                            </p:childTnLst>
                          </p:cTn>
                        </p:par>
                        <p:par>
                          <p:cTn id="96" fill="hold">
                            <p:stCondLst>
                              <p:cond delay="9000"/>
                            </p:stCondLst>
                            <p:childTnLst>
                              <p:par>
                                <p:cTn id="97" presetID="22" presetClass="entr" presetSubtype="1" fill="hold" nodeType="after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wipe(up)">
                                      <p:cBhvr>
                                        <p:cTn id="9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3356953" y="3525220"/>
            <a:ext cx="2432378" cy="625194"/>
            <a:chOff x="4475937" y="4698842"/>
            <a:chExt cx="3243170" cy="833335"/>
          </a:xfrm>
          <a:solidFill>
            <a:schemeClr val="accent1"/>
          </a:solidFill>
        </p:grpSpPr>
        <p:sp>
          <p:nvSpPr>
            <p:cNvPr id="8" name="Oval 7"/>
            <p:cNvSpPr>
              <a:spLocks noChangeArrowheads="1"/>
            </p:cNvSpPr>
            <p:nvPr/>
          </p:nvSpPr>
          <p:spPr bwMode="auto">
            <a:xfrm>
              <a:off x="4475937" y="4698842"/>
              <a:ext cx="3243170" cy="833335"/>
            </a:xfrm>
            <a:prstGeom prst="ellipse">
              <a:avLst/>
            </a:prstGeom>
            <a:grpFill/>
            <a:ln>
              <a:noFill/>
            </a:ln>
          </p:spPr>
          <p:txBody>
            <a:bodyPr vert="horz" wrap="square" lIns="91440" tIns="45720" rIns="91440" bIns="45720" numCol="1" anchor="t" anchorCtr="0" compatLnSpc="1"/>
            <a:lstStyle/>
            <a:p>
              <a:endParaRPr lang="id-ID"/>
            </a:p>
          </p:txBody>
        </p:sp>
        <p:sp>
          <p:nvSpPr>
            <p:cNvPr id="9" name="Freeform 8"/>
            <p:cNvSpPr/>
            <p:nvPr/>
          </p:nvSpPr>
          <p:spPr bwMode="auto">
            <a:xfrm>
              <a:off x="4475937" y="5116237"/>
              <a:ext cx="3243170" cy="415940"/>
            </a:xfrm>
            <a:custGeom>
              <a:avLst/>
              <a:gdLst>
                <a:gd name="T0" fmla="*/ 726 w 1452"/>
                <a:gd name="T1" fmla="*/ 142 h 186"/>
                <a:gd name="T2" fmla="*/ 1452 w 1452"/>
                <a:gd name="T3" fmla="*/ 0 h 186"/>
                <a:gd name="T4" fmla="*/ 1452 w 1452"/>
                <a:gd name="T5" fmla="*/ 0 h 186"/>
                <a:gd name="T6" fmla="*/ 726 w 1452"/>
                <a:gd name="T7" fmla="*/ 186 h 186"/>
                <a:gd name="T8" fmla="*/ 0 w 1452"/>
                <a:gd name="T9" fmla="*/ 0 h 186"/>
                <a:gd name="T10" fmla="*/ 0 w 1452"/>
                <a:gd name="T11" fmla="*/ 0 h 186"/>
                <a:gd name="T12" fmla="*/ 726 w 1452"/>
                <a:gd name="T13" fmla="*/ 142 h 186"/>
              </a:gdLst>
              <a:ahLst/>
              <a:cxnLst>
                <a:cxn ang="0">
                  <a:pos x="T0" y="T1"/>
                </a:cxn>
                <a:cxn ang="0">
                  <a:pos x="T2" y="T3"/>
                </a:cxn>
                <a:cxn ang="0">
                  <a:pos x="T4" y="T5"/>
                </a:cxn>
                <a:cxn ang="0">
                  <a:pos x="T6" y="T7"/>
                </a:cxn>
                <a:cxn ang="0">
                  <a:pos x="T8" y="T9"/>
                </a:cxn>
                <a:cxn ang="0">
                  <a:pos x="T10" y="T11"/>
                </a:cxn>
                <a:cxn ang="0">
                  <a:pos x="T12" y="T13"/>
                </a:cxn>
              </a:cxnLst>
              <a:rect l="0" t="0" r="r" b="b"/>
              <a:pathLst>
                <a:path w="1452" h="186">
                  <a:moveTo>
                    <a:pt x="726" y="142"/>
                  </a:moveTo>
                  <a:cubicBezTo>
                    <a:pt x="1078" y="142"/>
                    <a:pt x="1372" y="81"/>
                    <a:pt x="1452" y="0"/>
                  </a:cubicBezTo>
                  <a:cubicBezTo>
                    <a:pt x="1452" y="0"/>
                    <a:pt x="1452" y="0"/>
                    <a:pt x="1452" y="0"/>
                  </a:cubicBezTo>
                  <a:cubicBezTo>
                    <a:pt x="1452" y="103"/>
                    <a:pt x="1127" y="186"/>
                    <a:pt x="726" y="186"/>
                  </a:cubicBezTo>
                  <a:cubicBezTo>
                    <a:pt x="325" y="186"/>
                    <a:pt x="0" y="103"/>
                    <a:pt x="0" y="0"/>
                  </a:cubicBezTo>
                  <a:cubicBezTo>
                    <a:pt x="0" y="0"/>
                    <a:pt x="0" y="0"/>
                    <a:pt x="0" y="0"/>
                  </a:cubicBezTo>
                  <a:cubicBezTo>
                    <a:pt x="79" y="81"/>
                    <a:pt x="374" y="142"/>
                    <a:pt x="726" y="142"/>
                  </a:cubicBezTo>
                  <a:close/>
                </a:path>
              </a:pathLst>
            </a:custGeom>
            <a:grpFill/>
            <a:ln>
              <a:noFill/>
            </a:ln>
          </p:spPr>
          <p:txBody>
            <a:bodyPr vert="horz" wrap="square" lIns="91440" tIns="45720" rIns="91440" bIns="45720" numCol="1" anchor="t" anchorCtr="0" compatLnSpc="1"/>
            <a:lstStyle/>
            <a:p>
              <a:endParaRPr lang="id-ID"/>
            </a:p>
          </p:txBody>
        </p:sp>
      </p:grpSp>
      <p:grpSp>
        <p:nvGrpSpPr>
          <p:cNvPr id="5" name="Group 9"/>
          <p:cNvGrpSpPr/>
          <p:nvPr/>
        </p:nvGrpSpPr>
        <p:grpSpPr>
          <a:xfrm>
            <a:off x="3128986" y="3036411"/>
            <a:ext cx="2888312" cy="732121"/>
            <a:chOff x="4171981" y="4047299"/>
            <a:chExt cx="3851083" cy="975860"/>
          </a:xfrm>
        </p:grpSpPr>
        <p:sp>
          <p:nvSpPr>
            <p:cNvPr id="11" name="Oval 9"/>
            <p:cNvSpPr>
              <a:spLocks noChangeArrowheads="1"/>
            </p:cNvSpPr>
            <p:nvPr/>
          </p:nvSpPr>
          <p:spPr bwMode="auto">
            <a:xfrm>
              <a:off x="4171981" y="4047299"/>
              <a:ext cx="3851083" cy="975860"/>
            </a:xfrm>
            <a:prstGeom prst="ellipse">
              <a:avLst/>
            </a:prstGeom>
            <a:solidFill>
              <a:schemeClr val="accent4">
                <a:alpha val="90000"/>
              </a:schemeClr>
            </a:solidFill>
            <a:ln>
              <a:noFill/>
            </a:ln>
          </p:spPr>
          <p:txBody>
            <a:bodyPr vert="horz" wrap="square" lIns="91440" tIns="45720" rIns="91440" bIns="45720" numCol="1" anchor="t" anchorCtr="0" compatLnSpc="1"/>
            <a:lstStyle/>
            <a:p>
              <a:endParaRPr lang="id-ID"/>
            </a:p>
          </p:txBody>
        </p:sp>
        <p:sp>
          <p:nvSpPr>
            <p:cNvPr id="12" name="Freeform 10"/>
            <p:cNvSpPr/>
            <p:nvPr/>
          </p:nvSpPr>
          <p:spPr bwMode="auto">
            <a:xfrm>
              <a:off x="4171981" y="4533047"/>
              <a:ext cx="3851083" cy="490112"/>
            </a:xfrm>
            <a:custGeom>
              <a:avLst/>
              <a:gdLst>
                <a:gd name="T0" fmla="*/ 862 w 1724"/>
                <a:gd name="T1" fmla="*/ 168 h 219"/>
                <a:gd name="T2" fmla="*/ 1724 w 1724"/>
                <a:gd name="T3" fmla="*/ 0 h 219"/>
                <a:gd name="T4" fmla="*/ 1724 w 1724"/>
                <a:gd name="T5" fmla="*/ 1 h 219"/>
                <a:gd name="T6" fmla="*/ 862 w 1724"/>
                <a:gd name="T7" fmla="*/ 219 h 219"/>
                <a:gd name="T8" fmla="*/ 0 w 1724"/>
                <a:gd name="T9" fmla="*/ 1 h 219"/>
                <a:gd name="T10" fmla="*/ 0 w 1724"/>
                <a:gd name="T11" fmla="*/ 0 h 219"/>
                <a:gd name="T12" fmla="*/ 862 w 1724"/>
                <a:gd name="T13" fmla="*/ 168 h 219"/>
              </a:gdLst>
              <a:ahLst/>
              <a:cxnLst>
                <a:cxn ang="0">
                  <a:pos x="T0" y="T1"/>
                </a:cxn>
                <a:cxn ang="0">
                  <a:pos x="T2" y="T3"/>
                </a:cxn>
                <a:cxn ang="0">
                  <a:pos x="T4" y="T5"/>
                </a:cxn>
                <a:cxn ang="0">
                  <a:pos x="T6" y="T7"/>
                </a:cxn>
                <a:cxn ang="0">
                  <a:pos x="T8" y="T9"/>
                </a:cxn>
                <a:cxn ang="0">
                  <a:pos x="T10" y="T11"/>
                </a:cxn>
                <a:cxn ang="0">
                  <a:pos x="T12" y="T13"/>
                </a:cxn>
              </a:cxnLst>
              <a:rect l="0" t="0" r="r" b="b"/>
              <a:pathLst>
                <a:path w="1724" h="219">
                  <a:moveTo>
                    <a:pt x="862" y="168"/>
                  </a:moveTo>
                  <a:cubicBezTo>
                    <a:pt x="1280" y="168"/>
                    <a:pt x="1630" y="96"/>
                    <a:pt x="1724" y="0"/>
                  </a:cubicBezTo>
                  <a:cubicBezTo>
                    <a:pt x="1724" y="1"/>
                    <a:pt x="1724" y="1"/>
                    <a:pt x="1724" y="1"/>
                  </a:cubicBezTo>
                  <a:cubicBezTo>
                    <a:pt x="1724" y="121"/>
                    <a:pt x="1338" y="219"/>
                    <a:pt x="862" y="219"/>
                  </a:cubicBezTo>
                  <a:cubicBezTo>
                    <a:pt x="386" y="219"/>
                    <a:pt x="0" y="121"/>
                    <a:pt x="0" y="1"/>
                  </a:cubicBezTo>
                  <a:cubicBezTo>
                    <a:pt x="0" y="1"/>
                    <a:pt x="0" y="1"/>
                    <a:pt x="0" y="0"/>
                  </a:cubicBezTo>
                  <a:cubicBezTo>
                    <a:pt x="94" y="96"/>
                    <a:pt x="444" y="168"/>
                    <a:pt x="862" y="168"/>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grpSp>
      <p:grpSp>
        <p:nvGrpSpPr>
          <p:cNvPr id="6" name="Group 12"/>
          <p:cNvGrpSpPr/>
          <p:nvPr/>
        </p:nvGrpSpPr>
        <p:grpSpPr>
          <a:xfrm>
            <a:off x="3042816" y="2498505"/>
            <a:ext cx="3059561" cy="830320"/>
            <a:chOff x="4057088" y="3330311"/>
            <a:chExt cx="4079414" cy="1106751"/>
          </a:xfrm>
        </p:grpSpPr>
        <p:sp>
          <p:nvSpPr>
            <p:cNvPr id="14" name="Oval 11"/>
            <p:cNvSpPr>
              <a:spLocks noChangeArrowheads="1"/>
            </p:cNvSpPr>
            <p:nvPr/>
          </p:nvSpPr>
          <p:spPr bwMode="auto">
            <a:xfrm>
              <a:off x="4057088" y="3330311"/>
              <a:ext cx="4079414" cy="1106751"/>
            </a:xfrm>
            <a:prstGeom prst="ellipse">
              <a:avLst/>
            </a:prstGeom>
            <a:solidFill>
              <a:schemeClr val="accent3">
                <a:alpha val="90000"/>
              </a:schemeClr>
            </a:solidFill>
            <a:ln>
              <a:noFill/>
            </a:ln>
          </p:spPr>
          <p:txBody>
            <a:bodyPr vert="horz" wrap="square" lIns="91440" tIns="45720" rIns="91440" bIns="45720" numCol="1" anchor="t" anchorCtr="0" compatLnSpc="1"/>
            <a:lstStyle/>
            <a:p>
              <a:endParaRPr lang="id-ID"/>
            </a:p>
          </p:txBody>
        </p:sp>
        <p:sp>
          <p:nvSpPr>
            <p:cNvPr id="15" name="Freeform 12"/>
            <p:cNvSpPr/>
            <p:nvPr/>
          </p:nvSpPr>
          <p:spPr bwMode="auto">
            <a:xfrm>
              <a:off x="4057088" y="3884413"/>
              <a:ext cx="4079414" cy="552648"/>
            </a:xfrm>
            <a:custGeom>
              <a:avLst/>
              <a:gdLst>
                <a:gd name="T0" fmla="*/ 913 w 1826"/>
                <a:gd name="T1" fmla="*/ 189 h 248"/>
                <a:gd name="T2" fmla="*/ 0 w 1826"/>
                <a:gd name="T3" fmla="*/ 0 h 248"/>
                <a:gd name="T4" fmla="*/ 0 w 1826"/>
                <a:gd name="T5" fmla="*/ 0 h 248"/>
                <a:gd name="T6" fmla="*/ 913 w 1826"/>
                <a:gd name="T7" fmla="*/ 248 h 248"/>
                <a:gd name="T8" fmla="*/ 1826 w 1826"/>
                <a:gd name="T9" fmla="*/ 0 h 248"/>
                <a:gd name="T10" fmla="*/ 1826 w 1826"/>
                <a:gd name="T11" fmla="*/ 0 h 248"/>
                <a:gd name="T12" fmla="*/ 913 w 1826"/>
                <a:gd name="T13" fmla="*/ 189 h 248"/>
              </a:gdLst>
              <a:ahLst/>
              <a:cxnLst>
                <a:cxn ang="0">
                  <a:pos x="T0" y="T1"/>
                </a:cxn>
                <a:cxn ang="0">
                  <a:pos x="T2" y="T3"/>
                </a:cxn>
                <a:cxn ang="0">
                  <a:pos x="T4" y="T5"/>
                </a:cxn>
                <a:cxn ang="0">
                  <a:pos x="T6" y="T7"/>
                </a:cxn>
                <a:cxn ang="0">
                  <a:pos x="T8" y="T9"/>
                </a:cxn>
                <a:cxn ang="0">
                  <a:pos x="T10" y="T11"/>
                </a:cxn>
                <a:cxn ang="0">
                  <a:pos x="T12" y="T13"/>
                </a:cxn>
              </a:cxnLst>
              <a:rect l="0" t="0" r="r" b="b"/>
              <a:pathLst>
                <a:path w="1826" h="248">
                  <a:moveTo>
                    <a:pt x="913" y="189"/>
                  </a:moveTo>
                  <a:cubicBezTo>
                    <a:pt x="471" y="189"/>
                    <a:pt x="100" y="109"/>
                    <a:pt x="0" y="0"/>
                  </a:cubicBezTo>
                  <a:cubicBezTo>
                    <a:pt x="0" y="0"/>
                    <a:pt x="0" y="0"/>
                    <a:pt x="0" y="0"/>
                  </a:cubicBezTo>
                  <a:cubicBezTo>
                    <a:pt x="0" y="137"/>
                    <a:pt x="409" y="248"/>
                    <a:pt x="913" y="248"/>
                  </a:cubicBezTo>
                  <a:cubicBezTo>
                    <a:pt x="1417" y="248"/>
                    <a:pt x="1826" y="137"/>
                    <a:pt x="1826" y="0"/>
                  </a:cubicBezTo>
                  <a:cubicBezTo>
                    <a:pt x="1826" y="0"/>
                    <a:pt x="1826" y="0"/>
                    <a:pt x="1826" y="0"/>
                  </a:cubicBezTo>
                  <a:cubicBezTo>
                    <a:pt x="1726" y="109"/>
                    <a:pt x="1355" y="189"/>
                    <a:pt x="913" y="189"/>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grpSp>
      <p:grpSp>
        <p:nvGrpSpPr>
          <p:cNvPr id="7" name="Group 15"/>
          <p:cNvGrpSpPr/>
          <p:nvPr/>
        </p:nvGrpSpPr>
        <p:grpSpPr>
          <a:xfrm>
            <a:off x="3128986" y="2091528"/>
            <a:ext cx="2888312" cy="733213"/>
            <a:chOff x="4171981" y="2787843"/>
            <a:chExt cx="3851083" cy="977315"/>
          </a:xfrm>
        </p:grpSpPr>
        <p:sp>
          <p:nvSpPr>
            <p:cNvPr id="17" name="Oval 13"/>
            <p:cNvSpPr>
              <a:spLocks noChangeArrowheads="1"/>
            </p:cNvSpPr>
            <p:nvPr/>
          </p:nvSpPr>
          <p:spPr bwMode="auto">
            <a:xfrm>
              <a:off x="4171981" y="2787843"/>
              <a:ext cx="3851083" cy="977314"/>
            </a:xfrm>
            <a:prstGeom prst="ellipse">
              <a:avLst/>
            </a:prstGeom>
            <a:solidFill>
              <a:schemeClr val="accent2">
                <a:alpha val="90000"/>
              </a:schemeClr>
            </a:solidFill>
            <a:ln>
              <a:noFill/>
            </a:ln>
          </p:spPr>
          <p:txBody>
            <a:bodyPr vert="horz" wrap="square" lIns="91440" tIns="45720" rIns="91440" bIns="45720" numCol="1" anchor="t" anchorCtr="0" compatLnSpc="1"/>
            <a:lstStyle/>
            <a:p>
              <a:endParaRPr lang="id-ID"/>
            </a:p>
          </p:txBody>
        </p:sp>
        <p:sp>
          <p:nvSpPr>
            <p:cNvPr id="18" name="Freeform 14"/>
            <p:cNvSpPr/>
            <p:nvPr/>
          </p:nvSpPr>
          <p:spPr bwMode="auto">
            <a:xfrm>
              <a:off x="4171981" y="3276501"/>
              <a:ext cx="3851083" cy="488657"/>
            </a:xfrm>
            <a:custGeom>
              <a:avLst/>
              <a:gdLst>
                <a:gd name="T0" fmla="*/ 862 w 1724"/>
                <a:gd name="T1" fmla="*/ 167 h 219"/>
                <a:gd name="T2" fmla="*/ 0 w 1724"/>
                <a:gd name="T3" fmla="*/ 0 h 219"/>
                <a:gd name="T4" fmla="*/ 0 w 1724"/>
                <a:gd name="T5" fmla="*/ 0 h 219"/>
                <a:gd name="T6" fmla="*/ 862 w 1724"/>
                <a:gd name="T7" fmla="*/ 219 h 219"/>
                <a:gd name="T8" fmla="*/ 1724 w 1724"/>
                <a:gd name="T9" fmla="*/ 0 h 219"/>
                <a:gd name="T10" fmla="*/ 1724 w 1724"/>
                <a:gd name="T11" fmla="*/ 0 h 219"/>
                <a:gd name="T12" fmla="*/ 862 w 1724"/>
                <a:gd name="T13" fmla="*/ 167 h 219"/>
              </a:gdLst>
              <a:ahLst/>
              <a:cxnLst>
                <a:cxn ang="0">
                  <a:pos x="T0" y="T1"/>
                </a:cxn>
                <a:cxn ang="0">
                  <a:pos x="T2" y="T3"/>
                </a:cxn>
                <a:cxn ang="0">
                  <a:pos x="T4" y="T5"/>
                </a:cxn>
                <a:cxn ang="0">
                  <a:pos x="T6" y="T7"/>
                </a:cxn>
                <a:cxn ang="0">
                  <a:pos x="T8" y="T9"/>
                </a:cxn>
                <a:cxn ang="0">
                  <a:pos x="T10" y="T11"/>
                </a:cxn>
                <a:cxn ang="0">
                  <a:pos x="T12" y="T13"/>
                </a:cxn>
              </a:cxnLst>
              <a:rect l="0" t="0" r="r" b="b"/>
              <a:pathLst>
                <a:path w="1724" h="219">
                  <a:moveTo>
                    <a:pt x="862" y="167"/>
                  </a:moveTo>
                  <a:cubicBezTo>
                    <a:pt x="444" y="167"/>
                    <a:pt x="94" y="96"/>
                    <a:pt x="0" y="0"/>
                  </a:cubicBezTo>
                  <a:cubicBezTo>
                    <a:pt x="0" y="0"/>
                    <a:pt x="0" y="0"/>
                    <a:pt x="0" y="0"/>
                  </a:cubicBezTo>
                  <a:cubicBezTo>
                    <a:pt x="0" y="121"/>
                    <a:pt x="386" y="219"/>
                    <a:pt x="862" y="219"/>
                  </a:cubicBezTo>
                  <a:cubicBezTo>
                    <a:pt x="1338" y="219"/>
                    <a:pt x="1724" y="121"/>
                    <a:pt x="1724" y="0"/>
                  </a:cubicBezTo>
                  <a:cubicBezTo>
                    <a:pt x="1724" y="0"/>
                    <a:pt x="1724" y="0"/>
                    <a:pt x="1724" y="0"/>
                  </a:cubicBezTo>
                  <a:cubicBezTo>
                    <a:pt x="1630" y="96"/>
                    <a:pt x="1280" y="167"/>
                    <a:pt x="862" y="167"/>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grpSp>
      <p:grpSp>
        <p:nvGrpSpPr>
          <p:cNvPr id="10" name="Group 18"/>
          <p:cNvGrpSpPr/>
          <p:nvPr/>
        </p:nvGrpSpPr>
        <p:grpSpPr>
          <a:xfrm>
            <a:off x="3356953" y="1709647"/>
            <a:ext cx="2432378" cy="626286"/>
            <a:chOff x="4475937" y="2278826"/>
            <a:chExt cx="3243170" cy="834790"/>
          </a:xfrm>
        </p:grpSpPr>
        <p:sp>
          <p:nvSpPr>
            <p:cNvPr id="20" name="Oval 15"/>
            <p:cNvSpPr>
              <a:spLocks noChangeArrowheads="1"/>
            </p:cNvSpPr>
            <p:nvPr/>
          </p:nvSpPr>
          <p:spPr bwMode="auto">
            <a:xfrm>
              <a:off x="4475937" y="2278826"/>
              <a:ext cx="3243170" cy="834789"/>
            </a:xfrm>
            <a:prstGeom prst="ellipse">
              <a:avLst/>
            </a:prstGeom>
            <a:solidFill>
              <a:schemeClr val="accent1">
                <a:alpha val="90000"/>
              </a:schemeClr>
            </a:solidFill>
            <a:ln>
              <a:noFill/>
            </a:ln>
            <a:effectLst/>
          </p:spPr>
          <p:txBody>
            <a:bodyPr vert="horz" wrap="square" lIns="91440" tIns="45720" rIns="91440" bIns="45720" numCol="1" anchor="t" anchorCtr="0" compatLnSpc="1"/>
            <a:lstStyle/>
            <a:p>
              <a:endParaRPr lang="id-ID"/>
            </a:p>
          </p:txBody>
        </p:sp>
        <p:sp>
          <p:nvSpPr>
            <p:cNvPr id="21" name="Freeform 16"/>
            <p:cNvSpPr/>
            <p:nvPr/>
          </p:nvSpPr>
          <p:spPr bwMode="auto">
            <a:xfrm>
              <a:off x="4475937" y="2696221"/>
              <a:ext cx="3243170" cy="417395"/>
            </a:xfrm>
            <a:custGeom>
              <a:avLst/>
              <a:gdLst>
                <a:gd name="T0" fmla="*/ 726 w 1452"/>
                <a:gd name="T1" fmla="*/ 143 h 187"/>
                <a:gd name="T2" fmla="*/ 0 w 1452"/>
                <a:gd name="T3" fmla="*/ 0 h 187"/>
                <a:gd name="T4" fmla="*/ 0 w 1452"/>
                <a:gd name="T5" fmla="*/ 0 h 187"/>
                <a:gd name="T6" fmla="*/ 726 w 1452"/>
                <a:gd name="T7" fmla="*/ 187 h 187"/>
                <a:gd name="T8" fmla="*/ 1452 w 1452"/>
                <a:gd name="T9" fmla="*/ 0 h 187"/>
                <a:gd name="T10" fmla="*/ 1452 w 1452"/>
                <a:gd name="T11" fmla="*/ 0 h 187"/>
                <a:gd name="T12" fmla="*/ 726 w 1452"/>
                <a:gd name="T13" fmla="*/ 143 h 187"/>
              </a:gdLst>
              <a:ahLst/>
              <a:cxnLst>
                <a:cxn ang="0">
                  <a:pos x="T0" y="T1"/>
                </a:cxn>
                <a:cxn ang="0">
                  <a:pos x="T2" y="T3"/>
                </a:cxn>
                <a:cxn ang="0">
                  <a:pos x="T4" y="T5"/>
                </a:cxn>
                <a:cxn ang="0">
                  <a:pos x="T6" y="T7"/>
                </a:cxn>
                <a:cxn ang="0">
                  <a:pos x="T8" y="T9"/>
                </a:cxn>
                <a:cxn ang="0">
                  <a:pos x="T10" y="T11"/>
                </a:cxn>
                <a:cxn ang="0">
                  <a:pos x="T12" y="T13"/>
                </a:cxn>
              </a:cxnLst>
              <a:rect l="0" t="0" r="r" b="b"/>
              <a:pathLst>
                <a:path w="1452" h="187">
                  <a:moveTo>
                    <a:pt x="726" y="143"/>
                  </a:moveTo>
                  <a:cubicBezTo>
                    <a:pt x="374" y="143"/>
                    <a:pt x="79" y="82"/>
                    <a:pt x="0" y="0"/>
                  </a:cubicBezTo>
                  <a:cubicBezTo>
                    <a:pt x="0" y="0"/>
                    <a:pt x="0" y="0"/>
                    <a:pt x="0" y="0"/>
                  </a:cubicBezTo>
                  <a:cubicBezTo>
                    <a:pt x="0" y="103"/>
                    <a:pt x="325" y="187"/>
                    <a:pt x="726" y="187"/>
                  </a:cubicBezTo>
                  <a:cubicBezTo>
                    <a:pt x="1127" y="187"/>
                    <a:pt x="1452" y="103"/>
                    <a:pt x="1452" y="0"/>
                  </a:cubicBezTo>
                  <a:cubicBezTo>
                    <a:pt x="1452" y="0"/>
                    <a:pt x="1452" y="0"/>
                    <a:pt x="1452" y="0"/>
                  </a:cubicBezTo>
                  <a:cubicBezTo>
                    <a:pt x="1372" y="82"/>
                    <a:pt x="1078" y="143"/>
                    <a:pt x="726" y="143"/>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grpSp>
      <p:grpSp>
        <p:nvGrpSpPr>
          <p:cNvPr id="13" name="Group 48"/>
          <p:cNvGrpSpPr/>
          <p:nvPr/>
        </p:nvGrpSpPr>
        <p:grpSpPr>
          <a:xfrm>
            <a:off x="2371938" y="1695036"/>
            <a:ext cx="347162" cy="347269"/>
            <a:chOff x="2925343" y="2268550"/>
            <a:chExt cx="462882" cy="462882"/>
          </a:xfrm>
        </p:grpSpPr>
        <p:sp>
          <p:nvSpPr>
            <p:cNvPr id="45" name="Rounded Rectangle 44"/>
            <p:cNvSpPr/>
            <p:nvPr/>
          </p:nvSpPr>
          <p:spPr>
            <a:xfrm>
              <a:off x="2925343" y="2268550"/>
              <a:ext cx="462882" cy="46288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hape 1684"/>
            <p:cNvSpPr/>
            <p:nvPr/>
          </p:nvSpPr>
          <p:spPr>
            <a:xfrm>
              <a:off x="3028178" y="2377361"/>
              <a:ext cx="280172" cy="246554"/>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p>
          </p:txBody>
        </p:sp>
      </p:grpSp>
      <p:grpSp>
        <p:nvGrpSpPr>
          <p:cNvPr id="16" name="Group 54"/>
          <p:cNvGrpSpPr/>
          <p:nvPr/>
        </p:nvGrpSpPr>
        <p:grpSpPr>
          <a:xfrm>
            <a:off x="2371938" y="3496754"/>
            <a:ext cx="347162" cy="347269"/>
            <a:chOff x="2855493" y="3429000"/>
            <a:chExt cx="462882" cy="462882"/>
          </a:xfrm>
        </p:grpSpPr>
        <p:sp>
          <p:nvSpPr>
            <p:cNvPr id="56" name="Rounded Rectangle 55"/>
            <p:cNvSpPr/>
            <p:nvPr/>
          </p:nvSpPr>
          <p:spPr>
            <a:xfrm>
              <a:off x="2855493" y="3429000"/>
              <a:ext cx="462882" cy="46288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35"/>
            <p:cNvSpPr/>
            <p:nvPr/>
          </p:nvSpPr>
          <p:spPr bwMode="auto">
            <a:xfrm>
              <a:off x="2978718" y="3520829"/>
              <a:ext cx="216432" cy="290727"/>
            </a:xfrm>
            <a:custGeom>
              <a:avLst/>
              <a:gdLst>
                <a:gd name="T0" fmla="*/ 733 w 19946"/>
                <a:gd name="T1" fmla="*/ 1038 h 21355"/>
                <a:gd name="T2" fmla="*/ 550 w 19946"/>
                <a:gd name="T3" fmla="*/ 889 h 21355"/>
                <a:gd name="T4" fmla="*/ 6041 w 19946"/>
                <a:gd name="T5" fmla="*/ 11465 h 21355"/>
                <a:gd name="T6" fmla="*/ 5858 w 19946"/>
                <a:gd name="T7" fmla="*/ 16679 h 21355"/>
                <a:gd name="T8" fmla="*/ 0 w 19946"/>
                <a:gd name="T9" fmla="*/ 18765 h 21355"/>
                <a:gd name="T10" fmla="*/ 6590 w 19946"/>
                <a:gd name="T11" fmla="*/ 17722 h 21355"/>
                <a:gd name="T12" fmla="*/ 8970 w 19946"/>
                <a:gd name="T13" fmla="*/ 20999 h 21355"/>
                <a:gd name="T14" fmla="*/ 10251 w 19946"/>
                <a:gd name="T15" fmla="*/ 20403 h 21355"/>
                <a:gd name="T16" fmla="*/ 12265 w 19946"/>
                <a:gd name="T17" fmla="*/ 18467 h 21355"/>
                <a:gd name="T18" fmla="*/ 12631 w 19946"/>
                <a:gd name="T19" fmla="*/ 17275 h 21355"/>
                <a:gd name="T20" fmla="*/ 8055 w 19946"/>
                <a:gd name="T21" fmla="*/ 16381 h 21355"/>
                <a:gd name="T22" fmla="*/ 18855 w 19946"/>
                <a:gd name="T23" fmla="*/ 15785 h 21355"/>
                <a:gd name="T24" fmla="*/ 18672 w 19946"/>
                <a:gd name="T25" fmla="*/ 15636 h 21355"/>
                <a:gd name="T26" fmla="*/ 17024 w 19946"/>
                <a:gd name="T27" fmla="*/ 12806 h 21355"/>
                <a:gd name="T28" fmla="*/ 16475 w 19946"/>
                <a:gd name="T29" fmla="*/ 12806 h 21355"/>
                <a:gd name="T30" fmla="*/ 13180 w 19946"/>
                <a:gd name="T31" fmla="*/ 5805 h 21355"/>
                <a:gd name="T32" fmla="*/ 8421 w 19946"/>
                <a:gd name="T33" fmla="*/ 9380 h 21355"/>
                <a:gd name="T34" fmla="*/ 12814 w 19946"/>
                <a:gd name="T35" fmla="*/ 5507 h 21355"/>
                <a:gd name="T36" fmla="*/ 4211 w 19946"/>
                <a:gd name="T37" fmla="*/ 2825 h 21355"/>
                <a:gd name="T38" fmla="*/ 4211 w 19946"/>
                <a:gd name="T39" fmla="*/ 2378 h 21355"/>
                <a:gd name="T40" fmla="*/ 1831 w 19946"/>
                <a:gd name="T41" fmla="*/ 591 h 21355"/>
                <a:gd name="T42" fmla="*/ 1648 w 19946"/>
                <a:gd name="T43" fmla="*/ 1038 h 21355"/>
                <a:gd name="T44" fmla="*/ 18672 w 19946"/>
                <a:gd name="T45" fmla="*/ 14891 h 21355"/>
                <a:gd name="T46" fmla="*/ 17024 w 19946"/>
                <a:gd name="T47" fmla="*/ 9678 h 21355"/>
                <a:gd name="T48" fmla="*/ 15560 w 19946"/>
                <a:gd name="T49" fmla="*/ 2825 h 21355"/>
                <a:gd name="T50" fmla="*/ 12814 w 19946"/>
                <a:gd name="T51" fmla="*/ 5507 h 21355"/>
                <a:gd name="T52" fmla="*/ 13180 w 19946"/>
                <a:gd name="T53" fmla="*/ 5805 h 21355"/>
                <a:gd name="T54" fmla="*/ 16475 w 19946"/>
                <a:gd name="T55" fmla="*/ 3570 h 21355"/>
                <a:gd name="T56" fmla="*/ 16475 w 19946"/>
                <a:gd name="T57" fmla="*/ 8933 h 21355"/>
                <a:gd name="T58" fmla="*/ 17024 w 19946"/>
                <a:gd name="T59" fmla="*/ 2676 h 21355"/>
                <a:gd name="T60" fmla="*/ 19038 w 19946"/>
                <a:gd name="T61" fmla="*/ 1932 h 21355"/>
                <a:gd name="T62" fmla="*/ 17573 w 19946"/>
                <a:gd name="T63" fmla="*/ 740 h 21355"/>
                <a:gd name="T64" fmla="*/ 16658 w 19946"/>
                <a:gd name="T65" fmla="*/ 2378 h 21355"/>
                <a:gd name="T66" fmla="*/ 8970 w 19946"/>
                <a:gd name="T67" fmla="*/ 2825 h 21355"/>
                <a:gd name="T68" fmla="*/ 15560 w 19946"/>
                <a:gd name="T69" fmla="*/ 2825 h 2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946" h="21355">
                  <a:moveTo>
                    <a:pt x="7505" y="10125"/>
                  </a:moveTo>
                  <a:cubicBezTo>
                    <a:pt x="3478" y="6996"/>
                    <a:pt x="733" y="3272"/>
                    <a:pt x="733" y="1038"/>
                  </a:cubicBezTo>
                  <a:cubicBezTo>
                    <a:pt x="733" y="1038"/>
                    <a:pt x="733" y="889"/>
                    <a:pt x="733" y="740"/>
                  </a:cubicBezTo>
                  <a:cubicBezTo>
                    <a:pt x="733" y="740"/>
                    <a:pt x="550" y="889"/>
                    <a:pt x="550" y="889"/>
                  </a:cubicBezTo>
                  <a:cubicBezTo>
                    <a:pt x="-1464" y="4017"/>
                    <a:pt x="3112" y="9082"/>
                    <a:pt x="6041" y="11316"/>
                  </a:cubicBezTo>
                  <a:cubicBezTo>
                    <a:pt x="6041" y="11316"/>
                    <a:pt x="6041" y="11316"/>
                    <a:pt x="6041" y="11465"/>
                  </a:cubicBezTo>
                  <a:cubicBezTo>
                    <a:pt x="6041" y="16232"/>
                    <a:pt x="6041" y="16232"/>
                    <a:pt x="6041" y="16232"/>
                  </a:cubicBezTo>
                  <a:cubicBezTo>
                    <a:pt x="6041" y="16381"/>
                    <a:pt x="5858" y="16530"/>
                    <a:pt x="5858" y="16679"/>
                  </a:cubicBezTo>
                  <a:cubicBezTo>
                    <a:pt x="550" y="18020"/>
                    <a:pt x="550" y="18020"/>
                    <a:pt x="550" y="18020"/>
                  </a:cubicBezTo>
                  <a:cubicBezTo>
                    <a:pt x="183" y="18169"/>
                    <a:pt x="0" y="18467"/>
                    <a:pt x="0" y="18765"/>
                  </a:cubicBezTo>
                  <a:cubicBezTo>
                    <a:pt x="183" y="19063"/>
                    <a:pt x="550" y="19360"/>
                    <a:pt x="916" y="19212"/>
                  </a:cubicBezTo>
                  <a:cubicBezTo>
                    <a:pt x="6590" y="17722"/>
                    <a:pt x="6590" y="17722"/>
                    <a:pt x="6590" y="17722"/>
                  </a:cubicBezTo>
                  <a:cubicBezTo>
                    <a:pt x="6590" y="17722"/>
                    <a:pt x="6773" y="17871"/>
                    <a:pt x="6956" y="17871"/>
                  </a:cubicBezTo>
                  <a:cubicBezTo>
                    <a:pt x="8970" y="20999"/>
                    <a:pt x="8970" y="20999"/>
                    <a:pt x="8970" y="20999"/>
                  </a:cubicBezTo>
                  <a:cubicBezTo>
                    <a:pt x="9153" y="21297"/>
                    <a:pt x="9702" y="21446"/>
                    <a:pt x="10068" y="21297"/>
                  </a:cubicBezTo>
                  <a:cubicBezTo>
                    <a:pt x="10434" y="21148"/>
                    <a:pt x="10434" y="20701"/>
                    <a:pt x="10251" y="20403"/>
                  </a:cubicBezTo>
                  <a:cubicBezTo>
                    <a:pt x="8421" y="17722"/>
                    <a:pt x="8421" y="17722"/>
                    <a:pt x="8421" y="17722"/>
                  </a:cubicBezTo>
                  <a:cubicBezTo>
                    <a:pt x="12265" y="18467"/>
                    <a:pt x="12265" y="18467"/>
                    <a:pt x="12265" y="18467"/>
                  </a:cubicBezTo>
                  <a:cubicBezTo>
                    <a:pt x="12631" y="18616"/>
                    <a:pt x="12997" y="18467"/>
                    <a:pt x="13180" y="18020"/>
                  </a:cubicBezTo>
                  <a:cubicBezTo>
                    <a:pt x="13180" y="17722"/>
                    <a:pt x="12997" y="17424"/>
                    <a:pt x="12631" y="17275"/>
                  </a:cubicBezTo>
                  <a:cubicBezTo>
                    <a:pt x="8055" y="16381"/>
                    <a:pt x="8055" y="16381"/>
                    <a:pt x="8055" y="16381"/>
                  </a:cubicBezTo>
                  <a:cubicBezTo>
                    <a:pt x="8055" y="16381"/>
                    <a:pt x="8055" y="16381"/>
                    <a:pt x="8055" y="16381"/>
                  </a:cubicBezTo>
                  <a:cubicBezTo>
                    <a:pt x="8055" y="12657"/>
                    <a:pt x="8055" y="12657"/>
                    <a:pt x="8055" y="12657"/>
                  </a:cubicBezTo>
                  <a:cubicBezTo>
                    <a:pt x="11350" y="14743"/>
                    <a:pt x="16658" y="16679"/>
                    <a:pt x="18855" y="15785"/>
                  </a:cubicBezTo>
                  <a:cubicBezTo>
                    <a:pt x="18855" y="15785"/>
                    <a:pt x="19038" y="15636"/>
                    <a:pt x="19038" y="15636"/>
                  </a:cubicBezTo>
                  <a:cubicBezTo>
                    <a:pt x="18855" y="15636"/>
                    <a:pt x="18672" y="15636"/>
                    <a:pt x="18672" y="15636"/>
                  </a:cubicBezTo>
                  <a:cubicBezTo>
                    <a:pt x="15926" y="15636"/>
                    <a:pt x="11350" y="13402"/>
                    <a:pt x="7505" y="10125"/>
                  </a:cubicBezTo>
                  <a:close/>
                  <a:moveTo>
                    <a:pt x="17024" y="12806"/>
                  </a:moveTo>
                  <a:cubicBezTo>
                    <a:pt x="17024" y="12955"/>
                    <a:pt x="16841" y="13104"/>
                    <a:pt x="16658" y="13104"/>
                  </a:cubicBezTo>
                  <a:cubicBezTo>
                    <a:pt x="16658" y="13104"/>
                    <a:pt x="16475" y="12955"/>
                    <a:pt x="16475" y="12806"/>
                  </a:cubicBezTo>
                  <a:cubicBezTo>
                    <a:pt x="16475" y="8933"/>
                    <a:pt x="16475" y="8933"/>
                    <a:pt x="16475" y="8933"/>
                  </a:cubicBezTo>
                  <a:cubicBezTo>
                    <a:pt x="15560" y="7890"/>
                    <a:pt x="14461" y="6847"/>
                    <a:pt x="13180" y="5805"/>
                  </a:cubicBezTo>
                  <a:cubicBezTo>
                    <a:pt x="8787" y="9380"/>
                    <a:pt x="8787" y="9380"/>
                    <a:pt x="8787" y="9380"/>
                  </a:cubicBezTo>
                  <a:cubicBezTo>
                    <a:pt x="8787" y="9380"/>
                    <a:pt x="8604" y="9380"/>
                    <a:pt x="8421" y="9380"/>
                  </a:cubicBezTo>
                  <a:cubicBezTo>
                    <a:pt x="8421" y="9231"/>
                    <a:pt x="8421" y="9082"/>
                    <a:pt x="8421" y="8933"/>
                  </a:cubicBezTo>
                  <a:cubicBezTo>
                    <a:pt x="12814" y="5507"/>
                    <a:pt x="12814" y="5507"/>
                    <a:pt x="12814" y="5507"/>
                  </a:cubicBezTo>
                  <a:cubicBezTo>
                    <a:pt x="11533" y="4464"/>
                    <a:pt x="10251" y="3570"/>
                    <a:pt x="8970" y="2825"/>
                  </a:cubicBezTo>
                  <a:cubicBezTo>
                    <a:pt x="4211" y="2825"/>
                    <a:pt x="4211" y="2825"/>
                    <a:pt x="4211" y="2825"/>
                  </a:cubicBezTo>
                  <a:cubicBezTo>
                    <a:pt x="4028" y="2825"/>
                    <a:pt x="4028" y="2676"/>
                    <a:pt x="4028" y="2527"/>
                  </a:cubicBezTo>
                  <a:cubicBezTo>
                    <a:pt x="4028" y="2378"/>
                    <a:pt x="4028" y="2378"/>
                    <a:pt x="4211" y="2378"/>
                  </a:cubicBezTo>
                  <a:cubicBezTo>
                    <a:pt x="8055" y="2378"/>
                    <a:pt x="8055" y="2378"/>
                    <a:pt x="8055" y="2378"/>
                  </a:cubicBezTo>
                  <a:cubicBezTo>
                    <a:pt x="4943" y="591"/>
                    <a:pt x="2380" y="-5"/>
                    <a:pt x="1831" y="591"/>
                  </a:cubicBezTo>
                  <a:cubicBezTo>
                    <a:pt x="1831" y="591"/>
                    <a:pt x="1831" y="591"/>
                    <a:pt x="1831" y="591"/>
                  </a:cubicBezTo>
                  <a:cubicBezTo>
                    <a:pt x="1648" y="591"/>
                    <a:pt x="1648" y="889"/>
                    <a:pt x="1648" y="1038"/>
                  </a:cubicBezTo>
                  <a:cubicBezTo>
                    <a:pt x="1648" y="2974"/>
                    <a:pt x="4394" y="6549"/>
                    <a:pt x="8055" y="9678"/>
                  </a:cubicBezTo>
                  <a:cubicBezTo>
                    <a:pt x="11899" y="12657"/>
                    <a:pt x="16292" y="14891"/>
                    <a:pt x="18672" y="14891"/>
                  </a:cubicBezTo>
                  <a:cubicBezTo>
                    <a:pt x="18855" y="14891"/>
                    <a:pt x="19221" y="14891"/>
                    <a:pt x="19221" y="14743"/>
                  </a:cubicBezTo>
                  <a:cubicBezTo>
                    <a:pt x="19953" y="14296"/>
                    <a:pt x="19221" y="12210"/>
                    <a:pt x="17024" y="9678"/>
                  </a:cubicBezTo>
                  <a:lnTo>
                    <a:pt x="17024" y="12806"/>
                  </a:lnTo>
                  <a:close/>
                  <a:moveTo>
                    <a:pt x="15560" y="2825"/>
                  </a:moveTo>
                  <a:cubicBezTo>
                    <a:pt x="15743" y="2974"/>
                    <a:pt x="15743" y="2974"/>
                    <a:pt x="15743" y="2974"/>
                  </a:cubicBezTo>
                  <a:cubicBezTo>
                    <a:pt x="12814" y="5507"/>
                    <a:pt x="12814" y="5507"/>
                    <a:pt x="12814" y="5507"/>
                  </a:cubicBezTo>
                  <a:cubicBezTo>
                    <a:pt x="12814" y="5507"/>
                    <a:pt x="12997" y="5656"/>
                    <a:pt x="12997" y="5656"/>
                  </a:cubicBezTo>
                  <a:cubicBezTo>
                    <a:pt x="12997" y="5656"/>
                    <a:pt x="13180" y="5805"/>
                    <a:pt x="13180" y="5805"/>
                  </a:cubicBezTo>
                  <a:cubicBezTo>
                    <a:pt x="16109" y="3421"/>
                    <a:pt x="16109" y="3421"/>
                    <a:pt x="16109" y="3421"/>
                  </a:cubicBezTo>
                  <a:cubicBezTo>
                    <a:pt x="16475" y="3570"/>
                    <a:pt x="16475" y="3570"/>
                    <a:pt x="16475" y="3570"/>
                  </a:cubicBezTo>
                  <a:cubicBezTo>
                    <a:pt x="16475" y="3570"/>
                    <a:pt x="16475" y="3570"/>
                    <a:pt x="16475" y="3570"/>
                  </a:cubicBezTo>
                  <a:cubicBezTo>
                    <a:pt x="16475" y="8933"/>
                    <a:pt x="16475" y="8933"/>
                    <a:pt x="16475" y="8933"/>
                  </a:cubicBezTo>
                  <a:cubicBezTo>
                    <a:pt x="16658" y="9082"/>
                    <a:pt x="16841" y="9380"/>
                    <a:pt x="17024" y="9678"/>
                  </a:cubicBezTo>
                  <a:cubicBezTo>
                    <a:pt x="17024" y="2676"/>
                    <a:pt x="17024" y="2676"/>
                    <a:pt x="17024" y="2676"/>
                  </a:cubicBezTo>
                  <a:cubicBezTo>
                    <a:pt x="17024" y="2676"/>
                    <a:pt x="17024" y="2676"/>
                    <a:pt x="17024" y="2676"/>
                  </a:cubicBezTo>
                  <a:cubicBezTo>
                    <a:pt x="17573" y="2825"/>
                    <a:pt x="18305" y="2527"/>
                    <a:pt x="19038" y="1932"/>
                  </a:cubicBezTo>
                  <a:cubicBezTo>
                    <a:pt x="19953" y="1336"/>
                    <a:pt x="20136" y="442"/>
                    <a:pt x="19770" y="144"/>
                  </a:cubicBezTo>
                  <a:cubicBezTo>
                    <a:pt x="19404" y="-154"/>
                    <a:pt x="18305" y="-5"/>
                    <a:pt x="17573" y="740"/>
                  </a:cubicBezTo>
                  <a:cubicBezTo>
                    <a:pt x="16841" y="1187"/>
                    <a:pt x="16475" y="1932"/>
                    <a:pt x="16658" y="2378"/>
                  </a:cubicBezTo>
                  <a:cubicBezTo>
                    <a:pt x="16658" y="2378"/>
                    <a:pt x="16658" y="2378"/>
                    <a:pt x="16658" y="2378"/>
                  </a:cubicBezTo>
                  <a:cubicBezTo>
                    <a:pt x="8055" y="2378"/>
                    <a:pt x="8055" y="2378"/>
                    <a:pt x="8055" y="2378"/>
                  </a:cubicBezTo>
                  <a:cubicBezTo>
                    <a:pt x="8421" y="2527"/>
                    <a:pt x="8604" y="2676"/>
                    <a:pt x="8970" y="2825"/>
                  </a:cubicBezTo>
                  <a:lnTo>
                    <a:pt x="15560" y="2825"/>
                  </a:lnTo>
                  <a:close/>
                  <a:moveTo>
                    <a:pt x="15560" y="2825"/>
                  </a:moveTo>
                </a:path>
              </a:pathLst>
            </a:custGeom>
            <a:solidFill>
              <a:srgbClr val="FFFFFF"/>
            </a:solid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en-US"/>
            </a:p>
          </p:txBody>
        </p:sp>
      </p:grpSp>
      <p:grpSp>
        <p:nvGrpSpPr>
          <p:cNvPr id="19" name="Group 61"/>
          <p:cNvGrpSpPr/>
          <p:nvPr/>
        </p:nvGrpSpPr>
        <p:grpSpPr>
          <a:xfrm>
            <a:off x="6422846" y="2595895"/>
            <a:ext cx="347162" cy="347269"/>
            <a:chOff x="2095350" y="2324961"/>
            <a:chExt cx="462882" cy="462882"/>
          </a:xfrm>
        </p:grpSpPr>
        <p:sp>
          <p:nvSpPr>
            <p:cNvPr id="60" name="Rounded Rectangle 59"/>
            <p:cNvSpPr/>
            <p:nvPr/>
          </p:nvSpPr>
          <p:spPr>
            <a:xfrm>
              <a:off x="2095350" y="2324961"/>
              <a:ext cx="462882" cy="46288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hape 579"/>
            <p:cNvSpPr/>
            <p:nvPr/>
          </p:nvSpPr>
          <p:spPr>
            <a:xfrm flipV="1">
              <a:off x="2204123" y="2428623"/>
              <a:ext cx="245336" cy="255557"/>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p>
          </p:txBody>
        </p:sp>
      </p:grpSp>
      <p:grpSp>
        <p:nvGrpSpPr>
          <p:cNvPr id="22" name="Group 66"/>
          <p:cNvGrpSpPr/>
          <p:nvPr/>
        </p:nvGrpSpPr>
        <p:grpSpPr>
          <a:xfrm>
            <a:off x="6426432" y="1677563"/>
            <a:ext cx="347162" cy="347269"/>
            <a:chOff x="2018242" y="3429000"/>
            <a:chExt cx="462882" cy="462882"/>
          </a:xfrm>
        </p:grpSpPr>
        <p:sp>
          <p:nvSpPr>
            <p:cNvPr id="64" name="Rounded Rectangle 63"/>
            <p:cNvSpPr/>
            <p:nvPr/>
          </p:nvSpPr>
          <p:spPr>
            <a:xfrm>
              <a:off x="2018242" y="3429000"/>
              <a:ext cx="462882" cy="46288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Shape 546"/>
            <p:cNvSpPr/>
            <p:nvPr/>
          </p:nvSpPr>
          <p:spPr>
            <a:xfrm>
              <a:off x="2102354" y="3560952"/>
              <a:ext cx="299452" cy="198978"/>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p>
          </p:txBody>
        </p:sp>
      </p:grpSp>
      <p:grpSp>
        <p:nvGrpSpPr>
          <p:cNvPr id="23" name="Group 68"/>
          <p:cNvGrpSpPr/>
          <p:nvPr/>
        </p:nvGrpSpPr>
        <p:grpSpPr>
          <a:xfrm>
            <a:off x="2371938" y="2595895"/>
            <a:ext cx="347162" cy="347269"/>
            <a:chOff x="2855493" y="3429000"/>
            <a:chExt cx="462882" cy="462882"/>
          </a:xfrm>
        </p:grpSpPr>
        <p:sp>
          <p:nvSpPr>
            <p:cNvPr id="51" name="Rounded Rectangle 50"/>
            <p:cNvSpPr/>
            <p:nvPr/>
          </p:nvSpPr>
          <p:spPr>
            <a:xfrm>
              <a:off x="2855493" y="3429000"/>
              <a:ext cx="462882" cy="4628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Shape 1849"/>
            <p:cNvSpPr/>
            <p:nvPr/>
          </p:nvSpPr>
          <p:spPr>
            <a:xfrm flipH="1">
              <a:off x="2967936" y="3562457"/>
              <a:ext cx="256862" cy="206609"/>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p>
          </p:txBody>
        </p:sp>
      </p:grpSp>
      <p:sp>
        <p:nvSpPr>
          <p:cNvPr id="79" name="Text Placeholder 8"/>
          <p:cNvSpPr>
            <a:spLocks noGrp="1"/>
          </p:cNvSpPr>
          <p:nvPr>
            <p:ph type="body" sz="quarter" idx="18"/>
          </p:nvPr>
        </p:nvSpPr>
        <p:spPr>
          <a:xfrm>
            <a:off x="7005399" y="1680657"/>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0" name="Text Placeholder 9"/>
          <p:cNvSpPr>
            <a:spLocks noGrp="1"/>
          </p:cNvSpPr>
          <p:nvPr>
            <p:ph type="body" sz="quarter" idx="19"/>
          </p:nvPr>
        </p:nvSpPr>
        <p:spPr>
          <a:xfrm>
            <a:off x="7005399" y="1932389"/>
            <a:ext cx="1708380"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81" name="Text Placeholder 8"/>
          <p:cNvSpPr>
            <a:spLocks noGrp="1"/>
          </p:cNvSpPr>
          <p:nvPr>
            <p:ph type="body" sz="quarter" idx="18"/>
          </p:nvPr>
        </p:nvSpPr>
        <p:spPr>
          <a:xfrm>
            <a:off x="611560" y="1672444"/>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 name="Text Placeholder 9"/>
          <p:cNvSpPr>
            <a:spLocks noGrp="1"/>
          </p:cNvSpPr>
          <p:nvPr>
            <p:ph type="body" sz="quarter" idx="19"/>
          </p:nvPr>
        </p:nvSpPr>
        <p:spPr>
          <a:xfrm>
            <a:off x="631372" y="1932388"/>
            <a:ext cx="1708380"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83" name="Text Placeholder 8"/>
          <p:cNvSpPr>
            <a:spLocks noGrp="1"/>
          </p:cNvSpPr>
          <p:nvPr>
            <p:ph type="body" sz="quarter" idx="18"/>
          </p:nvPr>
        </p:nvSpPr>
        <p:spPr>
          <a:xfrm>
            <a:off x="667197" y="2564603"/>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4" name="Text Placeholder 9"/>
          <p:cNvSpPr>
            <a:spLocks noGrp="1"/>
          </p:cNvSpPr>
          <p:nvPr>
            <p:ph type="body" sz="quarter" idx="19"/>
          </p:nvPr>
        </p:nvSpPr>
        <p:spPr>
          <a:xfrm>
            <a:off x="667197" y="2816335"/>
            <a:ext cx="1708380"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85" name="Text Placeholder 8"/>
          <p:cNvSpPr>
            <a:spLocks noGrp="1"/>
          </p:cNvSpPr>
          <p:nvPr>
            <p:ph type="body" sz="quarter" idx="18"/>
          </p:nvPr>
        </p:nvSpPr>
        <p:spPr>
          <a:xfrm>
            <a:off x="636669" y="3486393"/>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6" name="Text Placeholder 9"/>
          <p:cNvSpPr>
            <a:spLocks noGrp="1"/>
          </p:cNvSpPr>
          <p:nvPr>
            <p:ph type="body" sz="quarter" idx="19"/>
          </p:nvPr>
        </p:nvSpPr>
        <p:spPr>
          <a:xfrm>
            <a:off x="636669" y="3738125"/>
            <a:ext cx="1708380"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87" name="Text Placeholder 8"/>
          <p:cNvSpPr>
            <a:spLocks noGrp="1"/>
          </p:cNvSpPr>
          <p:nvPr>
            <p:ph type="body" sz="quarter" idx="18"/>
          </p:nvPr>
        </p:nvSpPr>
        <p:spPr>
          <a:xfrm>
            <a:off x="7006152" y="2564603"/>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8" name="Text Placeholder 9"/>
          <p:cNvSpPr>
            <a:spLocks noGrp="1"/>
          </p:cNvSpPr>
          <p:nvPr>
            <p:ph type="body" sz="quarter" idx="19"/>
          </p:nvPr>
        </p:nvSpPr>
        <p:spPr>
          <a:xfrm>
            <a:off x="7006152" y="2816335"/>
            <a:ext cx="1708380"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grpSp>
        <p:nvGrpSpPr>
          <p:cNvPr id="24" name="Group 88"/>
          <p:cNvGrpSpPr/>
          <p:nvPr/>
        </p:nvGrpSpPr>
        <p:grpSpPr>
          <a:xfrm flipH="1">
            <a:off x="7199207" y="3271463"/>
            <a:ext cx="1893410" cy="1789673"/>
            <a:chOff x="4722181" y="1600175"/>
            <a:chExt cx="4427446" cy="4183583"/>
          </a:xfrm>
        </p:grpSpPr>
        <p:sp>
          <p:nvSpPr>
            <p:cNvPr id="90" name="Freeform 89"/>
            <p:cNvSpPr/>
            <p:nvPr/>
          </p:nvSpPr>
          <p:spPr bwMode="auto">
            <a:xfrm>
              <a:off x="5367062" y="5529056"/>
              <a:ext cx="682813" cy="254702"/>
            </a:xfrm>
            <a:custGeom>
              <a:avLst/>
              <a:gdLst>
                <a:gd name="T0" fmla="*/ 46 w 53"/>
                <a:gd name="T1" fmla="*/ 0 h 20"/>
                <a:gd name="T2" fmla="*/ 38 w 53"/>
                <a:gd name="T3" fmla="*/ 2 h 20"/>
                <a:gd name="T4" fmla="*/ 37 w 53"/>
                <a:gd name="T5" fmla="*/ 4 h 20"/>
                <a:gd name="T6" fmla="*/ 34 w 53"/>
                <a:gd name="T7" fmla="*/ 7 h 20"/>
                <a:gd name="T8" fmla="*/ 3 w 53"/>
                <a:gd name="T9" fmla="*/ 17 h 20"/>
                <a:gd name="T10" fmla="*/ 0 w 53"/>
                <a:gd name="T11" fmla="*/ 20 h 20"/>
                <a:gd name="T12" fmla="*/ 0 w 53"/>
                <a:gd name="T13" fmla="*/ 20 h 20"/>
                <a:gd name="T14" fmla="*/ 51 w 53"/>
                <a:gd name="T15" fmla="*/ 20 h 20"/>
                <a:gd name="T16" fmla="*/ 51 w 53"/>
                <a:gd name="T17" fmla="*/ 13 h 20"/>
                <a:gd name="T18" fmla="*/ 48 w 53"/>
                <a:gd name="T19" fmla="*/ 4 h 20"/>
                <a:gd name="T20" fmla="*/ 49 w 53"/>
                <a:gd name="T21" fmla="*/ 4 h 20"/>
                <a:gd name="T22" fmla="*/ 49 w 53"/>
                <a:gd name="T23" fmla="*/ 2 h 20"/>
                <a:gd name="T24" fmla="*/ 46 w 5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20">
                  <a:moveTo>
                    <a:pt x="46" y="0"/>
                  </a:moveTo>
                  <a:cubicBezTo>
                    <a:pt x="43" y="0"/>
                    <a:pt x="38" y="2"/>
                    <a:pt x="38" y="2"/>
                  </a:cubicBezTo>
                  <a:cubicBezTo>
                    <a:pt x="38" y="2"/>
                    <a:pt x="39" y="3"/>
                    <a:pt x="37" y="4"/>
                  </a:cubicBezTo>
                  <a:cubicBezTo>
                    <a:pt x="37" y="5"/>
                    <a:pt x="37" y="6"/>
                    <a:pt x="34" y="7"/>
                  </a:cubicBezTo>
                  <a:cubicBezTo>
                    <a:pt x="3" y="17"/>
                    <a:pt x="3" y="17"/>
                    <a:pt x="3" y="17"/>
                  </a:cubicBezTo>
                  <a:cubicBezTo>
                    <a:pt x="3" y="17"/>
                    <a:pt x="1" y="18"/>
                    <a:pt x="0" y="20"/>
                  </a:cubicBezTo>
                  <a:cubicBezTo>
                    <a:pt x="0" y="20"/>
                    <a:pt x="0" y="20"/>
                    <a:pt x="0" y="20"/>
                  </a:cubicBezTo>
                  <a:cubicBezTo>
                    <a:pt x="51" y="20"/>
                    <a:pt x="51" y="20"/>
                    <a:pt x="51" y="20"/>
                  </a:cubicBezTo>
                  <a:cubicBezTo>
                    <a:pt x="52" y="18"/>
                    <a:pt x="53" y="13"/>
                    <a:pt x="51" y="13"/>
                  </a:cubicBezTo>
                  <a:cubicBezTo>
                    <a:pt x="51" y="13"/>
                    <a:pt x="48" y="7"/>
                    <a:pt x="48" y="4"/>
                  </a:cubicBezTo>
                  <a:cubicBezTo>
                    <a:pt x="49" y="4"/>
                    <a:pt x="49" y="4"/>
                    <a:pt x="49" y="4"/>
                  </a:cubicBezTo>
                  <a:cubicBezTo>
                    <a:pt x="49" y="3"/>
                    <a:pt x="49" y="2"/>
                    <a:pt x="49" y="2"/>
                  </a:cubicBezTo>
                  <a:cubicBezTo>
                    <a:pt x="49" y="1"/>
                    <a:pt x="48" y="0"/>
                    <a:pt x="46" y="0"/>
                  </a:cubicBezTo>
                </a:path>
              </a:pathLst>
            </a:custGeom>
            <a:solidFill>
              <a:srgbClr val="242424"/>
            </a:solidFill>
            <a:ln>
              <a:noFill/>
            </a:ln>
          </p:spPr>
          <p:txBody>
            <a:bodyPr vert="horz" wrap="square" lIns="91440" tIns="45720" rIns="91440" bIns="45720" numCol="1" anchor="t" anchorCtr="0" compatLnSpc="1"/>
            <a:lstStyle/>
            <a:p>
              <a:endParaRPr lang="en-US"/>
            </a:p>
          </p:txBody>
        </p:sp>
        <p:sp>
          <p:nvSpPr>
            <p:cNvPr id="91" name="Freeform 90"/>
            <p:cNvSpPr/>
            <p:nvPr/>
          </p:nvSpPr>
          <p:spPr bwMode="auto">
            <a:xfrm>
              <a:off x="6575530" y="5529056"/>
              <a:ext cx="666557" cy="254702"/>
            </a:xfrm>
            <a:custGeom>
              <a:avLst/>
              <a:gdLst>
                <a:gd name="T0" fmla="*/ 7 w 52"/>
                <a:gd name="T1" fmla="*/ 0 h 20"/>
                <a:gd name="T2" fmla="*/ 4 w 52"/>
                <a:gd name="T3" fmla="*/ 2 h 20"/>
                <a:gd name="T4" fmla="*/ 2 w 52"/>
                <a:gd name="T5" fmla="*/ 11 h 20"/>
                <a:gd name="T6" fmla="*/ 2 w 52"/>
                <a:gd name="T7" fmla="*/ 11 h 20"/>
                <a:gd name="T8" fmla="*/ 1 w 52"/>
                <a:gd name="T9" fmla="*/ 13 h 20"/>
                <a:gd name="T10" fmla="*/ 0 w 52"/>
                <a:gd name="T11" fmla="*/ 13 h 20"/>
                <a:gd name="T12" fmla="*/ 2 w 52"/>
                <a:gd name="T13" fmla="*/ 20 h 20"/>
                <a:gd name="T14" fmla="*/ 52 w 52"/>
                <a:gd name="T15" fmla="*/ 20 h 20"/>
                <a:gd name="T16" fmla="*/ 49 w 52"/>
                <a:gd name="T17" fmla="*/ 17 h 20"/>
                <a:gd name="T18" fmla="*/ 17 w 52"/>
                <a:gd name="T19" fmla="*/ 7 h 20"/>
                <a:gd name="T20" fmla="*/ 14 w 52"/>
                <a:gd name="T21" fmla="*/ 4 h 20"/>
                <a:gd name="T22" fmla="*/ 15 w 52"/>
                <a:gd name="T23" fmla="*/ 4 h 20"/>
                <a:gd name="T24" fmla="*/ 15 w 52"/>
                <a:gd name="T25" fmla="*/ 2 h 20"/>
                <a:gd name="T26" fmla="*/ 7 w 52"/>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20">
                  <a:moveTo>
                    <a:pt x="7" y="0"/>
                  </a:moveTo>
                  <a:cubicBezTo>
                    <a:pt x="5" y="0"/>
                    <a:pt x="4" y="1"/>
                    <a:pt x="4" y="2"/>
                  </a:cubicBezTo>
                  <a:cubicBezTo>
                    <a:pt x="5" y="5"/>
                    <a:pt x="2" y="11"/>
                    <a:pt x="2" y="11"/>
                  </a:cubicBezTo>
                  <a:cubicBezTo>
                    <a:pt x="2" y="11"/>
                    <a:pt x="2" y="11"/>
                    <a:pt x="2" y="11"/>
                  </a:cubicBezTo>
                  <a:cubicBezTo>
                    <a:pt x="1" y="12"/>
                    <a:pt x="1" y="13"/>
                    <a:pt x="1" y="13"/>
                  </a:cubicBezTo>
                  <a:cubicBezTo>
                    <a:pt x="1" y="13"/>
                    <a:pt x="0" y="13"/>
                    <a:pt x="0" y="13"/>
                  </a:cubicBezTo>
                  <a:cubicBezTo>
                    <a:pt x="0" y="16"/>
                    <a:pt x="2" y="20"/>
                    <a:pt x="2" y="20"/>
                  </a:cubicBezTo>
                  <a:cubicBezTo>
                    <a:pt x="52" y="20"/>
                    <a:pt x="52" y="20"/>
                    <a:pt x="52" y="20"/>
                  </a:cubicBezTo>
                  <a:cubicBezTo>
                    <a:pt x="51" y="19"/>
                    <a:pt x="49" y="17"/>
                    <a:pt x="49" y="17"/>
                  </a:cubicBezTo>
                  <a:cubicBezTo>
                    <a:pt x="17" y="7"/>
                    <a:pt x="17" y="7"/>
                    <a:pt x="17" y="7"/>
                  </a:cubicBezTo>
                  <a:cubicBezTo>
                    <a:pt x="14" y="6"/>
                    <a:pt x="14" y="4"/>
                    <a:pt x="14" y="4"/>
                  </a:cubicBezTo>
                  <a:cubicBezTo>
                    <a:pt x="15" y="4"/>
                    <a:pt x="15" y="4"/>
                    <a:pt x="15" y="4"/>
                  </a:cubicBezTo>
                  <a:cubicBezTo>
                    <a:pt x="15" y="3"/>
                    <a:pt x="15" y="2"/>
                    <a:pt x="15" y="2"/>
                  </a:cubicBezTo>
                  <a:cubicBezTo>
                    <a:pt x="15" y="2"/>
                    <a:pt x="10" y="0"/>
                    <a:pt x="7" y="0"/>
                  </a:cubicBezTo>
                </a:path>
              </a:pathLst>
            </a:custGeom>
            <a:solidFill>
              <a:srgbClr val="242424"/>
            </a:solidFill>
            <a:ln>
              <a:noFill/>
            </a:ln>
          </p:spPr>
          <p:txBody>
            <a:bodyPr vert="horz" wrap="square" lIns="91440" tIns="45720" rIns="91440" bIns="45720" numCol="1" anchor="t" anchorCtr="0" compatLnSpc="1"/>
            <a:lstStyle/>
            <a:p>
              <a:endParaRPr lang="en-US"/>
            </a:p>
          </p:txBody>
        </p:sp>
        <p:sp>
          <p:nvSpPr>
            <p:cNvPr id="92" name="Freeform 91"/>
            <p:cNvSpPr/>
            <p:nvPr/>
          </p:nvSpPr>
          <p:spPr bwMode="auto">
            <a:xfrm>
              <a:off x="5816849" y="4309749"/>
              <a:ext cx="395600" cy="1240987"/>
            </a:xfrm>
            <a:custGeom>
              <a:avLst/>
              <a:gdLst>
                <a:gd name="T0" fmla="*/ 38 w 73"/>
                <a:gd name="T1" fmla="*/ 0 h 229"/>
                <a:gd name="T2" fmla="*/ 0 w 73"/>
                <a:gd name="T3" fmla="*/ 229 h 229"/>
                <a:gd name="T4" fmla="*/ 45 w 73"/>
                <a:gd name="T5" fmla="*/ 229 h 229"/>
                <a:gd name="T6" fmla="*/ 73 w 73"/>
                <a:gd name="T7" fmla="*/ 0 h 229"/>
                <a:gd name="T8" fmla="*/ 38 w 73"/>
                <a:gd name="T9" fmla="*/ 0 h 229"/>
              </a:gdLst>
              <a:ahLst/>
              <a:cxnLst>
                <a:cxn ang="0">
                  <a:pos x="T0" y="T1"/>
                </a:cxn>
                <a:cxn ang="0">
                  <a:pos x="T2" y="T3"/>
                </a:cxn>
                <a:cxn ang="0">
                  <a:pos x="T4" y="T5"/>
                </a:cxn>
                <a:cxn ang="0">
                  <a:pos x="T6" y="T7"/>
                </a:cxn>
                <a:cxn ang="0">
                  <a:pos x="T8" y="T9"/>
                </a:cxn>
              </a:cxnLst>
              <a:rect l="0" t="0" r="r" b="b"/>
              <a:pathLst>
                <a:path w="73" h="229">
                  <a:moveTo>
                    <a:pt x="38" y="0"/>
                  </a:moveTo>
                  <a:lnTo>
                    <a:pt x="0" y="229"/>
                  </a:lnTo>
                  <a:lnTo>
                    <a:pt x="45" y="229"/>
                  </a:lnTo>
                  <a:lnTo>
                    <a:pt x="73" y="0"/>
                  </a:lnTo>
                  <a:lnTo>
                    <a:pt x="38" y="0"/>
                  </a:lnTo>
                  <a:close/>
                </a:path>
              </a:pathLst>
            </a:custGeom>
            <a:solidFill>
              <a:srgbClr val="484848"/>
            </a:solidFill>
            <a:ln>
              <a:noFill/>
            </a:ln>
          </p:spPr>
          <p:txBody>
            <a:bodyPr vert="horz" wrap="square" lIns="91440" tIns="45720" rIns="91440" bIns="45720" numCol="1" anchor="t" anchorCtr="0" compatLnSpc="1"/>
            <a:lstStyle/>
            <a:p>
              <a:endParaRPr lang="en-US"/>
            </a:p>
          </p:txBody>
        </p:sp>
        <p:sp>
          <p:nvSpPr>
            <p:cNvPr id="93" name="Freeform 92"/>
            <p:cNvSpPr/>
            <p:nvPr/>
          </p:nvSpPr>
          <p:spPr bwMode="auto">
            <a:xfrm>
              <a:off x="6434632" y="4309749"/>
              <a:ext cx="395600" cy="1240987"/>
            </a:xfrm>
            <a:custGeom>
              <a:avLst/>
              <a:gdLst>
                <a:gd name="T0" fmla="*/ 35 w 73"/>
                <a:gd name="T1" fmla="*/ 0 h 229"/>
                <a:gd name="T2" fmla="*/ 73 w 73"/>
                <a:gd name="T3" fmla="*/ 229 h 229"/>
                <a:gd name="T4" fmla="*/ 28 w 73"/>
                <a:gd name="T5" fmla="*/ 229 h 229"/>
                <a:gd name="T6" fmla="*/ 0 w 73"/>
                <a:gd name="T7" fmla="*/ 0 h 229"/>
                <a:gd name="T8" fmla="*/ 35 w 73"/>
                <a:gd name="T9" fmla="*/ 0 h 229"/>
              </a:gdLst>
              <a:ahLst/>
              <a:cxnLst>
                <a:cxn ang="0">
                  <a:pos x="T0" y="T1"/>
                </a:cxn>
                <a:cxn ang="0">
                  <a:pos x="T2" y="T3"/>
                </a:cxn>
                <a:cxn ang="0">
                  <a:pos x="T4" y="T5"/>
                </a:cxn>
                <a:cxn ang="0">
                  <a:pos x="T6" y="T7"/>
                </a:cxn>
                <a:cxn ang="0">
                  <a:pos x="T8" y="T9"/>
                </a:cxn>
              </a:cxnLst>
              <a:rect l="0" t="0" r="r" b="b"/>
              <a:pathLst>
                <a:path w="73" h="229">
                  <a:moveTo>
                    <a:pt x="35" y="0"/>
                  </a:moveTo>
                  <a:lnTo>
                    <a:pt x="73" y="229"/>
                  </a:lnTo>
                  <a:lnTo>
                    <a:pt x="28" y="229"/>
                  </a:lnTo>
                  <a:lnTo>
                    <a:pt x="0" y="0"/>
                  </a:lnTo>
                  <a:lnTo>
                    <a:pt x="35" y="0"/>
                  </a:lnTo>
                  <a:close/>
                </a:path>
              </a:pathLst>
            </a:custGeom>
            <a:solidFill>
              <a:srgbClr val="484848"/>
            </a:solidFill>
            <a:ln>
              <a:noFill/>
            </a:ln>
          </p:spPr>
          <p:txBody>
            <a:bodyPr vert="horz" wrap="square" lIns="91440" tIns="45720" rIns="91440" bIns="45720" numCol="1" anchor="t" anchorCtr="0" compatLnSpc="1"/>
            <a:lstStyle/>
            <a:p>
              <a:endParaRPr lang="en-US"/>
            </a:p>
          </p:txBody>
        </p:sp>
        <p:sp>
          <p:nvSpPr>
            <p:cNvPr id="94" name="Freeform 93"/>
            <p:cNvSpPr/>
            <p:nvPr/>
          </p:nvSpPr>
          <p:spPr bwMode="auto">
            <a:xfrm>
              <a:off x="5583828" y="1844035"/>
              <a:ext cx="1479429" cy="1642004"/>
            </a:xfrm>
            <a:custGeom>
              <a:avLst/>
              <a:gdLst>
                <a:gd name="T0" fmla="*/ 115 w 115"/>
                <a:gd name="T1" fmla="*/ 57 h 127"/>
                <a:gd name="T2" fmla="*/ 58 w 115"/>
                <a:gd name="T3" fmla="*/ 0 h 127"/>
                <a:gd name="T4" fmla="*/ 0 w 115"/>
                <a:gd name="T5" fmla="*/ 57 h 127"/>
                <a:gd name="T6" fmla="*/ 0 w 115"/>
                <a:gd name="T7" fmla="*/ 95 h 127"/>
                <a:gd name="T8" fmla="*/ 115 w 115"/>
                <a:gd name="T9" fmla="*/ 95 h 127"/>
                <a:gd name="T10" fmla="*/ 115 w 115"/>
                <a:gd name="T11" fmla="*/ 57 h 127"/>
              </a:gdLst>
              <a:ahLst/>
              <a:cxnLst>
                <a:cxn ang="0">
                  <a:pos x="T0" y="T1"/>
                </a:cxn>
                <a:cxn ang="0">
                  <a:pos x="T2" y="T3"/>
                </a:cxn>
                <a:cxn ang="0">
                  <a:pos x="T4" y="T5"/>
                </a:cxn>
                <a:cxn ang="0">
                  <a:pos x="T6" y="T7"/>
                </a:cxn>
                <a:cxn ang="0">
                  <a:pos x="T8" y="T9"/>
                </a:cxn>
                <a:cxn ang="0">
                  <a:pos x="T10" y="T11"/>
                </a:cxn>
              </a:cxnLst>
              <a:rect l="0" t="0" r="r" b="b"/>
              <a:pathLst>
                <a:path w="115" h="127">
                  <a:moveTo>
                    <a:pt x="115" y="57"/>
                  </a:moveTo>
                  <a:cubicBezTo>
                    <a:pt x="115" y="26"/>
                    <a:pt x="89" y="0"/>
                    <a:pt x="58" y="0"/>
                  </a:cubicBezTo>
                  <a:cubicBezTo>
                    <a:pt x="26" y="0"/>
                    <a:pt x="0" y="26"/>
                    <a:pt x="0" y="57"/>
                  </a:cubicBezTo>
                  <a:cubicBezTo>
                    <a:pt x="0" y="95"/>
                    <a:pt x="0" y="95"/>
                    <a:pt x="0" y="95"/>
                  </a:cubicBezTo>
                  <a:cubicBezTo>
                    <a:pt x="0" y="127"/>
                    <a:pt x="115" y="127"/>
                    <a:pt x="115" y="95"/>
                  </a:cubicBezTo>
                  <a:lnTo>
                    <a:pt x="115" y="57"/>
                  </a:lnTo>
                  <a:close/>
                </a:path>
              </a:pathLst>
            </a:custGeom>
            <a:solidFill>
              <a:srgbClr val="F7C2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5" name="Freeform 94"/>
            <p:cNvSpPr/>
            <p:nvPr/>
          </p:nvSpPr>
          <p:spPr bwMode="auto">
            <a:xfrm>
              <a:off x="5572989" y="3030830"/>
              <a:ext cx="1506523" cy="1408978"/>
            </a:xfrm>
            <a:custGeom>
              <a:avLst/>
              <a:gdLst>
                <a:gd name="T0" fmla="*/ 268 w 278"/>
                <a:gd name="T1" fmla="*/ 260 h 260"/>
                <a:gd name="T2" fmla="*/ 7 w 278"/>
                <a:gd name="T3" fmla="*/ 260 h 260"/>
                <a:gd name="T4" fmla="*/ 0 w 278"/>
                <a:gd name="T5" fmla="*/ 0 h 260"/>
                <a:gd name="T6" fmla="*/ 278 w 278"/>
                <a:gd name="T7" fmla="*/ 0 h 260"/>
                <a:gd name="T8" fmla="*/ 268 w 278"/>
                <a:gd name="T9" fmla="*/ 260 h 260"/>
              </a:gdLst>
              <a:ahLst/>
              <a:cxnLst>
                <a:cxn ang="0">
                  <a:pos x="T0" y="T1"/>
                </a:cxn>
                <a:cxn ang="0">
                  <a:pos x="T2" y="T3"/>
                </a:cxn>
                <a:cxn ang="0">
                  <a:pos x="T4" y="T5"/>
                </a:cxn>
                <a:cxn ang="0">
                  <a:pos x="T6" y="T7"/>
                </a:cxn>
                <a:cxn ang="0">
                  <a:pos x="T8" y="T9"/>
                </a:cxn>
              </a:cxnLst>
              <a:rect l="0" t="0" r="r" b="b"/>
              <a:pathLst>
                <a:path w="278" h="260">
                  <a:moveTo>
                    <a:pt x="268" y="260"/>
                  </a:moveTo>
                  <a:lnTo>
                    <a:pt x="7" y="260"/>
                  </a:lnTo>
                  <a:lnTo>
                    <a:pt x="0" y="0"/>
                  </a:lnTo>
                  <a:lnTo>
                    <a:pt x="278" y="0"/>
                  </a:lnTo>
                  <a:lnTo>
                    <a:pt x="268" y="26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96" name="Freeform 95"/>
            <p:cNvSpPr/>
            <p:nvPr/>
          </p:nvSpPr>
          <p:spPr bwMode="auto">
            <a:xfrm>
              <a:off x="5572989" y="3030830"/>
              <a:ext cx="1506523" cy="1408978"/>
            </a:xfrm>
            <a:custGeom>
              <a:avLst/>
              <a:gdLst>
                <a:gd name="T0" fmla="*/ 268 w 278"/>
                <a:gd name="T1" fmla="*/ 260 h 260"/>
                <a:gd name="T2" fmla="*/ 7 w 278"/>
                <a:gd name="T3" fmla="*/ 260 h 260"/>
                <a:gd name="T4" fmla="*/ 0 w 278"/>
                <a:gd name="T5" fmla="*/ 0 h 260"/>
                <a:gd name="T6" fmla="*/ 278 w 278"/>
                <a:gd name="T7" fmla="*/ 0 h 260"/>
                <a:gd name="T8" fmla="*/ 268 w 278"/>
                <a:gd name="T9" fmla="*/ 260 h 260"/>
              </a:gdLst>
              <a:ahLst/>
              <a:cxnLst>
                <a:cxn ang="0">
                  <a:pos x="T0" y="T1"/>
                </a:cxn>
                <a:cxn ang="0">
                  <a:pos x="T2" y="T3"/>
                </a:cxn>
                <a:cxn ang="0">
                  <a:pos x="T4" y="T5"/>
                </a:cxn>
                <a:cxn ang="0">
                  <a:pos x="T6" y="T7"/>
                </a:cxn>
                <a:cxn ang="0">
                  <a:pos x="T8" y="T9"/>
                </a:cxn>
              </a:cxnLst>
              <a:rect l="0" t="0" r="r" b="b"/>
              <a:pathLst>
                <a:path w="278" h="260">
                  <a:moveTo>
                    <a:pt x="268" y="260"/>
                  </a:moveTo>
                  <a:lnTo>
                    <a:pt x="7" y="260"/>
                  </a:lnTo>
                  <a:lnTo>
                    <a:pt x="0" y="0"/>
                  </a:lnTo>
                  <a:lnTo>
                    <a:pt x="278" y="0"/>
                  </a:lnTo>
                  <a:lnTo>
                    <a:pt x="268" y="2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7" name="Freeform 96"/>
            <p:cNvSpPr/>
            <p:nvPr/>
          </p:nvSpPr>
          <p:spPr bwMode="auto">
            <a:xfrm>
              <a:off x="5789755" y="3030830"/>
              <a:ext cx="525659" cy="709910"/>
            </a:xfrm>
            <a:custGeom>
              <a:avLst/>
              <a:gdLst>
                <a:gd name="T0" fmla="*/ 38 w 97"/>
                <a:gd name="T1" fmla="*/ 0 h 131"/>
                <a:gd name="T2" fmla="*/ 97 w 97"/>
                <a:gd name="T3" fmla="*/ 131 h 131"/>
                <a:gd name="T4" fmla="*/ 14 w 97"/>
                <a:gd name="T5" fmla="*/ 77 h 131"/>
                <a:gd name="T6" fmla="*/ 36 w 97"/>
                <a:gd name="T7" fmla="*/ 46 h 131"/>
                <a:gd name="T8" fmla="*/ 0 w 97"/>
                <a:gd name="T9" fmla="*/ 38 h 131"/>
                <a:gd name="T10" fmla="*/ 38 w 97"/>
                <a:gd name="T11" fmla="*/ 0 h 131"/>
              </a:gdLst>
              <a:ahLst/>
              <a:cxnLst>
                <a:cxn ang="0">
                  <a:pos x="T0" y="T1"/>
                </a:cxn>
                <a:cxn ang="0">
                  <a:pos x="T2" y="T3"/>
                </a:cxn>
                <a:cxn ang="0">
                  <a:pos x="T4" y="T5"/>
                </a:cxn>
                <a:cxn ang="0">
                  <a:pos x="T6" y="T7"/>
                </a:cxn>
                <a:cxn ang="0">
                  <a:pos x="T8" y="T9"/>
                </a:cxn>
                <a:cxn ang="0">
                  <a:pos x="T10" y="T11"/>
                </a:cxn>
              </a:cxnLst>
              <a:rect l="0" t="0" r="r" b="b"/>
              <a:pathLst>
                <a:path w="97" h="131">
                  <a:moveTo>
                    <a:pt x="38" y="0"/>
                  </a:moveTo>
                  <a:lnTo>
                    <a:pt x="97" y="131"/>
                  </a:lnTo>
                  <a:lnTo>
                    <a:pt x="14" y="77"/>
                  </a:lnTo>
                  <a:lnTo>
                    <a:pt x="36" y="46"/>
                  </a:lnTo>
                  <a:lnTo>
                    <a:pt x="0" y="38"/>
                  </a:lnTo>
                  <a:lnTo>
                    <a:pt x="38"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98" name="Freeform 97"/>
            <p:cNvSpPr/>
            <p:nvPr/>
          </p:nvSpPr>
          <p:spPr bwMode="auto">
            <a:xfrm>
              <a:off x="6315411" y="3030830"/>
              <a:ext cx="541915" cy="709910"/>
            </a:xfrm>
            <a:custGeom>
              <a:avLst/>
              <a:gdLst>
                <a:gd name="T0" fmla="*/ 62 w 100"/>
                <a:gd name="T1" fmla="*/ 0 h 131"/>
                <a:gd name="T2" fmla="*/ 0 w 100"/>
                <a:gd name="T3" fmla="*/ 131 h 131"/>
                <a:gd name="T4" fmla="*/ 84 w 100"/>
                <a:gd name="T5" fmla="*/ 77 h 131"/>
                <a:gd name="T6" fmla="*/ 65 w 100"/>
                <a:gd name="T7" fmla="*/ 46 h 131"/>
                <a:gd name="T8" fmla="*/ 100 w 100"/>
                <a:gd name="T9" fmla="*/ 38 h 131"/>
                <a:gd name="T10" fmla="*/ 62 w 100"/>
                <a:gd name="T11" fmla="*/ 0 h 131"/>
              </a:gdLst>
              <a:ahLst/>
              <a:cxnLst>
                <a:cxn ang="0">
                  <a:pos x="T0" y="T1"/>
                </a:cxn>
                <a:cxn ang="0">
                  <a:pos x="T2" y="T3"/>
                </a:cxn>
                <a:cxn ang="0">
                  <a:pos x="T4" y="T5"/>
                </a:cxn>
                <a:cxn ang="0">
                  <a:pos x="T6" y="T7"/>
                </a:cxn>
                <a:cxn ang="0">
                  <a:pos x="T8" y="T9"/>
                </a:cxn>
                <a:cxn ang="0">
                  <a:pos x="T10" y="T11"/>
                </a:cxn>
              </a:cxnLst>
              <a:rect l="0" t="0" r="r" b="b"/>
              <a:pathLst>
                <a:path w="100" h="131">
                  <a:moveTo>
                    <a:pt x="62" y="0"/>
                  </a:moveTo>
                  <a:lnTo>
                    <a:pt x="0" y="131"/>
                  </a:lnTo>
                  <a:lnTo>
                    <a:pt x="84" y="77"/>
                  </a:lnTo>
                  <a:lnTo>
                    <a:pt x="65" y="46"/>
                  </a:lnTo>
                  <a:lnTo>
                    <a:pt x="100" y="38"/>
                  </a:lnTo>
                  <a:lnTo>
                    <a:pt x="62"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99" name="Freeform 98"/>
            <p:cNvSpPr/>
            <p:nvPr/>
          </p:nvSpPr>
          <p:spPr bwMode="auto">
            <a:xfrm>
              <a:off x="5995683" y="3030830"/>
              <a:ext cx="655719" cy="709910"/>
            </a:xfrm>
            <a:custGeom>
              <a:avLst/>
              <a:gdLst>
                <a:gd name="T0" fmla="*/ 0 w 121"/>
                <a:gd name="T1" fmla="*/ 0 h 131"/>
                <a:gd name="T2" fmla="*/ 121 w 121"/>
                <a:gd name="T3" fmla="*/ 0 h 131"/>
                <a:gd name="T4" fmla="*/ 59 w 121"/>
                <a:gd name="T5" fmla="*/ 131 h 131"/>
                <a:gd name="T6" fmla="*/ 0 w 121"/>
                <a:gd name="T7" fmla="*/ 0 h 131"/>
              </a:gdLst>
              <a:ahLst/>
              <a:cxnLst>
                <a:cxn ang="0">
                  <a:pos x="T0" y="T1"/>
                </a:cxn>
                <a:cxn ang="0">
                  <a:pos x="T2" y="T3"/>
                </a:cxn>
                <a:cxn ang="0">
                  <a:pos x="T4" y="T5"/>
                </a:cxn>
                <a:cxn ang="0">
                  <a:pos x="T6" y="T7"/>
                </a:cxn>
              </a:cxnLst>
              <a:rect l="0" t="0" r="r" b="b"/>
              <a:pathLst>
                <a:path w="121" h="131">
                  <a:moveTo>
                    <a:pt x="0" y="0"/>
                  </a:moveTo>
                  <a:lnTo>
                    <a:pt x="121" y="0"/>
                  </a:lnTo>
                  <a:lnTo>
                    <a:pt x="59" y="131"/>
                  </a:lnTo>
                  <a:lnTo>
                    <a:pt x="0" y="0"/>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00" name="Freeform 99"/>
            <p:cNvSpPr/>
            <p:nvPr/>
          </p:nvSpPr>
          <p:spPr bwMode="auto">
            <a:xfrm>
              <a:off x="6098645" y="3030830"/>
              <a:ext cx="449791" cy="81289"/>
            </a:xfrm>
            <a:custGeom>
              <a:avLst/>
              <a:gdLst>
                <a:gd name="T0" fmla="*/ 19 w 83"/>
                <a:gd name="T1" fmla="*/ 0 h 15"/>
                <a:gd name="T2" fmla="*/ 0 w 83"/>
                <a:gd name="T3" fmla="*/ 15 h 15"/>
                <a:gd name="T4" fmla="*/ 83 w 83"/>
                <a:gd name="T5" fmla="*/ 15 h 15"/>
                <a:gd name="T6" fmla="*/ 67 w 83"/>
                <a:gd name="T7" fmla="*/ 0 h 15"/>
                <a:gd name="T8" fmla="*/ 19 w 83"/>
                <a:gd name="T9" fmla="*/ 0 h 15"/>
              </a:gdLst>
              <a:ahLst/>
              <a:cxnLst>
                <a:cxn ang="0">
                  <a:pos x="T0" y="T1"/>
                </a:cxn>
                <a:cxn ang="0">
                  <a:pos x="T2" y="T3"/>
                </a:cxn>
                <a:cxn ang="0">
                  <a:pos x="T4" y="T5"/>
                </a:cxn>
                <a:cxn ang="0">
                  <a:pos x="T6" y="T7"/>
                </a:cxn>
                <a:cxn ang="0">
                  <a:pos x="T8" y="T9"/>
                </a:cxn>
              </a:cxnLst>
              <a:rect l="0" t="0" r="r" b="b"/>
              <a:pathLst>
                <a:path w="83" h="15">
                  <a:moveTo>
                    <a:pt x="19" y="0"/>
                  </a:moveTo>
                  <a:lnTo>
                    <a:pt x="0" y="15"/>
                  </a:lnTo>
                  <a:lnTo>
                    <a:pt x="83" y="15"/>
                  </a:lnTo>
                  <a:lnTo>
                    <a:pt x="67" y="0"/>
                  </a:lnTo>
                  <a:lnTo>
                    <a:pt x="19" y="0"/>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01" name="Freeform 100"/>
            <p:cNvSpPr/>
            <p:nvPr/>
          </p:nvSpPr>
          <p:spPr bwMode="auto">
            <a:xfrm>
              <a:off x="6212449" y="3068763"/>
              <a:ext cx="222187" cy="671974"/>
            </a:xfrm>
            <a:custGeom>
              <a:avLst/>
              <a:gdLst>
                <a:gd name="T0" fmla="*/ 10 w 41"/>
                <a:gd name="T1" fmla="*/ 0 h 124"/>
                <a:gd name="T2" fmla="*/ 0 w 41"/>
                <a:gd name="T3" fmla="*/ 79 h 124"/>
                <a:gd name="T4" fmla="*/ 19 w 41"/>
                <a:gd name="T5" fmla="*/ 124 h 124"/>
                <a:gd name="T6" fmla="*/ 41 w 41"/>
                <a:gd name="T7" fmla="*/ 77 h 124"/>
                <a:gd name="T8" fmla="*/ 29 w 41"/>
                <a:gd name="T9" fmla="*/ 0 h 124"/>
                <a:gd name="T10" fmla="*/ 10 w 41"/>
                <a:gd name="T11" fmla="*/ 0 h 124"/>
              </a:gdLst>
              <a:ahLst/>
              <a:cxnLst>
                <a:cxn ang="0">
                  <a:pos x="T0" y="T1"/>
                </a:cxn>
                <a:cxn ang="0">
                  <a:pos x="T2" y="T3"/>
                </a:cxn>
                <a:cxn ang="0">
                  <a:pos x="T4" y="T5"/>
                </a:cxn>
                <a:cxn ang="0">
                  <a:pos x="T6" y="T7"/>
                </a:cxn>
                <a:cxn ang="0">
                  <a:pos x="T8" y="T9"/>
                </a:cxn>
                <a:cxn ang="0">
                  <a:pos x="T10" y="T11"/>
                </a:cxn>
              </a:cxnLst>
              <a:rect l="0" t="0" r="r" b="b"/>
              <a:pathLst>
                <a:path w="41" h="124">
                  <a:moveTo>
                    <a:pt x="10" y="0"/>
                  </a:moveTo>
                  <a:lnTo>
                    <a:pt x="0" y="79"/>
                  </a:lnTo>
                  <a:lnTo>
                    <a:pt x="19" y="124"/>
                  </a:lnTo>
                  <a:lnTo>
                    <a:pt x="41" y="77"/>
                  </a:lnTo>
                  <a:lnTo>
                    <a:pt x="29" y="0"/>
                  </a:lnTo>
                  <a:lnTo>
                    <a:pt x="10" y="0"/>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02" name="Oval 101"/>
            <p:cNvSpPr>
              <a:spLocks noChangeArrowheads="1"/>
            </p:cNvSpPr>
            <p:nvPr/>
          </p:nvSpPr>
          <p:spPr bwMode="auto">
            <a:xfrm>
              <a:off x="6293734" y="3805767"/>
              <a:ext cx="65030" cy="65030"/>
            </a:xfrm>
            <a:prstGeom prst="ellipse">
              <a:avLst/>
            </a:prstGeom>
            <a:solidFill>
              <a:schemeClr val="bg1"/>
            </a:solidFill>
            <a:ln>
              <a:noFill/>
            </a:ln>
          </p:spPr>
          <p:txBody>
            <a:bodyPr vert="horz" wrap="square" lIns="91440" tIns="45720" rIns="91440" bIns="45720" numCol="1" anchor="t" anchorCtr="0" compatLnSpc="1"/>
            <a:lstStyle/>
            <a:p>
              <a:endParaRPr lang="en-US"/>
            </a:p>
          </p:txBody>
        </p:sp>
        <p:sp>
          <p:nvSpPr>
            <p:cNvPr id="103" name="Oval 102"/>
            <p:cNvSpPr>
              <a:spLocks noChangeArrowheads="1"/>
            </p:cNvSpPr>
            <p:nvPr/>
          </p:nvSpPr>
          <p:spPr bwMode="auto">
            <a:xfrm>
              <a:off x="6293734" y="3962924"/>
              <a:ext cx="65030" cy="65030"/>
            </a:xfrm>
            <a:prstGeom prst="ellipse">
              <a:avLst/>
            </a:prstGeom>
            <a:solidFill>
              <a:schemeClr val="bg1"/>
            </a:solidFill>
            <a:ln>
              <a:noFill/>
            </a:ln>
          </p:spPr>
          <p:txBody>
            <a:bodyPr vert="horz" wrap="square" lIns="91440" tIns="45720" rIns="91440" bIns="45720" numCol="1" anchor="t" anchorCtr="0" compatLnSpc="1"/>
            <a:lstStyle/>
            <a:p>
              <a:endParaRPr lang="en-US"/>
            </a:p>
          </p:txBody>
        </p:sp>
        <p:sp>
          <p:nvSpPr>
            <p:cNvPr id="104" name="Oval 103"/>
            <p:cNvSpPr>
              <a:spLocks noChangeArrowheads="1"/>
            </p:cNvSpPr>
            <p:nvPr/>
          </p:nvSpPr>
          <p:spPr bwMode="auto">
            <a:xfrm>
              <a:off x="6293734" y="4120077"/>
              <a:ext cx="65030" cy="65030"/>
            </a:xfrm>
            <a:prstGeom prst="ellipse">
              <a:avLst/>
            </a:prstGeom>
            <a:solidFill>
              <a:schemeClr val="bg1"/>
            </a:solidFill>
            <a:ln>
              <a:noFill/>
            </a:ln>
          </p:spPr>
          <p:txBody>
            <a:bodyPr vert="horz" wrap="square" lIns="91440" tIns="45720" rIns="91440" bIns="45720" numCol="1" anchor="t" anchorCtr="0" compatLnSpc="1"/>
            <a:lstStyle/>
            <a:p>
              <a:endParaRPr lang="en-US"/>
            </a:p>
          </p:txBody>
        </p:sp>
        <p:sp>
          <p:nvSpPr>
            <p:cNvPr id="105" name="Oval 104"/>
            <p:cNvSpPr>
              <a:spLocks noChangeArrowheads="1"/>
            </p:cNvSpPr>
            <p:nvPr/>
          </p:nvSpPr>
          <p:spPr bwMode="auto">
            <a:xfrm>
              <a:off x="6293734" y="4271814"/>
              <a:ext cx="65030" cy="65030"/>
            </a:xfrm>
            <a:prstGeom prst="ellipse">
              <a:avLst/>
            </a:prstGeom>
            <a:solidFill>
              <a:schemeClr val="bg1"/>
            </a:solidFill>
            <a:ln>
              <a:noFill/>
            </a:ln>
          </p:spPr>
          <p:txBody>
            <a:bodyPr vert="horz" wrap="square" lIns="91440" tIns="45720" rIns="91440" bIns="45720" numCol="1" anchor="t" anchorCtr="0" compatLnSpc="1"/>
            <a:lstStyle/>
            <a:p>
              <a:endParaRPr lang="en-US"/>
            </a:p>
          </p:txBody>
        </p:sp>
        <p:sp>
          <p:nvSpPr>
            <p:cNvPr id="106" name="Freeform 105"/>
            <p:cNvSpPr/>
            <p:nvPr/>
          </p:nvSpPr>
          <p:spPr bwMode="auto">
            <a:xfrm>
              <a:off x="5724725" y="4027954"/>
              <a:ext cx="298055" cy="10838"/>
            </a:xfrm>
            <a:custGeom>
              <a:avLst/>
              <a:gdLst>
                <a:gd name="T0" fmla="*/ 23 w 23"/>
                <a:gd name="T1" fmla="*/ 0 h 1"/>
                <a:gd name="T2" fmla="*/ 0 w 23"/>
                <a:gd name="T3" fmla="*/ 0 h 1"/>
                <a:gd name="T4" fmla="*/ 11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cubicBezTo>
                    <a:pt x="0" y="0"/>
                    <a:pt x="0" y="0"/>
                    <a:pt x="0" y="0"/>
                  </a:cubicBezTo>
                  <a:cubicBezTo>
                    <a:pt x="0" y="0"/>
                    <a:pt x="4" y="1"/>
                    <a:pt x="11" y="1"/>
                  </a:cubicBezTo>
                  <a:cubicBezTo>
                    <a:pt x="14" y="1"/>
                    <a:pt x="18" y="1"/>
                    <a:pt x="23" y="0"/>
                  </a:cubicBezTo>
                </a:path>
              </a:pathLst>
            </a:custGeom>
            <a:solidFill>
              <a:schemeClr val="bg1"/>
            </a:solidFill>
            <a:ln>
              <a:noFill/>
            </a:ln>
          </p:spPr>
          <p:txBody>
            <a:bodyPr vert="horz" wrap="square" lIns="91440" tIns="45720" rIns="91440" bIns="45720" numCol="1" anchor="t" anchorCtr="0" compatLnSpc="1"/>
            <a:lstStyle/>
            <a:p>
              <a:endParaRPr lang="en-US"/>
            </a:p>
          </p:txBody>
        </p:sp>
        <p:sp>
          <p:nvSpPr>
            <p:cNvPr id="107" name="Freeform 106"/>
            <p:cNvSpPr/>
            <p:nvPr/>
          </p:nvSpPr>
          <p:spPr bwMode="auto">
            <a:xfrm>
              <a:off x="6575530" y="4055048"/>
              <a:ext cx="298055" cy="21677"/>
            </a:xfrm>
            <a:custGeom>
              <a:avLst/>
              <a:gdLst>
                <a:gd name="T0" fmla="*/ 23 w 23"/>
                <a:gd name="T1" fmla="*/ 0 h 2"/>
                <a:gd name="T2" fmla="*/ 0 w 23"/>
                <a:gd name="T3" fmla="*/ 0 h 2"/>
                <a:gd name="T4" fmla="*/ 11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cubicBezTo>
                    <a:pt x="0" y="0"/>
                    <a:pt x="0" y="0"/>
                    <a:pt x="0" y="0"/>
                  </a:cubicBezTo>
                  <a:cubicBezTo>
                    <a:pt x="0" y="0"/>
                    <a:pt x="4" y="2"/>
                    <a:pt x="11" y="2"/>
                  </a:cubicBezTo>
                  <a:cubicBezTo>
                    <a:pt x="14" y="2"/>
                    <a:pt x="18" y="1"/>
                    <a:pt x="23" y="0"/>
                  </a:cubicBezTo>
                </a:path>
              </a:pathLst>
            </a:custGeom>
            <a:solidFill>
              <a:schemeClr val="bg1"/>
            </a:solidFill>
            <a:ln>
              <a:noFill/>
            </a:ln>
          </p:spPr>
          <p:txBody>
            <a:bodyPr vert="horz" wrap="square" lIns="91440" tIns="45720" rIns="91440" bIns="45720" numCol="1" anchor="t" anchorCtr="0" compatLnSpc="1"/>
            <a:lstStyle/>
            <a:p>
              <a:endParaRPr lang="en-US"/>
            </a:p>
          </p:txBody>
        </p:sp>
        <p:sp>
          <p:nvSpPr>
            <p:cNvPr id="108" name="Freeform 107"/>
            <p:cNvSpPr/>
            <p:nvPr/>
          </p:nvSpPr>
          <p:spPr bwMode="auto">
            <a:xfrm>
              <a:off x="7014483" y="2358856"/>
              <a:ext cx="124642" cy="325149"/>
            </a:xfrm>
            <a:custGeom>
              <a:avLst/>
              <a:gdLst>
                <a:gd name="T0" fmla="*/ 0 w 10"/>
                <a:gd name="T1" fmla="*/ 20 h 25"/>
                <a:gd name="T2" fmla="*/ 5 w 10"/>
                <a:gd name="T3" fmla="*/ 25 h 25"/>
                <a:gd name="T4" fmla="*/ 10 w 10"/>
                <a:gd name="T5" fmla="*/ 20 h 25"/>
                <a:gd name="T6" fmla="*/ 10 w 10"/>
                <a:gd name="T7" fmla="*/ 5 h 25"/>
                <a:gd name="T8" fmla="*/ 5 w 10"/>
                <a:gd name="T9" fmla="*/ 0 h 25"/>
                <a:gd name="T10" fmla="*/ 0 w 10"/>
                <a:gd name="T11" fmla="*/ 5 h 25"/>
                <a:gd name="T12" fmla="*/ 0 w 10"/>
                <a:gd name="T13" fmla="*/ 2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0" y="20"/>
                  </a:moveTo>
                  <a:cubicBezTo>
                    <a:pt x="0" y="23"/>
                    <a:pt x="3" y="25"/>
                    <a:pt x="5" y="25"/>
                  </a:cubicBezTo>
                  <a:cubicBezTo>
                    <a:pt x="8" y="25"/>
                    <a:pt x="10" y="23"/>
                    <a:pt x="10" y="20"/>
                  </a:cubicBezTo>
                  <a:cubicBezTo>
                    <a:pt x="10" y="5"/>
                    <a:pt x="10" y="5"/>
                    <a:pt x="10" y="5"/>
                  </a:cubicBezTo>
                  <a:cubicBezTo>
                    <a:pt x="10" y="2"/>
                    <a:pt x="8" y="0"/>
                    <a:pt x="5" y="0"/>
                  </a:cubicBezTo>
                  <a:cubicBezTo>
                    <a:pt x="3" y="0"/>
                    <a:pt x="0" y="2"/>
                    <a:pt x="0" y="5"/>
                  </a:cubicBezTo>
                  <a:lnTo>
                    <a:pt x="0" y="20"/>
                  </a:lnTo>
                  <a:close/>
                </a:path>
              </a:pathLst>
            </a:custGeom>
            <a:solidFill>
              <a:srgbClr val="F7C2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9" name="Freeform 108"/>
            <p:cNvSpPr/>
            <p:nvPr/>
          </p:nvSpPr>
          <p:spPr bwMode="auto">
            <a:xfrm>
              <a:off x="7025321" y="2413047"/>
              <a:ext cx="92127" cy="205928"/>
            </a:xfrm>
            <a:custGeom>
              <a:avLst/>
              <a:gdLst>
                <a:gd name="T0" fmla="*/ 3 w 7"/>
                <a:gd name="T1" fmla="*/ 13 h 16"/>
                <a:gd name="T2" fmla="*/ 3 w 7"/>
                <a:gd name="T3" fmla="*/ 4 h 16"/>
                <a:gd name="T4" fmla="*/ 0 w 7"/>
                <a:gd name="T5" fmla="*/ 0 h 16"/>
                <a:gd name="T6" fmla="*/ 1 w 7"/>
                <a:gd name="T7" fmla="*/ 0 h 16"/>
                <a:gd name="T8" fmla="*/ 7 w 7"/>
                <a:gd name="T9" fmla="*/ 4 h 16"/>
                <a:gd name="T10" fmla="*/ 7 w 7"/>
                <a:gd name="T11" fmla="*/ 13 h 16"/>
                <a:gd name="T12" fmla="*/ 2 w 7"/>
                <a:gd name="T13" fmla="*/ 16 h 16"/>
                <a:gd name="T14" fmla="*/ 1 w 7"/>
                <a:gd name="T15" fmla="*/ 16 h 16"/>
                <a:gd name="T16" fmla="*/ 3 w 7"/>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6">
                  <a:moveTo>
                    <a:pt x="3" y="13"/>
                  </a:moveTo>
                  <a:cubicBezTo>
                    <a:pt x="3" y="4"/>
                    <a:pt x="3" y="4"/>
                    <a:pt x="3" y="4"/>
                  </a:cubicBezTo>
                  <a:cubicBezTo>
                    <a:pt x="3" y="2"/>
                    <a:pt x="2" y="1"/>
                    <a:pt x="0" y="0"/>
                  </a:cubicBezTo>
                  <a:cubicBezTo>
                    <a:pt x="0" y="0"/>
                    <a:pt x="0" y="0"/>
                    <a:pt x="1" y="0"/>
                  </a:cubicBezTo>
                  <a:cubicBezTo>
                    <a:pt x="4" y="0"/>
                    <a:pt x="7" y="2"/>
                    <a:pt x="7" y="4"/>
                  </a:cubicBezTo>
                  <a:cubicBezTo>
                    <a:pt x="7" y="13"/>
                    <a:pt x="7" y="13"/>
                    <a:pt x="7" y="13"/>
                  </a:cubicBezTo>
                  <a:cubicBezTo>
                    <a:pt x="7" y="15"/>
                    <a:pt x="6" y="16"/>
                    <a:pt x="2" y="16"/>
                  </a:cubicBezTo>
                  <a:cubicBezTo>
                    <a:pt x="2" y="16"/>
                    <a:pt x="1" y="16"/>
                    <a:pt x="1" y="16"/>
                  </a:cubicBezTo>
                  <a:cubicBezTo>
                    <a:pt x="4" y="16"/>
                    <a:pt x="3" y="15"/>
                    <a:pt x="3" y="13"/>
                  </a:cubicBezTo>
                  <a:close/>
                </a:path>
              </a:pathLst>
            </a:custGeom>
            <a:solidFill>
              <a:srgbClr val="B992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109"/>
            <p:cNvSpPr/>
            <p:nvPr/>
          </p:nvSpPr>
          <p:spPr bwMode="auto">
            <a:xfrm>
              <a:off x="5507959" y="2358856"/>
              <a:ext cx="130060" cy="325149"/>
            </a:xfrm>
            <a:custGeom>
              <a:avLst/>
              <a:gdLst>
                <a:gd name="T0" fmla="*/ 10 w 10"/>
                <a:gd name="T1" fmla="*/ 20 h 25"/>
                <a:gd name="T2" fmla="*/ 5 w 10"/>
                <a:gd name="T3" fmla="*/ 25 h 25"/>
                <a:gd name="T4" fmla="*/ 0 w 10"/>
                <a:gd name="T5" fmla="*/ 20 h 25"/>
                <a:gd name="T6" fmla="*/ 0 w 10"/>
                <a:gd name="T7" fmla="*/ 5 h 25"/>
                <a:gd name="T8" fmla="*/ 5 w 10"/>
                <a:gd name="T9" fmla="*/ 0 h 25"/>
                <a:gd name="T10" fmla="*/ 10 w 10"/>
                <a:gd name="T11" fmla="*/ 5 h 25"/>
                <a:gd name="T12" fmla="*/ 10 w 10"/>
                <a:gd name="T13" fmla="*/ 2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20"/>
                  </a:moveTo>
                  <a:cubicBezTo>
                    <a:pt x="10" y="23"/>
                    <a:pt x="8" y="25"/>
                    <a:pt x="5" y="25"/>
                  </a:cubicBezTo>
                  <a:cubicBezTo>
                    <a:pt x="2" y="25"/>
                    <a:pt x="0" y="23"/>
                    <a:pt x="0" y="20"/>
                  </a:cubicBezTo>
                  <a:cubicBezTo>
                    <a:pt x="0" y="5"/>
                    <a:pt x="0" y="5"/>
                    <a:pt x="0" y="5"/>
                  </a:cubicBezTo>
                  <a:cubicBezTo>
                    <a:pt x="0" y="2"/>
                    <a:pt x="2" y="0"/>
                    <a:pt x="5" y="0"/>
                  </a:cubicBezTo>
                  <a:cubicBezTo>
                    <a:pt x="8" y="0"/>
                    <a:pt x="10" y="2"/>
                    <a:pt x="10" y="5"/>
                  </a:cubicBezTo>
                  <a:lnTo>
                    <a:pt x="10" y="20"/>
                  </a:lnTo>
                  <a:close/>
                </a:path>
              </a:pathLst>
            </a:custGeom>
            <a:solidFill>
              <a:srgbClr val="F7C2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1" name="Freeform 110"/>
            <p:cNvSpPr/>
            <p:nvPr/>
          </p:nvSpPr>
          <p:spPr bwMode="auto">
            <a:xfrm>
              <a:off x="5535053" y="2413047"/>
              <a:ext cx="102966" cy="205928"/>
            </a:xfrm>
            <a:custGeom>
              <a:avLst/>
              <a:gdLst>
                <a:gd name="T0" fmla="*/ 5 w 8"/>
                <a:gd name="T1" fmla="*/ 13 h 16"/>
                <a:gd name="T2" fmla="*/ 5 w 8"/>
                <a:gd name="T3" fmla="*/ 4 h 16"/>
                <a:gd name="T4" fmla="*/ 8 w 8"/>
                <a:gd name="T5" fmla="*/ 0 h 16"/>
                <a:gd name="T6" fmla="*/ 7 w 8"/>
                <a:gd name="T7" fmla="*/ 0 h 16"/>
                <a:gd name="T8" fmla="*/ 0 w 8"/>
                <a:gd name="T9" fmla="*/ 4 h 16"/>
                <a:gd name="T10" fmla="*/ 0 w 8"/>
                <a:gd name="T11" fmla="*/ 13 h 16"/>
                <a:gd name="T12" fmla="*/ 5 w 8"/>
                <a:gd name="T13" fmla="*/ 16 h 16"/>
                <a:gd name="T14" fmla="*/ 6 w 8"/>
                <a:gd name="T15" fmla="*/ 16 h 16"/>
                <a:gd name="T16" fmla="*/ 5 w 8"/>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6">
                  <a:moveTo>
                    <a:pt x="5" y="13"/>
                  </a:moveTo>
                  <a:cubicBezTo>
                    <a:pt x="5" y="4"/>
                    <a:pt x="5" y="4"/>
                    <a:pt x="5" y="4"/>
                  </a:cubicBezTo>
                  <a:cubicBezTo>
                    <a:pt x="5" y="2"/>
                    <a:pt x="5" y="1"/>
                    <a:pt x="8" y="0"/>
                  </a:cubicBezTo>
                  <a:cubicBezTo>
                    <a:pt x="8" y="0"/>
                    <a:pt x="7" y="0"/>
                    <a:pt x="7" y="0"/>
                  </a:cubicBezTo>
                  <a:cubicBezTo>
                    <a:pt x="3" y="0"/>
                    <a:pt x="0" y="2"/>
                    <a:pt x="0" y="4"/>
                  </a:cubicBezTo>
                  <a:cubicBezTo>
                    <a:pt x="0" y="13"/>
                    <a:pt x="0" y="13"/>
                    <a:pt x="0" y="13"/>
                  </a:cubicBezTo>
                  <a:cubicBezTo>
                    <a:pt x="0" y="15"/>
                    <a:pt x="2" y="16"/>
                    <a:pt x="5" y="16"/>
                  </a:cubicBezTo>
                  <a:cubicBezTo>
                    <a:pt x="6" y="16"/>
                    <a:pt x="6" y="16"/>
                    <a:pt x="6" y="16"/>
                  </a:cubicBezTo>
                  <a:cubicBezTo>
                    <a:pt x="4" y="16"/>
                    <a:pt x="5" y="15"/>
                    <a:pt x="5" y="13"/>
                  </a:cubicBezTo>
                  <a:close/>
                </a:path>
              </a:pathLst>
            </a:custGeom>
            <a:solidFill>
              <a:srgbClr val="B992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2" name="Freeform 111"/>
            <p:cNvSpPr/>
            <p:nvPr/>
          </p:nvSpPr>
          <p:spPr bwMode="auto">
            <a:xfrm>
              <a:off x="6136581" y="2786967"/>
              <a:ext cx="384761" cy="325149"/>
            </a:xfrm>
            <a:custGeom>
              <a:avLst/>
              <a:gdLst>
                <a:gd name="T0" fmla="*/ 0 w 30"/>
                <a:gd name="T1" fmla="*/ 0 h 25"/>
                <a:gd name="T2" fmla="*/ 30 w 30"/>
                <a:gd name="T3" fmla="*/ 0 h 25"/>
                <a:gd name="T4" fmla="*/ 0 w 30"/>
                <a:gd name="T5" fmla="*/ 0 h 25"/>
              </a:gdLst>
              <a:ahLst/>
              <a:cxnLst>
                <a:cxn ang="0">
                  <a:pos x="T0" y="T1"/>
                </a:cxn>
                <a:cxn ang="0">
                  <a:pos x="T2" y="T3"/>
                </a:cxn>
                <a:cxn ang="0">
                  <a:pos x="T4" y="T5"/>
                </a:cxn>
              </a:cxnLst>
              <a:rect l="0" t="0" r="r" b="b"/>
              <a:pathLst>
                <a:path w="30" h="25">
                  <a:moveTo>
                    <a:pt x="0" y="0"/>
                  </a:moveTo>
                  <a:cubicBezTo>
                    <a:pt x="0" y="0"/>
                    <a:pt x="9" y="15"/>
                    <a:pt x="30" y="0"/>
                  </a:cubicBezTo>
                  <a:cubicBezTo>
                    <a:pt x="30" y="0"/>
                    <a:pt x="10" y="25"/>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3" name="Freeform 112"/>
            <p:cNvSpPr/>
            <p:nvPr/>
          </p:nvSpPr>
          <p:spPr bwMode="auto">
            <a:xfrm>
              <a:off x="5865623" y="2331759"/>
              <a:ext cx="233025" cy="108383"/>
            </a:xfrm>
            <a:custGeom>
              <a:avLst/>
              <a:gdLst>
                <a:gd name="T0" fmla="*/ 3 w 43"/>
                <a:gd name="T1" fmla="*/ 20 h 20"/>
                <a:gd name="T2" fmla="*/ 0 w 43"/>
                <a:gd name="T3" fmla="*/ 12 h 20"/>
                <a:gd name="T4" fmla="*/ 41 w 43"/>
                <a:gd name="T5" fmla="*/ 0 h 20"/>
                <a:gd name="T6" fmla="*/ 43 w 43"/>
                <a:gd name="T7" fmla="*/ 8 h 20"/>
                <a:gd name="T8" fmla="*/ 3 w 43"/>
                <a:gd name="T9" fmla="*/ 20 h 20"/>
              </a:gdLst>
              <a:ahLst/>
              <a:cxnLst>
                <a:cxn ang="0">
                  <a:pos x="T0" y="T1"/>
                </a:cxn>
                <a:cxn ang="0">
                  <a:pos x="T2" y="T3"/>
                </a:cxn>
                <a:cxn ang="0">
                  <a:pos x="T4" y="T5"/>
                </a:cxn>
                <a:cxn ang="0">
                  <a:pos x="T6" y="T7"/>
                </a:cxn>
                <a:cxn ang="0">
                  <a:pos x="T8" y="T9"/>
                </a:cxn>
              </a:cxnLst>
              <a:rect l="0" t="0" r="r" b="b"/>
              <a:pathLst>
                <a:path w="43" h="20">
                  <a:moveTo>
                    <a:pt x="3" y="20"/>
                  </a:moveTo>
                  <a:lnTo>
                    <a:pt x="0" y="12"/>
                  </a:lnTo>
                  <a:lnTo>
                    <a:pt x="41" y="0"/>
                  </a:lnTo>
                  <a:lnTo>
                    <a:pt x="43" y="8"/>
                  </a:lnTo>
                  <a:lnTo>
                    <a:pt x="3" y="20"/>
                  </a:lnTo>
                  <a:close/>
                </a:path>
              </a:pathLst>
            </a:cu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4" name="Freeform 113"/>
            <p:cNvSpPr/>
            <p:nvPr/>
          </p:nvSpPr>
          <p:spPr bwMode="auto">
            <a:xfrm>
              <a:off x="5583828" y="1600175"/>
              <a:ext cx="1544459" cy="991706"/>
            </a:xfrm>
            <a:custGeom>
              <a:avLst/>
              <a:gdLst>
                <a:gd name="T0" fmla="*/ 0 w 120"/>
                <a:gd name="T1" fmla="*/ 77 h 77"/>
                <a:gd name="T2" fmla="*/ 4 w 120"/>
                <a:gd name="T3" fmla="*/ 77 h 77"/>
                <a:gd name="T4" fmla="*/ 4 w 120"/>
                <a:gd name="T5" fmla="*/ 68 h 77"/>
                <a:gd name="T6" fmla="*/ 21 w 120"/>
                <a:gd name="T7" fmla="*/ 38 h 77"/>
                <a:gd name="T8" fmla="*/ 92 w 120"/>
                <a:gd name="T9" fmla="*/ 38 h 77"/>
                <a:gd name="T10" fmla="*/ 112 w 120"/>
                <a:gd name="T11" fmla="*/ 68 h 77"/>
                <a:gd name="T12" fmla="*/ 112 w 120"/>
                <a:gd name="T13" fmla="*/ 77 h 77"/>
                <a:gd name="T14" fmla="*/ 116 w 120"/>
                <a:gd name="T15" fmla="*/ 77 h 77"/>
                <a:gd name="T16" fmla="*/ 116 w 120"/>
                <a:gd name="T17" fmla="*/ 68 h 77"/>
                <a:gd name="T18" fmla="*/ 97 w 120"/>
                <a:gd name="T19" fmla="*/ 19 h 77"/>
                <a:gd name="T20" fmla="*/ 60 w 120"/>
                <a:gd name="T21" fmla="*/ 12 h 77"/>
                <a:gd name="T22" fmla="*/ 61 w 120"/>
                <a:gd name="T23" fmla="*/ 0 h 77"/>
                <a:gd name="T24" fmla="*/ 37 w 120"/>
                <a:gd name="T25" fmla="*/ 14 h 77"/>
                <a:gd name="T26" fmla="*/ 26 w 120"/>
                <a:gd name="T27" fmla="*/ 19 h 77"/>
                <a:gd name="T28" fmla="*/ 0 w 120"/>
                <a:gd name="T29" fmla="*/ 67 h 77"/>
                <a:gd name="T30" fmla="*/ 0 w 120"/>
                <a:gd name="T3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7">
                  <a:moveTo>
                    <a:pt x="0" y="77"/>
                  </a:moveTo>
                  <a:cubicBezTo>
                    <a:pt x="4" y="77"/>
                    <a:pt x="4" y="77"/>
                    <a:pt x="4" y="77"/>
                  </a:cubicBezTo>
                  <a:cubicBezTo>
                    <a:pt x="4" y="77"/>
                    <a:pt x="4" y="69"/>
                    <a:pt x="4" y="68"/>
                  </a:cubicBezTo>
                  <a:cubicBezTo>
                    <a:pt x="5" y="61"/>
                    <a:pt x="11" y="37"/>
                    <a:pt x="21" y="38"/>
                  </a:cubicBezTo>
                  <a:cubicBezTo>
                    <a:pt x="40" y="39"/>
                    <a:pt x="75" y="41"/>
                    <a:pt x="92" y="38"/>
                  </a:cubicBezTo>
                  <a:cubicBezTo>
                    <a:pt x="98" y="37"/>
                    <a:pt x="111" y="49"/>
                    <a:pt x="112" y="68"/>
                  </a:cubicBezTo>
                  <a:cubicBezTo>
                    <a:pt x="112" y="69"/>
                    <a:pt x="112" y="76"/>
                    <a:pt x="112" y="77"/>
                  </a:cubicBezTo>
                  <a:cubicBezTo>
                    <a:pt x="116" y="77"/>
                    <a:pt x="116" y="77"/>
                    <a:pt x="116" y="77"/>
                  </a:cubicBezTo>
                  <a:cubicBezTo>
                    <a:pt x="116" y="77"/>
                    <a:pt x="115" y="69"/>
                    <a:pt x="116" y="68"/>
                  </a:cubicBezTo>
                  <a:cubicBezTo>
                    <a:pt x="117" y="60"/>
                    <a:pt x="120" y="33"/>
                    <a:pt x="97" y="19"/>
                  </a:cubicBezTo>
                  <a:cubicBezTo>
                    <a:pt x="90" y="14"/>
                    <a:pt x="70" y="8"/>
                    <a:pt x="60" y="12"/>
                  </a:cubicBezTo>
                  <a:cubicBezTo>
                    <a:pt x="60" y="12"/>
                    <a:pt x="56" y="9"/>
                    <a:pt x="61" y="0"/>
                  </a:cubicBezTo>
                  <a:cubicBezTo>
                    <a:pt x="61" y="0"/>
                    <a:pt x="37" y="5"/>
                    <a:pt x="37" y="14"/>
                  </a:cubicBezTo>
                  <a:cubicBezTo>
                    <a:pt x="37" y="14"/>
                    <a:pt x="26" y="11"/>
                    <a:pt x="26" y="19"/>
                  </a:cubicBezTo>
                  <a:cubicBezTo>
                    <a:pt x="26" y="19"/>
                    <a:pt x="2" y="21"/>
                    <a:pt x="0" y="67"/>
                  </a:cubicBezTo>
                  <a:cubicBezTo>
                    <a:pt x="0" y="68"/>
                    <a:pt x="0" y="76"/>
                    <a:pt x="0" y="77"/>
                  </a:cubicBezTo>
                  <a:close/>
                </a:path>
              </a:pathLst>
            </a:custGeom>
            <a:solidFill>
              <a:srgbClr val="755243"/>
            </a:solidFill>
            <a:ln>
              <a:noFill/>
            </a:ln>
          </p:spPr>
          <p:txBody>
            <a:bodyPr vert="horz" wrap="square" lIns="91440" tIns="45720" rIns="91440" bIns="45720" numCol="1" anchor="t" anchorCtr="0" compatLnSpc="1"/>
            <a:lstStyle/>
            <a:p>
              <a:endParaRPr lang="en-US"/>
            </a:p>
          </p:txBody>
        </p:sp>
        <p:sp>
          <p:nvSpPr>
            <p:cNvPr id="115" name="Freeform 114"/>
            <p:cNvSpPr/>
            <p:nvPr/>
          </p:nvSpPr>
          <p:spPr bwMode="auto">
            <a:xfrm>
              <a:off x="6255802" y="2618975"/>
              <a:ext cx="75868" cy="113804"/>
            </a:xfrm>
            <a:custGeom>
              <a:avLst/>
              <a:gdLst>
                <a:gd name="T0" fmla="*/ 3 w 6"/>
                <a:gd name="T1" fmla="*/ 0 h 9"/>
                <a:gd name="T2" fmla="*/ 2 w 6"/>
                <a:gd name="T3" fmla="*/ 2 h 9"/>
                <a:gd name="T4" fmla="*/ 2 w 6"/>
                <a:gd name="T5" fmla="*/ 3 h 9"/>
                <a:gd name="T6" fmla="*/ 1 w 6"/>
                <a:gd name="T7" fmla="*/ 3 h 9"/>
                <a:gd name="T8" fmla="*/ 1 w 6"/>
                <a:gd name="T9" fmla="*/ 4 h 9"/>
                <a:gd name="T10" fmla="*/ 1 w 6"/>
                <a:gd name="T11" fmla="*/ 4 h 9"/>
                <a:gd name="T12" fmla="*/ 1 w 6"/>
                <a:gd name="T13" fmla="*/ 5 h 9"/>
                <a:gd name="T14" fmla="*/ 1 w 6"/>
                <a:gd name="T15" fmla="*/ 6 h 9"/>
                <a:gd name="T16" fmla="*/ 1 w 6"/>
                <a:gd name="T17" fmla="*/ 6 h 9"/>
                <a:gd name="T18" fmla="*/ 2 w 6"/>
                <a:gd name="T19" fmla="*/ 7 h 9"/>
                <a:gd name="T20" fmla="*/ 4 w 6"/>
                <a:gd name="T21" fmla="*/ 8 h 9"/>
                <a:gd name="T22" fmla="*/ 6 w 6"/>
                <a:gd name="T23" fmla="*/ 9 h 9"/>
                <a:gd name="T24" fmla="*/ 4 w 6"/>
                <a:gd name="T25" fmla="*/ 8 h 9"/>
                <a:gd name="T26" fmla="*/ 2 w 6"/>
                <a:gd name="T27" fmla="*/ 8 h 9"/>
                <a:gd name="T28" fmla="*/ 1 w 6"/>
                <a:gd name="T29" fmla="*/ 7 h 9"/>
                <a:gd name="T30" fmla="*/ 0 w 6"/>
                <a:gd name="T31" fmla="*/ 6 h 9"/>
                <a:gd name="T32" fmla="*/ 0 w 6"/>
                <a:gd name="T33" fmla="*/ 5 h 9"/>
                <a:gd name="T34" fmla="*/ 0 w 6"/>
                <a:gd name="T35" fmla="*/ 4 h 9"/>
                <a:gd name="T36" fmla="*/ 0 w 6"/>
                <a:gd name="T37" fmla="*/ 3 h 9"/>
                <a:gd name="T38" fmla="*/ 1 w 6"/>
                <a:gd name="T39" fmla="*/ 3 h 9"/>
                <a:gd name="T40" fmla="*/ 1 w 6"/>
                <a:gd name="T41" fmla="*/ 2 h 9"/>
                <a:gd name="T42" fmla="*/ 2 w 6"/>
                <a:gd name="T43" fmla="*/ 2 h 9"/>
                <a:gd name="T44" fmla="*/ 3 w 6"/>
                <a:gd name="T4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9">
                  <a:moveTo>
                    <a:pt x="3" y="0"/>
                  </a:moveTo>
                  <a:cubicBezTo>
                    <a:pt x="3" y="0"/>
                    <a:pt x="3" y="1"/>
                    <a:pt x="2" y="2"/>
                  </a:cubicBezTo>
                  <a:cubicBezTo>
                    <a:pt x="2" y="3"/>
                    <a:pt x="2" y="3"/>
                    <a:pt x="2" y="3"/>
                  </a:cubicBezTo>
                  <a:cubicBezTo>
                    <a:pt x="1" y="3"/>
                    <a:pt x="1" y="3"/>
                    <a:pt x="1" y="3"/>
                  </a:cubicBezTo>
                  <a:cubicBezTo>
                    <a:pt x="1" y="4"/>
                    <a:pt x="1" y="4"/>
                    <a:pt x="1" y="4"/>
                  </a:cubicBezTo>
                  <a:cubicBezTo>
                    <a:pt x="1" y="4"/>
                    <a:pt x="1" y="4"/>
                    <a:pt x="1" y="4"/>
                  </a:cubicBezTo>
                  <a:cubicBezTo>
                    <a:pt x="1" y="5"/>
                    <a:pt x="1" y="5"/>
                    <a:pt x="1" y="5"/>
                  </a:cubicBezTo>
                  <a:cubicBezTo>
                    <a:pt x="1" y="6"/>
                    <a:pt x="1" y="6"/>
                    <a:pt x="1" y="6"/>
                  </a:cubicBezTo>
                  <a:cubicBezTo>
                    <a:pt x="1" y="6"/>
                    <a:pt x="1" y="6"/>
                    <a:pt x="1" y="6"/>
                  </a:cubicBezTo>
                  <a:cubicBezTo>
                    <a:pt x="2" y="7"/>
                    <a:pt x="2" y="7"/>
                    <a:pt x="2" y="7"/>
                  </a:cubicBezTo>
                  <a:cubicBezTo>
                    <a:pt x="3" y="7"/>
                    <a:pt x="4" y="8"/>
                    <a:pt x="4" y="8"/>
                  </a:cubicBezTo>
                  <a:cubicBezTo>
                    <a:pt x="6" y="8"/>
                    <a:pt x="6" y="9"/>
                    <a:pt x="6" y="9"/>
                  </a:cubicBezTo>
                  <a:cubicBezTo>
                    <a:pt x="6" y="9"/>
                    <a:pt x="6" y="9"/>
                    <a:pt x="4" y="8"/>
                  </a:cubicBezTo>
                  <a:cubicBezTo>
                    <a:pt x="4" y="8"/>
                    <a:pt x="3" y="8"/>
                    <a:pt x="2" y="8"/>
                  </a:cubicBezTo>
                  <a:cubicBezTo>
                    <a:pt x="2" y="8"/>
                    <a:pt x="1" y="7"/>
                    <a:pt x="1" y="7"/>
                  </a:cubicBezTo>
                  <a:cubicBezTo>
                    <a:pt x="1" y="7"/>
                    <a:pt x="0" y="6"/>
                    <a:pt x="0" y="6"/>
                  </a:cubicBezTo>
                  <a:cubicBezTo>
                    <a:pt x="0" y="6"/>
                    <a:pt x="0" y="5"/>
                    <a:pt x="0" y="5"/>
                  </a:cubicBezTo>
                  <a:cubicBezTo>
                    <a:pt x="0" y="4"/>
                    <a:pt x="0" y="4"/>
                    <a:pt x="0" y="4"/>
                  </a:cubicBezTo>
                  <a:cubicBezTo>
                    <a:pt x="0" y="3"/>
                    <a:pt x="0" y="3"/>
                    <a:pt x="0" y="3"/>
                  </a:cubicBezTo>
                  <a:cubicBezTo>
                    <a:pt x="1" y="3"/>
                    <a:pt x="1" y="3"/>
                    <a:pt x="1" y="3"/>
                  </a:cubicBezTo>
                  <a:cubicBezTo>
                    <a:pt x="1" y="2"/>
                    <a:pt x="1" y="2"/>
                    <a:pt x="1" y="2"/>
                  </a:cubicBezTo>
                  <a:cubicBezTo>
                    <a:pt x="2" y="2"/>
                    <a:pt x="2" y="2"/>
                    <a:pt x="2" y="2"/>
                  </a:cubicBezTo>
                  <a:cubicBezTo>
                    <a:pt x="3" y="1"/>
                    <a:pt x="3" y="0"/>
                    <a:pt x="3" y="0"/>
                  </a:cubicBezTo>
                  <a:close/>
                </a:path>
              </a:pathLst>
            </a:custGeom>
            <a:solidFill>
              <a:srgbClr val="A46D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6" name="Freeform 115"/>
            <p:cNvSpPr/>
            <p:nvPr/>
          </p:nvSpPr>
          <p:spPr bwMode="auto">
            <a:xfrm>
              <a:off x="5903556" y="2413047"/>
              <a:ext cx="249281" cy="216766"/>
            </a:xfrm>
            <a:custGeom>
              <a:avLst/>
              <a:gdLst>
                <a:gd name="T0" fmla="*/ 16 w 19"/>
                <a:gd name="T1" fmla="*/ 0 h 17"/>
                <a:gd name="T2" fmla="*/ 0 w 19"/>
                <a:gd name="T3" fmla="*/ 5 h 17"/>
                <a:gd name="T4" fmla="*/ 0 w 19"/>
                <a:gd name="T5" fmla="*/ 7 h 17"/>
                <a:gd name="T6" fmla="*/ 10 w 19"/>
                <a:gd name="T7" fmla="*/ 17 h 17"/>
                <a:gd name="T8" fmla="*/ 19 w 19"/>
                <a:gd name="T9" fmla="*/ 7 h 17"/>
                <a:gd name="T10" fmla="*/ 16 w 19"/>
                <a:gd name="T11" fmla="*/ 0 h 17"/>
              </a:gdLst>
              <a:ahLst/>
              <a:cxnLst>
                <a:cxn ang="0">
                  <a:pos x="T0" y="T1"/>
                </a:cxn>
                <a:cxn ang="0">
                  <a:pos x="T2" y="T3"/>
                </a:cxn>
                <a:cxn ang="0">
                  <a:pos x="T4" y="T5"/>
                </a:cxn>
                <a:cxn ang="0">
                  <a:pos x="T6" y="T7"/>
                </a:cxn>
                <a:cxn ang="0">
                  <a:pos x="T8" y="T9"/>
                </a:cxn>
                <a:cxn ang="0">
                  <a:pos x="T10" y="T11"/>
                </a:cxn>
              </a:cxnLst>
              <a:rect l="0" t="0" r="r" b="b"/>
              <a:pathLst>
                <a:path w="19" h="17">
                  <a:moveTo>
                    <a:pt x="16" y="0"/>
                  </a:moveTo>
                  <a:cubicBezTo>
                    <a:pt x="0" y="5"/>
                    <a:pt x="0" y="5"/>
                    <a:pt x="0" y="5"/>
                  </a:cubicBezTo>
                  <a:cubicBezTo>
                    <a:pt x="0" y="6"/>
                    <a:pt x="0" y="6"/>
                    <a:pt x="0" y="7"/>
                  </a:cubicBezTo>
                  <a:cubicBezTo>
                    <a:pt x="0" y="13"/>
                    <a:pt x="4" y="17"/>
                    <a:pt x="10" y="17"/>
                  </a:cubicBezTo>
                  <a:cubicBezTo>
                    <a:pt x="15" y="17"/>
                    <a:pt x="19" y="13"/>
                    <a:pt x="19" y="7"/>
                  </a:cubicBezTo>
                  <a:cubicBezTo>
                    <a:pt x="19" y="4"/>
                    <a:pt x="18" y="1"/>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7" name="Oval 116"/>
            <p:cNvSpPr>
              <a:spLocks noChangeArrowheads="1"/>
            </p:cNvSpPr>
            <p:nvPr/>
          </p:nvSpPr>
          <p:spPr bwMode="auto">
            <a:xfrm>
              <a:off x="5968585" y="2440141"/>
              <a:ext cx="157157" cy="151736"/>
            </a:xfrm>
            <a:prstGeom prst="ellipse">
              <a:avLst/>
            </a:pr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8" name="Oval 117"/>
            <p:cNvSpPr>
              <a:spLocks noChangeArrowheads="1"/>
            </p:cNvSpPr>
            <p:nvPr/>
          </p:nvSpPr>
          <p:spPr bwMode="auto">
            <a:xfrm>
              <a:off x="5995683" y="2478077"/>
              <a:ext cx="37936" cy="379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9" name="Freeform 118"/>
            <p:cNvSpPr/>
            <p:nvPr/>
          </p:nvSpPr>
          <p:spPr bwMode="auto">
            <a:xfrm>
              <a:off x="6499662" y="2331759"/>
              <a:ext cx="227604" cy="108383"/>
            </a:xfrm>
            <a:custGeom>
              <a:avLst/>
              <a:gdLst>
                <a:gd name="T0" fmla="*/ 40 w 42"/>
                <a:gd name="T1" fmla="*/ 20 h 20"/>
                <a:gd name="T2" fmla="*/ 42 w 42"/>
                <a:gd name="T3" fmla="*/ 12 h 20"/>
                <a:gd name="T4" fmla="*/ 2 w 42"/>
                <a:gd name="T5" fmla="*/ 0 h 20"/>
                <a:gd name="T6" fmla="*/ 0 w 42"/>
                <a:gd name="T7" fmla="*/ 8 h 20"/>
                <a:gd name="T8" fmla="*/ 40 w 42"/>
                <a:gd name="T9" fmla="*/ 20 h 20"/>
              </a:gdLst>
              <a:ahLst/>
              <a:cxnLst>
                <a:cxn ang="0">
                  <a:pos x="T0" y="T1"/>
                </a:cxn>
                <a:cxn ang="0">
                  <a:pos x="T2" y="T3"/>
                </a:cxn>
                <a:cxn ang="0">
                  <a:pos x="T4" y="T5"/>
                </a:cxn>
                <a:cxn ang="0">
                  <a:pos x="T6" y="T7"/>
                </a:cxn>
                <a:cxn ang="0">
                  <a:pos x="T8" y="T9"/>
                </a:cxn>
              </a:cxnLst>
              <a:rect l="0" t="0" r="r" b="b"/>
              <a:pathLst>
                <a:path w="42" h="20">
                  <a:moveTo>
                    <a:pt x="40" y="20"/>
                  </a:moveTo>
                  <a:lnTo>
                    <a:pt x="42" y="12"/>
                  </a:lnTo>
                  <a:lnTo>
                    <a:pt x="2" y="0"/>
                  </a:lnTo>
                  <a:lnTo>
                    <a:pt x="0" y="8"/>
                  </a:lnTo>
                  <a:lnTo>
                    <a:pt x="40" y="20"/>
                  </a:lnTo>
                  <a:close/>
                </a:path>
              </a:pathLst>
            </a:cu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0" name="Freeform 119"/>
            <p:cNvSpPr/>
            <p:nvPr/>
          </p:nvSpPr>
          <p:spPr bwMode="auto">
            <a:xfrm>
              <a:off x="6434632" y="2413047"/>
              <a:ext cx="254702" cy="216766"/>
            </a:xfrm>
            <a:custGeom>
              <a:avLst/>
              <a:gdLst>
                <a:gd name="T0" fmla="*/ 4 w 20"/>
                <a:gd name="T1" fmla="*/ 0 h 17"/>
                <a:gd name="T2" fmla="*/ 20 w 20"/>
                <a:gd name="T3" fmla="*/ 5 h 17"/>
                <a:gd name="T4" fmla="*/ 20 w 20"/>
                <a:gd name="T5" fmla="*/ 7 h 17"/>
                <a:gd name="T6" fmla="*/ 10 w 20"/>
                <a:gd name="T7" fmla="*/ 17 h 17"/>
                <a:gd name="T8" fmla="*/ 0 w 20"/>
                <a:gd name="T9" fmla="*/ 7 h 17"/>
                <a:gd name="T10" fmla="*/ 4 w 20"/>
                <a:gd name="T11" fmla="*/ 0 h 17"/>
              </a:gdLst>
              <a:ahLst/>
              <a:cxnLst>
                <a:cxn ang="0">
                  <a:pos x="T0" y="T1"/>
                </a:cxn>
                <a:cxn ang="0">
                  <a:pos x="T2" y="T3"/>
                </a:cxn>
                <a:cxn ang="0">
                  <a:pos x="T4" y="T5"/>
                </a:cxn>
                <a:cxn ang="0">
                  <a:pos x="T6" y="T7"/>
                </a:cxn>
                <a:cxn ang="0">
                  <a:pos x="T8" y="T9"/>
                </a:cxn>
                <a:cxn ang="0">
                  <a:pos x="T10" y="T11"/>
                </a:cxn>
              </a:cxnLst>
              <a:rect l="0" t="0" r="r" b="b"/>
              <a:pathLst>
                <a:path w="20" h="17">
                  <a:moveTo>
                    <a:pt x="4" y="0"/>
                  </a:moveTo>
                  <a:cubicBezTo>
                    <a:pt x="20" y="5"/>
                    <a:pt x="20" y="5"/>
                    <a:pt x="20" y="5"/>
                  </a:cubicBezTo>
                  <a:cubicBezTo>
                    <a:pt x="20" y="6"/>
                    <a:pt x="20" y="6"/>
                    <a:pt x="20" y="7"/>
                  </a:cubicBezTo>
                  <a:cubicBezTo>
                    <a:pt x="20" y="13"/>
                    <a:pt x="16" y="17"/>
                    <a:pt x="10" y="17"/>
                  </a:cubicBezTo>
                  <a:cubicBezTo>
                    <a:pt x="5" y="17"/>
                    <a:pt x="0" y="13"/>
                    <a:pt x="0" y="7"/>
                  </a:cubicBezTo>
                  <a:cubicBezTo>
                    <a:pt x="0" y="4"/>
                    <a:pt x="2"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1" name="Oval 120"/>
            <p:cNvSpPr>
              <a:spLocks noChangeArrowheads="1"/>
            </p:cNvSpPr>
            <p:nvPr/>
          </p:nvSpPr>
          <p:spPr bwMode="auto">
            <a:xfrm>
              <a:off x="6472568" y="2440141"/>
              <a:ext cx="151736" cy="151736"/>
            </a:xfrm>
            <a:prstGeom prst="ellipse">
              <a:avLst/>
            </a:pr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2" name="Oval 121"/>
            <p:cNvSpPr>
              <a:spLocks noChangeArrowheads="1"/>
            </p:cNvSpPr>
            <p:nvPr/>
          </p:nvSpPr>
          <p:spPr bwMode="auto">
            <a:xfrm>
              <a:off x="6564692" y="2478077"/>
              <a:ext cx="37936" cy="379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3" name="Freeform 122"/>
            <p:cNvSpPr/>
            <p:nvPr/>
          </p:nvSpPr>
          <p:spPr bwMode="auto">
            <a:xfrm>
              <a:off x="8439717" y="2255890"/>
              <a:ext cx="709910" cy="709910"/>
            </a:xfrm>
            <a:custGeom>
              <a:avLst/>
              <a:gdLst>
                <a:gd name="T0" fmla="*/ 17 w 55"/>
                <a:gd name="T1" fmla="*/ 16 h 55"/>
                <a:gd name="T2" fmla="*/ 47 w 55"/>
                <a:gd name="T3" fmla="*/ 2 h 55"/>
                <a:gd name="T4" fmla="*/ 50 w 55"/>
                <a:gd name="T5" fmla="*/ 9 h 55"/>
                <a:gd name="T6" fmla="*/ 32 w 55"/>
                <a:gd name="T7" fmla="*/ 18 h 55"/>
                <a:gd name="T8" fmla="*/ 32 w 55"/>
                <a:gd name="T9" fmla="*/ 19 h 55"/>
                <a:gd name="T10" fmla="*/ 41 w 55"/>
                <a:gd name="T11" fmla="*/ 15 h 55"/>
                <a:gd name="T12" fmla="*/ 45 w 55"/>
                <a:gd name="T13" fmla="*/ 21 h 55"/>
                <a:gd name="T14" fmla="*/ 35 w 55"/>
                <a:gd name="T15" fmla="*/ 26 h 55"/>
                <a:gd name="T16" fmla="*/ 36 w 55"/>
                <a:gd name="T17" fmla="*/ 27 h 55"/>
                <a:gd name="T18" fmla="*/ 43 w 55"/>
                <a:gd name="T19" fmla="*/ 23 h 55"/>
                <a:gd name="T20" fmla="*/ 46 w 55"/>
                <a:gd name="T21" fmla="*/ 29 h 55"/>
                <a:gd name="T22" fmla="*/ 39 w 55"/>
                <a:gd name="T23" fmla="*/ 32 h 55"/>
                <a:gd name="T24" fmla="*/ 39 w 55"/>
                <a:gd name="T25" fmla="*/ 34 h 55"/>
                <a:gd name="T26" fmla="*/ 42 w 55"/>
                <a:gd name="T27" fmla="*/ 32 h 55"/>
                <a:gd name="T28" fmla="*/ 44 w 55"/>
                <a:gd name="T29" fmla="*/ 38 h 55"/>
                <a:gd name="T30" fmla="*/ 26 w 55"/>
                <a:gd name="T31" fmla="*/ 48 h 55"/>
                <a:gd name="T32" fmla="*/ 17 w 55"/>
                <a:gd name="T33" fmla="*/ 49 h 55"/>
                <a:gd name="T34" fmla="*/ 0 w 55"/>
                <a:gd name="T35" fmla="*/ 55 h 55"/>
                <a:gd name="T36" fmla="*/ 0 w 55"/>
                <a:gd name="T37" fmla="*/ 29 h 55"/>
                <a:gd name="T38" fmla="*/ 3 w 55"/>
                <a:gd name="T39" fmla="*/ 28 h 55"/>
                <a:gd name="T40" fmla="*/ 7 w 55"/>
                <a:gd name="T41" fmla="*/ 16 h 55"/>
                <a:gd name="T42" fmla="*/ 24 w 55"/>
                <a:gd name="T43" fmla="*/ 3 h 55"/>
                <a:gd name="T44" fmla="*/ 22 w 55"/>
                <a:gd name="T45" fmla="*/ 11 h 55"/>
                <a:gd name="T46" fmla="*/ 19 w 55"/>
                <a:gd name="T47" fmla="*/ 13 h 55"/>
                <a:gd name="T48" fmla="*/ 16 w 55"/>
                <a:gd name="T49" fmla="*/ 16 h 55"/>
                <a:gd name="T50" fmla="*/ 17 w 55"/>
                <a:gd name="T51" fmla="*/ 1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 h="55">
                  <a:moveTo>
                    <a:pt x="17" y="16"/>
                  </a:moveTo>
                  <a:cubicBezTo>
                    <a:pt x="47" y="2"/>
                    <a:pt x="47" y="2"/>
                    <a:pt x="47" y="2"/>
                  </a:cubicBezTo>
                  <a:cubicBezTo>
                    <a:pt x="51" y="0"/>
                    <a:pt x="55" y="6"/>
                    <a:pt x="50" y="9"/>
                  </a:cubicBezTo>
                  <a:cubicBezTo>
                    <a:pt x="32" y="18"/>
                    <a:pt x="32" y="18"/>
                    <a:pt x="32" y="18"/>
                  </a:cubicBezTo>
                  <a:cubicBezTo>
                    <a:pt x="32" y="18"/>
                    <a:pt x="31" y="19"/>
                    <a:pt x="32" y="19"/>
                  </a:cubicBezTo>
                  <a:cubicBezTo>
                    <a:pt x="41" y="15"/>
                    <a:pt x="41" y="15"/>
                    <a:pt x="41" y="15"/>
                  </a:cubicBezTo>
                  <a:cubicBezTo>
                    <a:pt x="45" y="13"/>
                    <a:pt x="48" y="19"/>
                    <a:pt x="45" y="21"/>
                  </a:cubicBezTo>
                  <a:cubicBezTo>
                    <a:pt x="35" y="26"/>
                    <a:pt x="35" y="26"/>
                    <a:pt x="35" y="26"/>
                  </a:cubicBezTo>
                  <a:cubicBezTo>
                    <a:pt x="35" y="26"/>
                    <a:pt x="34" y="27"/>
                    <a:pt x="36" y="27"/>
                  </a:cubicBezTo>
                  <a:cubicBezTo>
                    <a:pt x="43" y="23"/>
                    <a:pt x="43" y="23"/>
                    <a:pt x="43" y="23"/>
                  </a:cubicBezTo>
                  <a:cubicBezTo>
                    <a:pt x="45" y="22"/>
                    <a:pt x="48" y="28"/>
                    <a:pt x="46" y="29"/>
                  </a:cubicBezTo>
                  <a:cubicBezTo>
                    <a:pt x="39" y="32"/>
                    <a:pt x="39" y="32"/>
                    <a:pt x="39" y="32"/>
                  </a:cubicBezTo>
                  <a:cubicBezTo>
                    <a:pt x="39" y="32"/>
                    <a:pt x="37" y="34"/>
                    <a:pt x="39" y="34"/>
                  </a:cubicBezTo>
                  <a:cubicBezTo>
                    <a:pt x="39" y="34"/>
                    <a:pt x="39" y="34"/>
                    <a:pt x="42" y="32"/>
                  </a:cubicBezTo>
                  <a:cubicBezTo>
                    <a:pt x="45" y="31"/>
                    <a:pt x="48" y="36"/>
                    <a:pt x="44" y="38"/>
                  </a:cubicBezTo>
                  <a:cubicBezTo>
                    <a:pt x="26" y="48"/>
                    <a:pt x="26" y="48"/>
                    <a:pt x="26" y="48"/>
                  </a:cubicBezTo>
                  <a:cubicBezTo>
                    <a:pt x="26" y="48"/>
                    <a:pt x="21" y="50"/>
                    <a:pt x="17" y="49"/>
                  </a:cubicBezTo>
                  <a:cubicBezTo>
                    <a:pt x="0" y="55"/>
                    <a:pt x="0" y="55"/>
                    <a:pt x="0" y="55"/>
                  </a:cubicBezTo>
                  <a:cubicBezTo>
                    <a:pt x="0" y="29"/>
                    <a:pt x="0" y="29"/>
                    <a:pt x="0" y="29"/>
                  </a:cubicBezTo>
                  <a:cubicBezTo>
                    <a:pt x="3" y="28"/>
                    <a:pt x="3" y="28"/>
                    <a:pt x="3" y="28"/>
                  </a:cubicBezTo>
                  <a:cubicBezTo>
                    <a:pt x="3" y="28"/>
                    <a:pt x="5" y="21"/>
                    <a:pt x="7" y="16"/>
                  </a:cubicBezTo>
                  <a:cubicBezTo>
                    <a:pt x="8" y="11"/>
                    <a:pt x="24" y="3"/>
                    <a:pt x="24" y="3"/>
                  </a:cubicBezTo>
                  <a:cubicBezTo>
                    <a:pt x="27" y="8"/>
                    <a:pt x="25" y="10"/>
                    <a:pt x="22" y="11"/>
                  </a:cubicBezTo>
                  <a:cubicBezTo>
                    <a:pt x="21" y="12"/>
                    <a:pt x="19" y="13"/>
                    <a:pt x="19" y="13"/>
                  </a:cubicBezTo>
                  <a:cubicBezTo>
                    <a:pt x="16" y="16"/>
                    <a:pt x="16" y="16"/>
                    <a:pt x="16" y="16"/>
                  </a:cubicBezTo>
                  <a:lnTo>
                    <a:pt x="17" y="16"/>
                  </a:lnTo>
                  <a:close/>
                </a:path>
              </a:pathLst>
            </a:custGeom>
            <a:solidFill>
              <a:srgbClr val="F7C2AB"/>
            </a:solidFill>
            <a:ln>
              <a:noFill/>
            </a:ln>
          </p:spPr>
          <p:txBody>
            <a:bodyPr vert="horz" wrap="square" lIns="91440" tIns="45720" rIns="91440" bIns="45720" numCol="1" anchor="t" anchorCtr="0" compatLnSpc="1"/>
            <a:lstStyle/>
            <a:p>
              <a:endParaRPr lang="en-US"/>
            </a:p>
          </p:txBody>
        </p:sp>
        <p:sp>
          <p:nvSpPr>
            <p:cNvPr id="124" name="Freeform 123"/>
            <p:cNvSpPr/>
            <p:nvPr/>
          </p:nvSpPr>
          <p:spPr bwMode="auto">
            <a:xfrm>
              <a:off x="5071715" y="4542771"/>
              <a:ext cx="449791" cy="233025"/>
            </a:xfrm>
            <a:custGeom>
              <a:avLst/>
              <a:gdLst>
                <a:gd name="T0" fmla="*/ 34 w 35"/>
                <a:gd name="T1" fmla="*/ 18 h 18"/>
                <a:gd name="T2" fmla="*/ 18 w 35"/>
                <a:gd name="T3" fmla="*/ 2 h 18"/>
                <a:gd name="T4" fmla="*/ 2 w 35"/>
                <a:gd name="T5" fmla="*/ 16 h 18"/>
                <a:gd name="T6" fmla="*/ 0 w 35"/>
                <a:gd name="T7" fmla="*/ 16 h 18"/>
                <a:gd name="T8" fmla="*/ 18 w 35"/>
                <a:gd name="T9" fmla="*/ 1 h 18"/>
                <a:gd name="T10" fmla="*/ 35 w 35"/>
                <a:gd name="T11" fmla="*/ 17 h 18"/>
                <a:gd name="T12" fmla="*/ 34 w 35"/>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5" h="18">
                  <a:moveTo>
                    <a:pt x="34" y="18"/>
                  </a:moveTo>
                  <a:cubicBezTo>
                    <a:pt x="29" y="8"/>
                    <a:pt x="24" y="2"/>
                    <a:pt x="18" y="2"/>
                  </a:cubicBezTo>
                  <a:cubicBezTo>
                    <a:pt x="9" y="2"/>
                    <a:pt x="2" y="16"/>
                    <a:pt x="2" y="16"/>
                  </a:cubicBezTo>
                  <a:cubicBezTo>
                    <a:pt x="0" y="16"/>
                    <a:pt x="0" y="16"/>
                    <a:pt x="0" y="16"/>
                  </a:cubicBezTo>
                  <a:cubicBezTo>
                    <a:pt x="0" y="15"/>
                    <a:pt x="8" y="0"/>
                    <a:pt x="18" y="1"/>
                  </a:cubicBezTo>
                  <a:cubicBezTo>
                    <a:pt x="24" y="1"/>
                    <a:pt x="30" y="6"/>
                    <a:pt x="35" y="17"/>
                  </a:cubicBezTo>
                  <a:cubicBezTo>
                    <a:pt x="34" y="18"/>
                    <a:pt x="34" y="18"/>
                    <a:pt x="34" y="18"/>
                  </a:cubicBezTo>
                </a:path>
              </a:pathLst>
            </a:custGeom>
            <a:solidFill>
              <a:srgbClr val="2E26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5" name="Freeform 124"/>
            <p:cNvSpPr/>
            <p:nvPr/>
          </p:nvSpPr>
          <p:spPr bwMode="auto">
            <a:xfrm>
              <a:off x="4722181" y="4737860"/>
              <a:ext cx="1056736" cy="661136"/>
            </a:xfrm>
            <a:custGeom>
              <a:avLst/>
              <a:gdLst>
                <a:gd name="T0" fmla="*/ 81 w 82"/>
                <a:gd name="T1" fmla="*/ 47 h 51"/>
                <a:gd name="T2" fmla="*/ 77 w 82"/>
                <a:gd name="T3" fmla="*/ 51 h 51"/>
                <a:gd name="T4" fmla="*/ 3 w 82"/>
                <a:gd name="T5" fmla="*/ 48 h 51"/>
                <a:gd name="T6" fmla="*/ 0 w 82"/>
                <a:gd name="T7" fmla="*/ 44 h 51"/>
                <a:gd name="T8" fmla="*/ 1 w 82"/>
                <a:gd name="T9" fmla="*/ 3 h 51"/>
                <a:gd name="T10" fmla="*/ 5 w 82"/>
                <a:gd name="T11" fmla="*/ 0 h 51"/>
                <a:gd name="T12" fmla="*/ 79 w 82"/>
                <a:gd name="T13" fmla="*/ 3 h 51"/>
                <a:gd name="T14" fmla="*/ 82 w 82"/>
                <a:gd name="T15" fmla="*/ 6 h 51"/>
                <a:gd name="T16" fmla="*/ 81 w 82"/>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51">
                  <a:moveTo>
                    <a:pt x="81" y="47"/>
                  </a:moveTo>
                  <a:cubicBezTo>
                    <a:pt x="80" y="49"/>
                    <a:pt x="79" y="51"/>
                    <a:pt x="77" y="51"/>
                  </a:cubicBezTo>
                  <a:cubicBezTo>
                    <a:pt x="3" y="48"/>
                    <a:pt x="3" y="48"/>
                    <a:pt x="3" y="48"/>
                  </a:cubicBezTo>
                  <a:cubicBezTo>
                    <a:pt x="1" y="48"/>
                    <a:pt x="0" y="46"/>
                    <a:pt x="0" y="44"/>
                  </a:cubicBezTo>
                  <a:cubicBezTo>
                    <a:pt x="1" y="3"/>
                    <a:pt x="1" y="3"/>
                    <a:pt x="1" y="3"/>
                  </a:cubicBezTo>
                  <a:cubicBezTo>
                    <a:pt x="1" y="1"/>
                    <a:pt x="3" y="0"/>
                    <a:pt x="5" y="0"/>
                  </a:cubicBezTo>
                  <a:cubicBezTo>
                    <a:pt x="79" y="3"/>
                    <a:pt x="79" y="3"/>
                    <a:pt x="79" y="3"/>
                  </a:cubicBezTo>
                  <a:cubicBezTo>
                    <a:pt x="81" y="3"/>
                    <a:pt x="82" y="4"/>
                    <a:pt x="82" y="6"/>
                  </a:cubicBezTo>
                  <a:cubicBezTo>
                    <a:pt x="81" y="47"/>
                    <a:pt x="81" y="47"/>
                    <a:pt x="81" y="47"/>
                  </a:cubicBezTo>
                </a:path>
              </a:pathLst>
            </a:custGeom>
            <a:solidFill>
              <a:srgbClr val="242424"/>
            </a:solidFill>
            <a:ln>
              <a:noFill/>
            </a:ln>
          </p:spPr>
          <p:txBody>
            <a:bodyPr vert="horz" wrap="square" lIns="91440" tIns="45720" rIns="91440" bIns="45720" numCol="1" anchor="t" anchorCtr="0" compatLnSpc="1"/>
            <a:lstStyle/>
            <a:p>
              <a:endParaRPr lang="en-US"/>
            </a:p>
          </p:txBody>
        </p:sp>
        <p:sp>
          <p:nvSpPr>
            <p:cNvPr id="126" name="Freeform 125"/>
            <p:cNvSpPr/>
            <p:nvPr/>
          </p:nvSpPr>
          <p:spPr bwMode="auto">
            <a:xfrm>
              <a:off x="5209905" y="5025077"/>
              <a:ext cx="102966" cy="124642"/>
            </a:xfrm>
            <a:custGeom>
              <a:avLst/>
              <a:gdLst>
                <a:gd name="T0" fmla="*/ 19 w 19"/>
                <a:gd name="T1" fmla="*/ 23 h 23"/>
                <a:gd name="T2" fmla="*/ 0 w 19"/>
                <a:gd name="T3" fmla="*/ 23 h 23"/>
                <a:gd name="T4" fmla="*/ 3 w 19"/>
                <a:gd name="T5" fmla="*/ 0 h 23"/>
                <a:gd name="T6" fmla="*/ 19 w 19"/>
                <a:gd name="T7" fmla="*/ 0 h 23"/>
                <a:gd name="T8" fmla="*/ 19 w 19"/>
                <a:gd name="T9" fmla="*/ 23 h 23"/>
              </a:gdLst>
              <a:ahLst/>
              <a:cxnLst>
                <a:cxn ang="0">
                  <a:pos x="T0" y="T1"/>
                </a:cxn>
                <a:cxn ang="0">
                  <a:pos x="T2" y="T3"/>
                </a:cxn>
                <a:cxn ang="0">
                  <a:pos x="T4" y="T5"/>
                </a:cxn>
                <a:cxn ang="0">
                  <a:pos x="T6" y="T7"/>
                </a:cxn>
                <a:cxn ang="0">
                  <a:pos x="T8" y="T9"/>
                </a:cxn>
              </a:cxnLst>
              <a:rect l="0" t="0" r="r" b="b"/>
              <a:pathLst>
                <a:path w="19" h="23">
                  <a:moveTo>
                    <a:pt x="19" y="23"/>
                  </a:moveTo>
                  <a:lnTo>
                    <a:pt x="0" y="23"/>
                  </a:lnTo>
                  <a:lnTo>
                    <a:pt x="3" y="0"/>
                  </a:lnTo>
                  <a:lnTo>
                    <a:pt x="19" y="0"/>
                  </a:lnTo>
                  <a:lnTo>
                    <a:pt x="19"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7" name="Freeform 126"/>
            <p:cNvSpPr/>
            <p:nvPr/>
          </p:nvSpPr>
          <p:spPr bwMode="auto">
            <a:xfrm>
              <a:off x="4733020" y="4737860"/>
              <a:ext cx="1045897" cy="455208"/>
            </a:xfrm>
            <a:custGeom>
              <a:avLst/>
              <a:gdLst>
                <a:gd name="T0" fmla="*/ 78 w 81"/>
                <a:gd name="T1" fmla="*/ 3 h 35"/>
                <a:gd name="T2" fmla="*/ 4 w 81"/>
                <a:gd name="T3" fmla="*/ 0 h 35"/>
                <a:gd name="T4" fmla="*/ 0 w 81"/>
                <a:gd name="T5" fmla="*/ 3 h 35"/>
                <a:gd name="T6" fmla="*/ 0 w 81"/>
                <a:gd name="T7" fmla="*/ 8 h 35"/>
                <a:gd name="T8" fmla="*/ 81 w 81"/>
                <a:gd name="T9" fmla="*/ 13 h 35"/>
                <a:gd name="T10" fmla="*/ 81 w 81"/>
                <a:gd name="T11" fmla="*/ 6 h 35"/>
                <a:gd name="T12" fmla="*/ 78 w 81"/>
                <a:gd name="T13" fmla="*/ 3 h 35"/>
              </a:gdLst>
              <a:ahLst/>
              <a:cxnLst>
                <a:cxn ang="0">
                  <a:pos x="T0" y="T1"/>
                </a:cxn>
                <a:cxn ang="0">
                  <a:pos x="T2" y="T3"/>
                </a:cxn>
                <a:cxn ang="0">
                  <a:pos x="T4" y="T5"/>
                </a:cxn>
                <a:cxn ang="0">
                  <a:pos x="T6" y="T7"/>
                </a:cxn>
                <a:cxn ang="0">
                  <a:pos x="T8" y="T9"/>
                </a:cxn>
                <a:cxn ang="0">
                  <a:pos x="T10" y="T11"/>
                </a:cxn>
                <a:cxn ang="0">
                  <a:pos x="T12" y="T13"/>
                </a:cxn>
              </a:cxnLst>
              <a:rect l="0" t="0" r="r" b="b"/>
              <a:pathLst>
                <a:path w="81" h="35">
                  <a:moveTo>
                    <a:pt x="78" y="3"/>
                  </a:moveTo>
                  <a:cubicBezTo>
                    <a:pt x="4" y="0"/>
                    <a:pt x="4" y="0"/>
                    <a:pt x="4" y="0"/>
                  </a:cubicBezTo>
                  <a:cubicBezTo>
                    <a:pt x="2" y="0"/>
                    <a:pt x="0" y="1"/>
                    <a:pt x="0" y="3"/>
                  </a:cubicBezTo>
                  <a:cubicBezTo>
                    <a:pt x="0" y="8"/>
                    <a:pt x="0" y="8"/>
                    <a:pt x="0" y="8"/>
                  </a:cubicBezTo>
                  <a:cubicBezTo>
                    <a:pt x="17" y="21"/>
                    <a:pt x="47" y="35"/>
                    <a:pt x="81" y="13"/>
                  </a:cubicBezTo>
                  <a:cubicBezTo>
                    <a:pt x="81" y="6"/>
                    <a:pt x="81" y="6"/>
                    <a:pt x="81" y="6"/>
                  </a:cubicBezTo>
                  <a:cubicBezTo>
                    <a:pt x="81" y="4"/>
                    <a:pt x="80" y="3"/>
                    <a:pt x="78" y="3"/>
                  </a:cubicBezTo>
                </a:path>
              </a:pathLst>
            </a:custGeom>
            <a:solidFill>
              <a:srgbClr val="4C4C4C"/>
            </a:solidFill>
            <a:ln>
              <a:noFill/>
            </a:ln>
          </p:spPr>
          <p:txBody>
            <a:bodyPr vert="horz" wrap="square" lIns="91440" tIns="45720" rIns="91440" bIns="45720" numCol="1" anchor="t" anchorCtr="0" compatLnSpc="1"/>
            <a:lstStyle/>
            <a:p>
              <a:endParaRPr lang="en-US"/>
            </a:p>
          </p:txBody>
        </p:sp>
        <p:sp>
          <p:nvSpPr>
            <p:cNvPr id="128" name="Freeform 127"/>
            <p:cNvSpPr/>
            <p:nvPr/>
          </p:nvSpPr>
          <p:spPr bwMode="auto">
            <a:xfrm>
              <a:off x="5209905" y="5008818"/>
              <a:ext cx="102966" cy="140898"/>
            </a:xfrm>
            <a:custGeom>
              <a:avLst/>
              <a:gdLst>
                <a:gd name="T0" fmla="*/ 7 w 8"/>
                <a:gd name="T1" fmla="*/ 10 h 11"/>
                <a:gd name="T2" fmla="*/ 1 w 8"/>
                <a:gd name="T3" fmla="*/ 9 h 11"/>
                <a:gd name="T4" fmla="*/ 1 w 8"/>
                <a:gd name="T5" fmla="*/ 0 h 11"/>
                <a:gd name="T6" fmla="*/ 8 w 8"/>
                <a:gd name="T7" fmla="*/ 0 h 11"/>
                <a:gd name="T8" fmla="*/ 7 w 8"/>
                <a:gd name="T9" fmla="*/ 10 h 11"/>
              </a:gdLst>
              <a:ahLst/>
              <a:cxnLst>
                <a:cxn ang="0">
                  <a:pos x="T0" y="T1"/>
                </a:cxn>
                <a:cxn ang="0">
                  <a:pos x="T2" y="T3"/>
                </a:cxn>
                <a:cxn ang="0">
                  <a:pos x="T4" y="T5"/>
                </a:cxn>
                <a:cxn ang="0">
                  <a:pos x="T6" y="T7"/>
                </a:cxn>
                <a:cxn ang="0">
                  <a:pos x="T8" y="T9"/>
                </a:cxn>
              </a:cxnLst>
              <a:rect l="0" t="0" r="r" b="b"/>
              <a:pathLst>
                <a:path w="8" h="11">
                  <a:moveTo>
                    <a:pt x="7" y="10"/>
                  </a:moveTo>
                  <a:cubicBezTo>
                    <a:pt x="6" y="11"/>
                    <a:pt x="2" y="10"/>
                    <a:pt x="1" y="9"/>
                  </a:cubicBezTo>
                  <a:cubicBezTo>
                    <a:pt x="0" y="6"/>
                    <a:pt x="1" y="0"/>
                    <a:pt x="1" y="0"/>
                  </a:cubicBezTo>
                  <a:cubicBezTo>
                    <a:pt x="8" y="0"/>
                    <a:pt x="8" y="0"/>
                    <a:pt x="8" y="0"/>
                  </a:cubicBezTo>
                  <a:cubicBezTo>
                    <a:pt x="8" y="0"/>
                    <a:pt x="8" y="6"/>
                    <a:pt x="7" y="10"/>
                  </a:cubicBezTo>
                </a:path>
              </a:pathLst>
            </a:custGeom>
            <a:solidFill>
              <a:schemeClr val="bg1"/>
            </a:solidFill>
            <a:ln>
              <a:noFill/>
            </a:ln>
          </p:spPr>
          <p:txBody>
            <a:bodyPr vert="horz" wrap="square" lIns="91440" tIns="45720" rIns="91440" bIns="45720" numCol="1" anchor="t" anchorCtr="0" compatLnSpc="1"/>
            <a:lstStyle/>
            <a:p>
              <a:endParaRPr lang="en-US"/>
            </a:p>
          </p:txBody>
        </p:sp>
        <p:sp>
          <p:nvSpPr>
            <p:cNvPr id="129" name="Freeform 128"/>
            <p:cNvSpPr/>
            <p:nvPr/>
          </p:nvSpPr>
          <p:spPr bwMode="auto">
            <a:xfrm>
              <a:off x="5069007" y="4672830"/>
              <a:ext cx="54191" cy="81289"/>
            </a:xfrm>
            <a:custGeom>
              <a:avLst/>
              <a:gdLst>
                <a:gd name="T0" fmla="*/ 4 w 4"/>
                <a:gd name="T1" fmla="*/ 0 h 6"/>
                <a:gd name="T2" fmla="*/ 0 w 4"/>
                <a:gd name="T3" fmla="*/ 6 h 6"/>
                <a:gd name="T4" fmla="*/ 0 w 4"/>
                <a:gd name="T5" fmla="*/ 6 h 6"/>
                <a:gd name="T6" fmla="*/ 4 w 4"/>
                <a:gd name="T7" fmla="*/ 0 h 6"/>
                <a:gd name="T8" fmla="*/ 4 w 4"/>
                <a:gd name="T9" fmla="*/ 0 h 6"/>
              </a:gdLst>
              <a:ahLst/>
              <a:cxnLst>
                <a:cxn ang="0">
                  <a:pos x="T0" y="T1"/>
                </a:cxn>
                <a:cxn ang="0">
                  <a:pos x="T2" y="T3"/>
                </a:cxn>
                <a:cxn ang="0">
                  <a:pos x="T4" y="T5"/>
                </a:cxn>
                <a:cxn ang="0">
                  <a:pos x="T6" y="T7"/>
                </a:cxn>
                <a:cxn ang="0">
                  <a:pos x="T8" y="T9"/>
                </a:cxn>
              </a:cxnLst>
              <a:rect l="0" t="0" r="r" b="b"/>
              <a:pathLst>
                <a:path w="4" h="6">
                  <a:moveTo>
                    <a:pt x="4" y="0"/>
                  </a:moveTo>
                  <a:cubicBezTo>
                    <a:pt x="2" y="2"/>
                    <a:pt x="1" y="5"/>
                    <a:pt x="0" y="6"/>
                  </a:cubicBezTo>
                  <a:cubicBezTo>
                    <a:pt x="0" y="6"/>
                    <a:pt x="0" y="6"/>
                    <a:pt x="0" y="6"/>
                  </a:cubicBezTo>
                  <a:cubicBezTo>
                    <a:pt x="1" y="5"/>
                    <a:pt x="2" y="2"/>
                    <a:pt x="4" y="0"/>
                  </a:cubicBezTo>
                  <a:cubicBezTo>
                    <a:pt x="4" y="0"/>
                    <a:pt x="4" y="0"/>
                    <a:pt x="4" y="0"/>
                  </a:cubicBezTo>
                </a:path>
              </a:pathLst>
            </a:custGeom>
            <a:solidFill>
              <a:srgbClr val="898C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0" name="Freeform 129"/>
            <p:cNvSpPr/>
            <p:nvPr/>
          </p:nvSpPr>
          <p:spPr bwMode="auto">
            <a:xfrm>
              <a:off x="5123198" y="4569868"/>
              <a:ext cx="140898" cy="102966"/>
            </a:xfrm>
            <a:custGeom>
              <a:avLst/>
              <a:gdLst>
                <a:gd name="T0" fmla="*/ 11 w 11"/>
                <a:gd name="T1" fmla="*/ 0 h 8"/>
                <a:gd name="T2" fmla="*/ 0 w 11"/>
                <a:gd name="T3" fmla="*/ 8 h 8"/>
                <a:gd name="T4" fmla="*/ 0 w 11"/>
                <a:gd name="T5" fmla="*/ 8 h 8"/>
                <a:gd name="T6" fmla="*/ 11 w 11"/>
                <a:gd name="T7" fmla="*/ 0 h 8"/>
                <a:gd name="T8" fmla="*/ 11 w 11"/>
                <a:gd name="T9" fmla="*/ 0 h 8"/>
              </a:gdLst>
              <a:ahLst/>
              <a:cxnLst>
                <a:cxn ang="0">
                  <a:pos x="T0" y="T1"/>
                </a:cxn>
                <a:cxn ang="0">
                  <a:pos x="T2" y="T3"/>
                </a:cxn>
                <a:cxn ang="0">
                  <a:pos x="T4" y="T5"/>
                </a:cxn>
                <a:cxn ang="0">
                  <a:pos x="T6" y="T7"/>
                </a:cxn>
                <a:cxn ang="0">
                  <a:pos x="T8" y="T9"/>
                </a:cxn>
              </a:cxnLst>
              <a:rect l="0" t="0" r="r" b="b"/>
              <a:pathLst>
                <a:path w="11" h="8">
                  <a:moveTo>
                    <a:pt x="11" y="0"/>
                  </a:moveTo>
                  <a:cubicBezTo>
                    <a:pt x="7" y="1"/>
                    <a:pt x="3" y="4"/>
                    <a:pt x="0" y="8"/>
                  </a:cubicBezTo>
                  <a:cubicBezTo>
                    <a:pt x="0" y="8"/>
                    <a:pt x="0" y="8"/>
                    <a:pt x="0" y="8"/>
                  </a:cubicBezTo>
                  <a:cubicBezTo>
                    <a:pt x="3" y="4"/>
                    <a:pt x="7" y="1"/>
                    <a:pt x="11" y="0"/>
                  </a:cubicBezTo>
                  <a:cubicBezTo>
                    <a:pt x="11" y="0"/>
                    <a:pt x="11" y="0"/>
                    <a:pt x="11" y="0"/>
                  </a:cubicBezTo>
                </a:path>
              </a:pathLst>
            </a:custGeom>
            <a:solidFill>
              <a:srgbClr val="4F5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1" name="Freeform 130"/>
            <p:cNvSpPr/>
            <p:nvPr/>
          </p:nvSpPr>
          <p:spPr bwMode="auto">
            <a:xfrm>
              <a:off x="4787211" y="4737860"/>
              <a:ext cx="254702" cy="16259"/>
            </a:xfrm>
            <a:custGeom>
              <a:avLst/>
              <a:gdLst>
                <a:gd name="T0" fmla="*/ 0 w 20"/>
                <a:gd name="T1" fmla="*/ 0 h 1"/>
                <a:gd name="T2" fmla="*/ 0 w 20"/>
                <a:gd name="T3" fmla="*/ 0 h 1"/>
                <a:gd name="T4" fmla="*/ 0 w 20"/>
                <a:gd name="T5" fmla="*/ 0 h 1"/>
                <a:gd name="T6" fmla="*/ 0 w 20"/>
                <a:gd name="T7" fmla="*/ 0 h 1"/>
                <a:gd name="T8" fmla="*/ 20 w 20"/>
                <a:gd name="T9" fmla="*/ 1 h 1"/>
                <a:gd name="T10" fmla="*/ 20 w 20"/>
                <a:gd name="T11" fmla="*/ 1 h 1"/>
                <a:gd name="T12" fmla="*/ 0 w 20"/>
                <a:gd name="T13" fmla="*/ 0 h 1"/>
                <a:gd name="T14" fmla="*/ 0 w 20"/>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
                  <a:moveTo>
                    <a:pt x="0" y="0"/>
                  </a:moveTo>
                  <a:cubicBezTo>
                    <a:pt x="0" y="0"/>
                    <a:pt x="0" y="0"/>
                    <a:pt x="0" y="0"/>
                  </a:cubicBezTo>
                  <a:cubicBezTo>
                    <a:pt x="0" y="0"/>
                    <a:pt x="0" y="0"/>
                    <a:pt x="0" y="0"/>
                  </a:cubicBezTo>
                  <a:cubicBezTo>
                    <a:pt x="0" y="0"/>
                    <a:pt x="0" y="0"/>
                    <a:pt x="0" y="0"/>
                  </a:cubicBezTo>
                  <a:cubicBezTo>
                    <a:pt x="20" y="1"/>
                    <a:pt x="20" y="1"/>
                    <a:pt x="20" y="1"/>
                  </a:cubicBezTo>
                  <a:cubicBezTo>
                    <a:pt x="20" y="1"/>
                    <a:pt x="20" y="1"/>
                    <a:pt x="20" y="1"/>
                  </a:cubicBezTo>
                  <a:cubicBezTo>
                    <a:pt x="0" y="0"/>
                    <a:pt x="0" y="0"/>
                    <a:pt x="0" y="0"/>
                  </a:cubicBezTo>
                  <a:cubicBezTo>
                    <a:pt x="0" y="0"/>
                    <a:pt x="0" y="0"/>
                    <a:pt x="0" y="0"/>
                  </a:cubicBezTo>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2" name="Freeform 131"/>
            <p:cNvSpPr>
              <a:spLocks noEditPoints="1"/>
            </p:cNvSpPr>
            <p:nvPr/>
          </p:nvSpPr>
          <p:spPr bwMode="auto">
            <a:xfrm>
              <a:off x="4722181" y="4737860"/>
              <a:ext cx="525659" cy="634042"/>
            </a:xfrm>
            <a:custGeom>
              <a:avLst/>
              <a:gdLst>
                <a:gd name="T0" fmla="*/ 1 w 41"/>
                <a:gd name="T1" fmla="*/ 8 h 49"/>
                <a:gd name="T2" fmla="*/ 0 w 41"/>
                <a:gd name="T3" fmla="*/ 44 h 49"/>
                <a:gd name="T4" fmla="*/ 3 w 41"/>
                <a:gd name="T5" fmla="*/ 48 h 49"/>
                <a:gd name="T6" fmla="*/ 40 w 41"/>
                <a:gd name="T7" fmla="*/ 49 h 49"/>
                <a:gd name="T8" fmla="*/ 41 w 41"/>
                <a:gd name="T9" fmla="*/ 32 h 49"/>
                <a:gd name="T10" fmla="*/ 38 w 41"/>
                <a:gd name="T11" fmla="*/ 32 h 49"/>
                <a:gd name="T12" fmla="*/ 38 w 41"/>
                <a:gd name="T13" fmla="*/ 24 h 49"/>
                <a:gd name="T14" fmla="*/ 1 w 41"/>
                <a:gd name="T15" fmla="*/ 8 h 49"/>
                <a:gd name="T16" fmla="*/ 5 w 41"/>
                <a:gd name="T17" fmla="*/ 0 h 49"/>
                <a:gd name="T18" fmla="*/ 5 w 41"/>
                <a:gd name="T19" fmla="*/ 0 h 49"/>
                <a:gd name="T20" fmla="*/ 5 w 41"/>
                <a:gd name="T21" fmla="*/ 0 h 49"/>
                <a:gd name="T22" fmla="*/ 5 w 41"/>
                <a:gd name="T2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49">
                  <a:moveTo>
                    <a:pt x="1" y="8"/>
                  </a:moveTo>
                  <a:cubicBezTo>
                    <a:pt x="0" y="44"/>
                    <a:pt x="0" y="44"/>
                    <a:pt x="0" y="44"/>
                  </a:cubicBezTo>
                  <a:cubicBezTo>
                    <a:pt x="0" y="46"/>
                    <a:pt x="1" y="48"/>
                    <a:pt x="3" y="48"/>
                  </a:cubicBezTo>
                  <a:cubicBezTo>
                    <a:pt x="40" y="49"/>
                    <a:pt x="40" y="49"/>
                    <a:pt x="40" y="49"/>
                  </a:cubicBezTo>
                  <a:cubicBezTo>
                    <a:pt x="41" y="32"/>
                    <a:pt x="41" y="32"/>
                    <a:pt x="41" y="32"/>
                  </a:cubicBezTo>
                  <a:cubicBezTo>
                    <a:pt x="38" y="32"/>
                    <a:pt x="38" y="32"/>
                    <a:pt x="38" y="32"/>
                  </a:cubicBezTo>
                  <a:cubicBezTo>
                    <a:pt x="38" y="24"/>
                    <a:pt x="38" y="24"/>
                    <a:pt x="38" y="24"/>
                  </a:cubicBezTo>
                  <a:cubicBezTo>
                    <a:pt x="23" y="22"/>
                    <a:pt x="10" y="15"/>
                    <a:pt x="1" y="8"/>
                  </a:cubicBezTo>
                  <a:moveTo>
                    <a:pt x="5" y="0"/>
                  </a:moveTo>
                  <a:cubicBezTo>
                    <a:pt x="5" y="0"/>
                    <a:pt x="5" y="0"/>
                    <a:pt x="5" y="0"/>
                  </a:cubicBezTo>
                  <a:cubicBezTo>
                    <a:pt x="5" y="0"/>
                    <a:pt x="5" y="0"/>
                    <a:pt x="5" y="0"/>
                  </a:cubicBezTo>
                  <a:cubicBezTo>
                    <a:pt x="5" y="0"/>
                    <a:pt x="5" y="0"/>
                    <a:pt x="5" y="0"/>
                  </a:cubicBezTo>
                </a:path>
              </a:pathLst>
            </a:custGeom>
            <a:solidFill>
              <a:srgbClr val="484848"/>
            </a:solidFill>
            <a:ln>
              <a:noFill/>
            </a:ln>
          </p:spPr>
          <p:txBody>
            <a:bodyPr vert="horz" wrap="square" lIns="91440" tIns="45720" rIns="91440" bIns="45720" numCol="1" anchor="t" anchorCtr="0" compatLnSpc="1"/>
            <a:lstStyle/>
            <a:p>
              <a:endParaRPr lang="en-US"/>
            </a:p>
          </p:txBody>
        </p:sp>
        <p:sp>
          <p:nvSpPr>
            <p:cNvPr id="133" name="Freeform 132"/>
            <p:cNvSpPr/>
            <p:nvPr/>
          </p:nvSpPr>
          <p:spPr bwMode="auto">
            <a:xfrm>
              <a:off x="4733020" y="4737860"/>
              <a:ext cx="531076" cy="308893"/>
            </a:xfrm>
            <a:custGeom>
              <a:avLst/>
              <a:gdLst>
                <a:gd name="T0" fmla="*/ 4 w 41"/>
                <a:gd name="T1" fmla="*/ 0 h 24"/>
                <a:gd name="T2" fmla="*/ 0 w 41"/>
                <a:gd name="T3" fmla="*/ 3 h 24"/>
                <a:gd name="T4" fmla="*/ 0 w 41"/>
                <a:gd name="T5" fmla="*/ 8 h 24"/>
                <a:gd name="T6" fmla="*/ 0 w 41"/>
                <a:gd name="T7" fmla="*/ 8 h 24"/>
                <a:gd name="T8" fmla="*/ 37 w 41"/>
                <a:gd name="T9" fmla="*/ 24 h 24"/>
                <a:gd name="T10" fmla="*/ 38 w 41"/>
                <a:gd name="T11" fmla="*/ 24 h 24"/>
                <a:gd name="T12" fmla="*/ 38 w 41"/>
                <a:gd name="T13" fmla="*/ 21 h 24"/>
                <a:gd name="T14" fmla="*/ 40 w 41"/>
                <a:gd name="T15" fmla="*/ 21 h 24"/>
                <a:gd name="T16" fmla="*/ 41 w 41"/>
                <a:gd name="T17" fmla="*/ 1 h 24"/>
                <a:gd name="T18" fmla="*/ 26 w 41"/>
                <a:gd name="T19" fmla="*/ 1 h 24"/>
                <a:gd name="T20" fmla="*/ 26 w 41"/>
                <a:gd name="T21" fmla="*/ 1 h 24"/>
                <a:gd name="T22" fmla="*/ 26 w 41"/>
                <a:gd name="T23" fmla="*/ 1 h 24"/>
                <a:gd name="T24" fmla="*/ 24 w 41"/>
                <a:gd name="T25" fmla="*/ 1 h 24"/>
                <a:gd name="T26" fmla="*/ 4 w 41"/>
                <a:gd name="T27" fmla="*/ 0 h 24"/>
                <a:gd name="T28" fmla="*/ 4 w 41"/>
                <a:gd name="T29" fmla="*/ 0 h 24"/>
                <a:gd name="T30" fmla="*/ 4 w 41"/>
                <a:gd name="T3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4">
                  <a:moveTo>
                    <a:pt x="4" y="0"/>
                  </a:moveTo>
                  <a:cubicBezTo>
                    <a:pt x="2" y="0"/>
                    <a:pt x="0" y="1"/>
                    <a:pt x="0" y="3"/>
                  </a:cubicBezTo>
                  <a:cubicBezTo>
                    <a:pt x="0" y="8"/>
                    <a:pt x="0" y="8"/>
                    <a:pt x="0" y="8"/>
                  </a:cubicBezTo>
                  <a:cubicBezTo>
                    <a:pt x="0" y="8"/>
                    <a:pt x="0" y="8"/>
                    <a:pt x="0" y="8"/>
                  </a:cubicBezTo>
                  <a:cubicBezTo>
                    <a:pt x="9" y="15"/>
                    <a:pt x="22" y="22"/>
                    <a:pt x="37" y="24"/>
                  </a:cubicBezTo>
                  <a:cubicBezTo>
                    <a:pt x="38" y="24"/>
                    <a:pt x="38" y="24"/>
                    <a:pt x="38" y="24"/>
                  </a:cubicBezTo>
                  <a:cubicBezTo>
                    <a:pt x="38" y="22"/>
                    <a:pt x="38" y="21"/>
                    <a:pt x="38" y="21"/>
                  </a:cubicBezTo>
                  <a:cubicBezTo>
                    <a:pt x="40" y="21"/>
                    <a:pt x="40" y="21"/>
                    <a:pt x="40" y="21"/>
                  </a:cubicBezTo>
                  <a:cubicBezTo>
                    <a:pt x="41" y="1"/>
                    <a:pt x="41" y="1"/>
                    <a:pt x="41" y="1"/>
                  </a:cubicBezTo>
                  <a:cubicBezTo>
                    <a:pt x="26" y="1"/>
                    <a:pt x="26" y="1"/>
                    <a:pt x="26" y="1"/>
                  </a:cubicBezTo>
                  <a:cubicBezTo>
                    <a:pt x="26" y="1"/>
                    <a:pt x="26" y="1"/>
                    <a:pt x="26" y="1"/>
                  </a:cubicBezTo>
                  <a:cubicBezTo>
                    <a:pt x="26" y="1"/>
                    <a:pt x="26" y="1"/>
                    <a:pt x="26" y="1"/>
                  </a:cubicBezTo>
                  <a:cubicBezTo>
                    <a:pt x="24" y="1"/>
                    <a:pt x="24" y="1"/>
                    <a:pt x="24" y="1"/>
                  </a:cubicBezTo>
                  <a:cubicBezTo>
                    <a:pt x="4" y="0"/>
                    <a:pt x="4" y="0"/>
                    <a:pt x="4" y="0"/>
                  </a:cubicBezTo>
                  <a:cubicBezTo>
                    <a:pt x="4" y="0"/>
                    <a:pt x="4" y="0"/>
                    <a:pt x="4" y="0"/>
                  </a:cubicBezTo>
                  <a:cubicBezTo>
                    <a:pt x="4" y="0"/>
                    <a:pt x="4" y="0"/>
                    <a:pt x="4" y="0"/>
                  </a:cubicBezTo>
                </a:path>
              </a:pathLst>
            </a:custGeom>
            <a:solidFill>
              <a:srgbClr val="5E5E5E"/>
            </a:solidFill>
            <a:ln>
              <a:noFill/>
            </a:ln>
          </p:spPr>
          <p:txBody>
            <a:bodyPr vert="horz" wrap="square" lIns="91440" tIns="45720" rIns="91440" bIns="45720" numCol="1" anchor="t" anchorCtr="0" compatLnSpc="1"/>
            <a:lstStyle/>
            <a:p>
              <a:endParaRPr lang="en-US"/>
            </a:p>
          </p:txBody>
        </p:sp>
        <p:sp>
          <p:nvSpPr>
            <p:cNvPr id="134" name="Freeform 133"/>
            <p:cNvSpPr/>
            <p:nvPr/>
          </p:nvSpPr>
          <p:spPr bwMode="auto">
            <a:xfrm>
              <a:off x="5140432" y="4353102"/>
              <a:ext cx="346825" cy="373923"/>
            </a:xfrm>
            <a:custGeom>
              <a:avLst/>
              <a:gdLst>
                <a:gd name="T0" fmla="*/ 1 w 27"/>
                <a:gd name="T1" fmla="*/ 23 h 29"/>
                <a:gd name="T2" fmla="*/ 6 w 27"/>
                <a:gd name="T3" fmla="*/ 22 h 29"/>
                <a:gd name="T4" fmla="*/ 5 w 27"/>
                <a:gd name="T5" fmla="*/ 20 h 29"/>
                <a:gd name="T6" fmla="*/ 6 w 27"/>
                <a:gd name="T7" fmla="*/ 20 h 29"/>
                <a:gd name="T8" fmla="*/ 6 w 27"/>
                <a:gd name="T9" fmla="*/ 25 h 29"/>
                <a:gd name="T10" fmla="*/ 11 w 27"/>
                <a:gd name="T11" fmla="*/ 24 h 29"/>
                <a:gd name="T12" fmla="*/ 11 w 27"/>
                <a:gd name="T13" fmla="*/ 20 h 29"/>
                <a:gd name="T14" fmla="*/ 11 w 27"/>
                <a:gd name="T15" fmla="*/ 20 h 29"/>
                <a:gd name="T16" fmla="*/ 11 w 27"/>
                <a:gd name="T17" fmla="*/ 26 h 29"/>
                <a:gd name="T18" fmla="*/ 16 w 27"/>
                <a:gd name="T19" fmla="*/ 26 h 29"/>
                <a:gd name="T20" fmla="*/ 16 w 27"/>
                <a:gd name="T21" fmla="*/ 19 h 29"/>
                <a:gd name="T22" fmla="*/ 16 w 27"/>
                <a:gd name="T23" fmla="*/ 19 h 29"/>
                <a:gd name="T24" fmla="*/ 16 w 27"/>
                <a:gd name="T25" fmla="*/ 25 h 29"/>
                <a:gd name="T26" fmla="*/ 21 w 27"/>
                <a:gd name="T27" fmla="*/ 25 h 29"/>
                <a:gd name="T28" fmla="*/ 21 w 27"/>
                <a:gd name="T29" fmla="*/ 13 h 29"/>
                <a:gd name="T30" fmla="*/ 23 w 27"/>
                <a:gd name="T31" fmla="*/ 14 h 29"/>
                <a:gd name="T32" fmla="*/ 23 w 27"/>
                <a:gd name="T33" fmla="*/ 18 h 29"/>
                <a:gd name="T34" fmla="*/ 27 w 27"/>
                <a:gd name="T35" fmla="*/ 21 h 29"/>
                <a:gd name="T36" fmla="*/ 27 w 27"/>
                <a:gd name="T37" fmla="*/ 11 h 29"/>
                <a:gd name="T38" fmla="*/ 21 w 27"/>
                <a:gd name="T39" fmla="*/ 5 h 29"/>
                <a:gd name="T40" fmla="*/ 19 w 27"/>
                <a:gd name="T41" fmla="*/ 0 h 29"/>
                <a:gd name="T42" fmla="*/ 3 w 27"/>
                <a:gd name="T43" fmla="*/ 0 h 29"/>
                <a:gd name="T44" fmla="*/ 3 w 27"/>
                <a:gd name="T45" fmla="*/ 3 h 29"/>
                <a:gd name="T46" fmla="*/ 1 w 27"/>
                <a:gd name="T47" fmla="*/ 5 h 29"/>
                <a:gd name="T48" fmla="*/ 1 w 27"/>
                <a:gd name="T49" fmla="*/ 18 h 29"/>
                <a:gd name="T50" fmla="*/ 1 w 27"/>
                <a:gd name="T51"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9">
                  <a:moveTo>
                    <a:pt x="1" y="23"/>
                  </a:moveTo>
                  <a:cubicBezTo>
                    <a:pt x="1" y="25"/>
                    <a:pt x="6" y="25"/>
                    <a:pt x="6" y="22"/>
                  </a:cubicBezTo>
                  <a:cubicBezTo>
                    <a:pt x="5" y="21"/>
                    <a:pt x="5" y="20"/>
                    <a:pt x="5" y="20"/>
                  </a:cubicBezTo>
                  <a:cubicBezTo>
                    <a:pt x="6" y="20"/>
                    <a:pt x="6" y="20"/>
                    <a:pt x="6" y="20"/>
                  </a:cubicBezTo>
                  <a:cubicBezTo>
                    <a:pt x="6" y="20"/>
                    <a:pt x="6" y="25"/>
                    <a:pt x="6" y="25"/>
                  </a:cubicBezTo>
                  <a:cubicBezTo>
                    <a:pt x="6" y="27"/>
                    <a:pt x="11" y="26"/>
                    <a:pt x="11" y="24"/>
                  </a:cubicBezTo>
                  <a:cubicBezTo>
                    <a:pt x="11" y="23"/>
                    <a:pt x="11" y="21"/>
                    <a:pt x="11" y="20"/>
                  </a:cubicBezTo>
                  <a:cubicBezTo>
                    <a:pt x="11" y="19"/>
                    <a:pt x="11" y="19"/>
                    <a:pt x="11" y="20"/>
                  </a:cubicBezTo>
                  <a:cubicBezTo>
                    <a:pt x="11" y="26"/>
                    <a:pt x="11" y="26"/>
                    <a:pt x="11" y="26"/>
                  </a:cubicBezTo>
                  <a:cubicBezTo>
                    <a:pt x="11" y="29"/>
                    <a:pt x="16" y="29"/>
                    <a:pt x="16" y="26"/>
                  </a:cubicBezTo>
                  <a:cubicBezTo>
                    <a:pt x="16" y="24"/>
                    <a:pt x="16" y="19"/>
                    <a:pt x="16" y="19"/>
                  </a:cubicBezTo>
                  <a:cubicBezTo>
                    <a:pt x="16" y="19"/>
                    <a:pt x="16" y="19"/>
                    <a:pt x="16" y="19"/>
                  </a:cubicBezTo>
                  <a:cubicBezTo>
                    <a:pt x="16" y="21"/>
                    <a:pt x="16" y="25"/>
                    <a:pt x="16" y="25"/>
                  </a:cubicBezTo>
                  <a:cubicBezTo>
                    <a:pt x="16" y="27"/>
                    <a:pt x="21" y="27"/>
                    <a:pt x="21" y="25"/>
                  </a:cubicBezTo>
                  <a:cubicBezTo>
                    <a:pt x="21" y="20"/>
                    <a:pt x="21" y="16"/>
                    <a:pt x="21" y="13"/>
                  </a:cubicBezTo>
                  <a:cubicBezTo>
                    <a:pt x="21" y="11"/>
                    <a:pt x="23" y="14"/>
                    <a:pt x="23" y="14"/>
                  </a:cubicBezTo>
                  <a:cubicBezTo>
                    <a:pt x="23" y="18"/>
                    <a:pt x="23" y="18"/>
                    <a:pt x="23" y="18"/>
                  </a:cubicBezTo>
                  <a:cubicBezTo>
                    <a:pt x="23" y="19"/>
                    <a:pt x="27" y="21"/>
                    <a:pt x="27" y="21"/>
                  </a:cubicBezTo>
                  <a:cubicBezTo>
                    <a:pt x="27" y="20"/>
                    <a:pt x="27" y="12"/>
                    <a:pt x="27" y="11"/>
                  </a:cubicBezTo>
                  <a:cubicBezTo>
                    <a:pt x="25" y="9"/>
                    <a:pt x="23" y="7"/>
                    <a:pt x="21" y="5"/>
                  </a:cubicBezTo>
                  <a:cubicBezTo>
                    <a:pt x="19" y="3"/>
                    <a:pt x="19" y="0"/>
                    <a:pt x="19" y="0"/>
                  </a:cubicBezTo>
                  <a:cubicBezTo>
                    <a:pt x="3" y="0"/>
                    <a:pt x="3" y="0"/>
                    <a:pt x="3" y="0"/>
                  </a:cubicBezTo>
                  <a:cubicBezTo>
                    <a:pt x="3" y="2"/>
                    <a:pt x="3" y="2"/>
                    <a:pt x="3" y="3"/>
                  </a:cubicBezTo>
                  <a:cubicBezTo>
                    <a:pt x="3" y="4"/>
                    <a:pt x="2" y="4"/>
                    <a:pt x="1" y="5"/>
                  </a:cubicBezTo>
                  <a:cubicBezTo>
                    <a:pt x="0" y="8"/>
                    <a:pt x="1" y="18"/>
                    <a:pt x="1" y="18"/>
                  </a:cubicBezTo>
                  <a:lnTo>
                    <a:pt x="1" y="23"/>
                  </a:lnTo>
                  <a:close/>
                </a:path>
              </a:pathLst>
            </a:custGeom>
            <a:solidFill>
              <a:srgbClr val="F7C2AB"/>
            </a:solidFill>
            <a:ln>
              <a:noFill/>
            </a:ln>
          </p:spPr>
          <p:txBody>
            <a:bodyPr vert="horz" wrap="square" lIns="91440" tIns="45720" rIns="91440" bIns="45720" numCol="1" anchor="t" anchorCtr="0" compatLnSpc="1"/>
            <a:lstStyle/>
            <a:p>
              <a:endParaRPr lang="en-US"/>
            </a:p>
          </p:txBody>
        </p:sp>
        <p:sp>
          <p:nvSpPr>
            <p:cNvPr id="135" name="Rectangle 134"/>
            <p:cNvSpPr>
              <a:spLocks noChangeArrowheads="1"/>
            </p:cNvSpPr>
            <p:nvPr/>
          </p:nvSpPr>
          <p:spPr bwMode="auto">
            <a:xfrm>
              <a:off x="5106943" y="4309749"/>
              <a:ext cx="325149" cy="43353"/>
            </a:xfrm>
            <a:prstGeom prst="rect">
              <a:avLst/>
            </a:prstGeom>
            <a:solidFill>
              <a:schemeClr val="bg1"/>
            </a:solidFill>
            <a:ln>
              <a:noFill/>
            </a:ln>
          </p:spPr>
          <p:txBody>
            <a:bodyPr vert="horz" wrap="square" lIns="91440" tIns="45720" rIns="91440" bIns="45720" numCol="1" anchor="t" anchorCtr="0" compatLnSpc="1"/>
            <a:lstStyle/>
            <a:p>
              <a:endParaRPr lang="en-US"/>
            </a:p>
          </p:txBody>
        </p:sp>
        <p:sp>
          <p:nvSpPr>
            <p:cNvPr id="136" name="Freeform 135"/>
            <p:cNvSpPr/>
            <p:nvPr/>
          </p:nvSpPr>
          <p:spPr bwMode="auto">
            <a:xfrm>
              <a:off x="5079845" y="3030830"/>
              <a:ext cx="514821" cy="1278919"/>
            </a:xfrm>
            <a:custGeom>
              <a:avLst/>
              <a:gdLst>
                <a:gd name="T0" fmla="*/ 39 w 40"/>
                <a:gd name="T1" fmla="*/ 0 h 99"/>
                <a:gd name="T2" fmla="*/ 1 w 40"/>
                <a:gd name="T3" fmla="*/ 67 h 99"/>
                <a:gd name="T4" fmla="*/ 0 w 40"/>
                <a:gd name="T5" fmla="*/ 99 h 99"/>
                <a:gd name="T6" fmla="*/ 31 w 40"/>
                <a:gd name="T7" fmla="*/ 99 h 99"/>
                <a:gd name="T8" fmla="*/ 29 w 40"/>
                <a:gd name="T9" fmla="*/ 67 h 99"/>
                <a:gd name="T10" fmla="*/ 40 w 40"/>
                <a:gd name="T11" fmla="*/ 25 h 99"/>
                <a:gd name="T12" fmla="*/ 39 w 40"/>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40" h="99">
                  <a:moveTo>
                    <a:pt x="39" y="0"/>
                  </a:moveTo>
                  <a:cubicBezTo>
                    <a:pt x="5" y="14"/>
                    <a:pt x="2" y="44"/>
                    <a:pt x="1" y="67"/>
                  </a:cubicBezTo>
                  <a:cubicBezTo>
                    <a:pt x="1" y="76"/>
                    <a:pt x="0" y="99"/>
                    <a:pt x="0" y="99"/>
                  </a:cubicBezTo>
                  <a:cubicBezTo>
                    <a:pt x="31" y="99"/>
                    <a:pt x="31" y="99"/>
                    <a:pt x="31" y="99"/>
                  </a:cubicBezTo>
                  <a:cubicBezTo>
                    <a:pt x="31" y="99"/>
                    <a:pt x="30" y="86"/>
                    <a:pt x="29" y="67"/>
                  </a:cubicBezTo>
                  <a:cubicBezTo>
                    <a:pt x="26" y="14"/>
                    <a:pt x="40" y="25"/>
                    <a:pt x="40" y="25"/>
                  </a:cubicBezTo>
                  <a:lnTo>
                    <a:pt x="39" y="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37" name="Rectangle 136"/>
            <p:cNvSpPr>
              <a:spLocks noChangeArrowheads="1"/>
            </p:cNvSpPr>
            <p:nvPr/>
          </p:nvSpPr>
          <p:spPr bwMode="auto">
            <a:xfrm>
              <a:off x="8353010" y="2581039"/>
              <a:ext cx="102966" cy="438953"/>
            </a:xfrm>
            <a:prstGeom prst="rect">
              <a:avLst/>
            </a:prstGeom>
            <a:solidFill>
              <a:schemeClr val="bg1"/>
            </a:solidFill>
            <a:ln>
              <a:noFill/>
            </a:ln>
          </p:spPr>
          <p:txBody>
            <a:bodyPr vert="horz" wrap="square" lIns="91440" tIns="45720" rIns="91440" bIns="45720" numCol="1" anchor="t" anchorCtr="0" compatLnSpc="1"/>
            <a:lstStyle/>
            <a:p>
              <a:endParaRPr lang="en-US"/>
            </a:p>
          </p:txBody>
        </p:sp>
        <p:sp>
          <p:nvSpPr>
            <p:cNvPr id="138" name="Freeform 137"/>
            <p:cNvSpPr/>
            <p:nvPr/>
          </p:nvSpPr>
          <p:spPr bwMode="auto">
            <a:xfrm>
              <a:off x="7014483" y="2516010"/>
              <a:ext cx="1349370" cy="915838"/>
            </a:xfrm>
            <a:custGeom>
              <a:avLst/>
              <a:gdLst>
                <a:gd name="T0" fmla="*/ 4 w 105"/>
                <a:gd name="T1" fmla="*/ 40 h 71"/>
                <a:gd name="T2" fmla="*/ 105 w 105"/>
                <a:gd name="T3" fmla="*/ 0 h 71"/>
                <a:gd name="T4" fmla="*/ 105 w 105"/>
                <a:gd name="T5" fmla="*/ 42 h 71"/>
                <a:gd name="T6" fmla="*/ 0 w 105"/>
                <a:gd name="T7" fmla="*/ 65 h 71"/>
                <a:gd name="T8" fmla="*/ 4 w 105"/>
                <a:gd name="T9" fmla="*/ 40 h 71"/>
              </a:gdLst>
              <a:ahLst/>
              <a:cxnLst>
                <a:cxn ang="0">
                  <a:pos x="T0" y="T1"/>
                </a:cxn>
                <a:cxn ang="0">
                  <a:pos x="T2" y="T3"/>
                </a:cxn>
                <a:cxn ang="0">
                  <a:pos x="T4" y="T5"/>
                </a:cxn>
                <a:cxn ang="0">
                  <a:pos x="T6" y="T7"/>
                </a:cxn>
                <a:cxn ang="0">
                  <a:pos x="T8" y="T9"/>
                </a:cxn>
              </a:cxnLst>
              <a:rect l="0" t="0" r="r" b="b"/>
              <a:pathLst>
                <a:path w="105" h="71">
                  <a:moveTo>
                    <a:pt x="4" y="40"/>
                  </a:moveTo>
                  <a:cubicBezTo>
                    <a:pt x="4" y="40"/>
                    <a:pt x="68" y="46"/>
                    <a:pt x="105" y="0"/>
                  </a:cubicBezTo>
                  <a:cubicBezTo>
                    <a:pt x="105" y="42"/>
                    <a:pt x="105" y="42"/>
                    <a:pt x="105" y="42"/>
                  </a:cubicBezTo>
                  <a:cubicBezTo>
                    <a:pt x="77" y="71"/>
                    <a:pt x="0" y="65"/>
                    <a:pt x="0" y="65"/>
                  </a:cubicBezTo>
                  <a:lnTo>
                    <a:pt x="4" y="4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39" name="Oval 138"/>
            <p:cNvSpPr>
              <a:spLocks noChangeArrowheads="1"/>
            </p:cNvSpPr>
            <p:nvPr/>
          </p:nvSpPr>
          <p:spPr bwMode="auto">
            <a:xfrm>
              <a:off x="8390946" y="2944124"/>
              <a:ext cx="37936" cy="37936"/>
            </a:xfrm>
            <a:prstGeom prst="ellipse">
              <a:avLst/>
            </a:prstGeom>
            <a:solidFill>
              <a:srgbClr val="250F0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40" name="文本框 37"/>
          <p:cNvSpPr txBox="1"/>
          <p:nvPr/>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141" name="文本框 38"/>
          <p:cNvSpPr txBox="1"/>
          <p:nvPr/>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14:window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81">
                                            <p:txEl>
                                              <p:pRg st="0" end="0"/>
                                            </p:txEl>
                                          </p:spTgt>
                                        </p:tgtEl>
                                        <p:attrNameLst>
                                          <p:attrName>style.visibility</p:attrName>
                                        </p:attrNameLst>
                                      </p:cBhvr>
                                      <p:to>
                                        <p:strVal val="visible"/>
                                      </p:to>
                                    </p:set>
                                    <p:animEffect transition="in" filter="fade">
                                      <p:cBhvr>
                                        <p:cTn id="40" dur="500"/>
                                        <p:tgtEl>
                                          <p:spTgt spid="81">
                                            <p:txEl>
                                              <p:pRg st="0" end="0"/>
                                            </p:tx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82">
                                            <p:txEl>
                                              <p:pRg st="0" end="0"/>
                                            </p:txEl>
                                          </p:spTgt>
                                        </p:tgtEl>
                                        <p:attrNameLst>
                                          <p:attrName>style.visibility</p:attrName>
                                        </p:attrNameLst>
                                      </p:cBhvr>
                                      <p:to>
                                        <p:strVal val="visible"/>
                                      </p:to>
                                    </p:set>
                                    <p:animEffect transition="in" filter="fade">
                                      <p:cBhvr>
                                        <p:cTn id="44" dur="500"/>
                                        <p:tgtEl>
                                          <p:spTgt spid="82">
                                            <p:txEl>
                                              <p:pRg st="0" end="0"/>
                                            </p:txEl>
                                          </p:spTgt>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83">
                                            <p:txEl>
                                              <p:pRg st="0" end="0"/>
                                            </p:txEl>
                                          </p:spTgt>
                                        </p:tgtEl>
                                        <p:attrNameLst>
                                          <p:attrName>style.visibility</p:attrName>
                                        </p:attrNameLst>
                                      </p:cBhvr>
                                      <p:to>
                                        <p:strVal val="visible"/>
                                      </p:to>
                                    </p:set>
                                    <p:animEffect transition="in" filter="fade">
                                      <p:cBhvr>
                                        <p:cTn id="52" dur="500"/>
                                        <p:tgtEl>
                                          <p:spTgt spid="83">
                                            <p:txEl>
                                              <p:pRg st="0" end="0"/>
                                            </p:txEl>
                                          </p:spTgt>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84">
                                            <p:txEl>
                                              <p:pRg st="0" end="0"/>
                                            </p:txEl>
                                          </p:spTgt>
                                        </p:tgtEl>
                                        <p:attrNameLst>
                                          <p:attrName>style.visibility</p:attrName>
                                        </p:attrNameLst>
                                      </p:cBhvr>
                                      <p:to>
                                        <p:strVal val="visible"/>
                                      </p:to>
                                    </p:set>
                                    <p:animEffect transition="in" filter="fade">
                                      <p:cBhvr>
                                        <p:cTn id="56" dur="500"/>
                                        <p:tgtEl>
                                          <p:spTgt spid="84">
                                            <p:txEl>
                                              <p:pRg st="0" end="0"/>
                                            </p:txEl>
                                          </p:spTgt>
                                        </p:tgtEl>
                                      </p:cBhvr>
                                    </p:animEffect>
                                  </p:childTnLst>
                                </p:cTn>
                              </p:par>
                            </p:childTnLst>
                          </p:cTn>
                        </p:par>
                        <p:par>
                          <p:cTn id="57" fill="hold">
                            <p:stCondLst>
                              <p:cond delay="6000"/>
                            </p:stCondLst>
                            <p:childTnLst>
                              <p:par>
                                <p:cTn id="58" presetID="10" presetClass="entr" presetSubtype="0"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85">
                                            <p:txEl>
                                              <p:pRg st="0" end="0"/>
                                            </p:txEl>
                                          </p:spTgt>
                                        </p:tgtEl>
                                        <p:attrNameLst>
                                          <p:attrName>style.visibility</p:attrName>
                                        </p:attrNameLst>
                                      </p:cBhvr>
                                      <p:to>
                                        <p:strVal val="visible"/>
                                      </p:to>
                                    </p:set>
                                    <p:animEffect transition="in" filter="fade">
                                      <p:cBhvr>
                                        <p:cTn id="64" dur="500"/>
                                        <p:tgtEl>
                                          <p:spTgt spid="85">
                                            <p:txEl>
                                              <p:pRg st="0" end="0"/>
                                            </p:txEl>
                                          </p:spTgt>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86">
                                            <p:txEl>
                                              <p:pRg st="0" end="0"/>
                                            </p:txEl>
                                          </p:spTgt>
                                        </p:tgtEl>
                                        <p:attrNameLst>
                                          <p:attrName>style.visibility</p:attrName>
                                        </p:attrNameLst>
                                      </p:cBhvr>
                                      <p:to>
                                        <p:strVal val="visible"/>
                                      </p:to>
                                    </p:set>
                                    <p:animEffect transition="in" filter="fade">
                                      <p:cBhvr>
                                        <p:cTn id="68" dur="500"/>
                                        <p:tgtEl>
                                          <p:spTgt spid="86">
                                            <p:txEl>
                                              <p:pRg st="0" end="0"/>
                                            </p:txEl>
                                          </p:spTgt>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79">
                                            <p:txEl>
                                              <p:pRg st="0" end="0"/>
                                            </p:txEl>
                                          </p:spTgt>
                                        </p:tgtEl>
                                        <p:attrNameLst>
                                          <p:attrName>style.visibility</p:attrName>
                                        </p:attrNameLst>
                                      </p:cBhvr>
                                      <p:to>
                                        <p:strVal val="visible"/>
                                      </p:to>
                                    </p:set>
                                    <p:animEffect transition="in" filter="fade">
                                      <p:cBhvr>
                                        <p:cTn id="76" dur="500"/>
                                        <p:tgtEl>
                                          <p:spTgt spid="79">
                                            <p:txEl>
                                              <p:pRg st="0" end="0"/>
                                            </p:txEl>
                                          </p:spTgt>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80">
                                            <p:txEl>
                                              <p:pRg st="0" end="0"/>
                                            </p:txEl>
                                          </p:spTgt>
                                        </p:tgtEl>
                                        <p:attrNameLst>
                                          <p:attrName>style.visibility</p:attrName>
                                        </p:attrNameLst>
                                      </p:cBhvr>
                                      <p:to>
                                        <p:strVal val="visible"/>
                                      </p:to>
                                    </p:set>
                                    <p:animEffect transition="in" filter="fade">
                                      <p:cBhvr>
                                        <p:cTn id="80" dur="500"/>
                                        <p:tgtEl>
                                          <p:spTgt spid="80">
                                            <p:txEl>
                                              <p:pRg st="0" end="0"/>
                                            </p:txEl>
                                          </p:spTgt>
                                        </p:tgtEl>
                                      </p:cBhvr>
                                    </p:animEffect>
                                  </p:childTnLst>
                                </p:cTn>
                              </p:par>
                            </p:childTnLst>
                          </p:cTn>
                        </p:par>
                        <p:par>
                          <p:cTn id="81" fill="hold">
                            <p:stCondLst>
                              <p:cond delay="9000"/>
                            </p:stCondLst>
                            <p:childTnLst>
                              <p:par>
                                <p:cTn id="82" presetID="10" presetClass="entr" presetSubtype="0" fill="hold"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87">
                                            <p:txEl>
                                              <p:pRg st="0" end="0"/>
                                            </p:txEl>
                                          </p:spTgt>
                                        </p:tgtEl>
                                        <p:attrNameLst>
                                          <p:attrName>style.visibility</p:attrName>
                                        </p:attrNameLst>
                                      </p:cBhvr>
                                      <p:to>
                                        <p:strVal val="visible"/>
                                      </p:to>
                                    </p:set>
                                    <p:animEffect transition="in" filter="fade">
                                      <p:cBhvr>
                                        <p:cTn id="88" dur="500"/>
                                        <p:tgtEl>
                                          <p:spTgt spid="87">
                                            <p:txEl>
                                              <p:pRg st="0" end="0"/>
                                            </p:txEl>
                                          </p:spTgt>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88">
                                            <p:txEl>
                                              <p:pRg st="0" end="0"/>
                                            </p:txEl>
                                          </p:spTgt>
                                        </p:tgtEl>
                                        <p:attrNameLst>
                                          <p:attrName>style.visibility</p:attrName>
                                        </p:attrNameLst>
                                      </p:cBhvr>
                                      <p:to>
                                        <p:strVal val="visible"/>
                                      </p:to>
                                    </p:set>
                                    <p:animEffect transition="in" filter="fade">
                                      <p:cBhvr>
                                        <p:cTn id="92" dur="500"/>
                                        <p:tgtEl>
                                          <p:spTgt spid="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uild="p"/>
      <p:bldP spid="80" grpId="0" build="p"/>
      <p:bldP spid="81" grpId="0" build="p"/>
      <p:bldP spid="82" grpId="0" build="p"/>
      <p:bldP spid="83" grpId="0" build="p"/>
      <p:bldP spid="84" grpId="0" build="p"/>
      <p:bldP spid="85" grpId="0" build="p"/>
      <p:bldP spid="86" grpId="0" build="p"/>
      <p:bldP spid="87" grpId="0" build="p"/>
      <p:bldP spid="8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1668831" y="1870293"/>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矩形 4"/>
          <p:cNvSpPr/>
          <p:nvPr/>
        </p:nvSpPr>
        <p:spPr>
          <a:xfrm>
            <a:off x="2041564" y="2252254"/>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1774240" y="2498398"/>
            <a:ext cx="34180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668831" y="2744361"/>
            <a:ext cx="4119155"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97294" y="1895793"/>
            <a:ext cx="3959906" cy="33617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Left)">
                                      <p:cBhvr>
                                        <p:cTn id="13" dur="500"/>
                                        <p:tgtEl>
                                          <p:spTgt spid="4"/>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Freeform 278"/>
          <p:cNvSpPr/>
          <p:nvPr/>
        </p:nvSpPr>
        <p:spPr bwMode="auto">
          <a:xfrm>
            <a:off x="6467591" y="2952992"/>
            <a:ext cx="155112"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280" name="Freeform 279"/>
          <p:cNvSpPr/>
          <p:nvPr/>
        </p:nvSpPr>
        <p:spPr bwMode="auto">
          <a:xfrm>
            <a:off x="6467591" y="2952992"/>
            <a:ext cx="155112"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282" name="Freeform 281"/>
          <p:cNvSpPr/>
          <p:nvPr/>
        </p:nvSpPr>
        <p:spPr bwMode="auto">
          <a:xfrm>
            <a:off x="5740379" y="2389782"/>
            <a:ext cx="479437" cy="696204"/>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283" name="Freeform 282"/>
          <p:cNvSpPr/>
          <p:nvPr/>
        </p:nvSpPr>
        <p:spPr bwMode="auto">
          <a:xfrm>
            <a:off x="5740379" y="2389782"/>
            <a:ext cx="479437" cy="696204"/>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285" name="Freeform 284"/>
          <p:cNvSpPr/>
          <p:nvPr/>
        </p:nvSpPr>
        <p:spPr bwMode="auto">
          <a:xfrm>
            <a:off x="6389029" y="1828587"/>
            <a:ext cx="78563" cy="134002"/>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286" name="Freeform 285"/>
          <p:cNvSpPr/>
          <p:nvPr/>
        </p:nvSpPr>
        <p:spPr bwMode="auto">
          <a:xfrm>
            <a:off x="6389029" y="1828587"/>
            <a:ext cx="78563" cy="134002"/>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288" name="Freeform 287"/>
          <p:cNvSpPr/>
          <p:nvPr/>
        </p:nvSpPr>
        <p:spPr bwMode="auto">
          <a:xfrm>
            <a:off x="6961129" y="1828587"/>
            <a:ext cx="155112"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289" name="Freeform 288"/>
          <p:cNvSpPr/>
          <p:nvPr/>
        </p:nvSpPr>
        <p:spPr bwMode="auto">
          <a:xfrm>
            <a:off x="6961129" y="1828587"/>
            <a:ext cx="155112"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25" name="Freeform 324"/>
          <p:cNvSpPr/>
          <p:nvPr/>
        </p:nvSpPr>
        <p:spPr bwMode="auto">
          <a:xfrm>
            <a:off x="6502186" y="2885614"/>
            <a:ext cx="13655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26" name="Freeform 325"/>
          <p:cNvSpPr/>
          <p:nvPr/>
        </p:nvSpPr>
        <p:spPr bwMode="auto">
          <a:xfrm>
            <a:off x="6502186" y="2885614"/>
            <a:ext cx="13655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28" name="Freeform 327"/>
          <p:cNvSpPr/>
          <p:nvPr/>
        </p:nvSpPr>
        <p:spPr bwMode="auto">
          <a:xfrm>
            <a:off x="5861971" y="2389782"/>
            <a:ext cx="422081" cy="61291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29" name="Freeform 328"/>
          <p:cNvSpPr/>
          <p:nvPr/>
        </p:nvSpPr>
        <p:spPr bwMode="auto">
          <a:xfrm>
            <a:off x="5861971" y="2389782"/>
            <a:ext cx="422081" cy="61291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31" name="Freeform 330"/>
          <p:cNvSpPr/>
          <p:nvPr/>
        </p:nvSpPr>
        <p:spPr bwMode="auto">
          <a:xfrm>
            <a:off x="6433022" y="1895724"/>
            <a:ext cx="69164" cy="11797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32" name="Freeform 331"/>
          <p:cNvSpPr/>
          <p:nvPr/>
        </p:nvSpPr>
        <p:spPr bwMode="auto">
          <a:xfrm>
            <a:off x="6433022" y="1895724"/>
            <a:ext cx="69164" cy="11797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34" name="Freeform 333"/>
          <p:cNvSpPr/>
          <p:nvPr/>
        </p:nvSpPr>
        <p:spPr bwMode="auto">
          <a:xfrm>
            <a:off x="6936680" y="1895724"/>
            <a:ext cx="13655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35" name="Freeform 334"/>
          <p:cNvSpPr/>
          <p:nvPr/>
        </p:nvSpPr>
        <p:spPr bwMode="auto">
          <a:xfrm>
            <a:off x="6936680" y="1895724"/>
            <a:ext cx="13655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39" name="Oval 438"/>
          <p:cNvSpPr/>
          <p:nvPr/>
        </p:nvSpPr>
        <p:spPr>
          <a:xfrm>
            <a:off x="4103948" y="2425786"/>
            <a:ext cx="922982" cy="9232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AU"/>
          </a:p>
        </p:txBody>
      </p:sp>
      <p:sp>
        <p:nvSpPr>
          <p:cNvPr id="443" name="Text Placeholder 8"/>
          <p:cNvSpPr>
            <a:spLocks noGrp="1"/>
          </p:cNvSpPr>
          <p:nvPr>
            <p:ph type="body" sz="quarter" idx="18"/>
          </p:nvPr>
        </p:nvSpPr>
        <p:spPr>
          <a:xfrm>
            <a:off x="1097280" y="1829684"/>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4" name="Text Placeholder 9"/>
          <p:cNvSpPr>
            <a:spLocks noGrp="1"/>
          </p:cNvSpPr>
          <p:nvPr>
            <p:ph type="body" sz="quarter" idx="19"/>
          </p:nvPr>
        </p:nvSpPr>
        <p:spPr>
          <a:xfrm>
            <a:off x="1097280" y="2081416"/>
            <a:ext cx="1746528"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445" name="Text Placeholder 8"/>
          <p:cNvSpPr>
            <a:spLocks noGrp="1"/>
          </p:cNvSpPr>
          <p:nvPr>
            <p:ph type="body" sz="quarter" idx="18"/>
          </p:nvPr>
        </p:nvSpPr>
        <p:spPr>
          <a:xfrm>
            <a:off x="1097280" y="3229551"/>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6" name="Text Placeholder 9"/>
          <p:cNvSpPr>
            <a:spLocks noGrp="1"/>
          </p:cNvSpPr>
          <p:nvPr>
            <p:ph type="body" sz="quarter" idx="19"/>
          </p:nvPr>
        </p:nvSpPr>
        <p:spPr>
          <a:xfrm>
            <a:off x="1097280" y="3481283"/>
            <a:ext cx="1746528"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447" name="Text Placeholder 8"/>
          <p:cNvSpPr>
            <a:spLocks noGrp="1"/>
          </p:cNvSpPr>
          <p:nvPr>
            <p:ph type="body" sz="quarter" idx="18"/>
          </p:nvPr>
        </p:nvSpPr>
        <p:spPr>
          <a:xfrm>
            <a:off x="6492240" y="1761963"/>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8" name="Text Placeholder 9"/>
          <p:cNvSpPr>
            <a:spLocks noGrp="1"/>
          </p:cNvSpPr>
          <p:nvPr>
            <p:ph type="body" sz="quarter" idx="19"/>
          </p:nvPr>
        </p:nvSpPr>
        <p:spPr>
          <a:xfrm>
            <a:off x="6492240" y="2013695"/>
            <a:ext cx="1746528"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451" name="Text Placeholder 8"/>
          <p:cNvSpPr>
            <a:spLocks noGrp="1"/>
          </p:cNvSpPr>
          <p:nvPr>
            <p:ph type="body" sz="quarter" idx="18"/>
          </p:nvPr>
        </p:nvSpPr>
        <p:spPr>
          <a:xfrm>
            <a:off x="6465858" y="3229551"/>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2" name="Text Placeholder 9"/>
          <p:cNvSpPr>
            <a:spLocks noGrp="1"/>
          </p:cNvSpPr>
          <p:nvPr>
            <p:ph type="body" sz="quarter" idx="19"/>
          </p:nvPr>
        </p:nvSpPr>
        <p:spPr>
          <a:xfrm>
            <a:off x="6465858" y="3481283"/>
            <a:ext cx="1746528"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54" name="Freeform 53"/>
          <p:cNvSpPr/>
          <p:nvPr/>
        </p:nvSpPr>
        <p:spPr>
          <a:xfrm>
            <a:off x="3139734" y="1635084"/>
            <a:ext cx="2788813" cy="2501060"/>
          </a:xfrm>
          <a:custGeom>
            <a:avLst/>
            <a:gdLst>
              <a:gd name="connsiteX0" fmla="*/ 2220116 w 3718417"/>
              <a:gd name="connsiteY0" fmla="*/ 3322706 h 3333718"/>
              <a:gd name="connsiteX1" fmla="*/ 2229456 w 3718417"/>
              <a:gd name="connsiteY1" fmla="*/ 3325496 h 3333718"/>
              <a:gd name="connsiteX2" fmla="*/ 2239019 w 3718417"/>
              <a:gd name="connsiteY2" fmla="*/ 3326422 h 3333718"/>
              <a:gd name="connsiteX3" fmla="*/ 2148519 w 3718417"/>
              <a:gd name="connsiteY3" fmla="*/ 3300859 h 3333718"/>
              <a:gd name="connsiteX4" fmla="*/ 2150572 w 3718417"/>
              <a:gd name="connsiteY4" fmla="*/ 3301928 h 3333718"/>
              <a:gd name="connsiteX5" fmla="*/ 2152187 w 3718417"/>
              <a:gd name="connsiteY5" fmla="*/ 3302411 h 3333718"/>
              <a:gd name="connsiteX6" fmla="*/ 2150723 w 3718417"/>
              <a:gd name="connsiteY6" fmla="*/ 3301921 h 3333718"/>
              <a:gd name="connsiteX7" fmla="*/ 605489 w 3718417"/>
              <a:gd name="connsiteY7" fmla="*/ 2808370 h 3333718"/>
              <a:gd name="connsiteX8" fmla="*/ 607509 w 3718417"/>
              <a:gd name="connsiteY8" fmla="*/ 2816829 h 3333718"/>
              <a:gd name="connsiteX9" fmla="*/ 611079 w 3718417"/>
              <a:gd name="connsiteY9" fmla="*/ 2824608 h 3333718"/>
              <a:gd name="connsiteX10" fmla="*/ 387093 w 3718417"/>
              <a:gd name="connsiteY10" fmla="*/ 1050636 h 3333718"/>
              <a:gd name="connsiteX11" fmla="*/ 364822 w 3718417"/>
              <a:gd name="connsiteY11" fmla="*/ 1059435 h 3333718"/>
              <a:gd name="connsiteX12" fmla="*/ 350342 w 3718417"/>
              <a:gd name="connsiteY12" fmla="*/ 1068569 h 3333718"/>
              <a:gd name="connsiteX13" fmla="*/ 387093 w 3718417"/>
              <a:gd name="connsiteY13" fmla="*/ 1052706 h 3333718"/>
              <a:gd name="connsiteX14" fmla="*/ 1741327 w 3718417"/>
              <a:gd name="connsiteY14" fmla="*/ 169961 h 3333718"/>
              <a:gd name="connsiteX15" fmla="*/ 1767645 w 3718417"/>
              <a:gd name="connsiteY15" fmla="*/ 202645 h 3333718"/>
              <a:gd name="connsiteX16" fmla="*/ 2236920 w 3718417"/>
              <a:gd name="connsiteY16" fmla="*/ 1013228 h 3333718"/>
              <a:gd name="connsiteX17" fmla="*/ 2147597 w 3718417"/>
              <a:gd name="connsiteY17" fmla="*/ 1013228 h 3333718"/>
              <a:gd name="connsiteX18" fmla="*/ 2141566 w 3718417"/>
              <a:gd name="connsiteY18" fmla="*/ 1013228 h 3333718"/>
              <a:gd name="connsiteX19" fmla="*/ 2114114 w 3718417"/>
              <a:gd name="connsiteY19" fmla="*/ 965809 h 3333718"/>
              <a:gd name="connsiteX20" fmla="*/ 1773702 w 3718417"/>
              <a:gd name="connsiteY20" fmla="*/ 377813 h 3333718"/>
              <a:gd name="connsiteX21" fmla="*/ 1453461 w 3718417"/>
              <a:gd name="connsiteY21" fmla="*/ 199410 h 3333718"/>
              <a:gd name="connsiteX22" fmla="*/ 1201669 w 3718417"/>
              <a:gd name="connsiteY22" fmla="*/ 199410 h 3333718"/>
              <a:gd name="connsiteX23" fmla="*/ 908319 w 3718417"/>
              <a:gd name="connsiteY23" fmla="*/ 368037 h 3333718"/>
              <a:gd name="connsiteX24" fmla="*/ 553523 w 3718417"/>
              <a:gd name="connsiteY24" fmla="*/ 983387 h 3333718"/>
              <a:gd name="connsiteX25" fmla="*/ 535616 w 3718417"/>
              <a:gd name="connsiteY25" fmla="*/ 1014444 h 3333718"/>
              <a:gd name="connsiteX26" fmla="*/ 526793 w 3718417"/>
              <a:gd name="connsiteY26" fmla="*/ 1015882 h 3333718"/>
              <a:gd name="connsiteX27" fmla="*/ 526793 w 3718417"/>
              <a:gd name="connsiteY27" fmla="*/ 1016112 h 3333718"/>
              <a:gd name="connsiteX28" fmla="*/ 542891 w 3718417"/>
              <a:gd name="connsiteY28" fmla="*/ 1013487 h 3333718"/>
              <a:gd name="connsiteX29" fmla="*/ 1481497 w 3718417"/>
              <a:gd name="connsiteY29" fmla="*/ 1013487 h 3333718"/>
              <a:gd name="connsiteX30" fmla="*/ 1436832 w 3718417"/>
              <a:gd name="connsiteY30" fmla="*/ 1090676 h 3333718"/>
              <a:gd name="connsiteX31" fmla="*/ 1436268 w 3718417"/>
              <a:gd name="connsiteY31" fmla="*/ 1091651 h 3333718"/>
              <a:gd name="connsiteX32" fmla="*/ 1376333 w 3718417"/>
              <a:gd name="connsiteY32" fmla="*/ 1091651 h 3333718"/>
              <a:gd name="connsiteX33" fmla="*/ 695468 w 3718417"/>
              <a:gd name="connsiteY33" fmla="*/ 1091651 h 3333718"/>
              <a:gd name="connsiteX34" fmla="*/ 382543 w 3718417"/>
              <a:gd name="connsiteY34" fmla="*/ 1279931 h 3333718"/>
              <a:gd name="connsiteX35" fmla="*/ 257862 w 3718417"/>
              <a:gd name="connsiteY35" fmla="*/ 1497554 h 3333718"/>
              <a:gd name="connsiteX36" fmla="*/ 257862 w 3718417"/>
              <a:gd name="connsiteY36" fmla="*/ 1834990 h 3333718"/>
              <a:gd name="connsiteX37" fmla="*/ 612679 w 3718417"/>
              <a:gd name="connsiteY37" fmla="*/ 2450674 h 3333718"/>
              <a:gd name="connsiteX38" fmla="*/ 631939 w 3718417"/>
              <a:gd name="connsiteY38" fmla="*/ 2484094 h 3333718"/>
              <a:gd name="connsiteX39" fmla="*/ 626190 w 3718417"/>
              <a:gd name="connsiteY39" fmla="*/ 2499364 h 3333718"/>
              <a:gd name="connsiteX40" fmla="*/ 626658 w 3718417"/>
              <a:gd name="connsiteY40" fmla="*/ 2499637 h 3333718"/>
              <a:gd name="connsiteX41" fmla="*/ 634776 w 3718417"/>
              <a:gd name="connsiteY41" fmla="*/ 2478064 h 3333718"/>
              <a:gd name="connsiteX42" fmla="*/ 1103944 w 3718417"/>
              <a:gd name="connsiteY42" fmla="*/ 1666859 h 3333718"/>
              <a:gd name="connsiteX43" fmla="*/ 1129700 w 3718417"/>
              <a:gd name="connsiteY43" fmla="*/ 1711624 h 3333718"/>
              <a:gd name="connsiteX44" fmla="*/ 1146561 w 3718417"/>
              <a:gd name="connsiteY44" fmla="*/ 1740930 h 3333718"/>
              <a:gd name="connsiteX45" fmla="*/ 1116696 w 3718417"/>
              <a:gd name="connsiteY45" fmla="*/ 1792569 h 3333718"/>
              <a:gd name="connsiteX46" fmla="*/ 776361 w 3718417"/>
              <a:gd name="connsiteY46" fmla="*/ 2381018 h 3333718"/>
              <a:gd name="connsiteX47" fmla="*/ 783693 w 3718417"/>
              <a:gd name="connsiteY47" fmla="*/ 2747879 h 3333718"/>
              <a:gd name="connsiteX48" fmla="*/ 908339 w 3718417"/>
              <a:gd name="connsiteY48" fmla="*/ 2965551 h 3333718"/>
              <a:gd name="connsiteX49" fmla="*/ 1201621 w 3718417"/>
              <a:gd name="connsiteY49" fmla="*/ 3134307 h 3333718"/>
              <a:gd name="connsiteX50" fmla="*/ 1912701 w 3718417"/>
              <a:gd name="connsiteY50" fmla="*/ 3134307 h 3333718"/>
              <a:gd name="connsiteX51" fmla="*/ 1948402 w 3718417"/>
              <a:gd name="connsiteY51" fmla="*/ 3134307 h 3333718"/>
              <a:gd name="connsiteX52" fmla="*/ 1953487 w 3718417"/>
              <a:gd name="connsiteY52" fmla="*/ 3140395 h 3333718"/>
              <a:gd name="connsiteX53" fmla="*/ 1953624 w 3718417"/>
              <a:gd name="connsiteY53" fmla="*/ 3140395 h 3333718"/>
              <a:gd name="connsiteX54" fmla="*/ 1947996 w 3718417"/>
              <a:gd name="connsiteY54" fmla="*/ 3133657 h 3333718"/>
              <a:gd name="connsiteX55" fmla="*/ 1481498 w 3718417"/>
              <a:gd name="connsiteY55" fmla="*/ 2322300 h 3333718"/>
              <a:gd name="connsiteX56" fmla="*/ 1533105 w 3718417"/>
              <a:gd name="connsiteY56" fmla="*/ 2322300 h 3333718"/>
              <a:gd name="connsiteX57" fmla="*/ 1566872 w 3718417"/>
              <a:gd name="connsiteY57" fmla="*/ 2322300 h 3333718"/>
              <a:gd name="connsiteX58" fmla="*/ 1594079 w 3718417"/>
              <a:gd name="connsiteY58" fmla="*/ 2369622 h 3333718"/>
              <a:gd name="connsiteX59" fmla="*/ 1932477 w 3718417"/>
              <a:gd name="connsiteY59" fmla="*/ 2958180 h 3333718"/>
              <a:gd name="connsiteX60" fmla="*/ 2255163 w 3718417"/>
              <a:gd name="connsiteY60" fmla="*/ 3134306 h 3333718"/>
              <a:gd name="connsiteX61" fmla="*/ 2504510 w 3718417"/>
              <a:gd name="connsiteY61" fmla="*/ 3134306 h 3333718"/>
              <a:gd name="connsiteX62" fmla="*/ 2797861 w 3718417"/>
              <a:gd name="connsiteY62" fmla="*/ 2965518 h 3333718"/>
              <a:gd name="connsiteX63" fmla="*/ 3154307 w 3718417"/>
              <a:gd name="connsiteY63" fmla="*/ 2349580 h 3333718"/>
              <a:gd name="connsiteX64" fmla="*/ 3169935 w 3718417"/>
              <a:gd name="connsiteY64" fmla="*/ 2322576 h 3333718"/>
              <a:gd name="connsiteX65" fmla="*/ 3158127 w 3718417"/>
              <a:gd name="connsiteY65" fmla="*/ 2322576 h 3333718"/>
              <a:gd name="connsiteX66" fmla="*/ 2236921 w 3718417"/>
              <a:gd name="connsiteY66" fmla="*/ 2322576 h 3333718"/>
              <a:gd name="connsiteX67" fmla="*/ 2281438 w 3718417"/>
              <a:gd name="connsiteY67" fmla="*/ 2245210 h 3333718"/>
              <a:gd name="connsiteX68" fmla="*/ 2282060 w 3718417"/>
              <a:gd name="connsiteY68" fmla="*/ 2244129 h 3333718"/>
              <a:gd name="connsiteX69" fmla="*/ 2331859 w 3718417"/>
              <a:gd name="connsiteY69" fmla="*/ 2244129 h 3333718"/>
              <a:gd name="connsiteX70" fmla="*/ 3010710 w 3718417"/>
              <a:gd name="connsiteY70" fmla="*/ 2244129 h 3333718"/>
              <a:gd name="connsiteX71" fmla="*/ 3326080 w 3718417"/>
              <a:gd name="connsiteY71" fmla="*/ 2053330 h 3333718"/>
              <a:gd name="connsiteX72" fmla="*/ 3450761 w 3718417"/>
              <a:gd name="connsiteY72" fmla="*/ 1835622 h 3333718"/>
              <a:gd name="connsiteX73" fmla="*/ 3450761 w 3718417"/>
              <a:gd name="connsiteY73" fmla="*/ 1498051 h 3333718"/>
              <a:gd name="connsiteX74" fmla="*/ 3095945 w 3718417"/>
              <a:gd name="connsiteY74" fmla="*/ 882125 h 3333718"/>
              <a:gd name="connsiteX75" fmla="*/ 3080988 w 3718417"/>
              <a:gd name="connsiteY75" fmla="*/ 856164 h 3333718"/>
              <a:gd name="connsiteX76" fmla="*/ 3080371 w 3718417"/>
              <a:gd name="connsiteY76" fmla="*/ 857238 h 3333718"/>
              <a:gd name="connsiteX77" fmla="*/ 2614775 w 3718417"/>
              <a:gd name="connsiteY77" fmla="*/ 1666859 h 3333718"/>
              <a:gd name="connsiteX78" fmla="*/ 2570112 w 3718417"/>
              <a:gd name="connsiteY78" fmla="*/ 1589653 h 3333718"/>
              <a:gd name="connsiteX79" fmla="*/ 2566990 w 3718417"/>
              <a:gd name="connsiteY79" fmla="*/ 1584256 h 3333718"/>
              <a:gd name="connsiteX80" fmla="*/ 2591781 w 3718417"/>
              <a:gd name="connsiteY80" fmla="*/ 1541150 h 3333718"/>
              <a:gd name="connsiteX81" fmla="*/ 2930185 w 3718417"/>
              <a:gd name="connsiteY81" fmla="*/ 952700 h 3333718"/>
              <a:gd name="connsiteX82" fmla="*/ 2925296 w 3718417"/>
              <a:gd name="connsiteY82" fmla="*/ 585839 h 3333718"/>
              <a:gd name="connsiteX83" fmla="*/ 2798175 w 3718417"/>
              <a:gd name="connsiteY83" fmla="*/ 368166 h 3333718"/>
              <a:gd name="connsiteX84" fmla="*/ 2504820 w 3718417"/>
              <a:gd name="connsiteY84" fmla="*/ 199410 h 3333718"/>
              <a:gd name="connsiteX85" fmla="*/ 1795215 w 3718417"/>
              <a:gd name="connsiteY85" fmla="*/ 199410 h 3333718"/>
              <a:gd name="connsiteX86" fmla="*/ 1765114 w 3718417"/>
              <a:gd name="connsiteY86" fmla="*/ 199410 h 3333718"/>
              <a:gd name="connsiteX87" fmla="*/ 1741419 w 3718417"/>
              <a:gd name="connsiteY87" fmla="*/ 169961 h 3333718"/>
              <a:gd name="connsiteX88" fmla="*/ 1117878 w 3718417"/>
              <a:gd name="connsiteY88" fmla="*/ 0 h 3333718"/>
              <a:gd name="connsiteX89" fmla="*/ 1403886 w 3718417"/>
              <a:gd name="connsiteY89" fmla="*/ 0 h 3333718"/>
              <a:gd name="connsiteX90" fmla="*/ 1404464 w 3718417"/>
              <a:gd name="connsiteY90" fmla="*/ 37 h 3333718"/>
              <a:gd name="connsiteX91" fmla="*/ 1404079 w 3718417"/>
              <a:gd name="connsiteY91" fmla="*/ 0 h 3333718"/>
              <a:gd name="connsiteX92" fmla="*/ 1422736 w 3718417"/>
              <a:gd name="connsiteY92" fmla="*/ 0 h 3333718"/>
              <a:gd name="connsiteX93" fmla="*/ 1425318 w 3718417"/>
              <a:gd name="connsiteY93" fmla="*/ 0 h 3333718"/>
              <a:gd name="connsiteX94" fmla="*/ 1440518 w 3718417"/>
              <a:gd name="connsiteY94" fmla="*/ 0 h 3333718"/>
              <a:gd name="connsiteX95" fmla="*/ 1792082 w 3718417"/>
              <a:gd name="connsiteY95" fmla="*/ 0 h 3333718"/>
              <a:gd name="connsiteX96" fmla="*/ 1859208 w 3718417"/>
              <a:gd name="connsiteY96" fmla="*/ 0 h 3333718"/>
              <a:gd name="connsiteX97" fmla="*/ 1907813 w 3718417"/>
              <a:gd name="connsiteY97" fmla="*/ 0 h 3333718"/>
              <a:gd name="connsiteX98" fmla="*/ 2598114 w 3718417"/>
              <a:gd name="connsiteY98" fmla="*/ 0 h 3333718"/>
              <a:gd name="connsiteX99" fmla="*/ 2931333 w 3718417"/>
              <a:gd name="connsiteY99" fmla="*/ 191689 h 3333718"/>
              <a:gd name="connsiteX100" fmla="*/ 3075728 w 3718417"/>
              <a:gd name="connsiteY100" fmla="*/ 438939 h 3333718"/>
              <a:gd name="connsiteX101" fmla="*/ 3075821 w 3718417"/>
              <a:gd name="connsiteY101" fmla="*/ 439169 h 3333718"/>
              <a:gd name="connsiteX102" fmla="*/ 3076722 w 3718417"/>
              <a:gd name="connsiteY102" fmla="*/ 440733 h 3333718"/>
              <a:gd name="connsiteX103" fmla="*/ 3672598 w 3718417"/>
              <a:gd name="connsiteY103" fmla="*/ 1475114 h 3333718"/>
              <a:gd name="connsiteX104" fmla="*/ 3672598 w 3718417"/>
              <a:gd name="connsiteY104" fmla="*/ 1858555 h 3333718"/>
              <a:gd name="connsiteX105" fmla="*/ 3530975 w 3718417"/>
              <a:gd name="connsiteY105" fmla="*/ 2105847 h 3333718"/>
              <a:gd name="connsiteX106" fmla="*/ 3529433 w 3718417"/>
              <a:gd name="connsiteY106" fmla="*/ 2107860 h 3333718"/>
              <a:gd name="connsiteX107" fmla="*/ 3521388 w 3718417"/>
              <a:gd name="connsiteY107" fmla="*/ 2121762 h 3333718"/>
              <a:gd name="connsiteX108" fmla="*/ 2930976 w 3718417"/>
              <a:gd name="connsiteY108" fmla="*/ 3141993 h 3333718"/>
              <a:gd name="connsiteX109" fmla="*/ 2597762 w 3718417"/>
              <a:gd name="connsiteY109" fmla="*/ 3333717 h 3333718"/>
              <a:gd name="connsiteX110" fmla="*/ 2314531 w 3718417"/>
              <a:gd name="connsiteY110" fmla="*/ 3333717 h 3333718"/>
              <a:gd name="connsiteX111" fmla="*/ 2313937 w 3718417"/>
              <a:gd name="connsiteY111" fmla="*/ 3333679 h 3333718"/>
              <a:gd name="connsiteX112" fmla="*/ 2314342 w 3718417"/>
              <a:gd name="connsiteY112" fmla="*/ 3333718 h 3333718"/>
              <a:gd name="connsiteX113" fmla="*/ 1117825 w 3718417"/>
              <a:gd name="connsiteY113" fmla="*/ 3333718 h 3333718"/>
              <a:gd name="connsiteX114" fmla="*/ 784688 w 3718417"/>
              <a:gd name="connsiteY114" fmla="*/ 3142029 h 3333718"/>
              <a:gd name="connsiteX115" fmla="*/ 643105 w 3718417"/>
              <a:gd name="connsiteY115" fmla="*/ 2894779 h 3333718"/>
              <a:gd name="connsiteX116" fmla="*/ 641174 w 3718417"/>
              <a:gd name="connsiteY116" fmla="*/ 2890908 h 3333718"/>
              <a:gd name="connsiteX117" fmla="*/ 633532 w 3718417"/>
              <a:gd name="connsiteY117" fmla="*/ 2877648 h 3333718"/>
              <a:gd name="connsiteX118" fmla="*/ 45819 w 3718417"/>
              <a:gd name="connsiteY118" fmla="*/ 1857838 h 3333718"/>
              <a:gd name="connsiteX119" fmla="*/ 45819 w 3718417"/>
              <a:gd name="connsiteY119" fmla="*/ 1474548 h 3333718"/>
              <a:gd name="connsiteX120" fmla="*/ 187443 w 3718417"/>
              <a:gd name="connsiteY120" fmla="*/ 1227352 h 3333718"/>
              <a:gd name="connsiteX121" fmla="*/ 224110 w 3718417"/>
              <a:gd name="connsiteY121" fmla="*/ 1179726 h 3333718"/>
              <a:gd name="connsiteX122" fmla="*/ 223890 w 3718417"/>
              <a:gd name="connsiteY122" fmla="*/ 1176708 h 3333718"/>
              <a:gd name="connsiteX123" fmla="*/ 187657 w 3718417"/>
              <a:gd name="connsiteY123" fmla="*/ 1226977 h 3333718"/>
              <a:gd name="connsiteX124" fmla="*/ 219140 w 3718417"/>
              <a:gd name="connsiteY124" fmla="*/ 1172374 h 3333718"/>
              <a:gd name="connsiteX125" fmla="*/ 231820 w 3718417"/>
              <a:gd name="connsiteY125" fmla="*/ 1150382 h 3333718"/>
              <a:gd name="connsiteX126" fmla="*/ 233210 w 3718417"/>
              <a:gd name="connsiteY126" fmla="*/ 1145790 h 3333718"/>
              <a:gd name="connsiteX127" fmla="*/ 241032 w 3718417"/>
              <a:gd name="connsiteY127" fmla="*/ 1134405 h 3333718"/>
              <a:gd name="connsiteX128" fmla="*/ 262283 w 3718417"/>
              <a:gd name="connsiteY128" fmla="*/ 1097548 h 3333718"/>
              <a:gd name="connsiteX129" fmla="*/ 784665 w 3718417"/>
              <a:gd name="connsiteY129" fmla="*/ 191541 h 3333718"/>
              <a:gd name="connsiteX130" fmla="*/ 1117878 w 3718417"/>
              <a:gd name="connsiteY130" fmla="*/ 0 h 333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718417" h="3333718">
                <a:moveTo>
                  <a:pt x="2220116" y="3322706"/>
                </a:moveTo>
                <a:lnTo>
                  <a:pt x="2229456" y="3325496"/>
                </a:lnTo>
                <a:lnTo>
                  <a:pt x="2239019" y="3326422"/>
                </a:lnTo>
                <a:close/>
                <a:moveTo>
                  <a:pt x="2148519" y="3300859"/>
                </a:moveTo>
                <a:lnTo>
                  <a:pt x="2150572" y="3301928"/>
                </a:lnTo>
                <a:lnTo>
                  <a:pt x="2152187" y="3302411"/>
                </a:lnTo>
                <a:lnTo>
                  <a:pt x="2150723" y="3301921"/>
                </a:lnTo>
                <a:close/>
                <a:moveTo>
                  <a:pt x="605489" y="2808370"/>
                </a:moveTo>
                <a:lnTo>
                  <a:pt x="607509" y="2816829"/>
                </a:lnTo>
                <a:lnTo>
                  <a:pt x="611079" y="2824608"/>
                </a:lnTo>
                <a:close/>
                <a:moveTo>
                  <a:pt x="387093" y="1050636"/>
                </a:moveTo>
                <a:lnTo>
                  <a:pt x="364822" y="1059435"/>
                </a:lnTo>
                <a:lnTo>
                  <a:pt x="350342" y="1068569"/>
                </a:lnTo>
                <a:lnTo>
                  <a:pt x="387093" y="1052706"/>
                </a:lnTo>
                <a:close/>
                <a:moveTo>
                  <a:pt x="1741327" y="169961"/>
                </a:moveTo>
                <a:lnTo>
                  <a:pt x="1767645" y="202645"/>
                </a:lnTo>
                <a:cubicBezTo>
                  <a:pt x="1767645" y="202645"/>
                  <a:pt x="1767645" y="202645"/>
                  <a:pt x="2236920" y="1013228"/>
                </a:cubicBezTo>
                <a:cubicBezTo>
                  <a:pt x="2236920" y="1013228"/>
                  <a:pt x="2236920" y="1013228"/>
                  <a:pt x="2147597" y="1013228"/>
                </a:cubicBezTo>
                <a:lnTo>
                  <a:pt x="2141566" y="1013228"/>
                </a:lnTo>
                <a:lnTo>
                  <a:pt x="2114114" y="965809"/>
                </a:lnTo>
                <a:cubicBezTo>
                  <a:pt x="1773702" y="377813"/>
                  <a:pt x="1773702" y="377813"/>
                  <a:pt x="1773702" y="377813"/>
                </a:cubicBezTo>
                <a:cubicBezTo>
                  <a:pt x="1707698" y="270282"/>
                  <a:pt x="1587913" y="199410"/>
                  <a:pt x="1453461" y="199410"/>
                </a:cubicBezTo>
                <a:cubicBezTo>
                  <a:pt x="1201669" y="199410"/>
                  <a:pt x="1201669" y="199410"/>
                  <a:pt x="1201669" y="199410"/>
                </a:cubicBezTo>
                <a:cubicBezTo>
                  <a:pt x="1094107" y="199410"/>
                  <a:pt x="962100" y="275170"/>
                  <a:pt x="908319" y="368037"/>
                </a:cubicBezTo>
                <a:cubicBezTo>
                  <a:pt x="744074" y="652901"/>
                  <a:pt x="631155" y="848744"/>
                  <a:pt x="553523" y="983387"/>
                </a:cubicBezTo>
                <a:lnTo>
                  <a:pt x="535616" y="1014444"/>
                </a:lnTo>
                <a:lnTo>
                  <a:pt x="526793" y="1015882"/>
                </a:lnTo>
                <a:lnTo>
                  <a:pt x="526793" y="1016112"/>
                </a:lnTo>
                <a:lnTo>
                  <a:pt x="542891" y="1013487"/>
                </a:lnTo>
                <a:cubicBezTo>
                  <a:pt x="542891" y="1013487"/>
                  <a:pt x="542891" y="1013487"/>
                  <a:pt x="1481497" y="1013487"/>
                </a:cubicBezTo>
                <a:cubicBezTo>
                  <a:pt x="1481497" y="1013487"/>
                  <a:pt x="1481497" y="1013487"/>
                  <a:pt x="1436832" y="1090676"/>
                </a:cubicBezTo>
                <a:lnTo>
                  <a:pt x="1436268" y="1091651"/>
                </a:lnTo>
                <a:lnTo>
                  <a:pt x="1376333" y="1091651"/>
                </a:lnTo>
                <a:cubicBezTo>
                  <a:pt x="695468" y="1091651"/>
                  <a:pt x="695468" y="1091651"/>
                  <a:pt x="695468" y="1091651"/>
                </a:cubicBezTo>
                <a:cubicBezTo>
                  <a:pt x="570788" y="1096542"/>
                  <a:pt x="450996" y="1162562"/>
                  <a:pt x="382543" y="1279931"/>
                </a:cubicBezTo>
                <a:cubicBezTo>
                  <a:pt x="257862" y="1497554"/>
                  <a:pt x="257862" y="1497554"/>
                  <a:pt x="257862" y="1497554"/>
                </a:cubicBezTo>
                <a:cubicBezTo>
                  <a:pt x="204078" y="1590471"/>
                  <a:pt x="204078" y="1742073"/>
                  <a:pt x="257862" y="1834990"/>
                </a:cubicBezTo>
                <a:cubicBezTo>
                  <a:pt x="422117" y="2120009"/>
                  <a:pt x="535043" y="2315958"/>
                  <a:pt x="612679" y="2450674"/>
                </a:cubicBezTo>
                <a:lnTo>
                  <a:pt x="631939" y="2484094"/>
                </a:lnTo>
                <a:lnTo>
                  <a:pt x="626190" y="2499364"/>
                </a:lnTo>
                <a:lnTo>
                  <a:pt x="626658" y="2499637"/>
                </a:lnTo>
                <a:lnTo>
                  <a:pt x="634776" y="2478064"/>
                </a:lnTo>
                <a:cubicBezTo>
                  <a:pt x="634776" y="2478064"/>
                  <a:pt x="634776" y="2478064"/>
                  <a:pt x="1103944" y="1666859"/>
                </a:cubicBezTo>
                <a:cubicBezTo>
                  <a:pt x="1103944" y="1666859"/>
                  <a:pt x="1103944" y="1666859"/>
                  <a:pt x="1129700" y="1711624"/>
                </a:cubicBezTo>
                <a:lnTo>
                  <a:pt x="1146561" y="1740930"/>
                </a:lnTo>
                <a:lnTo>
                  <a:pt x="1116696" y="1792569"/>
                </a:lnTo>
                <a:cubicBezTo>
                  <a:pt x="776361" y="2381018"/>
                  <a:pt x="776361" y="2381018"/>
                  <a:pt x="776361" y="2381018"/>
                </a:cubicBezTo>
                <a:cubicBezTo>
                  <a:pt x="717704" y="2493522"/>
                  <a:pt x="715260" y="2630483"/>
                  <a:pt x="783693" y="2747879"/>
                </a:cubicBezTo>
                <a:cubicBezTo>
                  <a:pt x="908339" y="2965551"/>
                  <a:pt x="908339" y="2965551"/>
                  <a:pt x="908339" y="2965551"/>
                </a:cubicBezTo>
                <a:cubicBezTo>
                  <a:pt x="962107" y="3058489"/>
                  <a:pt x="1094084" y="3134307"/>
                  <a:pt x="1201621" y="3134307"/>
                </a:cubicBezTo>
                <a:cubicBezTo>
                  <a:pt x="1530801" y="3134307"/>
                  <a:pt x="1757112" y="3134307"/>
                  <a:pt x="1912701" y="3134307"/>
                </a:cubicBezTo>
                <a:lnTo>
                  <a:pt x="1948402" y="3134307"/>
                </a:lnTo>
                <a:lnTo>
                  <a:pt x="1953487" y="3140395"/>
                </a:lnTo>
                <a:lnTo>
                  <a:pt x="1953624" y="3140395"/>
                </a:lnTo>
                <a:lnTo>
                  <a:pt x="1947996" y="3133657"/>
                </a:lnTo>
                <a:cubicBezTo>
                  <a:pt x="1947996" y="3133657"/>
                  <a:pt x="1947996" y="3133657"/>
                  <a:pt x="1481498" y="2322300"/>
                </a:cubicBezTo>
                <a:cubicBezTo>
                  <a:pt x="1481498" y="2322300"/>
                  <a:pt x="1481498" y="2322300"/>
                  <a:pt x="1533105" y="2322300"/>
                </a:cubicBezTo>
                <a:lnTo>
                  <a:pt x="1566872" y="2322300"/>
                </a:lnTo>
                <a:lnTo>
                  <a:pt x="1594079" y="2369622"/>
                </a:lnTo>
                <a:cubicBezTo>
                  <a:pt x="1932477" y="2958180"/>
                  <a:pt x="1932477" y="2958180"/>
                  <a:pt x="1932477" y="2958180"/>
                </a:cubicBezTo>
                <a:cubicBezTo>
                  <a:pt x="2000926" y="3063367"/>
                  <a:pt x="2118266" y="3134306"/>
                  <a:pt x="2255163" y="3134306"/>
                </a:cubicBezTo>
                <a:cubicBezTo>
                  <a:pt x="2504510" y="3134306"/>
                  <a:pt x="2504510" y="3134306"/>
                  <a:pt x="2504510" y="3134306"/>
                </a:cubicBezTo>
                <a:cubicBezTo>
                  <a:pt x="2612072" y="3134306"/>
                  <a:pt x="2744079" y="3058474"/>
                  <a:pt x="2797861" y="2965518"/>
                </a:cubicBezTo>
                <a:cubicBezTo>
                  <a:pt x="2962870" y="2680383"/>
                  <a:pt x="3076315" y="2484352"/>
                  <a:pt x="3154307" y="2349580"/>
                </a:cubicBezTo>
                <a:lnTo>
                  <a:pt x="3169935" y="2322576"/>
                </a:lnTo>
                <a:lnTo>
                  <a:pt x="3158127" y="2322576"/>
                </a:lnTo>
                <a:cubicBezTo>
                  <a:pt x="3114260" y="2322576"/>
                  <a:pt x="2938792" y="2322576"/>
                  <a:pt x="2236921" y="2322576"/>
                </a:cubicBezTo>
                <a:cubicBezTo>
                  <a:pt x="2236921" y="2322576"/>
                  <a:pt x="2236921" y="2322576"/>
                  <a:pt x="2281438" y="2245210"/>
                </a:cubicBezTo>
                <a:lnTo>
                  <a:pt x="2282060" y="2244129"/>
                </a:lnTo>
                <a:lnTo>
                  <a:pt x="2331859" y="2244129"/>
                </a:lnTo>
                <a:cubicBezTo>
                  <a:pt x="3010710" y="2244129"/>
                  <a:pt x="3010710" y="2244129"/>
                  <a:pt x="3010710" y="2244129"/>
                </a:cubicBezTo>
                <a:cubicBezTo>
                  <a:pt x="3137836" y="2239237"/>
                  <a:pt x="3257628" y="2170745"/>
                  <a:pt x="3326080" y="2053330"/>
                </a:cubicBezTo>
                <a:cubicBezTo>
                  <a:pt x="3450761" y="1835622"/>
                  <a:pt x="3450761" y="1835622"/>
                  <a:pt x="3450761" y="1835622"/>
                </a:cubicBezTo>
                <a:cubicBezTo>
                  <a:pt x="3504545" y="1742667"/>
                  <a:pt x="3504545" y="1591006"/>
                  <a:pt x="3450761" y="1498051"/>
                </a:cubicBezTo>
                <a:cubicBezTo>
                  <a:pt x="3286506" y="1212921"/>
                  <a:pt x="3173580" y="1016894"/>
                  <a:pt x="3095945" y="882125"/>
                </a:cubicBezTo>
                <a:lnTo>
                  <a:pt x="3080988" y="856164"/>
                </a:lnTo>
                <a:lnTo>
                  <a:pt x="3080371" y="857238"/>
                </a:lnTo>
                <a:cubicBezTo>
                  <a:pt x="3073993" y="868330"/>
                  <a:pt x="3022968" y="957055"/>
                  <a:pt x="2614775" y="1666859"/>
                </a:cubicBezTo>
                <a:cubicBezTo>
                  <a:pt x="2614775" y="1666859"/>
                  <a:pt x="2614775" y="1666859"/>
                  <a:pt x="2570112" y="1589653"/>
                </a:cubicBezTo>
                <a:lnTo>
                  <a:pt x="2566990" y="1584256"/>
                </a:lnTo>
                <a:lnTo>
                  <a:pt x="2591781" y="1541150"/>
                </a:lnTo>
                <a:cubicBezTo>
                  <a:pt x="2930185" y="952700"/>
                  <a:pt x="2930185" y="952700"/>
                  <a:pt x="2930185" y="952700"/>
                </a:cubicBezTo>
                <a:cubicBezTo>
                  <a:pt x="2988856" y="840196"/>
                  <a:pt x="2991301" y="703234"/>
                  <a:pt x="2925296" y="585839"/>
                </a:cubicBezTo>
                <a:cubicBezTo>
                  <a:pt x="2798175" y="368166"/>
                  <a:pt x="2798175" y="368166"/>
                  <a:pt x="2798175" y="368166"/>
                </a:cubicBezTo>
                <a:cubicBezTo>
                  <a:pt x="2744393" y="275228"/>
                  <a:pt x="2612384" y="199410"/>
                  <a:pt x="2504820" y="199410"/>
                </a:cubicBezTo>
                <a:cubicBezTo>
                  <a:pt x="2176323" y="199410"/>
                  <a:pt x="1950481" y="199410"/>
                  <a:pt x="1795215" y="199410"/>
                </a:cubicBezTo>
                <a:lnTo>
                  <a:pt x="1765114" y="199410"/>
                </a:lnTo>
                <a:lnTo>
                  <a:pt x="1741419" y="169961"/>
                </a:lnTo>
                <a:close/>
                <a:moveTo>
                  <a:pt x="1117878" y="0"/>
                </a:moveTo>
                <a:cubicBezTo>
                  <a:pt x="1117878" y="0"/>
                  <a:pt x="1117878" y="0"/>
                  <a:pt x="1403886" y="0"/>
                </a:cubicBezTo>
                <a:lnTo>
                  <a:pt x="1404464" y="37"/>
                </a:lnTo>
                <a:lnTo>
                  <a:pt x="1404079" y="0"/>
                </a:lnTo>
                <a:cubicBezTo>
                  <a:pt x="1404079" y="0"/>
                  <a:pt x="1404079" y="0"/>
                  <a:pt x="1422736" y="0"/>
                </a:cubicBezTo>
                <a:lnTo>
                  <a:pt x="1425318" y="0"/>
                </a:lnTo>
                <a:lnTo>
                  <a:pt x="1440518" y="0"/>
                </a:lnTo>
                <a:cubicBezTo>
                  <a:pt x="1484245" y="0"/>
                  <a:pt x="1580444" y="0"/>
                  <a:pt x="1792082" y="0"/>
                </a:cubicBezTo>
                <a:lnTo>
                  <a:pt x="1859208" y="0"/>
                </a:lnTo>
                <a:lnTo>
                  <a:pt x="1907813" y="0"/>
                </a:lnTo>
                <a:cubicBezTo>
                  <a:pt x="2075724" y="0"/>
                  <a:pt x="2299606" y="0"/>
                  <a:pt x="2598114" y="0"/>
                </a:cubicBezTo>
                <a:cubicBezTo>
                  <a:pt x="2720294" y="0"/>
                  <a:pt x="2870243" y="86121"/>
                  <a:pt x="2931333" y="191689"/>
                </a:cubicBezTo>
                <a:cubicBezTo>
                  <a:pt x="2931333" y="191689"/>
                  <a:pt x="2931333" y="191689"/>
                  <a:pt x="3075728" y="438939"/>
                </a:cubicBezTo>
                <a:lnTo>
                  <a:pt x="3075821" y="439169"/>
                </a:lnTo>
                <a:lnTo>
                  <a:pt x="3076722" y="440733"/>
                </a:lnTo>
                <a:cubicBezTo>
                  <a:pt x="3084885" y="454902"/>
                  <a:pt x="3150186" y="568260"/>
                  <a:pt x="3672598" y="1475114"/>
                </a:cubicBezTo>
                <a:cubicBezTo>
                  <a:pt x="3733691" y="1580699"/>
                  <a:pt x="3733691" y="1752970"/>
                  <a:pt x="3672598" y="1858555"/>
                </a:cubicBezTo>
                <a:cubicBezTo>
                  <a:pt x="3672598" y="1858555"/>
                  <a:pt x="3672598" y="1858555"/>
                  <a:pt x="3530975" y="2105847"/>
                </a:cubicBezTo>
                <a:lnTo>
                  <a:pt x="3529433" y="2107860"/>
                </a:lnTo>
                <a:lnTo>
                  <a:pt x="3521388" y="2121762"/>
                </a:lnTo>
                <a:cubicBezTo>
                  <a:pt x="3493273" y="2170344"/>
                  <a:pt x="3380813" y="2364674"/>
                  <a:pt x="2930976" y="3141993"/>
                </a:cubicBezTo>
                <a:cubicBezTo>
                  <a:pt x="2869886" y="3247580"/>
                  <a:pt x="2719941" y="3333717"/>
                  <a:pt x="2597762" y="3333717"/>
                </a:cubicBezTo>
                <a:cubicBezTo>
                  <a:pt x="2597762" y="3333717"/>
                  <a:pt x="2597762" y="3333717"/>
                  <a:pt x="2314531" y="3333717"/>
                </a:cubicBezTo>
                <a:lnTo>
                  <a:pt x="2313937" y="3333679"/>
                </a:lnTo>
                <a:lnTo>
                  <a:pt x="2314342" y="3333718"/>
                </a:lnTo>
                <a:cubicBezTo>
                  <a:pt x="2314342" y="3333718"/>
                  <a:pt x="2314342" y="3333718"/>
                  <a:pt x="1117825" y="3333718"/>
                </a:cubicBezTo>
                <a:cubicBezTo>
                  <a:pt x="995675" y="3333718"/>
                  <a:pt x="845763" y="3247597"/>
                  <a:pt x="784688" y="3142029"/>
                </a:cubicBezTo>
                <a:cubicBezTo>
                  <a:pt x="784688" y="3142029"/>
                  <a:pt x="784688" y="3142029"/>
                  <a:pt x="643105" y="2894779"/>
                </a:cubicBezTo>
                <a:lnTo>
                  <a:pt x="641174" y="2890908"/>
                </a:lnTo>
                <a:lnTo>
                  <a:pt x="633532" y="2877648"/>
                </a:lnTo>
                <a:cubicBezTo>
                  <a:pt x="605546" y="2829085"/>
                  <a:pt x="493601" y="2634836"/>
                  <a:pt x="45819" y="1857838"/>
                </a:cubicBezTo>
                <a:cubicBezTo>
                  <a:pt x="-15274" y="1752295"/>
                  <a:pt x="-15274" y="1580092"/>
                  <a:pt x="45819" y="1474548"/>
                </a:cubicBezTo>
                <a:cubicBezTo>
                  <a:pt x="45819" y="1474548"/>
                  <a:pt x="45819" y="1474548"/>
                  <a:pt x="187443" y="1227352"/>
                </a:cubicBezTo>
                <a:lnTo>
                  <a:pt x="224110" y="1179726"/>
                </a:lnTo>
                <a:lnTo>
                  <a:pt x="223890" y="1176708"/>
                </a:lnTo>
                <a:lnTo>
                  <a:pt x="187657" y="1226977"/>
                </a:lnTo>
                <a:cubicBezTo>
                  <a:pt x="187657" y="1226977"/>
                  <a:pt x="187657" y="1226977"/>
                  <a:pt x="219140" y="1172374"/>
                </a:cubicBezTo>
                <a:lnTo>
                  <a:pt x="231820" y="1150382"/>
                </a:lnTo>
                <a:lnTo>
                  <a:pt x="233210" y="1145790"/>
                </a:lnTo>
                <a:lnTo>
                  <a:pt x="241032" y="1134405"/>
                </a:lnTo>
                <a:lnTo>
                  <a:pt x="262283" y="1097548"/>
                </a:lnTo>
                <a:cubicBezTo>
                  <a:pt x="336909" y="968118"/>
                  <a:pt x="486161" y="709259"/>
                  <a:pt x="784665" y="191541"/>
                </a:cubicBezTo>
                <a:cubicBezTo>
                  <a:pt x="845755" y="86055"/>
                  <a:pt x="995701" y="0"/>
                  <a:pt x="111787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AU"/>
          </a:p>
        </p:txBody>
      </p:sp>
      <p:sp>
        <p:nvSpPr>
          <p:cNvPr id="28" name="文本框 37"/>
          <p:cNvSpPr txBox="1"/>
          <p:nvPr/>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29" name="文本框 38"/>
          <p:cNvSpPr txBox="1"/>
          <p:nvPr/>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0">
        <p15:prstTrans prst="curtains"/>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 calcmode="lin" valueType="num">
                                      <p:cBhvr>
                                        <p:cTn id="9" dur="500" fill="hold"/>
                                        <p:tgtEl>
                                          <p:spTgt spid="54"/>
                                        </p:tgtEl>
                                        <p:attrNameLst>
                                          <p:attrName>style.rotation</p:attrName>
                                        </p:attrNameLst>
                                      </p:cBhvr>
                                      <p:tavLst>
                                        <p:tav tm="0">
                                          <p:val>
                                            <p:fltVal val="360"/>
                                          </p:val>
                                        </p:tav>
                                        <p:tav tm="100000">
                                          <p:val>
                                            <p:fltVal val="0"/>
                                          </p:val>
                                        </p:tav>
                                      </p:tavLst>
                                    </p:anim>
                                    <p:animEffect transition="in" filter="fade">
                                      <p:cBhvr>
                                        <p:cTn id="10" dur="500"/>
                                        <p:tgtEl>
                                          <p:spTgt spid="5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439"/>
                                        </p:tgtEl>
                                        <p:attrNameLst>
                                          <p:attrName>style.visibility</p:attrName>
                                        </p:attrNameLst>
                                      </p:cBhvr>
                                      <p:to>
                                        <p:strVal val="visible"/>
                                      </p:to>
                                    </p:set>
                                    <p:anim calcmode="lin" valueType="num">
                                      <p:cBhvr>
                                        <p:cTn id="14" dur="500" fill="hold"/>
                                        <p:tgtEl>
                                          <p:spTgt spid="439"/>
                                        </p:tgtEl>
                                        <p:attrNameLst>
                                          <p:attrName>ppt_w</p:attrName>
                                        </p:attrNameLst>
                                      </p:cBhvr>
                                      <p:tavLst>
                                        <p:tav tm="0">
                                          <p:val>
                                            <p:fltVal val="0"/>
                                          </p:val>
                                        </p:tav>
                                        <p:tav tm="100000">
                                          <p:val>
                                            <p:strVal val="#ppt_w"/>
                                          </p:val>
                                        </p:tav>
                                      </p:tavLst>
                                    </p:anim>
                                    <p:anim calcmode="lin" valueType="num">
                                      <p:cBhvr>
                                        <p:cTn id="15" dur="500" fill="hold"/>
                                        <p:tgtEl>
                                          <p:spTgt spid="439"/>
                                        </p:tgtEl>
                                        <p:attrNameLst>
                                          <p:attrName>ppt_h</p:attrName>
                                        </p:attrNameLst>
                                      </p:cBhvr>
                                      <p:tavLst>
                                        <p:tav tm="0">
                                          <p:val>
                                            <p:fltVal val="0"/>
                                          </p:val>
                                        </p:tav>
                                        <p:tav tm="100000">
                                          <p:val>
                                            <p:strVal val="#ppt_h"/>
                                          </p:val>
                                        </p:tav>
                                      </p:tavLst>
                                    </p:anim>
                                    <p:anim calcmode="lin" valueType="num">
                                      <p:cBhvr>
                                        <p:cTn id="16" dur="500" fill="hold"/>
                                        <p:tgtEl>
                                          <p:spTgt spid="439"/>
                                        </p:tgtEl>
                                        <p:attrNameLst>
                                          <p:attrName>style.rotation</p:attrName>
                                        </p:attrNameLst>
                                      </p:cBhvr>
                                      <p:tavLst>
                                        <p:tav tm="0">
                                          <p:val>
                                            <p:fltVal val="360"/>
                                          </p:val>
                                        </p:tav>
                                        <p:tav tm="100000">
                                          <p:val>
                                            <p:fltVal val="0"/>
                                          </p:val>
                                        </p:tav>
                                      </p:tavLst>
                                    </p:anim>
                                    <p:animEffect transition="in" filter="fade">
                                      <p:cBhvr>
                                        <p:cTn id="17" dur="500"/>
                                        <p:tgtEl>
                                          <p:spTgt spid="439"/>
                                        </p:tgtEl>
                                      </p:cBhvr>
                                    </p:animEffect>
                                  </p:childTnLst>
                                </p:cTn>
                              </p:par>
                            </p:childTnLst>
                          </p:cTn>
                        </p:par>
                        <p:par>
                          <p:cTn id="18" fill="hold">
                            <p:stCondLst>
                              <p:cond delay="1000"/>
                            </p:stCondLst>
                            <p:childTnLst>
                              <p:par>
                                <p:cTn id="19" presetID="8" presetClass="emph" presetSubtype="0" fill="hold" grpId="1" nodeType="afterEffect">
                                  <p:stCondLst>
                                    <p:cond delay="0"/>
                                  </p:stCondLst>
                                  <p:childTnLst>
                                    <p:animRot by="21600000">
                                      <p:cBhvr>
                                        <p:cTn id="20" dur="1000" fill="hold"/>
                                        <p:tgtEl>
                                          <p:spTgt spid="54"/>
                                        </p:tgtEl>
                                        <p:attrNameLst>
                                          <p:attrName>r</p:attrName>
                                        </p:attrNameLst>
                                      </p:cBhvr>
                                    </p:animRo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43">
                                            <p:txEl>
                                              <p:pRg st="0" end="0"/>
                                            </p:txEl>
                                          </p:spTgt>
                                        </p:tgtEl>
                                        <p:attrNameLst>
                                          <p:attrName>style.visibility</p:attrName>
                                        </p:attrNameLst>
                                      </p:cBhvr>
                                      <p:to>
                                        <p:strVal val="visible"/>
                                      </p:to>
                                    </p:set>
                                    <p:anim calcmode="lin" valueType="num">
                                      <p:cBhvr>
                                        <p:cTn id="24" dur="500" fill="hold"/>
                                        <p:tgtEl>
                                          <p:spTgt spid="443">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443">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443">
                                            <p:txEl>
                                              <p:pRg st="0" end="0"/>
                                            </p:txEl>
                                          </p:spTgt>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444">
                                            <p:txEl>
                                              <p:pRg st="0" end="0"/>
                                            </p:txEl>
                                          </p:spTgt>
                                        </p:tgtEl>
                                        <p:attrNameLst>
                                          <p:attrName>style.visibility</p:attrName>
                                        </p:attrNameLst>
                                      </p:cBhvr>
                                      <p:to>
                                        <p:strVal val="visible"/>
                                      </p:to>
                                    </p:set>
                                    <p:animEffect transition="in" filter="wipe(down)">
                                      <p:cBhvr>
                                        <p:cTn id="30" dur="500"/>
                                        <p:tgtEl>
                                          <p:spTgt spid="444">
                                            <p:txEl>
                                              <p:pRg st="0" end="0"/>
                                            </p:txEl>
                                          </p:spTgt>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445">
                                            <p:txEl>
                                              <p:pRg st="0" end="0"/>
                                            </p:txEl>
                                          </p:spTgt>
                                        </p:tgtEl>
                                        <p:attrNameLst>
                                          <p:attrName>style.visibility</p:attrName>
                                        </p:attrNameLst>
                                      </p:cBhvr>
                                      <p:to>
                                        <p:strVal val="visible"/>
                                      </p:to>
                                    </p:set>
                                    <p:anim calcmode="lin" valueType="num">
                                      <p:cBhvr>
                                        <p:cTn id="34" dur="500" fill="hold"/>
                                        <p:tgtEl>
                                          <p:spTgt spid="445">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445">
                                            <p:txEl>
                                              <p:pRg st="0" end="0"/>
                                            </p:txEl>
                                          </p:spTgt>
                                        </p:tgtEl>
                                        <p:attrNameLst>
                                          <p:attrName>ppt_h</p:attrName>
                                        </p:attrNameLst>
                                      </p:cBhvr>
                                      <p:tavLst>
                                        <p:tav tm="0">
                                          <p:val>
                                            <p:fltVal val="0"/>
                                          </p:val>
                                        </p:tav>
                                        <p:tav tm="100000">
                                          <p:val>
                                            <p:strVal val="#ppt_h"/>
                                          </p:val>
                                        </p:tav>
                                      </p:tavLst>
                                    </p:anim>
                                    <p:animEffect transition="in" filter="fade">
                                      <p:cBhvr>
                                        <p:cTn id="36" dur="500"/>
                                        <p:tgtEl>
                                          <p:spTgt spid="445">
                                            <p:txEl>
                                              <p:pRg st="0" end="0"/>
                                            </p:txEl>
                                          </p:spTgt>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446">
                                            <p:txEl>
                                              <p:pRg st="0" end="0"/>
                                            </p:txEl>
                                          </p:spTgt>
                                        </p:tgtEl>
                                        <p:attrNameLst>
                                          <p:attrName>style.visibility</p:attrName>
                                        </p:attrNameLst>
                                      </p:cBhvr>
                                      <p:to>
                                        <p:strVal val="visible"/>
                                      </p:to>
                                    </p:set>
                                    <p:animEffect transition="in" filter="wipe(down)">
                                      <p:cBhvr>
                                        <p:cTn id="40" dur="500"/>
                                        <p:tgtEl>
                                          <p:spTgt spid="446">
                                            <p:txEl>
                                              <p:pRg st="0" end="0"/>
                                            </p:txEl>
                                          </p:spTgt>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447">
                                            <p:txEl>
                                              <p:pRg st="0" end="0"/>
                                            </p:txEl>
                                          </p:spTgt>
                                        </p:tgtEl>
                                        <p:attrNameLst>
                                          <p:attrName>style.visibility</p:attrName>
                                        </p:attrNameLst>
                                      </p:cBhvr>
                                      <p:to>
                                        <p:strVal val="visible"/>
                                      </p:to>
                                    </p:set>
                                    <p:anim calcmode="lin" valueType="num">
                                      <p:cBhvr>
                                        <p:cTn id="44" dur="500" fill="hold"/>
                                        <p:tgtEl>
                                          <p:spTgt spid="447">
                                            <p:txEl>
                                              <p:pRg st="0" end="0"/>
                                            </p:txEl>
                                          </p:spTgt>
                                        </p:tgtEl>
                                        <p:attrNameLst>
                                          <p:attrName>ppt_w</p:attrName>
                                        </p:attrNameLst>
                                      </p:cBhvr>
                                      <p:tavLst>
                                        <p:tav tm="0">
                                          <p:val>
                                            <p:fltVal val="0"/>
                                          </p:val>
                                        </p:tav>
                                        <p:tav tm="100000">
                                          <p:val>
                                            <p:strVal val="#ppt_w"/>
                                          </p:val>
                                        </p:tav>
                                      </p:tavLst>
                                    </p:anim>
                                    <p:anim calcmode="lin" valueType="num">
                                      <p:cBhvr>
                                        <p:cTn id="45" dur="500" fill="hold"/>
                                        <p:tgtEl>
                                          <p:spTgt spid="447">
                                            <p:txEl>
                                              <p:pRg st="0" end="0"/>
                                            </p:txEl>
                                          </p:spTgt>
                                        </p:tgtEl>
                                        <p:attrNameLst>
                                          <p:attrName>ppt_h</p:attrName>
                                        </p:attrNameLst>
                                      </p:cBhvr>
                                      <p:tavLst>
                                        <p:tav tm="0">
                                          <p:val>
                                            <p:fltVal val="0"/>
                                          </p:val>
                                        </p:tav>
                                        <p:tav tm="100000">
                                          <p:val>
                                            <p:strVal val="#ppt_h"/>
                                          </p:val>
                                        </p:tav>
                                      </p:tavLst>
                                    </p:anim>
                                    <p:animEffect transition="in" filter="fade">
                                      <p:cBhvr>
                                        <p:cTn id="46" dur="500"/>
                                        <p:tgtEl>
                                          <p:spTgt spid="447">
                                            <p:txEl>
                                              <p:pRg st="0" end="0"/>
                                            </p:txEl>
                                          </p:spTgt>
                                        </p:tgtEl>
                                      </p:cBhvr>
                                    </p:animEffect>
                                  </p:childTnLst>
                                </p:cTn>
                              </p:par>
                            </p:childTnLst>
                          </p:cTn>
                        </p:par>
                        <p:par>
                          <p:cTn id="47" fill="hold">
                            <p:stCondLst>
                              <p:cond delay="4500"/>
                            </p:stCondLst>
                            <p:childTnLst>
                              <p:par>
                                <p:cTn id="48" presetID="22" presetClass="entr" presetSubtype="4" fill="hold" grpId="0" nodeType="afterEffect">
                                  <p:stCondLst>
                                    <p:cond delay="0"/>
                                  </p:stCondLst>
                                  <p:childTnLst>
                                    <p:set>
                                      <p:cBhvr>
                                        <p:cTn id="49" dur="1" fill="hold">
                                          <p:stCondLst>
                                            <p:cond delay="0"/>
                                          </p:stCondLst>
                                        </p:cTn>
                                        <p:tgtEl>
                                          <p:spTgt spid="448">
                                            <p:txEl>
                                              <p:pRg st="0" end="0"/>
                                            </p:txEl>
                                          </p:spTgt>
                                        </p:tgtEl>
                                        <p:attrNameLst>
                                          <p:attrName>style.visibility</p:attrName>
                                        </p:attrNameLst>
                                      </p:cBhvr>
                                      <p:to>
                                        <p:strVal val="visible"/>
                                      </p:to>
                                    </p:set>
                                    <p:animEffect transition="in" filter="wipe(down)">
                                      <p:cBhvr>
                                        <p:cTn id="50" dur="500"/>
                                        <p:tgtEl>
                                          <p:spTgt spid="448">
                                            <p:txEl>
                                              <p:pRg st="0" end="0"/>
                                            </p:txEl>
                                          </p:spTgt>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451">
                                            <p:txEl>
                                              <p:pRg st="0" end="0"/>
                                            </p:txEl>
                                          </p:spTgt>
                                        </p:tgtEl>
                                        <p:attrNameLst>
                                          <p:attrName>style.visibility</p:attrName>
                                        </p:attrNameLst>
                                      </p:cBhvr>
                                      <p:to>
                                        <p:strVal val="visible"/>
                                      </p:to>
                                    </p:set>
                                    <p:anim calcmode="lin" valueType="num">
                                      <p:cBhvr>
                                        <p:cTn id="54" dur="500" fill="hold"/>
                                        <p:tgtEl>
                                          <p:spTgt spid="451">
                                            <p:txEl>
                                              <p:pRg st="0" end="0"/>
                                            </p:txEl>
                                          </p:spTgt>
                                        </p:tgtEl>
                                        <p:attrNameLst>
                                          <p:attrName>ppt_w</p:attrName>
                                        </p:attrNameLst>
                                      </p:cBhvr>
                                      <p:tavLst>
                                        <p:tav tm="0">
                                          <p:val>
                                            <p:fltVal val="0"/>
                                          </p:val>
                                        </p:tav>
                                        <p:tav tm="100000">
                                          <p:val>
                                            <p:strVal val="#ppt_w"/>
                                          </p:val>
                                        </p:tav>
                                      </p:tavLst>
                                    </p:anim>
                                    <p:anim calcmode="lin" valueType="num">
                                      <p:cBhvr>
                                        <p:cTn id="55" dur="500" fill="hold"/>
                                        <p:tgtEl>
                                          <p:spTgt spid="451">
                                            <p:txEl>
                                              <p:pRg st="0" end="0"/>
                                            </p:txEl>
                                          </p:spTgt>
                                        </p:tgtEl>
                                        <p:attrNameLst>
                                          <p:attrName>ppt_h</p:attrName>
                                        </p:attrNameLst>
                                      </p:cBhvr>
                                      <p:tavLst>
                                        <p:tav tm="0">
                                          <p:val>
                                            <p:fltVal val="0"/>
                                          </p:val>
                                        </p:tav>
                                        <p:tav tm="100000">
                                          <p:val>
                                            <p:strVal val="#ppt_h"/>
                                          </p:val>
                                        </p:tav>
                                      </p:tavLst>
                                    </p:anim>
                                    <p:animEffect transition="in" filter="fade">
                                      <p:cBhvr>
                                        <p:cTn id="56" dur="500"/>
                                        <p:tgtEl>
                                          <p:spTgt spid="451">
                                            <p:txEl>
                                              <p:pRg st="0" end="0"/>
                                            </p:txEl>
                                          </p:spTgt>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452">
                                            <p:txEl>
                                              <p:pRg st="0" end="0"/>
                                            </p:txEl>
                                          </p:spTgt>
                                        </p:tgtEl>
                                        <p:attrNameLst>
                                          <p:attrName>style.visibility</p:attrName>
                                        </p:attrNameLst>
                                      </p:cBhvr>
                                      <p:to>
                                        <p:strVal val="visible"/>
                                      </p:to>
                                    </p:set>
                                    <p:animEffect transition="in" filter="wipe(down)">
                                      <p:cBhvr>
                                        <p:cTn id="60" dur="500"/>
                                        <p:tgtEl>
                                          <p:spTgt spid="4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 grpId="0" animBg="1"/>
      <p:bldP spid="443" grpId="0" build="p"/>
      <p:bldP spid="444" grpId="0" build="p"/>
      <p:bldP spid="445" grpId="0" build="p"/>
      <p:bldP spid="446" grpId="0" build="p"/>
      <p:bldP spid="447" grpId="0" build="p"/>
      <p:bldP spid="448" grpId="0" build="p"/>
      <p:bldP spid="451" grpId="0" build="p"/>
      <p:bldP spid="452" grpId="0" build="p"/>
      <p:bldP spid="54" grpId="0" animBg="1"/>
      <p:bldP spid="5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060903" y="1636152"/>
            <a:ext cx="2684949" cy="1056937"/>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8" name="任意多边形 7"/>
          <p:cNvSpPr/>
          <p:nvPr/>
        </p:nvSpPr>
        <p:spPr>
          <a:xfrm flipH="1">
            <a:off x="2175285" y="1636152"/>
            <a:ext cx="2684949" cy="1056937"/>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chemeClr val="accent1"/>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9" name="空心弧 40"/>
          <p:cNvSpPr/>
          <p:nvPr/>
        </p:nvSpPr>
        <p:spPr>
          <a:xfrm flipH="1" flipV="1">
            <a:off x="3923759" y="2679420"/>
            <a:ext cx="936479" cy="89520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1" fmla="*/ 0 w 643003"/>
              <a:gd name="connsiteY0-2" fmla="*/ 623888 h 623888"/>
              <a:gd name="connsiteX1-3" fmla="*/ 186688 w 643003"/>
              <a:gd name="connsiteY1-4" fmla="*/ 178812 h 623888"/>
              <a:gd name="connsiteX2-5" fmla="*/ 635026 w 643003"/>
              <a:gd name="connsiteY2-6" fmla="*/ 100 h 623888"/>
              <a:gd name="connsiteX3-7" fmla="*/ 631031 w 643003"/>
              <a:gd name="connsiteY3-8" fmla="*/ 223840 h 623888"/>
              <a:gd name="connsiteX4-9" fmla="*/ 343503 w 643003"/>
              <a:gd name="connsiteY4-10" fmla="*/ 338452 h 623888"/>
              <a:gd name="connsiteX5-11" fmla="*/ 223776 w 643003"/>
              <a:gd name="connsiteY5-12" fmla="*/ 623888 h 623888"/>
              <a:gd name="connsiteX6-13" fmla="*/ 0 w 643003"/>
              <a:gd name="connsiteY6-14" fmla="*/ 623888 h 623888"/>
              <a:gd name="connsiteX0-15" fmla="*/ 0 w 649102"/>
              <a:gd name="connsiteY0-16" fmla="*/ 623888 h 623888"/>
              <a:gd name="connsiteX1-17" fmla="*/ 186688 w 649102"/>
              <a:gd name="connsiteY1-18" fmla="*/ 178812 h 623888"/>
              <a:gd name="connsiteX2-19" fmla="*/ 635026 w 649102"/>
              <a:gd name="connsiteY2-20" fmla="*/ 100 h 623888"/>
              <a:gd name="connsiteX3-21" fmla="*/ 631031 w 649102"/>
              <a:gd name="connsiteY3-22" fmla="*/ 223840 h 623888"/>
              <a:gd name="connsiteX4-23" fmla="*/ 343503 w 649102"/>
              <a:gd name="connsiteY4-24" fmla="*/ 338452 h 623888"/>
              <a:gd name="connsiteX5-25" fmla="*/ 223776 w 649102"/>
              <a:gd name="connsiteY5-26" fmla="*/ 623888 h 623888"/>
              <a:gd name="connsiteX6-27" fmla="*/ 0 w 649102"/>
              <a:gd name="connsiteY6-28" fmla="*/ 623888 h 623888"/>
              <a:gd name="connsiteX0-29" fmla="*/ 0 w 652814"/>
              <a:gd name="connsiteY0-30" fmla="*/ 623888 h 623888"/>
              <a:gd name="connsiteX1-31" fmla="*/ 186688 w 652814"/>
              <a:gd name="connsiteY1-32" fmla="*/ 178812 h 623888"/>
              <a:gd name="connsiteX2-33" fmla="*/ 635026 w 652814"/>
              <a:gd name="connsiteY2-34" fmla="*/ 100 h 623888"/>
              <a:gd name="connsiteX3-35" fmla="*/ 631031 w 652814"/>
              <a:gd name="connsiteY3-36" fmla="*/ 223840 h 623888"/>
              <a:gd name="connsiteX4-37" fmla="*/ 343503 w 652814"/>
              <a:gd name="connsiteY4-38" fmla="*/ 338452 h 623888"/>
              <a:gd name="connsiteX5-39" fmla="*/ 223776 w 652814"/>
              <a:gd name="connsiteY5-40" fmla="*/ 623888 h 623888"/>
              <a:gd name="connsiteX6-41" fmla="*/ 0 w 652814"/>
              <a:gd name="connsiteY6-42" fmla="*/ 623888 h 6238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10" name="空心弧 40"/>
          <p:cNvSpPr/>
          <p:nvPr/>
        </p:nvSpPr>
        <p:spPr>
          <a:xfrm flipV="1">
            <a:off x="4060901" y="2679420"/>
            <a:ext cx="936479" cy="89520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1" fmla="*/ 0 w 643003"/>
              <a:gd name="connsiteY0-2" fmla="*/ 623888 h 623888"/>
              <a:gd name="connsiteX1-3" fmla="*/ 186688 w 643003"/>
              <a:gd name="connsiteY1-4" fmla="*/ 178812 h 623888"/>
              <a:gd name="connsiteX2-5" fmla="*/ 635026 w 643003"/>
              <a:gd name="connsiteY2-6" fmla="*/ 100 h 623888"/>
              <a:gd name="connsiteX3-7" fmla="*/ 631031 w 643003"/>
              <a:gd name="connsiteY3-8" fmla="*/ 223840 h 623888"/>
              <a:gd name="connsiteX4-9" fmla="*/ 343503 w 643003"/>
              <a:gd name="connsiteY4-10" fmla="*/ 338452 h 623888"/>
              <a:gd name="connsiteX5-11" fmla="*/ 223776 w 643003"/>
              <a:gd name="connsiteY5-12" fmla="*/ 623888 h 623888"/>
              <a:gd name="connsiteX6-13" fmla="*/ 0 w 643003"/>
              <a:gd name="connsiteY6-14" fmla="*/ 623888 h 623888"/>
              <a:gd name="connsiteX0-15" fmla="*/ 0 w 649102"/>
              <a:gd name="connsiteY0-16" fmla="*/ 623888 h 623888"/>
              <a:gd name="connsiteX1-17" fmla="*/ 186688 w 649102"/>
              <a:gd name="connsiteY1-18" fmla="*/ 178812 h 623888"/>
              <a:gd name="connsiteX2-19" fmla="*/ 635026 w 649102"/>
              <a:gd name="connsiteY2-20" fmla="*/ 100 h 623888"/>
              <a:gd name="connsiteX3-21" fmla="*/ 631031 w 649102"/>
              <a:gd name="connsiteY3-22" fmla="*/ 223840 h 623888"/>
              <a:gd name="connsiteX4-23" fmla="*/ 343503 w 649102"/>
              <a:gd name="connsiteY4-24" fmla="*/ 338452 h 623888"/>
              <a:gd name="connsiteX5-25" fmla="*/ 223776 w 649102"/>
              <a:gd name="connsiteY5-26" fmla="*/ 623888 h 623888"/>
              <a:gd name="connsiteX6-27" fmla="*/ 0 w 649102"/>
              <a:gd name="connsiteY6-28" fmla="*/ 623888 h 623888"/>
              <a:gd name="connsiteX0-29" fmla="*/ 0 w 652814"/>
              <a:gd name="connsiteY0-30" fmla="*/ 623888 h 623888"/>
              <a:gd name="connsiteX1-31" fmla="*/ 186688 w 652814"/>
              <a:gd name="connsiteY1-32" fmla="*/ 178812 h 623888"/>
              <a:gd name="connsiteX2-33" fmla="*/ 635026 w 652814"/>
              <a:gd name="connsiteY2-34" fmla="*/ 100 h 623888"/>
              <a:gd name="connsiteX3-35" fmla="*/ 631031 w 652814"/>
              <a:gd name="connsiteY3-36" fmla="*/ 223840 h 623888"/>
              <a:gd name="connsiteX4-37" fmla="*/ 343503 w 652814"/>
              <a:gd name="connsiteY4-38" fmla="*/ 338452 h 623888"/>
              <a:gd name="connsiteX5-39" fmla="*/ 223776 w 652814"/>
              <a:gd name="connsiteY5-40" fmla="*/ 623888 h 623888"/>
              <a:gd name="connsiteX6-41" fmla="*/ 0 w 652814"/>
              <a:gd name="connsiteY6-42" fmla="*/ 623888 h 6238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4" tIns="0" rIns="86404" bIns="0" numCol="1" spcCol="0" rtlCol="0" fromWordArt="0" anchor="ctr" anchorCtr="0" forceAA="0" compatLnSpc="1">
            <a:noAutofit/>
          </a:bodyPr>
          <a:lstStyle/>
          <a:p>
            <a:pPr algn="ctr"/>
            <a:endParaRPr lang="zh-CN" altLang="en-US" sz="3400" dirty="0">
              <a:solidFill>
                <a:schemeClr val="tx1"/>
              </a:solidFill>
              <a:latin typeface="微软雅黑" panose="020B0503020204020204" pitchFamily="34" charset="-122"/>
              <a:ea typeface="微软雅黑" panose="020B0503020204020204" pitchFamily="34" charset="-122"/>
            </a:endParaRPr>
          </a:p>
        </p:txBody>
      </p:sp>
      <p:sp>
        <p:nvSpPr>
          <p:cNvPr id="11" name="文本框 13"/>
          <p:cNvSpPr txBox="1"/>
          <p:nvPr/>
        </p:nvSpPr>
        <p:spPr>
          <a:xfrm>
            <a:off x="5317334" y="2428528"/>
            <a:ext cx="2855067" cy="1125994"/>
          </a:xfrm>
          <a:prstGeom prst="rect">
            <a:avLst/>
          </a:prstGeom>
          <a:noFill/>
        </p:spPr>
        <p:txBody>
          <a:bodyPr wrap="square" lIns="86404" tIns="43202" rIns="86404" bIns="43202" rtlCol="0">
            <a:spAutoFit/>
          </a:bodyPr>
          <a:lstStyle/>
          <a:p>
            <a:pP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4"/>
          <p:cNvSpPr txBox="1"/>
          <p:nvPr/>
        </p:nvSpPr>
        <p:spPr>
          <a:xfrm>
            <a:off x="755577" y="2428528"/>
            <a:ext cx="2824045" cy="1125994"/>
          </a:xfrm>
          <a:prstGeom prst="rect">
            <a:avLst/>
          </a:prstGeom>
          <a:noFill/>
        </p:spPr>
        <p:txBody>
          <a:bodyPr wrap="square" lIns="86404" tIns="43202" rIns="86404" bIns="43202" rtlCol="0">
            <a:spAutoFit/>
          </a:bodyPr>
          <a:lstStyle/>
          <a:p>
            <a:pP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12"/>
          <p:cNvSpPr/>
          <p:nvPr/>
        </p:nvSpPr>
        <p:spPr>
          <a:xfrm>
            <a:off x="979728" y="1852464"/>
            <a:ext cx="1107996" cy="276999"/>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p:nvPr/>
        </p:nvSpPr>
        <p:spPr>
          <a:xfrm>
            <a:off x="6889804" y="1903557"/>
            <a:ext cx="1107996" cy="276999"/>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righ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2" presetClass="entr" presetSubtype="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lide(fromRight)">
                                      <p:cBhvr>
                                        <p:cTn id="21" dur="500"/>
                                        <p:tgtEl>
                                          <p:spTgt spid="13"/>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lide(fromLeft)">
                                      <p:cBhvr>
                                        <p:cTn id="24" dur="500"/>
                                        <p:tgtEl>
                                          <p:spTgt spid="1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5"/>
          <p:cNvGrpSpPr/>
          <p:nvPr/>
        </p:nvGrpSpPr>
        <p:grpSpPr>
          <a:xfrm flipH="1">
            <a:off x="1" y="2830231"/>
            <a:ext cx="1992128" cy="2314857"/>
            <a:chOff x="5110347" y="1400607"/>
            <a:chExt cx="1992128" cy="2314143"/>
          </a:xfrm>
        </p:grpSpPr>
        <p:sp>
          <p:nvSpPr>
            <p:cNvPr id="17" name="Rectangle 5"/>
            <p:cNvSpPr>
              <a:spLocks noChangeArrowheads="1"/>
            </p:cNvSpPr>
            <p:nvPr/>
          </p:nvSpPr>
          <p:spPr bwMode="auto">
            <a:xfrm>
              <a:off x="5110347" y="1662952"/>
              <a:ext cx="1358574" cy="2051798"/>
            </a:xfrm>
            <a:prstGeom prst="rect">
              <a:avLst/>
            </a:prstGeom>
            <a:solidFill>
              <a:schemeClr val="accent1"/>
            </a:solidFill>
            <a:ln>
              <a:noFill/>
            </a:ln>
          </p:spPr>
          <p:txBody>
            <a:bodyPr vert="horz" wrap="square" lIns="121920" tIns="60960" rIns="121920" bIns="60960" numCol="1" anchor="t" anchorCtr="0" compatLnSpc="1"/>
            <a:lstStyle/>
            <a:p>
              <a:endParaRPr lang="en-US" dirty="0"/>
            </a:p>
          </p:txBody>
        </p:sp>
        <p:sp>
          <p:nvSpPr>
            <p:cNvPr id="18" name="Rectangle 6"/>
            <p:cNvSpPr>
              <a:spLocks noChangeArrowheads="1"/>
            </p:cNvSpPr>
            <p:nvPr/>
          </p:nvSpPr>
          <p:spPr bwMode="auto">
            <a:xfrm>
              <a:off x="6468920" y="1662952"/>
              <a:ext cx="629093" cy="2051798"/>
            </a:xfrm>
            <a:prstGeom prst="rect">
              <a:avLst/>
            </a:prstGeom>
            <a:solidFill>
              <a:schemeClr val="accent1">
                <a:lumMod val="20000"/>
                <a:lumOff val="80000"/>
              </a:schemeClr>
            </a:solidFill>
            <a:ln>
              <a:noFill/>
            </a:ln>
          </p:spPr>
          <p:txBody>
            <a:bodyPr vert="horz" wrap="square" lIns="121920" tIns="60960" rIns="121920" bIns="60960" numCol="1" anchor="t" anchorCtr="0" compatLnSpc="1"/>
            <a:lstStyle/>
            <a:p>
              <a:endParaRPr lang="en-US" dirty="0"/>
            </a:p>
          </p:txBody>
        </p:sp>
        <p:sp>
          <p:nvSpPr>
            <p:cNvPr id="19" name="Freeform 7"/>
            <p:cNvSpPr/>
            <p:nvPr/>
          </p:nvSpPr>
          <p:spPr bwMode="auto">
            <a:xfrm>
              <a:off x="5110347" y="1400607"/>
              <a:ext cx="1358574" cy="265584"/>
            </a:xfrm>
            <a:custGeom>
              <a:avLst/>
              <a:gdLst>
                <a:gd name="T0" fmla="*/ 0 w 609"/>
                <a:gd name="T1" fmla="*/ 164 h 164"/>
                <a:gd name="T2" fmla="*/ 609 w 609"/>
                <a:gd name="T3" fmla="*/ 0 h 164"/>
                <a:gd name="T4" fmla="*/ 609 w 609"/>
                <a:gd name="T5" fmla="*/ 164 h 164"/>
                <a:gd name="T6" fmla="*/ 0 w 609"/>
                <a:gd name="T7" fmla="*/ 164 h 164"/>
              </a:gdLst>
              <a:ahLst/>
              <a:cxnLst>
                <a:cxn ang="0">
                  <a:pos x="T0" y="T1"/>
                </a:cxn>
                <a:cxn ang="0">
                  <a:pos x="T2" y="T3"/>
                </a:cxn>
                <a:cxn ang="0">
                  <a:pos x="T4" y="T5"/>
                </a:cxn>
                <a:cxn ang="0">
                  <a:pos x="T6" y="T7"/>
                </a:cxn>
              </a:cxnLst>
              <a:rect l="0" t="0" r="r" b="b"/>
              <a:pathLst>
                <a:path w="609" h="164">
                  <a:moveTo>
                    <a:pt x="0" y="164"/>
                  </a:moveTo>
                  <a:lnTo>
                    <a:pt x="609" y="0"/>
                  </a:lnTo>
                  <a:lnTo>
                    <a:pt x="609" y="164"/>
                  </a:lnTo>
                  <a:lnTo>
                    <a:pt x="0" y="164"/>
                  </a:lnTo>
                  <a:close/>
                </a:path>
              </a:pathLst>
            </a:custGeom>
            <a:solidFill>
              <a:schemeClr val="accent1"/>
            </a:solidFill>
            <a:ln>
              <a:noFill/>
            </a:ln>
          </p:spPr>
          <p:txBody>
            <a:bodyPr vert="horz" wrap="square" lIns="121920" tIns="60960" rIns="121920" bIns="60960" numCol="1" anchor="t" anchorCtr="0" compatLnSpc="1"/>
            <a:lstStyle/>
            <a:p>
              <a:endParaRPr lang="en-US" dirty="0"/>
            </a:p>
          </p:txBody>
        </p:sp>
        <p:sp>
          <p:nvSpPr>
            <p:cNvPr id="20" name="Freeform 8"/>
            <p:cNvSpPr/>
            <p:nvPr/>
          </p:nvSpPr>
          <p:spPr bwMode="auto">
            <a:xfrm>
              <a:off x="6468920" y="1400607"/>
              <a:ext cx="633555" cy="265584"/>
            </a:xfrm>
            <a:custGeom>
              <a:avLst/>
              <a:gdLst>
                <a:gd name="T0" fmla="*/ 284 w 284"/>
                <a:gd name="T1" fmla="*/ 164 h 164"/>
                <a:gd name="T2" fmla="*/ 0 w 284"/>
                <a:gd name="T3" fmla="*/ 0 h 164"/>
                <a:gd name="T4" fmla="*/ 0 w 284"/>
                <a:gd name="T5" fmla="*/ 164 h 164"/>
                <a:gd name="T6" fmla="*/ 284 w 284"/>
                <a:gd name="T7" fmla="*/ 164 h 164"/>
              </a:gdLst>
              <a:ahLst/>
              <a:cxnLst>
                <a:cxn ang="0">
                  <a:pos x="T0" y="T1"/>
                </a:cxn>
                <a:cxn ang="0">
                  <a:pos x="T2" y="T3"/>
                </a:cxn>
                <a:cxn ang="0">
                  <a:pos x="T4" y="T5"/>
                </a:cxn>
                <a:cxn ang="0">
                  <a:pos x="T6" y="T7"/>
                </a:cxn>
              </a:cxnLst>
              <a:rect l="0" t="0" r="r" b="b"/>
              <a:pathLst>
                <a:path w="284" h="164">
                  <a:moveTo>
                    <a:pt x="284" y="164"/>
                  </a:moveTo>
                  <a:lnTo>
                    <a:pt x="0" y="0"/>
                  </a:lnTo>
                  <a:lnTo>
                    <a:pt x="0" y="164"/>
                  </a:lnTo>
                  <a:lnTo>
                    <a:pt x="284" y="164"/>
                  </a:lnTo>
                  <a:close/>
                </a:path>
              </a:pathLst>
            </a:custGeom>
            <a:solidFill>
              <a:schemeClr val="accent1">
                <a:lumMod val="20000"/>
                <a:lumOff val="80000"/>
              </a:schemeClr>
            </a:solidFill>
            <a:ln>
              <a:noFill/>
            </a:ln>
          </p:spPr>
          <p:txBody>
            <a:bodyPr vert="horz" wrap="square" lIns="121920" tIns="60960" rIns="121920" bIns="60960" numCol="1" anchor="t" anchorCtr="0" compatLnSpc="1"/>
            <a:lstStyle/>
            <a:p>
              <a:endParaRPr lang="en-US" dirty="0"/>
            </a:p>
          </p:txBody>
        </p:sp>
      </p:grpSp>
      <p:grpSp>
        <p:nvGrpSpPr>
          <p:cNvPr id="5" name="Group 20"/>
          <p:cNvGrpSpPr/>
          <p:nvPr/>
        </p:nvGrpSpPr>
        <p:grpSpPr>
          <a:xfrm flipH="1">
            <a:off x="1131029" y="3241688"/>
            <a:ext cx="1992130" cy="1903400"/>
            <a:chOff x="3979317" y="1811938"/>
            <a:chExt cx="1992130" cy="1902812"/>
          </a:xfrm>
        </p:grpSpPr>
        <p:sp>
          <p:nvSpPr>
            <p:cNvPr id="22" name="Rectangle 9"/>
            <p:cNvSpPr>
              <a:spLocks noChangeArrowheads="1"/>
            </p:cNvSpPr>
            <p:nvPr/>
          </p:nvSpPr>
          <p:spPr bwMode="auto">
            <a:xfrm>
              <a:off x="3979317" y="2074283"/>
              <a:ext cx="1358574" cy="1640467"/>
            </a:xfrm>
            <a:prstGeom prst="rect">
              <a:avLst/>
            </a:prstGeom>
            <a:solidFill>
              <a:schemeClr val="accent4"/>
            </a:solidFill>
            <a:ln>
              <a:noFill/>
            </a:ln>
          </p:spPr>
          <p:txBody>
            <a:bodyPr vert="horz" wrap="square" lIns="121920" tIns="60960" rIns="121920" bIns="60960" numCol="1" anchor="t" anchorCtr="0" compatLnSpc="1"/>
            <a:lstStyle/>
            <a:p>
              <a:endParaRPr lang="en-US" dirty="0"/>
            </a:p>
          </p:txBody>
        </p:sp>
        <p:sp>
          <p:nvSpPr>
            <p:cNvPr id="23" name="Rectangle 10"/>
            <p:cNvSpPr>
              <a:spLocks noChangeArrowheads="1"/>
            </p:cNvSpPr>
            <p:nvPr/>
          </p:nvSpPr>
          <p:spPr bwMode="auto">
            <a:xfrm>
              <a:off x="5337892" y="2074283"/>
              <a:ext cx="633555" cy="1640467"/>
            </a:xfrm>
            <a:prstGeom prst="rect">
              <a:avLst/>
            </a:prstGeom>
            <a:solidFill>
              <a:schemeClr val="accent2">
                <a:lumMod val="20000"/>
                <a:lumOff val="80000"/>
              </a:schemeClr>
            </a:solidFill>
            <a:ln>
              <a:noFill/>
            </a:ln>
          </p:spPr>
          <p:txBody>
            <a:bodyPr vert="horz" wrap="square" lIns="121920" tIns="60960" rIns="121920" bIns="60960" numCol="1" anchor="t" anchorCtr="0" compatLnSpc="1"/>
            <a:lstStyle/>
            <a:p>
              <a:endParaRPr lang="en-US" dirty="0"/>
            </a:p>
          </p:txBody>
        </p:sp>
        <p:sp>
          <p:nvSpPr>
            <p:cNvPr id="24" name="Freeform 11"/>
            <p:cNvSpPr/>
            <p:nvPr/>
          </p:nvSpPr>
          <p:spPr bwMode="auto">
            <a:xfrm>
              <a:off x="3979317" y="1811938"/>
              <a:ext cx="1363036" cy="268823"/>
            </a:xfrm>
            <a:custGeom>
              <a:avLst/>
              <a:gdLst>
                <a:gd name="T0" fmla="*/ 0 w 611"/>
                <a:gd name="T1" fmla="*/ 166 h 166"/>
                <a:gd name="T2" fmla="*/ 611 w 611"/>
                <a:gd name="T3" fmla="*/ 0 h 166"/>
                <a:gd name="T4" fmla="*/ 609 w 611"/>
                <a:gd name="T5" fmla="*/ 166 h 166"/>
                <a:gd name="T6" fmla="*/ 0 w 611"/>
                <a:gd name="T7" fmla="*/ 166 h 166"/>
              </a:gdLst>
              <a:ahLst/>
              <a:cxnLst>
                <a:cxn ang="0">
                  <a:pos x="T0" y="T1"/>
                </a:cxn>
                <a:cxn ang="0">
                  <a:pos x="T2" y="T3"/>
                </a:cxn>
                <a:cxn ang="0">
                  <a:pos x="T4" y="T5"/>
                </a:cxn>
                <a:cxn ang="0">
                  <a:pos x="T6" y="T7"/>
                </a:cxn>
              </a:cxnLst>
              <a:rect l="0" t="0" r="r" b="b"/>
              <a:pathLst>
                <a:path w="611" h="166">
                  <a:moveTo>
                    <a:pt x="0" y="166"/>
                  </a:moveTo>
                  <a:lnTo>
                    <a:pt x="611" y="0"/>
                  </a:lnTo>
                  <a:lnTo>
                    <a:pt x="609" y="166"/>
                  </a:lnTo>
                  <a:lnTo>
                    <a:pt x="0" y="166"/>
                  </a:lnTo>
                  <a:close/>
                </a:path>
              </a:pathLst>
            </a:custGeom>
            <a:solidFill>
              <a:schemeClr val="accent4"/>
            </a:solidFill>
            <a:ln>
              <a:noFill/>
            </a:ln>
          </p:spPr>
          <p:txBody>
            <a:bodyPr vert="horz" wrap="square" lIns="121920" tIns="60960" rIns="121920" bIns="60960" numCol="1" anchor="t" anchorCtr="0" compatLnSpc="1"/>
            <a:lstStyle/>
            <a:p>
              <a:endParaRPr lang="en-US" dirty="0"/>
            </a:p>
          </p:txBody>
        </p:sp>
        <p:sp>
          <p:nvSpPr>
            <p:cNvPr id="25" name="Freeform 12"/>
            <p:cNvSpPr/>
            <p:nvPr/>
          </p:nvSpPr>
          <p:spPr bwMode="auto">
            <a:xfrm>
              <a:off x="5337892" y="1811938"/>
              <a:ext cx="633555" cy="268823"/>
            </a:xfrm>
            <a:custGeom>
              <a:avLst/>
              <a:gdLst>
                <a:gd name="T0" fmla="*/ 284 w 284"/>
                <a:gd name="T1" fmla="*/ 166 h 166"/>
                <a:gd name="T2" fmla="*/ 2 w 284"/>
                <a:gd name="T3" fmla="*/ 0 h 166"/>
                <a:gd name="T4" fmla="*/ 0 w 284"/>
                <a:gd name="T5" fmla="*/ 164 h 166"/>
                <a:gd name="T6" fmla="*/ 284 w 284"/>
                <a:gd name="T7" fmla="*/ 166 h 166"/>
              </a:gdLst>
              <a:ahLst/>
              <a:cxnLst>
                <a:cxn ang="0">
                  <a:pos x="T0" y="T1"/>
                </a:cxn>
                <a:cxn ang="0">
                  <a:pos x="T2" y="T3"/>
                </a:cxn>
                <a:cxn ang="0">
                  <a:pos x="T4" y="T5"/>
                </a:cxn>
                <a:cxn ang="0">
                  <a:pos x="T6" y="T7"/>
                </a:cxn>
              </a:cxnLst>
              <a:rect l="0" t="0" r="r" b="b"/>
              <a:pathLst>
                <a:path w="284" h="166">
                  <a:moveTo>
                    <a:pt x="284" y="166"/>
                  </a:moveTo>
                  <a:lnTo>
                    <a:pt x="2" y="0"/>
                  </a:lnTo>
                  <a:lnTo>
                    <a:pt x="0" y="164"/>
                  </a:lnTo>
                  <a:lnTo>
                    <a:pt x="284" y="166"/>
                  </a:lnTo>
                  <a:close/>
                </a:path>
              </a:pathLst>
            </a:custGeom>
            <a:solidFill>
              <a:schemeClr val="accent2">
                <a:lumMod val="20000"/>
                <a:lumOff val="80000"/>
              </a:schemeClr>
            </a:solidFill>
            <a:ln>
              <a:noFill/>
            </a:ln>
          </p:spPr>
          <p:txBody>
            <a:bodyPr vert="horz" wrap="square" lIns="121920" tIns="60960" rIns="121920" bIns="60960" numCol="1" anchor="t" anchorCtr="0" compatLnSpc="1"/>
            <a:lstStyle/>
            <a:p>
              <a:endParaRPr lang="en-US" dirty="0"/>
            </a:p>
          </p:txBody>
        </p:sp>
      </p:grpSp>
      <p:grpSp>
        <p:nvGrpSpPr>
          <p:cNvPr id="6" name="Group 25"/>
          <p:cNvGrpSpPr/>
          <p:nvPr/>
        </p:nvGrpSpPr>
        <p:grpSpPr>
          <a:xfrm flipH="1">
            <a:off x="2172826" y="3630468"/>
            <a:ext cx="1992128" cy="1514621"/>
            <a:chOff x="2937522" y="2200597"/>
            <a:chExt cx="1992128" cy="1514153"/>
          </a:xfrm>
        </p:grpSpPr>
        <p:sp>
          <p:nvSpPr>
            <p:cNvPr id="27" name="Rectangle 13"/>
            <p:cNvSpPr>
              <a:spLocks noChangeArrowheads="1"/>
            </p:cNvSpPr>
            <p:nvPr/>
          </p:nvSpPr>
          <p:spPr bwMode="auto">
            <a:xfrm>
              <a:off x="2937522" y="2466181"/>
              <a:ext cx="1358574" cy="1248569"/>
            </a:xfrm>
            <a:prstGeom prst="rect">
              <a:avLst/>
            </a:prstGeom>
            <a:solidFill>
              <a:schemeClr val="accent3"/>
            </a:solidFill>
            <a:ln>
              <a:noFill/>
            </a:ln>
          </p:spPr>
          <p:txBody>
            <a:bodyPr vert="horz" wrap="square" lIns="121920" tIns="60960" rIns="121920" bIns="60960" numCol="1" anchor="t" anchorCtr="0" compatLnSpc="1"/>
            <a:lstStyle/>
            <a:p>
              <a:endParaRPr lang="en-US" dirty="0"/>
            </a:p>
          </p:txBody>
        </p:sp>
        <p:sp>
          <p:nvSpPr>
            <p:cNvPr id="28" name="Rectangle 14"/>
            <p:cNvSpPr>
              <a:spLocks noChangeArrowheads="1"/>
            </p:cNvSpPr>
            <p:nvPr/>
          </p:nvSpPr>
          <p:spPr bwMode="auto">
            <a:xfrm>
              <a:off x="4296095" y="2466181"/>
              <a:ext cx="633555" cy="1248569"/>
            </a:xfrm>
            <a:prstGeom prst="rect">
              <a:avLst/>
            </a:prstGeom>
            <a:solidFill>
              <a:schemeClr val="accent3">
                <a:lumMod val="20000"/>
                <a:lumOff val="80000"/>
              </a:schemeClr>
            </a:solidFill>
            <a:ln>
              <a:noFill/>
            </a:ln>
          </p:spPr>
          <p:txBody>
            <a:bodyPr vert="horz" wrap="square" lIns="121920" tIns="60960" rIns="121920" bIns="60960" numCol="1" anchor="t" anchorCtr="0" compatLnSpc="1"/>
            <a:lstStyle/>
            <a:p>
              <a:endParaRPr lang="en-US" dirty="0"/>
            </a:p>
          </p:txBody>
        </p:sp>
        <p:sp>
          <p:nvSpPr>
            <p:cNvPr id="29" name="Freeform 15"/>
            <p:cNvSpPr/>
            <p:nvPr/>
          </p:nvSpPr>
          <p:spPr bwMode="auto">
            <a:xfrm>
              <a:off x="2937522" y="2200597"/>
              <a:ext cx="1363036" cy="268823"/>
            </a:xfrm>
            <a:custGeom>
              <a:avLst/>
              <a:gdLst>
                <a:gd name="T0" fmla="*/ 0 w 611"/>
                <a:gd name="T1" fmla="*/ 166 h 166"/>
                <a:gd name="T2" fmla="*/ 611 w 611"/>
                <a:gd name="T3" fmla="*/ 0 h 166"/>
                <a:gd name="T4" fmla="*/ 609 w 611"/>
                <a:gd name="T5" fmla="*/ 166 h 166"/>
                <a:gd name="T6" fmla="*/ 0 w 611"/>
                <a:gd name="T7" fmla="*/ 166 h 166"/>
              </a:gdLst>
              <a:ahLst/>
              <a:cxnLst>
                <a:cxn ang="0">
                  <a:pos x="T0" y="T1"/>
                </a:cxn>
                <a:cxn ang="0">
                  <a:pos x="T2" y="T3"/>
                </a:cxn>
                <a:cxn ang="0">
                  <a:pos x="T4" y="T5"/>
                </a:cxn>
                <a:cxn ang="0">
                  <a:pos x="T6" y="T7"/>
                </a:cxn>
              </a:cxnLst>
              <a:rect l="0" t="0" r="r" b="b"/>
              <a:pathLst>
                <a:path w="611" h="166">
                  <a:moveTo>
                    <a:pt x="0" y="166"/>
                  </a:moveTo>
                  <a:lnTo>
                    <a:pt x="611" y="0"/>
                  </a:lnTo>
                  <a:lnTo>
                    <a:pt x="609" y="166"/>
                  </a:lnTo>
                  <a:lnTo>
                    <a:pt x="0" y="166"/>
                  </a:lnTo>
                  <a:close/>
                </a:path>
              </a:pathLst>
            </a:custGeom>
            <a:solidFill>
              <a:schemeClr val="accent3"/>
            </a:solidFill>
            <a:ln>
              <a:noFill/>
            </a:ln>
          </p:spPr>
          <p:txBody>
            <a:bodyPr vert="horz" wrap="square" lIns="121920" tIns="60960" rIns="121920" bIns="60960" numCol="1" anchor="t" anchorCtr="0" compatLnSpc="1"/>
            <a:lstStyle/>
            <a:p>
              <a:endParaRPr lang="en-US" dirty="0"/>
            </a:p>
          </p:txBody>
        </p:sp>
        <p:sp>
          <p:nvSpPr>
            <p:cNvPr id="30" name="Freeform 16"/>
            <p:cNvSpPr/>
            <p:nvPr/>
          </p:nvSpPr>
          <p:spPr bwMode="auto">
            <a:xfrm>
              <a:off x="4296095" y="2200597"/>
              <a:ext cx="633555" cy="268823"/>
            </a:xfrm>
            <a:custGeom>
              <a:avLst/>
              <a:gdLst>
                <a:gd name="T0" fmla="*/ 284 w 284"/>
                <a:gd name="T1" fmla="*/ 166 h 166"/>
                <a:gd name="T2" fmla="*/ 2 w 284"/>
                <a:gd name="T3" fmla="*/ 0 h 166"/>
                <a:gd name="T4" fmla="*/ 0 w 284"/>
                <a:gd name="T5" fmla="*/ 164 h 166"/>
                <a:gd name="T6" fmla="*/ 284 w 284"/>
                <a:gd name="T7" fmla="*/ 166 h 166"/>
              </a:gdLst>
              <a:ahLst/>
              <a:cxnLst>
                <a:cxn ang="0">
                  <a:pos x="T0" y="T1"/>
                </a:cxn>
                <a:cxn ang="0">
                  <a:pos x="T2" y="T3"/>
                </a:cxn>
                <a:cxn ang="0">
                  <a:pos x="T4" y="T5"/>
                </a:cxn>
                <a:cxn ang="0">
                  <a:pos x="T6" y="T7"/>
                </a:cxn>
              </a:cxnLst>
              <a:rect l="0" t="0" r="r" b="b"/>
              <a:pathLst>
                <a:path w="284" h="166">
                  <a:moveTo>
                    <a:pt x="284" y="166"/>
                  </a:moveTo>
                  <a:lnTo>
                    <a:pt x="2" y="0"/>
                  </a:lnTo>
                  <a:lnTo>
                    <a:pt x="0" y="164"/>
                  </a:lnTo>
                  <a:lnTo>
                    <a:pt x="284" y="166"/>
                  </a:lnTo>
                  <a:close/>
                </a:path>
              </a:pathLst>
            </a:custGeom>
            <a:solidFill>
              <a:schemeClr val="accent3">
                <a:lumMod val="20000"/>
                <a:lumOff val="80000"/>
              </a:schemeClr>
            </a:solidFill>
            <a:ln>
              <a:noFill/>
            </a:ln>
          </p:spPr>
          <p:txBody>
            <a:bodyPr vert="horz" wrap="square" lIns="121920" tIns="60960" rIns="121920" bIns="60960" numCol="1" anchor="t" anchorCtr="0" compatLnSpc="1"/>
            <a:lstStyle/>
            <a:p>
              <a:endParaRPr lang="en-US" dirty="0"/>
            </a:p>
          </p:txBody>
        </p:sp>
      </p:grpSp>
      <p:grpSp>
        <p:nvGrpSpPr>
          <p:cNvPr id="7" name="Group 30"/>
          <p:cNvGrpSpPr/>
          <p:nvPr/>
        </p:nvGrpSpPr>
        <p:grpSpPr>
          <a:xfrm flipH="1">
            <a:off x="3281546" y="4142360"/>
            <a:ext cx="1992129" cy="999488"/>
            <a:chOff x="1828800" y="2712332"/>
            <a:chExt cx="1992129" cy="999179"/>
          </a:xfrm>
        </p:grpSpPr>
        <p:sp>
          <p:nvSpPr>
            <p:cNvPr id="32" name="Rectangle 17"/>
            <p:cNvSpPr>
              <a:spLocks noChangeArrowheads="1"/>
            </p:cNvSpPr>
            <p:nvPr/>
          </p:nvSpPr>
          <p:spPr bwMode="auto">
            <a:xfrm>
              <a:off x="1828800" y="2973058"/>
              <a:ext cx="1358574" cy="738453"/>
            </a:xfrm>
            <a:prstGeom prst="rect">
              <a:avLst/>
            </a:prstGeom>
            <a:solidFill>
              <a:schemeClr val="accent2"/>
            </a:solidFill>
            <a:ln>
              <a:noFill/>
            </a:ln>
          </p:spPr>
          <p:txBody>
            <a:bodyPr vert="horz" wrap="square" lIns="121920" tIns="60960" rIns="121920" bIns="60960" numCol="1" anchor="t" anchorCtr="0" compatLnSpc="1"/>
            <a:lstStyle/>
            <a:p>
              <a:endParaRPr lang="en-US" dirty="0"/>
            </a:p>
          </p:txBody>
        </p:sp>
        <p:sp>
          <p:nvSpPr>
            <p:cNvPr id="33" name="Rectangle 18"/>
            <p:cNvSpPr>
              <a:spLocks noChangeArrowheads="1"/>
            </p:cNvSpPr>
            <p:nvPr/>
          </p:nvSpPr>
          <p:spPr bwMode="auto">
            <a:xfrm>
              <a:off x="3187374" y="2973058"/>
              <a:ext cx="626863" cy="738453"/>
            </a:xfrm>
            <a:prstGeom prst="rect">
              <a:avLst/>
            </a:prstGeom>
            <a:solidFill>
              <a:schemeClr val="accent2">
                <a:lumMod val="20000"/>
                <a:lumOff val="80000"/>
              </a:schemeClr>
            </a:solidFill>
            <a:ln>
              <a:noFill/>
            </a:ln>
          </p:spPr>
          <p:txBody>
            <a:bodyPr vert="horz" wrap="square" lIns="121920" tIns="60960" rIns="121920" bIns="60960" numCol="1" anchor="t" anchorCtr="0" compatLnSpc="1"/>
            <a:lstStyle/>
            <a:p>
              <a:endParaRPr lang="en-US" dirty="0"/>
            </a:p>
          </p:txBody>
        </p:sp>
        <p:sp>
          <p:nvSpPr>
            <p:cNvPr id="34" name="Freeform 19"/>
            <p:cNvSpPr/>
            <p:nvPr/>
          </p:nvSpPr>
          <p:spPr bwMode="auto">
            <a:xfrm>
              <a:off x="1828800" y="2712332"/>
              <a:ext cx="1358574" cy="263965"/>
            </a:xfrm>
            <a:custGeom>
              <a:avLst/>
              <a:gdLst>
                <a:gd name="T0" fmla="*/ 0 w 609"/>
                <a:gd name="T1" fmla="*/ 163 h 163"/>
                <a:gd name="T2" fmla="*/ 609 w 609"/>
                <a:gd name="T3" fmla="*/ 0 h 163"/>
                <a:gd name="T4" fmla="*/ 609 w 609"/>
                <a:gd name="T5" fmla="*/ 163 h 163"/>
                <a:gd name="T6" fmla="*/ 0 w 609"/>
                <a:gd name="T7" fmla="*/ 163 h 163"/>
              </a:gdLst>
              <a:ahLst/>
              <a:cxnLst>
                <a:cxn ang="0">
                  <a:pos x="T0" y="T1"/>
                </a:cxn>
                <a:cxn ang="0">
                  <a:pos x="T2" y="T3"/>
                </a:cxn>
                <a:cxn ang="0">
                  <a:pos x="T4" y="T5"/>
                </a:cxn>
                <a:cxn ang="0">
                  <a:pos x="T6" y="T7"/>
                </a:cxn>
              </a:cxnLst>
              <a:rect l="0" t="0" r="r" b="b"/>
              <a:pathLst>
                <a:path w="609" h="163">
                  <a:moveTo>
                    <a:pt x="0" y="163"/>
                  </a:moveTo>
                  <a:lnTo>
                    <a:pt x="609" y="0"/>
                  </a:lnTo>
                  <a:lnTo>
                    <a:pt x="609" y="163"/>
                  </a:lnTo>
                  <a:lnTo>
                    <a:pt x="0" y="163"/>
                  </a:lnTo>
                  <a:close/>
                </a:path>
              </a:pathLst>
            </a:custGeom>
            <a:solidFill>
              <a:schemeClr val="accent2"/>
            </a:solidFill>
            <a:ln>
              <a:noFill/>
            </a:ln>
          </p:spPr>
          <p:txBody>
            <a:bodyPr vert="horz" wrap="square" lIns="121920" tIns="60960" rIns="121920" bIns="60960" numCol="1" anchor="t" anchorCtr="0" compatLnSpc="1"/>
            <a:lstStyle/>
            <a:p>
              <a:endParaRPr lang="en-US" dirty="0"/>
            </a:p>
          </p:txBody>
        </p:sp>
        <p:sp>
          <p:nvSpPr>
            <p:cNvPr id="35" name="Freeform 20"/>
            <p:cNvSpPr/>
            <p:nvPr/>
          </p:nvSpPr>
          <p:spPr bwMode="auto">
            <a:xfrm>
              <a:off x="3187374" y="2712332"/>
              <a:ext cx="633555" cy="263965"/>
            </a:xfrm>
            <a:custGeom>
              <a:avLst/>
              <a:gdLst>
                <a:gd name="T0" fmla="*/ 284 w 284"/>
                <a:gd name="T1" fmla="*/ 163 h 163"/>
                <a:gd name="T2" fmla="*/ 0 w 284"/>
                <a:gd name="T3" fmla="*/ 0 h 163"/>
                <a:gd name="T4" fmla="*/ 0 w 284"/>
                <a:gd name="T5" fmla="*/ 163 h 163"/>
                <a:gd name="T6" fmla="*/ 284 w 284"/>
                <a:gd name="T7" fmla="*/ 163 h 163"/>
              </a:gdLst>
              <a:ahLst/>
              <a:cxnLst>
                <a:cxn ang="0">
                  <a:pos x="T0" y="T1"/>
                </a:cxn>
                <a:cxn ang="0">
                  <a:pos x="T2" y="T3"/>
                </a:cxn>
                <a:cxn ang="0">
                  <a:pos x="T4" y="T5"/>
                </a:cxn>
                <a:cxn ang="0">
                  <a:pos x="T6" y="T7"/>
                </a:cxn>
              </a:cxnLst>
              <a:rect l="0" t="0" r="r" b="b"/>
              <a:pathLst>
                <a:path w="284" h="163">
                  <a:moveTo>
                    <a:pt x="284" y="163"/>
                  </a:moveTo>
                  <a:lnTo>
                    <a:pt x="0" y="0"/>
                  </a:lnTo>
                  <a:lnTo>
                    <a:pt x="0" y="163"/>
                  </a:lnTo>
                  <a:lnTo>
                    <a:pt x="284" y="163"/>
                  </a:lnTo>
                  <a:close/>
                </a:path>
              </a:pathLst>
            </a:custGeom>
            <a:solidFill>
              <a:schemeClr val="accent2">
                <a:lumMod val="20000"/>
                <a:lumOff val="80000"/>
              </a:schemeClr>
            </a:solidFill>
            <a:ln>
              <a:noFill/>
            </a:ln>
          </p:spPr>
          <p:txBody>
            <a:bodyPr vert="horz" wrap="square" lIns="121920" tIns="60960" rIns="121920" bIns="60960" numCol="1" anchor="t" anchorCtr="0" compatLnSpc="1"/>
            <a:lstStyle/>
            <a:p>
              <a:endParaRPr lang="en-US" dirty="0"/>
            </a:p>
          </p:txBody>
        </p:sp>
      </p:grpSp>
      <p:grpSp>
        <p:nvGrpSpPr>
          <p:cNvPr id="8" name="Group 38"/>
          <p:cNvGrpSpPr/>
          <p:nvPr/>
        </p:nvGrpSpPr>
        <p:grpSpPr>
          <a:xfrm flipH="1">
            <a:off x="4605004" y="4470879"/>
            <a:ext cx="1337342" cy="670969"/>
            <a:chOff x="1828800" y="2712332"/>
            <a:chExt cx="1992129" cy="999179"/>
          </a:xfrm>
        </p:grpSpPr>
        <p:sp>
          <p:nvSpPr>
            <p:cNvPr id="40" name="Rectangle 17"/>
            <p:cNvSpPr>
              <a:spLocks noChangeArrowheads="1"/>
            </p:cNvSpPr>
            <p:nvPr/>
          </p:nvSpPr>
          <p:spPr bwMode="auto">
            <a:xfrm>
              <a:off x="1828800" y="2973058"/>
              <a:ext cx="1358574" cy="738453"/>
            </a:xfrm>
            <a:prstGeom prst="rect">
              <a:avLst/>
            </a:prstGeom>
            <a:solidFill>
              <a:schemeClr val="accent1"/>
            </a:solidFill>
            <a:ln>
              <a:noFill/>
            </a:ln>
          </p:spPr>
          <p:txBody>
            <a:bodyPr vert="horz" wrap="square" lIns="121920" tIns="60960" rIns="121920" bIns="60960" numCol="1" anchor="t" anchorCtr="0" compatLnSpc="1"/>
            <a:lstStyle/>
            <a:p>
              <a:endParaRPr lang="en-US" dirty="0"/>
            </a:p>
          </p:txBody>
        </p:sp>
        <p:sp>
          <p:nvSpPr>
            <p:cNvPr id="41" name="Rectangle 18"/>
            <p:cNvSpPr>
              <a:spLocks noChangeArrowheads="1"/>
            </p:cNvSpPr>
            <p:nvPr/>
          </p:nvSpPr>
          <p:spPr bwMode="auto">
            <a:xfrm>
              <a:off x="3187374" y="2973058"/>
              <a:ext cx="626863" cy="738453"/>
            </a:xfrm>
            <a:prstGeom prst="rect">
              <a:avLst/>
            </a:prstGeom>
            <a:solidFill>
              <a:schemeClr val="accent1">
                <a:lumMod val="20000"/>
                <a:lumOff val="80000"/>
              </a:schemeClr>
            </a:solidFill>
            <a:ln>
              <a:noFill/>
            </a:ln>
          </p:spPr>
          <p:txBody>
            <a:bodyPr vert="horz" wrap="square" lIns="121920" tIns="60960" rIns="121920" bIns="60960" numCol="1" anchor="t" anchorCtr="0" compatLnSpc="1"/>
            <a:lstStyle/>
            <a:p>
              <a:endParaRPr lang="en-US" dirty="0"/>
            </a:p>
          </p:txBody>
        </p:sp>
        <p:sp>
          <p:nvSpPr>
            <p:cNvPr id="42" name="Freeform 19"/>
            <p:cNvSpPr/>
            <p:nvPr/>
          </p:nvSpPr>
          <p:spPr bwMode="auto">
            <a:xfrm>
              <a:off x="1828800" y="2712332"/>
              <a:ext cx="1358574" cy="263965"/>
            </a:xfrm>
            <a:custGeom>
              <a:avLst/>
              <a:gdLst>
                <a:gd name="T0" fmla="*/ 0 w 609"/>
                <a:gd name="T1" fmla="*/ 163 h 163"/>
                <a:gd name="T2" fmla="*/ 609 w 609"/>
                <a:gd name="T3" fmla="*/ 0 h 163"/>
                <a:gd name="T4" fmla="*/ 609 w 609"/>
                <a:gd name="T5" fmla="*/ 163 h 163"/>
                <a:gd name="T6" fmla="*/ 0 w 609"/>
                <a:gd name="T7" fmla="*/ 163 h 163"/>
              </a:gdLst>
              <a:ahLst/>
              <a:cxnLst>
                <a:cxn ang="0">
                  <a:pos x="T0" y="T1"/>
                </a:cxn>
                <a:cxn ang="0">
                  <a:pos x="T2" y="T3"/>
                </a:cxn>
                <a:cxn ang="0">
                  <a:pos x="T4" y="T5"/>
                </a:cxn>
                <a:cxn ang="0">
                  <a:pos x="T6" y="T7"/>
                </a:cxn>
              </a:cxnLst>
              <a:rect l="0" t="0" r="r" b="b"/>
              <a:pathLst>
                <a:path w="609" h="163">
                  <a:moveTo>
                    <a:pt x="0" y="163"/>
                  </a:moveTo>
                  <a:lnTo>
                    <a:pt x="609" y="0"/>
                  </a:lnTo>
                  <a:lnTo>
                    <a:pt x="609" y="163"/>
                  </a:lnTo>
                  <a:lnTo>
                    <a:pt x="0" y="163"/>
                  </a:lnTo>
                  <a:close/>
                </a:path>
              </a:pathLst>
            </a:custGeom>
            <a:solidFill>
              <a:schemeClr val="accent1"/>
            </a:solidFill>
            <a:ln>
              <a:noFill/>
            </a:ln>
          </p:spPr>
          <p:txBody>
            <a:bodyPr vert="horz" wrap="square" lIns="121920" tIns="60960" rIns="121920" bIns="60960" numCol="1" anchor="t" anchorCtr="0" compatLnSpc="1"/>
            <a:lstStyle/>
            <a:p>
              <a:endParaRPr lang="en-US" dirty="0"/>
            </a:p>
          </p:txBody>
        </p:sp>
        <p:sp>
          <p:nvSpPr>
            <p:cNvPr id="43" name="Freeform 20"/>
            <p:cNvSpPr/>
            <p:nvPr/>
          </p:nvSpPr>
          <p:spPr bwMode="auto">
            <a:xfrm>
              <a:off x="3187374" y="2712332"/>
              <a:ext cx="633555" cy="263965"/>
            </a:xfrm>
            <a:custGeom>
              <a:avLst/>
              <a:gdLst>
                <a:gd name="T0" fmla="*/ 284 w 284"/>
                <a:gd name="T1" fmla="*/ 163 h 163"/>
                <a:gd name="T2" fmla="*/ 0 w 284"/>
                <a:gd name="T3" fmla="*/ 0 h 163"/>
                <a:gd name="T4" fmla="*/ 0 w 284"/>
                <a:gd name="T5" fmla="*/ 163 h 163"/>
                <a:gd name="T6" fmla="*/ 284 w 284"/>
                <a:gd name="T7" fmla="*/ 163 h 163"/>
              </a:gdLst>
              <a:ahLst/>
              <a:cxnLst>
                <a:cxn ang="0">
                  <a:pos x="T0" y="T1"/>
                </a:cxn>
                <a:cxn ang="0">
                  <a:pos x="T2" y="T3"/>
                </a:cxn>
                <a:cxn ang="0">
                  <a:pos x="T4" y="T5"/>
                </a:cxn>
                <a:cxn ang="0">
                  <a:pos x="T6" y="T7"/>
                </a:cxn>
              </a:cxnLst>
              <a:rect l="0" t="0" r="r" b="b"/>
              <a:pathLst>
                <a:path w="284" h="163">
                  <a:moveTo>
                    <a:pt x="284" y="163"/>
                  </a:moveTo>
                  <a:lnTo>
                    <a:pt x="0" y="0"/>
                  </a:lnTo>
                  <a:lnTo>
                    <a:pt x="0" y="163"/>
                  </a:lnTo>
                  <a:lnTo>
                    <a:pt x="284" y="163"/>
                  </a:lnTo>
                  <a:close/>
                </a:path>
              </a:pathLst>
            </a:custGeom>
            <a:solidFill>
              <a:schemeClr val="accent1">
                <a:lumMod val="20000"/>
                <a:lumOff val="80000"/>
              </a:schemeClr>
            </a:solidFill>
            <a:ln>
              <a:noFill/>
            </a:ln>
          </p:spPr>
          <p:txBody>
            <a:bodyPr vert="horz" wrap="square" lIns="121920" tIns="60960" rIns="121920" bIns="60960" numCol="1" anchor="t" anchorCtr="0" compatLnSpc="1"/>
            <a:lstStyle/>
            <a:p>
              <a:endParaRPr lang="en-US" dirty="0"/>
            </a:p>
          </p:txBody>
        </p:sp>
      </p:grpSp>
      <p:grpSp>
        <p:nvGrpSpPr>
          <p:cNvPr id="9" name="Group 63"/>
          <p:cNvGrpSpPr/>
          <p:nvPr/>
        </p:nvGrpSpPr>
        <p:grpSpPr>
          <a:xfrm flipH="1">
            <a:off x="2064576" y="2566122"/>
            <a:ext cx="658203" cy="657187"/>
            <a:chOff x="810234" y="2817813"/>
            <a:chExt cx="658203" cy="656984"/>
          </a:xfrm>
        </p:grpSpPr>
        <p:sp>
          <p:nvSpPr>
            <p:cNvPr id="65" name="Freeform 14"/>
            <p:cNvSpPr/>
            <p:nvPr/>
          </p:nvSpPr>
          <p:spPr bwMode="auto">
            <a:xfrm>
              <a:off x="810234" y="2817813"/>
              <a:ext cx="658203" cy="656984"/>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4"/>
            </a:solidFill>
            <a:ln>
              <a:noFill/>
            </a:ln>
          </p:spPr>
          <p:txBody>
            <a:bodyPr vert="horz" wrap="square" lIns="121920" tIns="60960" rIns="121920" bIns="60960" numCol="1" anchor="t" anchorCtr="0" compatLnSpc="1"/>
            <a:lstStyle/>
            <a:p>
              <a:endParaRPr lang="en-US" dirty="0"/>
            </a:p>
          </p:txBody>
        </p:sp>
        <p:grpSp>
          <p:nvGrpSpPr>
            <p:cNvPr id="10" name="Group 65"/>
            <p:cNvGrpSpPr/>
            <p:nvPr/>
          </p:nvGrpSpPr>
          <p:grpSpPr>
            <a:xfrm>
              <a:off x="986579" y="2993165"/>
              <a:ext cx="305511" cy="309969"/>
              <a:chOff x="2360613" y="2686051"/>
              <a:chExt cx="217488" cy="220662"/>
            </a:xfrm>
            <a:solidFill>
              <a:schemeClr val="bg1"/>
            </a:solidFill>
          </p:grpSpPr>
          <p:sp>
            <p:nvSpPr>
              <p:cNvPr id="67"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dirty="0"/>
              </a:p>
            </p:txBody>
          </p:sp>
          <p:sp>
            <p:nvSpPr>
              <p:cNvPr id="68"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dirty="0"/>
              </a:p>
            </p:txBody>
          </p:sp>
          <p:sp>
            <p:nvSpPr>
              <p:cNvPr id="69"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dirty="0"/>
              </a:p>
            </p:txBody>
          </p:sp>
        </p:grpSp>
      </p:grpSp>
      <p:sp>
        <p:nvSpPr>
          <p:cNvPr id="70" name="Text Placeholder 9"/>
          <p:cNvSpPr>
            <a:spLocks noGrp="1"/>
          </p:cNvSpPr>
          <p:nvPr>
            <p:ph type="body" sz="quarter" idx="19"/>
          </p:nvPr>
        </p:nvSpPr>
        <p:spPr>
          <a:xfrm>
            <a:off x="2621967" y="2249629"/>
            <a:ext cx="2279135" cy="336255"/>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71" name="Text Placeholder 9"/>
          <p:cNvSpPr>
            <a:spLocks noGrp="1"/>
          </p:cNvSpPr>
          <p:nvPr>
            <p:ph type="body" sz="quarter" idx="19"/>
          </p:nvPr>
        </p:nvSpPr>
        <p:spPr>
          <a:xfrm>
            <a:off x="3859117" y="2760096"/>
            <a:ext cx="2279135" cy="336255"/>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72" name="Text Placeholder 9"/>
          <p:cNvSpPr>
            <a:spLocks noGrp="1"/>
          </p:cNvSpPr>
          <p:nvPr>
            <p:ph type="body" sz="quarter" idx="19"/>
          </p:nvPr>
        </p:nvSpPr>
        <p:spPr>
          <a:xfrm>
            <a:off x="4906625" y="3271434"/>
            <a:ext cx="2279135" cy="336255"/>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73" name="Text Placeholder 9"/>
          <p:cNvSpPr>
            <a:spLocks noGrp="1"/>
          </p:cNvSpPr>
          <p:nvPr>
            <p:ph type="body" sz="quarter" idx="19"/>
          </p:nvPr>
        </p:nvSpPr>
        <p:spPr>
          <a:xfrm>
            <a:off x="6035014" y="3782773"/>
            <a:ext cx="2279135" cy="336255"/>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grpSp>
        <p:nvGrpSpPr>
          <p:cNvPr id="11" name="Group 74"/>
          <p:cNvGrpSpPr/>
          <p:nvPr/>
        </p:nvGrpSpPr>
        <p:grpSpPr>
          <a:xfrm>
            <a:off x="3200913" y="2985071"/>
            <a:ext cx="658203" cy="657187"/>
            <a:chOff x="4267884" y="3978866"/>
            <a:chExt cx="877604" cy="875979"/>
          </a:xfrm>
        </p:grpSpPr>
        <p:sp>
          <p:nvSpPr>
            <p:cNvPr id="59" name="Freeform 14"/>
            <p:cNvSpPr/>
            <p:nvPr/>
          </p:nvSpPr>
          <p:spPr bwMode="auto">
            <a:xfrm flipH="1">
              <a:off x="4267884" y="3978866"/>
              <a:ext cx="877604" cy="875979"/>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3"/>
            </a:solidFill>
            <a:ln>
              <a:noFill/>
            </a:ln>
          </p:spPr>
          <p:txBody>
            <a:bodyPr vert="horz" wrap="square" lIns="121920" tIns="60960" rIns="121920" bIns="60960" numCol="1" anchor="t" anchorCtr="0" compatLnSpc="1"/>
            <a:lstStyle/>
            <a:p>
              <a:endParaRPr lang="en-US" dirty="0"/>
            </a:p>
          </p:txBody>
        </p:sp>
        <p:sp>
          <p:nvSpPr>
            <p:cNvPr id="74" name="AutoShape 28"/>
            <p:cNvSpPr/>
            <p:nvPr/>
          </p:nvSpPr>
          <p:spPr bwMode="auto">
            <a:xfrm>
              <a:off x="4480513" y="4195080"/>
              <a:ext cx="452346" cy="450538"/>
            </a:xfrm>
            <a:custGeom>
              <a:avLst/>
              <a:gdLst>
                <a:gd name="T0" fmla="*/ 198438 w 21600"/>
                <a:gd name="T1" fmla="*/ 198414 h 21558"/>
                <a:gd name="T2" fmla="*/ 198438 w 21600"/>
                <a:gd name="T3" fmla="*/ 198414 h 21558"/>
                <a:gd name="T4" fmla="*/ 198438 w 21600"/>
                <a:gd name="T5" fmla="*/ 198414 h 21558"/>
                <a:gd name="T6" fmla="*/ 198438 w 21600"/>
                <a:gd name="T7" fmla="*/ 198414 h 215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ffectLst/>
          </p:spPr>
          <p:txBody>
            <a:bodyPr lIns="38100" tIns="38100" rIns="38100" bIns="38100" anchor="ctr"/>
            <a:lstStyle/>
            <a:p>
              <a:endParaRPr lang="en-US"/>
            </a:p>
          </p:txBody>
        </p:sp>
      </p:grpSp>
      <p:grpSp>
        <p:nvGrpSpPr>
          <p:cNvPr id="12" name="Group 76"/>
          <p:cNvGrpSpPr/>
          <p:nvPr/>
        </p:nvGrpSpPr>
        <p:grpSpPr>
          <a:xfrm>
            <a:off x="4242899" y="3458623"/>
            <a:ext cx="658203" cy="657187"/>
            <a:chOff x="5657198" y="4610073"/>
            <a:chExt cx="877604" cy="875979"/>
          </a:xfrm>
        </p:grpSpPr>
        <p:sp>
          <p:nvSpPr>
            <p:cNvPr id="53" name="Freeform 14"/>
            <p:cNvSpPr/>
            <p:nvPr/>
          </p:nvSpPr>
          <p:spPr bwMode="auto">
            <a:xfrm flipH="1">
              <a:off x="5657198" y="4610073"/>
              <a:ext cx="877604" cy="875979"/>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2"/>
            </a:solidFill>
            <a:ln>
              <a:noFill/>
            </a:ln>
          </p:spPr>
          <p:txBody>
            <a:bodyPr vert="horz" wrap="square" lIns="121920" tIns="60960" rIns="121920" bIns="60960" numCol="1" anchor="t" anchorCtr="0" compatLnSpc="1"/>
            <a:lstStyle/>
            <a:p>
              <a:endParaRPr lang="en-US" dirty="0"/>
            </a:p>
          </p:txBody>
        </p:sp>
        <p:sp>
          <p:nvSpPr>
            <p:cNvPr id="76" name="Shape 1804"/>
            <p:cNvSpPr/>
            <p:nvPr/>
          </p:nvSpPr>
          <p:spPr>
            <a:xfrm>
              <a:off x="5919123" y="4875005"/>
              <a:ext cx="349348" cy="349371"/>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p>
          </p:txBody>
        </p:sp>
      </p:grpSp>
      <p:grpSp>
        <p:nvGrpSpPr>
          <p:cNvPr id="13" name="Group 79"/>
          <p:cNvGrpSpPr/>
          <p:nvPr/>
        </p:nvGrpSpPr>
        <p:grpSpPr>
          <a:xfrm>
            <a:off x="5343623" y="3825703"/>
            <a:ext cx="658203" cy="657187"/>
            <a:chOff x="7124831" y="5130895"/>
            <a:chExt cx="877604" cy="875979"/>
          </a:xfrm>
        </p:grpSpPr>
        <p:sp>
          <p:nvSpPr>
            <p:cNvPr id="47" name="Freeform 14"/>
            <p:cNvSpPr/>
            <p:nvPr/>
          </p:nvSpPr>
          <p:spPr bwMode="auto">
            <a:xfrm flipH="1">
              <a:off x="7124831" y="5130895"/>
              <a:ext cx="877604" cy="875979"/>
            </a:xfrm>
            <a:custGeom>
              <a:avLst/>
              <a:gdLst>
                <a:gd name="T0" fmla="*/ 318 w 636"/>
                <a:gd name="T1" fmla="*/ 0 h 635"/>
                <a:gd name="T2" fmla="*/ 635 w 636"/>
                <a:gd name="T3" fmla="*/ 318 h 635"/>
                <a:gd name="T4" fmla="*/ 636 w 636"/>
                <a:gd name="T5" fmla="*/ 635 h 635"/>
                <a:gd name="T6" fmla="*/ 309 w 636"/>
                <a:gd name="T7" fmla="*/ 635 h 635"/>
                <a:gd name="T8" fmla="*/ 309 w 636"/>
                <a:gd name="T9" fmla="*/ 635 h 635"/>
                <a:gd name="T10" fmla="*/ 0 w 636"/>
                <a:gd name="T11" fmla="*/ 318 h 635"/>
                <a:gd name="T12" fmla="*/ 318 w 636"/>
                <a:gd name="T13" fmla="*/ 0 h 635"/>
              </a:gdLst>
              <a:ahLst/>
              <a:cxnLst>
                <a:cxn ang="0">
                  <a:pos x="T0" y="T1"/>
                </a:cxn>
                <a:cxn ang="0">
                  <a:pos x="T2" y="T3"/>
                </a:cxn>
                <a:cxn ang="0">
                  <a:pos x="T4" y="T5"/>
                </a:cxn>
                <a:cxn ang="0">
                  <a:pos x="T6" y="T7"/>
                </a:cxn>
                <a:cxn ang="0">
                  <a:pos x="T8" y="T9"/>
                </a:cxn>
                <a:cxn ang="0">
                  <a:pos x="T10" y="T11"/>
                </a:cxn>
                <a:cxn ang="0">
                  <a:pos x="T12" y="T13"/>
                </a:cxn>
              </a:cxnLst>
              <a:rect l="0" t="0" r="r" b="b"/>
              <a:pathLst>
                <a:path w="636" h="635">
                  <a:moveTo>
                    <a:pt x="318" y="0"/>
                  </a:moveTo>
                  <a:cubicBezTo>
                    <a:pt x="493" y="0"/>
                    <a:pt x="635" y="142"/>
                    <a:pt x="635" y="318"/>
                  </a:cubicBezTo>
                  <a:cubicBezTo>
                    <a:pt x="635" y="422"/>
                    <a:pt x="636" y="530"/>
                    <a:pt x="636" y="635"/>
                  </a:cubicBezTo>
                  <a:cubicBezTo>
                    <a:pt x="309" y="635"/>
                    <a:pt x="309" y="635"/>
                    <a:pt x="309" y="635"/>
                  </a:cubicBezTo>
                  <a:cubicBezTo>
                    <a:pt x="309" y="635"/>
                    <a:pt x="309" y="635"/>
                    <a:pt x="309" y="635"/>
                  </a:cubicBezTo>
                  <a:cubicBezTo>
                    <a:pt x="138" y="631"/>
                    <a:pt x="0" y="490"/>
                    <a:pt x="0" y="318"/>
                  </a:cubicBezTo>
                  <a:cubicBezTo>
                    <a:pt x="0" y="142"/>
                    <a:pt x="142" y="0"/>
                    <a:pt x="318" y="0"/>
                  </a:cubicBezTo>
                  <a:close/>
                </a:path>
              </a:pathLst>
            </a:custGeom>
            <a:solidFill>
              <a:schemeClr val="accent1"/>
            </a:solidFill>
            <a:ln>
              <a:noFill/>
            </a:ln>
          </p:spPr>
          <p:txBody>
            <a:bodyPr vert="horz" wrap="square" lIns="121920" tIns="60960" rIns="121920" bIns="60960" numCol="1" anchor="t" anchorCtr="0" compatLnSpc="1"/>
            <a:lstStyle/>
            <a:p>
              <a:endParaRPr lang="en-US" dirty="0"/>
            </a:p>
          </p:txBody>
        </p:sp>
        <p:sp>
          <p:nvSpPr>
            <p:cNvPr id="79" name="Freeform 51"/>
            <p:cNvSpPr>
              <a:spLocks noEditPoints="1"/>
            </p:cNvSpPr>
            <p:nvPr/>
          </p:nvSpPr>
          <p:spPr bwMode="auto">
            <a:xfrm>
              <a:off x="7345126" y="5393352"/>
              <a:ext cx="437014" cy="361012"/>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14" name="Group 80"/>
          <p:cNvGrpSpPr/>
          <p:nvPr/>
        </p:nvGrpSpPr>
        <p:grpSpPr>
          <a:xfrm>
            <a:off x="235321" y="1510937"/>
            <a:ext cx="1212485" cy="1130459"/>
            <a:chOff x="1687637" y="550581"/>
            <a:chExt cx="452247" cy="421522"/>
          </a:xfrm>
          <a:solidFill>
            <a:schemeClr val="accent1"/>
          </a:solidFill>
        </p:grpSpPr>
        <p:sp>
          <p:nvSpPr>
            <p:cNvPr id="82" name="Freeform 5"/>
            <p:cNvSpPr/>
            <p:nvPr/>
          </p:nvSpPr>
          <p:spPr bwMode="auto">
            <a:xfrm>
              <a:off x="1747648" y="912091"/>
              <a:ext cx="332224" cy="60012"/>
            </a:xfrm>
            <a:custGeom>
              <a:avLst/>
              <a:gdLst>
                <a:gd name="T0" fmla="*/ 287 w 292"/>
                <a:gd name="T1" fmla="*/ 0 h 53"/>
                <a:gd name="T2" fmla="*/ 6 w 292"/>
                <a:gd name="T3" fmla="*/ 0 h 53"/>
                <a:gd name="T4" fmla="*/ 0 w 292"/>
                <a:gd name="T5" fmla="*/ 5 h 53"/>
                <a:gd name="T6" fmla="*/ 0 w 292"/>
                <a:gd name="T7" fmla="*/ 48 h 53"/>
                <a:gd name="T8" fmla="*/ 6 w 292"/>
                <a:gd name="T9" fmla="*/ 53 h 53"/>
                <a:gd name="T10" fmla="*/ 287 w 292"/>
                <a:gd name="T11" fmla="*/ 53 h 53"/>
                <a:gd name="T12" fmla="*/ 292 w 292"/>
                <a:gd name="T13" fmla="*/ 48 h 53"/>
                <a:gd name="T14" fmla="*/ 292 w 292"/>
                <a:gd name="T15" fmla="*/ 5 h 53"/>
                <a:gd name="T16" fmla="*/ 287 w 292"/>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2" h="53">
                  <a:moveTo>
                    <a:pt x="287" y="0"/>
                  </a:moveTo>
                  <a:cubicBezTo>
                    <a:pt x="6" y="0"/>
                    <a:pt x="6" y="0"/>
                    <a:pt x="6" y="0"/>
                  </a:cubicBezTo>
                  <a:cubicBezTo>
                    <a:pt x="3" y="0"/>
                    <a:pt x="0" y="2"/>
                    <a:pt x="0" y="5"/>
                  </a:cubicBezTo>
                  <a:cubicBezTo>
                    <a:pt x="0" y="48"/>
                    <a:pt x="0" y="48"/>
                    <a:pt x="0" y="48"/>
                  </a:cubicBezTo>
                  <a:cubicBezTo>
                    <a:pt x="0" y="51"/>
                    <a:pt x="3" y="53"/>
                    <a:pt x="6" y="53"/>
                  </a:cubicBezTo>
                  <a:cubicBezTo>
                    <a:pt x="287" y="53"/>
                    <a:pt x="287" y="53"/>
                    <a:pt x="287" y="53"/>
                  </a:cubicBezTo>
                  <a:cubicBezTo>
                    <a:pt x="290" y="53"/>
                    <a:pt x="292" y="51"/>
                    <a:pt x="292" y="48"/>
                  </a:cubicBezTo>
                  <a:cubicBezTo>
                    <a:pt x="292" y="5"/>
                    <a:pt x="292" y="5"/>
                    <a:pt x="292" y="5"/>
                  </a:cubicBezTo>
                  <a:cubicBezTo>
                    <a:pt x="292" y="2"/>
                    <a:pt x="290" y="0"/>
                    <a:pt x="287" y="0"/>
                  </a:cubicBezTo>
                  <a:close/>
                </a:path>
              </a:pathLst>
            </a:custGeom>
            <a:grpFill/>
            <a:ln>
              <a:noFill/>
            </a:ln>
          </p:spPr>
          <p:txBody>
            <a:bodyPr vert="horz" wrap="square" lIns="91440" tIns="45720" rIns="91440" bIns="45720" numCol="1" anchor="t" anchorCtr="0" compatLnSpc="1"/>
            <a:lstStyle/>
            <a:p>
              <a:endParaRPr lang="id-ID"/>
            </a:p>
          </p:txBody>
        </p:sp>
        <p:sp>
          <p:nvSpPr>
            <p:cNvPr id="83" name="Freeform 6"/>
            <p:cNvSpPr/>
            <p:nvPr/>
          </p:nvSpPr>
          <p:spPr bwMode="auto">
            <a:xfrm>
              <a:off x="1687637" y="550581"/>
              <a:ext cx="452247" cy="331744"/>
            </a:xfrm>
            <a:custGeom>
              <a:avLst/>
              <a:gdLst>
                <a:gd name="T0" fmla="*/ 398 w 398"/>
                <a:gd name="T1" fmla="*/ 40 h 292"/>
                <a:gd name="T2" fmla="*/ 358 w 398"/>
                <a:gd name="T3" fmla="*/ 0 h 292"/>
                <a:gd name="T4" fmla="*/ 318 w 398"/>
                <a:gd name="T5" fmla="*/ 40 h 292"/>
                <a:gd name="T6" fmla="*/ 335 w 398"/>
                <a:gd name="T7" fmla="*/ 72 h 292"/>
                <a:gd name="T8" fmla="*/ 265 w 398"/>
                <a:gd name="T9" fmla="*/ 212 h 292"/>
                <a:gd name="T10" fmla="*/ 219 w 398"/>
                <a:gd name="T11" fmla="*/ 74 h 292"/>
                <a:gd name="T12" fmla="*/ 239 w 398"/>
                <a:gd name="T13" fmla="*/ 40 h 292"/>
                <a:gd name="T14" fmla="*/ 199 w 398"/>
                <a:gd name="T15" fmla="*/ 0 h 292"/>
                <a:gd name="T16" fmla="*/ 159 w 398"/>
                <a:gd name="T17" fmla="*/ 40 h 292"/>
                <a:gd name="T18" fmla="*/ 179 w 398"/>
                <a:gd name="T19" fmla="*/ 74 h 292"/>
                <a:gd name="T20" fmla="*/ 133 w 398"/>
                <a:gd name="T21" fmla="*/ 212 h 292"/>
                <a:gd name="T22" fmla="*/ 63 w 398"/>
                <a:gd name="T23" fmla="*/ 72 h 292"/>
                <a:gd name="T24" fmla="*/ 80 w 398"/>
                <a:gd name="T25" fmla="*/ 40 h 292"/>
                <a:gd name="T26" fmla="*/ 40 w 398"/>
                <a:gd name="T27" fmla="*/ 0 h 292"/>
                <a:gd name="T28" fmla="*/ 0 w 398"/>
                <a:gd name="T29" fmla="*/ 40 h 292"/>
                <a:gd name="T30" fmla="*/ 29 w 398"/>
                <a:gd name="T31" fmla="*/ 78 h 292"/>
                <a:gd name="T32" fmla="*/ 53 w 398"/>
                <a:gd name="T33" fmla="*/ 292 h 292"/>
                <a:gd name="T34" fmla="*/ 345 w 398"/>
                <a:gd name="T35" fmla="*/ 292 h 292"/>
                <a:gd name="T36" fmla="*/ 369 w 398"/>
                <a:gd name="T37" fmla="*/ 78 h 292"/>
                <a:gd name="T38" fmla="*/ 398 w 398"/>
                <a:gd name="T39" fmla="*/ 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8" h="292">
                  <a:moveTo>
                    <a:pt x="398" y="40"/>
                  </a:moveTo>
                  <a:cubicBezTo>
                    <a:pt x="398" y="18"/>
                    <a:pt x="380" y="0"/>
                    <a:pt x="358" y="0"/>
                  </a:cubicBezTo>
                  <a:cubicBezTo>
                    <a:pt x="336" y="0"/>
                    <a:pt x="318" y="18"/>
                    <a:pt x="318" y="40"/>
                  </a:cubicBezTo>
                  <a:cubicBezTo>
                    <a:pt x="318" y="53"/>
                    <a:pt x="325" y="65"/>
                    <a:pt x="335" y="72"/>
                  </a:cubicBezTo>
                  <a:cubicBezTo>
                    <a:pt x="265" y="212"/>
                    <a:pt x="265" y="212"/>
                    <a:pt x="265" y="212"/>
                  </a:cubicBezTo>
                  <a:cubicBezTo>
                    <a:pt x="219" y="74"/>
                    <a:pt x="219" y="74"/>
                    <a:pt x="219" y="74"/>
                  </a:cubicBezTo>
                  <a:cubicBezTo>
                    <a:pt x="231" y="67"/>
                    <a:pt x="239" y="54"/>
                    <a:pt x="239" y="40"/>
                  </a:cubicBezTo>
                  <a:cubicBezTo>
                    <a:pt x="239" y="18"/>
                    <a:pt x="221" y="0"/>
                    <a:pt x="199" y="0"/>
                  </a:cubicBezTo>
                  <a:cubicBezTo>
                    <a:pt x="177" y="0"/>
                    <a:pt x="159" y="18"/>
                    <a:pt x="159" y="40"/>
                  </a:cubicBezTo>
                  <a:cubicBezTo>
                    <a:pt x="159" y="54"/>
                    <a:pt x="167" y="67"/>
                    <a:pt x="179" y="74"/>
                  </a:cubicBezTo>
                  <a:cubicBezTo>
                    <a:pt x="133" y="212"/>
                    <a:pt x="133" y="212"/>
                    <a:pt x="133" y="212"/>
                  </a:cubicBezTo>
                  <a:cubicBezTo>
                    <a:pt x="63" y="72"/>
                    <a:pt x="63" y="72"/>
                    <a:pt x="63" y="72"/>
                  </a:cubicBezTo>
                  <a:cubicBezTo>
                    <a:pt x="73" y="65"/>
                    <a:pt x="80" y="53"/>
                    <a:pt x="80" y="40"/>
                  </a:cubicBezTo>
                  <a:cubicBezTo>
                    <a:pt x="80" y="18"/>
                    <a:pt x="62" y="0"/>
                    <a:pt x="40" y="0"/>
                  </a:cubicBezTo>
                  <a:cubicBezTo>
                    <a:pt x="18" y="0"/>
                    <a:pt x="0" y="18"/>
                    <a:pt x="0" y="40"/>
                  </a:cubicBezTo>
                  <a:cubicBezTo>
                    <a:pt x="0" y="58"/>
                    <a:pt x="13" y="73"/>
                    <a:pt x="29" y="78"/>
                  </a:cubicBezTo>
                  <a:cubicBezTo>
                    <a:pt x="53" y="292"/>
                    <a:pt x="53" y="292"/>
                    <a:pt x="53" y="292"/>
                  </a:cubicBezTo>
                  <a:cubicBezTo>
                    <a:pt x="345" y="292"/>
                    <a:pt x="345" y="292"/>
                    <a:pt x="345" y="292"/>
                  </a:cubicBezTo>
                  <a:cubicBezTo>
                    <a:pt x="369" y="78"/>
                    <a:pt x="369" y="78"/>
                    <a:pt x="369" y="78"/>
                  </a:cubicBezTo>
                  <a:cubicBezTo>
                    <a:pt x="386" y="73"/>
                    <a:pt x="398" y="58"/>
                    <a:pt x="398" y="40"/>
                  </a:cubicBezTo>
                  <a:close/>
                </a:path>
              </a:pathLst>
            </a:custGeom>
            <a:grpFill/>
            <a:ln>
              <a:noFill/>
            </a:ln>
          </p:spPr>
          <p:txBody>
            <a:bodyPr vert="horz" wrap="square" lIns="91440" tIns="45720" rIns="91440" bIns="45720" numCol="1" anchor="t" anchorCtr="0" compatLnSpc="1"/>
            <a:lstStyle/>
            <a:p>
              <a:endParaRPr lang="id-ID"/>
            </a:p>
          </p:txBody>
        </p:sp>
      </p:grpSp>
      <p:sp>
        <p:nvSpPr>
          <p:cNvPr id="49" name="文本框 37"/>
          <p:cNvSpPr txBox="1"/>
          <p:nvPr/>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50" name="文本框 38"/>
          <p:cNvSpPr txBox="1"/>
          <p:nvPr/>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0">
        <p15:prstTrans prst="curtains"/>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3">
                                            <p:txEl>
                                              <p:pRg st="0" end="0"/>
                                            </p:txEl>
                                          </p:spTgt>
                                        </p:tgtEl>
                                        <p:attrNameLst>
                                          <p:attrName>style.visibility</p:attrName>
                                        </p:attrNameLst>
                                      </p:cBhvr>
                                      <p:to>
                                        <p:strVal val="visible"/>
                                      </p:to>
                                    </p:set>
                                    <p:animEffect transition="in" filter="fade">
                                      <p:cBhvr>
                                        <p:cTn id="15" dur="500"/>
                                        <p:tgtEl>
                                          <p:spTgt spid="73">
                                            <p:txEl>
                                              <p:pRg st="0" end="0"/>
                                            </p:txEl>
                                          </p:spTgt>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2">
                                            <p:txEl>
                                              <p:pRg st="0" end="0"/>
                                            </p:txEl>
                                          </p:spTgt>
                                        </p:tgtEl>
                                        <p:attrNameLst>
                                          <p:attrName>style.visibility</p:attrName>
                                        </p:attrNameLst>
                                      </p:cBhvr>
                                      <p:to>
                                        <p:strVal val="visible"/>
                                      </p:to>
                                    </p:set>
                                    <p:animEffect transition="in" filter="fade">
                                      <p:cBhvr>
                                        <p:cTn id="27" dur="500"/>
                                        <p:tgtEl>
                                          <p:spTgt spid="72">
                                            <p:txEl>
                                              <p:pRg st="0" end="0"/>
                                            </p:txEl>
                                          </p:spTgt>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1">
                                            <p:txEl>
                                              <p:pRg st="0" end="0"/>
                                            </p:txEl>
                                          </p:spTgt>
                                        </p:tgtEl>
                                        <p:attrNameLst>
                                          <p:attrName>style.visibility</p:attrName>
                                        </p:attrNameLst>
                                      </p:cBhvr>
                                      <p:to>
                                        <p:strVal val="visible"/>
                                      </p:to>
                                    </p:set>
                                    <p:animEffect transition="in" filter="fade">
                                      <p:cBhvr>
                                        <p:cTn id="39" dur="500"/>
                                        <p:tgtEl>
                                          <p:spTgt spid="71">
                                            <p:txEl>
                                              <p:pRg st="0" end="0"/>
                                            </p:txEl>
                                          </p:spTgt>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00"/>
                                        <p:tgtEl>
                                          <p:spTgt spid="5"/>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0">
                                            <p:txEl>
                                              <p:pRg st="0" end="0"/>
                                            </p:txEl>
                                          </p:spTgt>
                                        </p:tgtEl>
                                        <p:attrNameLst>
                                          <p:attrName>style.visibility</p:attrName>
                                        </p:attrNameLst>
                                      </p:cBhvr>
                                      <p:to>
                                        <p:strVal val="visible"/>
                                      </p:to>
                                    </p:set>
                                    <p:animEffect transition="in" filter="fade">
                                      <p:cBhvr>
                                        <p:cTn id="51" dur="500"/>
                                        <p:tgtEl>
                                          <p:spTgt spid="70">
                                            <p:txEl>
                                              <p:pRg st="0" end="0"/>
                                            </p:txEl>
                                          </p:spTgt>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down)">
                                      <p:cBhvr>
                                        <p:cTn id="55" dur="500"/>
                                        <p:tgtEl>
                                          <p:spTgt spid="4"/>
                                        </p:tgtEl>
                                      </p:cBhvr>
                                    </p:animEffect>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uild="p"/>
      <p:bldP spid="71" grpId="0" build="p"/>
      <p:bldP spid="72" grpId="0" build="p"/>
      <p:bldP spid="7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Other_1"/>
          <p:cNvSpPr/>
          <p:nvPr>
            <p:custDataLst>
              <p:tags r:id="rId1"/>
            </p:custDataLst>
          </p:nvPr>
        </p:nvSpPr>
        <p:spPr>
          <a:xfrm>
            <a:off x="5374483" y="1961728"/>
            <a:ext cx="846137"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MH_Text_4"/>
          <p:cNvSpPr txBox="1"/>
          <p:nvPr>
            <p:custDataLst>
              <p:tags r:id="rId2"/>
            </p:custDataLst>
          </p:nvPr>
        </p:nvSpPr>
        <p:spPr>
          <a:xfrm>
            <a:off x="6361908" y="1852306"/>
            <a:ext cx="2242541" cy="576178"/>
          </a:xfrm>
          <a:prstGeom prst="rect">
            <a:avLst/>
          </a:prstGeom>
          <a:noFill/>
        </p:spPr>
        <p:txBody>
          <a:bodyPr lIns="0" tIns="0" rIns="0" bIns="0"/>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latin typeface="+mn-lt"/>
              <a:ea typeface="+mn-ea"/>
            </a:endParaRPr>
          </a:p>
        </p:txBody>
      </p:sp>
      <p:sp>
        <p:nvSpPr>
          <p:cNvPr id="9" name="MH_Other_2"/>
          <p:cNvSpPr/>
          <p:nvPr>
            <p:custDataLst>
              <p:tags r:id="rId3"/>
            </p:custDataLst>
          </p:nvPr>
        </p:nvSpPr>
        <p:spPr>
          <a:xfrm flipH="1">
            <a:off x="2923382" y="1961728"/>
            <a:ext cx="844550"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endParaRPr lang="zh-CN" altLang="en-US"/>
          </a:p>
        </p:txBody>
      </p:sp>
      <p:sp>
        <p:nvSpPr>
          <p:cNvPr id="10" name="MH_Other_3"/>
          <p:cNvSpPr/>
          <p:nvPr>
            <p:custDataLst>
              <p:tags r:id="rId4"/>
            </p:custDataLst>
          </p:nvPr>
        </p:nvSpPr>
        <p:spPr>
          <a:xfrm flipV="1">
            <a:off x="5374483" y="3441735"/>
            <a:ext cx="846137"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MH_Other_4"/>
          <p:cNvSpPr/>
          <p:nvPr>
            <p:custDataLst>
              <p:tags r:id="rId5"/>
            </p:custDataLst>
          </p:nvPr>
        </p:nvSpPr>
        <p:spPr>
          <a:xfrm flipH="1" flipV="1">
            <a:off x="2923382" y="3441735"/>
            <a:ext cx="844550" cy="21755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C0C0C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spcBef>
                <a:spcPts val="0"/>
              </a:spcBef>
              <a:spcAft>
                <a:spcPts val="0"/>
              </a:spcAft>
              <a:defRPr/>
            </a:pPr>
            <a:endParaRPr lang="zh-CN" altLang="en-US"/>
          </a:p>
        </p:txBody>
      </p:sp>
      <p:sp>
        <p:nvSpPr>
          <p:cNvPr id="12" name="MH_Other_5"/>
          <p:cNvSpPr/>
          <p:nvPr>
            <p:custDataLst>
              <p:tags r:id="rId6"/>
            </p:custDataLst>
          </p:nvPr>
        </p:nvSpPr>
        <p:spPr>
          <a:xfrm>
            <a:off x="3537914" y="1792721"/>
            <a:ext cx="871728" cy="871996"/>
          </a:xfrm>
          <a:custGeom>
            <a:avLst/>
            <a:gdLst>
              <a:gd name="connsiteX0" fmla="*/ 1090749 w 1090749"/>
              <a:gd name="connsiteY0" fmla="*/ 0 h 1090749"/>
              <a:gd name="connsiteX1" fmla="*/ 1090749 w 1090749"/>
              <a:gd name="connsiteY1" fmla="*/ 520353 h 1090749"/>
              <a:gd name="connsiteX2" fmla="*/ 1054097 w 1090749"/>
              <a:gd name="connsiteY2" fmla="*/ 529777 h 1090749"/>
              <a:gd name="connsiteX3" fmla="*/ 529777 w 1090749"/>
              <a:gd name="connsiteY3" fmla="*/ 1054097 h 1090749"/>
              <a:gd name="connsiteX4" fmla="*/ 520353 w 1090749"/>
              <a:gd name="connsiteY4" fmla="*/ 1090749 h 1090749"/>
              <a:gd name="connsiteX5" fmla="*/ 0 w 1090749"/>
              <a:gd name="connsiteY5" fmla="*/ 1090749 h 1090749"/>
              <a:gd name="connsiteX6" fmla="*/ 9646 w 1090749"/>
              <a:gd name="connsiteY6" fmla="*/ 1027542 h 1090749"/>
              <a:gd name="connsiteX7" fmla="*/ 1027542 w 1090749"/>
              <a:gd name="connsiteY7" fmla="*/ 9646 h 1090749"/>
              <a:gd name="connsiteX8" fmla="*/ 1090749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3" name="MH_Other_6"/>
          <p:cNvSpPr/>
          <p:nvPr>
            <p:custDataLst>
              <p:tags r:id="rId7"/>
            </p:custDataLst>
          </p:nvPr>
        </p:nvSpPr>
        <p:spPr>
          <a:xfrm>
            <a:off x="4729996" y="1792721"/>
            <a:ext cx="871728" cy="871996"/>
          </a:xfrm>
          <a:custGeom>
            <a:avLst/>
            <a:gdLst>
              <a:gd name="connsiteX0" fmla="*/ 0 w 1090749"/>
              <a:gd name="connsiteY0" fmla="*/ 0 h 1090749"/>
              <a:gd name="connsiteX1" fmla="*/ 63206 w 1090749"/>
              <a:gd name="connsiteY1" fmla="*/ 9646 h 1090749"/>
              <a:gd name="connsiteX2" fmla="*/ 1081102 w 1090749"/>
              <a:gd name="connsiteY2" fmla="*/ 1027542 h 1090749"/>
              <a:gd name="connsiteX3" fmla="*/ 1090749 w 1090749"/>
              <a:gd name="connsiteY3" fmla="*/ 1090749 h 1090749"/>
              <a:gd name="connsiteX4" fmla="*/ 570395 w 1090749"/>
              <a:gd name="connsiteY4" fmla="*/ 1090749 h 1090749"/>
              <a:gd name="connsiteX5" fmla="*/ 560971 w 1090749"/>
              <a:gd name="connsiteY5" fmla="*/ 1054097 h 1090749"/>
              <a:gd name="connsiteX6" fmla="*/ 36651 w 1090749"/>
              <a:gd name="connsiteY6" fmla="*/ 529777 h 1090749"/>
              <a:gd name="connsiteX7" fmla="*/ 0 w 1090749"/>
              <a:gd name="connsiteY7" fmla="*/ 520353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4" name="MH_Other_7"/>
          <p:cNvSpPr/>
          <p:nvPr>
            <p:custDataLst>
              <p:tags r:id="rId8"/>
            </p:custDataLst>
          </p:nvPr>
        </p:nvSpPr>
        <p:spPr>
          <a:xfrm>
            <a:off x="3537914" y="2985170"/>
            <a:ext cx="871728" cy="871996"/>
          </a:xfrm>
          <a:custGeom>
            <a:avLst/>
            <a:gdLst>
              <a:gd name="connsiteX0" fmla="*/ 0 w 1090749"/>
              <a:gd name="connsiteY0" fmla="*/ 0 h 1090749"/>
              <a:gd name="connsiteX1" fmla="*/ 520353 w 1090749"/>
              <a:gd name="connsiteY1" fmla="*/ 0 h 1090749"/>
              <a:gd name="connsiteX2" fmla="*/ 529777 w 1090749"/>
              <a:gd name="connsiteY2" fmla="*/ 36651 h 1090749"/>
              <a:gd name="connsiteX3" fmla="*/ 1054097 w 1090749"/>
              <a:gd name="connsiteY3" fmla="*/ 560971 h 1090749"/>
              <a:gd name="connsiteX4" fmla="*/ 1090749 w 1090749"/>
              <a:gd name="connsiteY4" fmla="*/ 570395 h 1090749"/>
              <a:gd name="connsiteX5" fmla="*/ 1090749 w 1090749"/>
              <a:gd name="connsiteY5" fmla="*/ 1090749 h 1090749"/>
              <a:gd name="connsiteX6" fmla="*/ 1027542 w 1090749"/>
              <a:gd name="connsiteY6" fmla="*/ 1081102 h 1090749"/>
              <a:gd name="connsiteX7" fmla="*/ 9646 w 1090749"/>
              <a:gd name="connsiteY7" fmla="*/ 63206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5" name="MH_Other_8"/>
          <p:cNvSpPr/>
          <p:nvPr>
            <p:custDataLst>
              <p:tags r:id="rId9"/>
            </p:custDataLst>
          </p:nvPr>
        </p:nvSpPr>
        <p:spPr>
          <a:xfrm>
            <a:off x="4729996" y="2985168"/>
            <a:ext cx="871727" cy="871995"/>
          </a:xfrm>
          <a:custGeom>
            <a:avLst/>
            <a:gdLst>
              <a:gd name="connsiteX0" fmla="*/ 570395 w 1090748"/>
              <a:gd name="connsiteY0" fmla="*/ 0 h 1090748"/>
              <a:gd name="connsiteX1" fmla="*/ 1090748 w 1090748"/>
              <a:gd name="connsiteY1" fmla="*/ 0 h 1090748"/>
              <a:gd name="connsiteX2" fmla="*/ 1081102 w 1090748"/>
              <a:gd name="connsiteY2" fmla="*/ 63206 h 1090748"/>
              <a:gd name="connsiteX3" fmla="*/ 63206 w 1090748"/>
              <a:gd name="connsiteY3" fmla="*/ 1081102 h 1090748"/>
              <a:gd name="connsiteX4" fmla="*/ 0 w 1090748"/>
              <a:gd name="connsiteY4" fmla="*/ 1090748 h 1090748"/>
              <a:gd name="connsiteX5" fmla="*/ 0 w 1090748"/>
              <a:gd name="connsiteY5" fmla="*/ 570395 h 1090748"/>
              <a:gd name="connsiteX6" fmla="*/ 36651 w 1090748"/>
              <a:gd name="connsiteY6" fmla="*/ 560971 h 1090748"/>
              <a:gd name="connsiteX7" fmla="*/ 560971 w 1090748"/>
              <a:gd name="connsiteY7" fmla="*/ 36651 h 1090748"/>
              <a:gd name="connsiteX8" fmla="*/ 570395 w 1090748"/>
              <a:gd name="connsiteY8" fmla="*/ 0 h 10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6" name="MH_SubTitle_3"/>
          <p:cNvSpPr txBox="1">
            <a:spLocks noChangeArrowheads="1"/>
          </p:cNvSpPr>
          <p:nvPr>
            <p:custDataLst>
              <p:tags r:id="rId10"/>
            </p:custDataLst>
          </p:nvPr>
        </p:nvSpPr>
        <p:spPr bwMode="auto">
          <a:xfrm>
            <a:off x="6361908" y="3287079"/>
            <a:ext cx="1522460"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MH_Text_3"/>
          <p:cNvSpPr txBox="1"/>
          <p:nvPr>
            <p:custDataLst>
              <p:tags r:id="rId11"/>
            </p:custDataLst>
          </p:nvPr>
        </p:nvSpPr>
        <p:spPr>
          <a:xfrm>
            <a:off x="6361908" y="3581031"/>
            <a:ext cx="2242541" cy="576178"/>
          </a:xfrm>
          <a:prstGeom prst="rect">
            <a:avLst/>
          </a:prstGeom>
          <a:noFill/>
        </p:spPr>
        <p:txBody>
          <a:bodyPr lIns="0" tIns="0" rIns="0" bIns="0"/>
          <a:lstStyle/>
          <a:p>
            <a:pPr lvl="0">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endParaRPr>
          </a:p>
        </p:txBody>
      </p:sp>
      <p:sp>
        <p:nvSpPr>
          <p:cNvPr id="18" name="椭圆 17"/>
          <p:cNvSpPr/>
          <p:nvPr/>
        </p:nvSpPr>
        <p:spPr>
          <a:xfrm>
            <a:off x="3771533" y="2026410"/>
            <a:ext cx="1596572" cy="159706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normAutofit/>
          </a:bodyPr>
          <a:lstStyle/>
          <a:p>
            <a:pPr algn="ctr" eaLnBrk="1" fontAlgn="auto" hangingPunct="1">
              <a:spcBef>
                <a:spcPts val="0"/>
              </a:spcBef>
              <a:spcAft>
                <a:spcPts val="0"/>
              </a:spcAft>
            </a:pPr>
            <a:endParaRPr lang="zh-CN" altLang="en-US" sz="2000" dirty="0">
              <a:solidFill>
                <a:srgbClr val="FFFFFF"/>
              </a:solidFill>
              <a:latin typeface="Arial" panose="020B0604020202020204" pitchFamily="34" charset="0"/>
              <a:ea typeface="黑体" panose="02010609060101010101" charset="-122"/>
            </a:endParaRPr>
          </a:p>
        </p:txBody>
      </p:sp>
      <p:sp>
        <p:nvSpPr>
          <p:cNvPr id="19" name="矩形 18"/>
          <p:cNvSpPr/>
          <p:nvPr/>
        </p:nvSpPr>
        <p:spPr>
          <a:xfrm>
            <a:off x="4004064" y="2655585"/>
            <a:ext cx="1107996" cy="276999"/>
          </a:xfrm>
          <a:prstGeom prst="rect">
            <a:avLst/>
          </a:prstGeom>
        </p:spPr>
        <p:txBody>
          <a:bodyPr wrap="none">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MH_SubTitle_3"/>
          <p:cNvSpPr txBox="1">
            <a:spLocks noChangeArrowheads="1"/>
          </p:cNvSpPr>
          <p:nvPr>
            <p:custDataLst>
              <p:tags r:id="rId12"/>
            </p:custDataLst>
          </p:nvPr>
        </p:nvSpPr>
        <p:spPr bwMode="auto">
          <a:xfrm>
            <a:off x="6361908" y="1512500"/>
            <a:ext cx="1306437"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MH_Text_4"/>
          <p:cNvSpPr txBox="1"/>
          <p:nvPr>
            <p:custDataLst>
              <p:tags r:id="rId13"/>
            </p:custDataLst>
          </p:nvPr>
        </p:nvSpPr>
        <p:spPr>
          <a:xfrm>
            <a:off x="539553" y="1852306"/>
            <a:ext cx="2242541" cy="576178"/>
          </a:xfrm>
          <a:prstGeom prst="rect">
            <a:avLst/>
          </a:prstGeom>
          <a:noFill/>
        </p:spPr>
        <p:txBody>
          <a:bodyPr lIns="0" tIns="0" rIns="0" bIns="0"/>
          <a:lstStyle/>
          <a:p>
            <a:pPr algn="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latin typeface="+mn-lt"/>
              <a:ea typeface="+mn-ea"/>
            </a:endParaRPr>
          </a:p>
        </p:txBody>
      </p:sp>
      <p:sp>
        <p:nvSpPr>
          <p:cNvPr id="22" name="MH_SubTitle_3"/>
          <p:cNvSpPr txBox="1">
            <a:spLocks noChangeArrowheads="1"/>
          </p:cNvSpPr>
          <p:nvPr>
            <p:custDataLst>
              <p:tags r:id="rId14"/>
            </p:custDataLst>
          </p:nvPr>
        </p:nvSpPr>
        <p:spPr bwMode="auto">
          <a:xfrm>
            <a:off x="1331641" y="3287079"/>
            <a:ext cx="1450453"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MH_Text_3"/>
          <p:cNvSpPr txBox="1"/>
          <p:nvPr>
            <p:custDataLst>
              <p:tags r:id="rId15"/>
            </p:custDataLst>
          </p:nvPr>
        </p:nvSpPr>
        <p:spPr>
          <a:xfrm>
            <a:off x="539553" y="3581031"/>
            <a:ext cx="2242541" cy="576178"/>
          </a:xfrm>
          <a:prstGeom prst="rect">
            <a:avLst/>
          </a:prstGeom>
          <a:noFill/>
        </p:spPr>
        <p:txBody>
          <a:bodyPr lIns="0" tIns="0" rIns="0" bIns="0"/>
          <a:lstStyle/>
          <a:p>
            <a:pPr lvl="0" algn="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da-DK" altLang="zh-CN" sz="900" dirty="0">
              <a:solidFill>
                <a:schemeClr val="tx1">
                  <a:lumMod val="50000"/>
                  <a:lumOff val="50000"/>
                </a:schemeClr>
              </a:solidFill>
            </a:endParaRPr>
          </a:p>
        </p:txBody>
      </p:sp>
      <p:sp>
        <p:nvSpPr>
          <p:cNvPr id="24" name="MH_SubTitle_3"/>
          <p:cNvSpPr txBox="1">
            <a:spLocks noChangeArrowheads="1"/>
          </p:cNvSpPr>
          <p:nvPr>
            <p:custDataLst>
              <p:tags r:id="rId16"/>
            </p:custDataLst>
          </p:nvPr>
        </p:nvSpPr>
        <p:spPr bwMode="auto">
          <a:xfrm>
            <a:off x="1115617" y="1512500"/>
            <a:ext cx="1666477" cy="32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25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25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75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1750"/>
                            </p:stCondLst>
                            <p:childTnLst>
                              <p:par>
                                <p:cTn id="38" presetID="22" presetClass="entr" presetSubtype="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500"/>
                                        <p:tgtEl>
                                          <p:spTgt spid="9"/>
                                        </p:tgtEl>
                                      </p:cBhvr>
                                    </p:animEffect>
                                  </p:childTnLst>
                                </p:cTn>
                              </p:par>
                            </p:childTnLst>
                          </p:cTn>
                        </p:par>
                        <p:par>
                          <p:cTn id="41" fill="hold">
                            <p:stCondLst>
                              <p:cond delay="2250"/>
                            </p:stCondLst>
                            <p:childTnLst>
                              <p:par>
                                <p:cTn id="42" presetID="31"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 calcmode="lin" valueType="num">
                                      <p:cBhvr>
                                        <p:cTn id="46" dur="500" fill="hold"/>
                                        <p:tgtEl>
                                          <p:spTgt spid="24"/>
                                        </p:tgtEl>
                                        <p:attrNameLst>
                                          <p:attrName>style.rotation</p:attrName>
                                        </p:attrNameLst>
                                      </p:cBhvr>
                                      <p:tavLst>
                                        <p:tav tm="0">
                                          <p:val>
                                            <p:fltVal val="90"/>
                                          </p:val>
                                        </p:tav>
                                        <p:tav tm="100000">
                                          <p:val>
                                            <p:fltVal val="0"/>
                                          </p:val>
                                        </p:tav>
                                      </p:tavLst>
                                    </p:anim>
                                    <p:animEffect transition="in" filter="fade">
                                      <p:cBhvr>
                                        <p:cTn id="47" dur="500"/>
                                        <p:tgtEl>
                                          <p:spTgt spid="24"/>
                                        </p:tgtEl>
                                      </p:cBhvr>
                                    </p:animEffect>
                                  </p:childTnLst>
                                </p:cTn>
                              </p:par>
                            </p:childTnLst>
                          </p:cTn>
                        </p:par>
                        <p:par>
                          <p:cTn id="48" fill="hold">
                            <p:stCondLst>
                              <p:cond delay="275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par>
                          <p:cTn id="52" fill="hold">
                            <p:stCondLst>
                              <p:cond delay="3250"/>
                            </p:stCondLst>
                            <p:childTnLst>
                              <p:par>
                                <p:cTn id="53" presetID="22" presetClass="entr" presetSubtype="8"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500"/>
                                        <p:tgtEl>
                                          <p:spTgt spid="7"/>
                                        </p:tgtEl>
                                      </p:cBhvr>
                                    </p:animEffect>
                                  </p:childTnLst>
                                </p:cTn>
                              </p:par>
                            </p:childTnLst>
                          </p:cTn>
                        </p:par>
                        <p:par>
                          <p:cTn id="56" fill="hold">
                            <p:stCondLst>
                              <p:cond delay="3750"/>
                            </p:stCondLst>
                            <p:childTnLst>
                              <p:par>
                                <p:cTn id="57" presetID="31"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 calcmode="lin" valueType="num">
                                      <p:cBhvr>
                                        <p:cTn id="61" dur="500" fill="hold"/>
                                        <p:tgtEl>
                                          <p:spTgt spid="20"/>
                                        </p:tgtEl>
                                        <p:attrNameLst>
                                          <p:attrName>style.rotation</p:attrName>
                                        </p:attrNameLst>
                                      </p:cBhvr>
                                      <p:tavLst>
                                        <p:tav tm="0">
                                          <p:val>
                                            <p:fltVal val="90"/>
                                          </p:val>
                                        </p:tav>
                                        <p:tav tm="100000">
                                          <p:val>
                                            <p:fltVal val="0"/>
                                          </p:val>
                                        </p:tav>
                                      </p:tavLst>
                                    </p:anim>
                                    <p:animEffect transition="in" filter="fade">
                                      <p:cBhvr>
                                        <p:cTn id="62" dur="500"/>
                                        <p:tgtEl>
                                          <p:spTgt spid="20"/>
                                        </p:tgtEl>
                                      </p:cBhvr>
                                    </p:animEffect>
                                  </p:childTnLst>
                                </p:cTn>
                              </p:par>
                            </p:childTnLst>
                          </p:cTn>
                        </p:par>
                        <p:par>
                          <p:cTn id="63" fill="hold">
                            <p:stCondLst>
                              <p:cond delay="4250"/>
                            </p:stCondLst>
                            <p:childTnLst>
                              <p:par>
                                <p:cTn id="64" presetID="22" presetClass="entr" presetSubtype="1"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up)">
                                      <p:cBhvr>
                                        <p:cTn id="66" dur="500"/>
                                        <p:tgtEl>
                                          <p:spTgt spid="8"/>
                                        </p:tgtEl>
                                      </p:cBhvr>
                                    </p:animEffect>
                                  </p:childTnLst>
                                </p:cTn>
                              </p:par>
                            </p:childTnLst>
                          </p:cTn>
                        </p:par>
                        <p:par>
                          <p:cTn id="67" fill="hold">
                            <p:stCondLst>
                              <p:cond delay="4750"/>
                            </p:stCondLst>
                            <p:childTnLst>
                              <p:par>
                                <p:cTn id="68" presetID="22" presetClass="entr" presetSubtype="2"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ipe(right)">
                                      <p:cBhvr>
                                        <p:cTn id="70" dur="500"/>
                                        <p:tgtEl>
                                          <p:spTgt spid="11"/>
                                        </p:tgtEl>
                                      </p:cBhvr>
                                    </p:animEffect>
                                  </p:childTnLst>
                                </p:cTn>
                              </p:par>
                            </p:childTnLst>
                          </p:cTn>
                        </p:par>
                        <p:par>
                          <p:cTn id="71" fill="hold">
                            <p:stCondLst>
                              <p:cond delay="5250"/>
                            </p:stCondLst>
                            <p:childTnLst>
                              <p:par>
                                <p:cTn id="72" presetID="3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 calcmode="lin" valueType="num">
                                      <p:cBhvr>
                                        <p:cTn id="76" dur="500" fill="hold"/>
                                        <p:tgtEl>
                                          <p:spTgt spid="22"/>
                                        </p:tgtEl>
                                        <p:attrNameLst>
                                          <p:attrName>style.rotation</p:attrName>
                                        </p:attrNameLst>
                                      </p:cBhvr>
                                      <p:tavLst>
                                        <p:tav tm="0">
                                          <p:val>
                                            <p:fltVal val="90"/>
                                          </p:val>
                                        </p:tav>
                                        <p:tav tm="100000">
                                          <p:val>
                                            <p:fltVal val="0"/>
                                          </p:val>
                                        </p:tav>
                                      </p:tavLst>
                                    </p:anim>
                                    <p:animEffect transition="in" filter="fade">
                                      <p:cBhvr>
                                        <p:cTn id="77" dur="500"/>
                                        <p:tgtEl>
                                          <p:spTgt spid="22"/>
                                        </p:tgtEl>
                                      </p:cBhvr>
                                    </p:animEffect>
                                  </p:childTnLst>
                                </p:cTn>
                              </p:par>
                            </p:childTnLst>
                          </p:cTn>
                        </p:par>
                        <p:par>
                          <p:cTn id="78" fill="hold">
                            <p:stCondLst>
                              <p:cond delay="5750"/>
                            </p:stCondLst>
                            <p:childTnLst>
                              <p:par>
                                <p:cTn id="79" presetID="22" presetClass="entr" presetSubtype="1"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childTnLst>
                          </p:cTn>
                        </p:par>
                        <p:par>
                          <p:cTn id="82" fill="hold">
                            <p:stCondLst>
                              <p:cond delay="6250"/>
                            </p:stCondLst>
                            <p:childTnLst>
                              <p:par>
                                <p:cTn id="83" presetID="22" presetClass="entr" presetSubtype="8"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wipe(left)">
                                      <p:cBhvr>
                                        <p:cTn id="85" dur="500"/>
                                        <p:tgtEl>
                                          <p:spTgt spid="10"/>
                                        </p:tgtEl>
                                      </p:cBhvr>
                                    </p:animEffect>
                                  </p:childTnLst>
                                </p:cTn>
                              </p:par>
                            </p:childTnLst>
                          </p:cTn>
                        </p:par>
                        <p:par>
                          <p:cTn id="86" fill="hold">
                            <p:stCondLst>
                              <p:cond delay="6750"/>
                            </p:stCondLst>
                            <p:childTnLst>
                              <p:par>
                                <p:cTn id="87" presetID="31"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p:cTn id="89" dur="500" fill="hold"/>
                                        <p:tgtEl>
                                          <p:spTgt spid="16"/>
                                        </p:tgtEl>
                                        <p:attrNameLst>
                                          <p:attrName>ppt_w</p:attrName>
                                        </p:attrNameLst>
                                      </p:cBhvr>
                                      <p:tavLst>
                                        <p:tav tm="0">
                                          <p:val>
                                            <p:fltVal val="0"/>
                                          </p:val>
                                        </p:tav>
                                        <p:tav tm="100000">
                                          <p:val>
                                            <p:strVal val="#ppt_w"/>
                                          </p:val>
                                        </p:tav>
                                      </p:tavLst>
                                    </p:anim>
                                    <p:anim calcmode="lin" valueType="num">
                                      <p:cBhvr>
                                        <p:cTn id="90" dur="500" fill="hold"/>
                                        <p:tgtEl>
                                          <p:spTgt spid="16"/>
                                        </p:tgtEl>
                                        <p:attrNameLst>
                                          <p:attrName>ppt_h</p:attrName>
                                        </p:attrNameLst>
                                      </p:cBhvr>
                                      <p:tavLst>
                                        <p:tav tm="0">
                                          <p:val>
                                            <p:fltVal val="0"/>
                                          </p:val>
                                        </p:tav>
                                        <p:tav tm="100000">
                                          <p:val>
                                            <p:strVal val="#ppt_h"/>
                                          </p:val>
                                        </p:tav>
                                      </p:tavLst>
                                    </p:anim>
                                    <p:anim calcmode="lin" valueType="num">
                                      <p:cBhvr>
                                        <p:cTn id="91" dur="500" fill="hold"/>
                                        <p:tgtEl>
                                          <p:spTgt spid="16"/>
                                        </p:tgtEl>
                                        <p:attrNameLst>
                                          <p:attrName>style.rotation</p:attrName>
                                        </p:attrNameLst>
                                      </p:cBhvr>
                                      <p:tavLst>
                                        <p:tav tm="0">
                                          <p:val>
                                            <p:fltVal val="90"/>
                                          </p:val>
                                        </p:tav>
                                        <p:tav tm="100000">
                                          <p:val>
                                            <p:fltVal val="0"/>
                                          </p:val>
                                        </p:tav>
                                      </p:tavLst>
                                    </p:anim>
                                    <p:animEffect transition="in" filter="fade">
                                      <p:cBhvr>
                                        <p:cTn id="92" dur="500"/>
                                        <p:tgtEl>
                                          <p:spTgt spid="16"/>
                                        </p:tgtEl>
                                      </p:cBhvr>
                                    </p:animEffect>
                                  </p:childTnLst>
                                </p:cTn>
                              </p:par>
                            </p:childTnLst>
                          </p:cTn>
                        </p:par>
                        <p:par>
                          <p:cTn id="93" fill="hold">
                            <p:stCondLst>
                              <p:cond delay="7250"/>
                            </p:stCondLst>
                            <p:childTnLst>
                              <p:par>
                                <p:cTn id="94" presetID="22" presetClass="entr" presetSubtype="1" fill="hold" grpId="0" nodeType="after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up)">
                                      <p:cBhvr>
                                        <p:cTn id="9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animBg="1"/>
      <p:bldP spid="11" grpId="0" animBg="1"/>
      <p:bldP spid="12" grpId="0" animBg="1"/>
      <p:bldP spid="13" grpId="0" animBg="1"/>
      <p:bldP spid="14" grpId="0" animBg="1"/>
      <p:bldP spid="15" grpId="0" animBg="1"/>
      <p:bldP spid="16" grpId="0"/>
      <p:bldP spid="17" grpId="0"/>
      <p:bldP spid="18" grpId="0" animBg="1"/>
      <p:bldP spid="19" grpId="0"/>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1659103" y="149091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矩形 4"/>
          <p:cNvSpPr/>
          <p:nvPr/>
        </p:nvSpPr>
        <p:spPr>
          <a:xfrm>
            <a:off x="2031836" y="1872876"/>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1764512" y="2119020"/>
            <a:ext cx="34180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659103" y="2364983"/>
            <a:ext cx="4119155"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97294" y="1895793"/>
            <a:ext cx="3959906" cy="33617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Left)">
                                      <p:cBhvr>
                                        <p:cTn id="13" dur="500"/>
                                        <p:tgtEl>
                                          <p:spTgt spid="4"/>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Other_1"/>
          <p:cNvSpPr/>
          <p:nvPr>
            <p:custDataLst>
              <p:tags r:id="rId1"/>
            </p:custDataLst>
          </p:nvPr>
        </p:nvSpPr>
        <p:spPr>
          <a:xfrm>
            <a:off x="1169989" y="1788176"/>
            <a:ext cx="1520825" cy="749531"/>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solidFill>
                  <a:srgbClr val="FFFFFF"/>
                </a:solidFill>
              </a:rPr>
              <a:t>01</a:t>
            </a:r>
            <a:endParaRPr lang="zh-CN" altLang="en-US" sz="2800" dirty="0">
              <a:solidFill>
                <a:srgbClr val="FFFFFF"/>
              </a:solidFill>
            </a:endParaRPr>
          </a:p>
        </p:txBody>
      </p:sp>
      <p:pic>
        <p:nvPicPr>
          <p:cNvPr id="9" name="MH_Other_2"/>
          <p:cNvPicPr/>
          <p:nvPr>
            <p:custDataLst>
              <p:tags r:id="rId2"/>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669925" y="1788176"/>
            <a:ext cx="2520950" cy="1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Other_4"/>
          <p:cNvSpPr/>
          <p:nvPr>
            <p:custDataLst>
              <p:tags r:id="rId4"/>
            </p:custDataLst>
          </p:nvPr>
        </p:nvSpPr>
        <p:spPr>
          <a:xfrm>
            <a:off x="3811589" y="1788176"/>
            <a:ext cx="1520825" cy="749531"/>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solidFill>
                  <a:srgbClr val="FFFFFF"/>
                </a:solidFill>
              </a:rPr>
              <a:t>02</a:t>
            </a:r>
            <a:endParaRPr lang="zh-CN" altLang="en-US" sz="2800" dirty="0">
              <a:solidFill>
                <a:srgbClr val="FFFFFF"/>
              </a:solidFill>
            </a:endParaRPr>
          </a:p>
        </p:txBody>
      </p:sp>
      <p:pic>
        <p:nvPicPr>
          <p:cNvPr id="11" name="MH_Other_5"/>
          <p:cNvPicPr/>
          <p:nvPr>
            <p:custDataLst>
              <p:tags r:id="rId5"/>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3311525" y="1788176"/>
            <a:ext cx="2520950" cy="1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Other_7"/>
          <p:cNvSpPr/>
          <p:nvPr>
            <p:custDataLst>
              <p:tags r:id="rId6"/>
            </p:custDataLst>
          </p:nvPr>
        </p:nvSpPr>
        <p:spPr>
          <a:xfrm>
            <a:off x="6453189" y="1788176"/>
            <a:ext cx="1520825" cy="749531"/>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solidFill>
                  <a:srgbClr val="FFFFFF"/>
                </a:solidFill>
              </a:rPr>
              <a:t>03</a:t>
            </a:r>
            <a:endParaRPr lang="zh-CN" altLang="en-US" sz="2800" dirty="0">
              <a:solidFill>
                <a:srgbClr val="FFFFFF"/>
              </a:solidFill>
            </a:endParaRPr>
          </a:p>
        </p:txBody>
      </p:sp>
      <p:pic>
        <p:nvPicPr>
          <p:cNvPr id="13" name="MH_Other_8"/>
          <p:cNvPicPr/>
          <p:nvPr>
            <p:custDataLst>
              <p:tags r:id="rId7"/>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5953125" y="1788176"/>
            <a:ext cx="2520950" cy="1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H_SubTitle_4"/>
          <p:cNvSpPr/>
          <p:nvPr>
            <p:custDataLst>
              <p:tags r:id="rId8"/>
            </p:custDataLst>
          </p:nvPr>
        </p:nvSpPr>
        <p:spPr>
          <a:xfrm>
            <a:off x="735757" y="2788635"/>
            <a:ext cx="2271886" cy="1296544"/>
          </a:xfrm>
          <a:prstGeom prst="rect">
            <a:avLst/>
          </a:prstGeom>
        </p:spPr>
        <p:txBody>
          <a:bodyPr anchor="ct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MH_SubTitle_4"/>
          <p:cNvSpPr/>
          <p:nvPr>
            <p:custDataLst>
              <p:tags r:id="rId9"/>
            </p:custDataLst>
          </p:nvPr>
        </p:nvSpPr>
        <p:spPr>
          <a:xfrm>
            <a:off x="3383868" y="2788635"/>
            <a:ext cx="2271886" cy="1296544"/>
          </a:xfrm>
          <a:prstGeom prst="rect">
            <a:avLst/>
          </a:prstGeom>
        </p:spPr>
        <p:txBody>
          <a:bodyPr anchor="ct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MH_SubTitle_4"/>
          <p:cNvSpPr/>
          <p:nvPr>
            <p:custDataLst>
              <p:tags r:id="rId10"/>
            </p:custDataLst>
          </p:nvPr>
        </p:nvSpPr>
        <p:spPr>
          <a:xfrm>
            <a:off x="6077657" y="2788635"/>
            <a:ext cx="2271886" cy="1296544"/>
          </a:xfrm>
          <a:prstGeom prst="rect">
            <a:avLst/>
          </a:prstGeom>
        </p:spPr>
        <p:txBody>
          <a:bodyPr anchor="ct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advClick="0" advTm="1000">
        <p:cut/>
      </p:transition>
    </mc:Choice>
    <mc:Fallback>
      <p:transition advClick="0" advTm="1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0"/>
          <p:cNvGrpSpPr/>
          <p:nvPr/>
        </p:nvGrpSpPr>
        <p:grpSpPr>
          <a:xfrm flipH="1">
            <a:off x="3673672" y="3418848"/>
            <a:ext cx="1147088" cy="873442"/>
            <a:chOff x="4250640" y="3537480"/>
            <a:chExt cx="1529450" cy="1164230"/>
          </a:xfrm>
        </p:grpSpPr>
        <p:sp>
          <p:nvSpPr>
            <p:cNvPr id="22" name="Freeform 21"/>
            <p:cNvSpPr/>
            <p:nvPr/>
          </p:nvSpPr>
          <p:spPr bwMode="auto">
            <a:xfrm>
              <a:off x="4250640"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23"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p>
          </p:txBody>
        </p:sp>
      </p:grpSp>
      <p:grpSp>
        <p:nvGrpSpPr>
          <p:cNvPr id="5" name="Group 43"/>
          <p:cNvGrpSpPr/>
          <p:nvPr/>
        </p:nvGrpSpPr>
        <p:grpSpPr>
          <a:xfrm>
            <a:off x="4691069" y="3168335"/>
            <a:ext cx="1049820" cy="998699"/>
            <a:chOff x="6254758" y="3535584"/>
            <a:chExt cx="1399760" cy="1331188"/>
          </a:xfrm>
        </p:grpSpPr>
        <p:grpSp>
          <p:nvGrpSpPr>
            <p:cNvPr id="6" name="Group 15"/>
            <p:cNvGrpSpPr/>
            <p:nvPr/>
          </p:nvGrpSpPr>
          <p:grpSpPr>
            <a:xfrm flipH="1">
              <a:off x="6254758" y="3535584"/>
              <a:ext cx="1399760" cy="1331188"/>
              <a:chOff x="3023802" y="3203565"/>
              <a:chExt cx="1399760" cy="1331188"/>
            </a:xfrm>
          </p:grpSpPr>
          <p:sp>
            <p:nvSpPr>
              <p:cNvPr id="17" name="Freeform 20"/>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20"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p>
          </p:txBody>
        </p:sp>
      </p:grpSp>
      <p:grpSp>
        <p:nvGrpSpPr>
          <p:cNvPr id="7" name="Group 45"/>
          <p:cNvGrpSpPr/>
          <p:nvPr/>
        </p:nvGrpSpPr>
        <p:grpSpPr>
          <a:xfrm>
            <a:off x="3398640" y="2426859"/>
            <a:ext cx="841868" cy="1173164"/>
            <a:chOff x="4531519" y="2547255"/>
            <a:chExt cx="1122491" cy="1563736"/>
          </a:xfrm>
        </p:grpSpPr>
        <p:grpSp>
          <p:nvGrpSpPr>
            <p:cNvPr id="8" name="Group 24"/>
            <p:cNvGrpSpPr/>
            <p:nvPr/>
          </p:nvGrpSpPr>
          <p:grpSpPr>
            <a:xfrm flipH="1">
              <a:off x="4531519" y="2547255"/>
              <a:ext cx="1122491" cy="1563736"/>
              <a:chOff x="5024310" y="2215236"/>
              <a:chExt cx="1122491" cy="1563736"/>
            </a:xfrm>
          </p:grpSpPr>
          <p:sp>
            <p:nvSpPr>
              <p:cNvPr id="26" name="Freeform 22"/>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27"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AutoShape 24"/>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p:spPr>
          <p:txBody>
            <a:bodyPr lIns="0" tIns="0" rIns="0" bIns="0"/>
            <a:lstStyle/>
            <a:p>
              <a:endParaRPr lang="en-US"/>
            </a:p>
          </p:txBody>
        </p:sp>
      </p:grpSp>
      <p:grpSp>
        <p:nvGrpSpPr>
          <p:cNvPr id="9" name="Group 47"/>
          <p:cNvGrpSpPr/>
          <p:nvPr/>
        </p:nvGrpSpPr>
        <p:grpSpPr>
          <a:xfrm>
            <a:off x="3801126" y="1884453"/>
            <a:ext cx="1143734" cy="807458"/>
            <a:chOff x="5068168" y="1824270"/>
            <a:chExt cx="1524978" cy="1076279"/>
          </a:xfrm>
        </p:grpSpPr>
        <p:grpSp>
          <p:nvGrpSpPr>
            <p:cNvPr id="10" name="Group 28"/>
            <p:cNvGrpSpPr/>
            <p:nvPr/>
          </p:nvGrpSpPr>
          <p:grpSpPr>
            <a:xfrm flipH="1">
              <a:off x="5068168" y="1824270"/>
              <a:ext cx="1524978" cy="1076279"/>
              <a:chOff x="4085174" y="1492251"/>
              <a:chExt cx="1524978" cy="1076279"/>
            </a:xfrm>
          </p:grpSpPr>
          <p:sp>
            <p:nvSpPr>
              <p:cNvPr id="30" name="Freeform 23"/>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3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p>
          </p:txBody>
        </p:sp>
      </p:grpSp>
      <p:grpSp>
        <p:nvGrpSpPr>
          <p:cNvPr id="11" name="Group 49"/>
          <p:cNvGrpSpPr/>
          <p:nvPr/>
        </p:nvGrpSpPr>
        <p:grpSpPr>
          <a:xfrm>
            <a:off x="4862126" y="2233382"/>
            <a:ext cx="883235" cy="1102707"/>
            <a:chOff x="6482835" y="2289366"/>
            <a:chExt cx="1177646" cy="1469822"/>
          </a:xfrm>
        </p:grpSpPr>
        <p:grpSp>
          <p:nvGrpSpPr>
            <p:cNvPr id="12" name="Group 35"/>
            <p:cNvGrpSpPr/>
            <p:nvPr/>
          </p:nvGrpSpPr>
          <p:grpSpPr>
            <a:xfrm flipH="1">
              <a:off x="6482835" y="2289366"/>
              <a:ext cx="1177646" cy="1469822"/>
              <a:chOff x="3017839" y="1957347"/>
              <a:chExt cx="1177646" cy="1469822"/>
            </a:xfrm>
          </p:grpSpPr>
          <p:sp>
            <p:nvSpPr>
              <p:cNvPr id="37" name="Freeform 19"/>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38"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p>
          </p:txBody>
        </p:sp>
      </p:grpSp>
      <p:sp>
        <p:nvSpPr>
          <p:cNvPr id="52" name="Subtitle 2"/>
          <p:cNvSpPr>
            <a:spLocks noGrp="1"/>
          </p:cNvSpPr>
          <p:nvPr>
            <p:ph type="subTitle" idx="1"/>
          </p:nvPr>
        </p:nvSpPr>
        <p:spPr>
          <a:xfrm>
            <a:off x="1143000" y="918257"/>
            <a:ext cx="6858000" cy="466155"/>
          </a:xfrm>
        </p:spPr>
        <p:txBody>
          <a:bodyPr>
            <a:noAutofit/>
          </a:bodyPr>
          <a:lstStyle/>
          <a:p>
            <a:pPr algn="l"/>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endParaRPr lang="en-AU" altLang="zh-CN" sz="900" dirty="0">
              <a:solidFill>
                <a:schemeClr val="tx1">
                  <a:lumMod val="50000"/>
                  <a:lumOff val="50000"/>
                </a:schemeClr>
              </a:solidFill>
            </a:endParaRPr>
          </a:p>
          <a:p>
            <a:pPr algn="l"/>
            <a:endParaRPr lang="en-AU" altLang="zh-CN" sz="900" dirty="0">
              <a:solidFill>
                <a:schemeClr val="tx1">
                  <a:lumMod val="50000"/>
                  <a:lumOff val="50000"/>
                </a:schemeClr>
              </a:solidFill>
            </a:endParaRPr>
          </a:p>
          <a:p>
            <a:pPr algn="l"/>
            <a:endParaRPr lang="en-AU" altLang="zh-CN" sz="900" dirty="0">
              <a:solidFill>
                <a:schemeClr val="tx1">
                  <a:lumMod val="50000"/>
                  <a:lumOff val="50000"/>
                </a:schemeClr>
              </a:solidFill>
            </a:endParaRPr>
          </a:p>
        </p:txBody>
      </p:sp>
      <p:sp>
        <p:nvSpPr>
          <p:cNvPr id="53" name="Text Placeholder 8"/>
          <p:cNvSpPr>
            <a:spLocks noGrp="1"/>
          </p:cNvSpPr>
          <p:nvPr>
            <p:ph type="body" sz="quarter" idx="18"/>
          </p:nvPr>
        </p:nvSpPr>
        <p:spPr>
          <a:xfrm>
            <a:off x="3794983" y="1532358"/>
            <a:ext cx="1508761" cy="251733"/>
          </a:xfrm>
        </p:spPr>
        <p:txBody>
          <a:bodyPr>
            <a:normAutofit fontScale="92500" lnSpcReduction="10000"/>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Text Placeholder 8"/>
          <p:cNvSpPr>
            <a:spLocks noGrp="1"/>
          </p:cNvSpPr>
          <p:nvPr>
            <p:ph type="body" sz="quarter" idx="18"/>
          </p:nvPr>
        </p:nvSpPr>
        <p:spPr>
          <a:xfrm>
            <a:off x="5873907" y="2661473"/>
            <a:ext cx="1508761" cy="251733"/>
          </a:xfrm>
        </p:spPr>
        <p:txBody>
          <a:bodyPr>
            <a:normAutofit fontScale="92500" lnSpcReduction="10000"/>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7" name="Text Placeholder 8"/>
          <p:cNvSpPr>
            <a:spLocks noGrp="1"/>
          </p:cNvSpPr>
          <p:nvPr>
            <p:ph type="body" sz="quarter" idx="18"/>
          </p:nvPr>
        </p:nvSpPr>
        <p:spPr>
          <a:xfrm>
            <a:off x="5645307" y="3914518"/>
            <a:ext cx="1508761" cy="251733"/>
          </a:xfrm>
        </p:spPr>
        <p:txBody>
          <a:bodyPr>
            <a:normAutofit fontScale="92500" lnSpcReduction="10000"/>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Text Placeholder 8"/>
          <p:cNvSpPr>
            <a:spLocks noGrp="1"/>
          </p:cNvSpPr>
          <p:nvPr>
            <p:ph type="body" sz="quarter" idx="18"/>
          </p:nvPr>
        </p:nvSpPr>
        <p:spPr>
          <a:xfrm>
            <a:off x="2052203" y="3952420"/>
            <a:ext cx="1508761" cy="251733"/>
          </a:xfrm>
        </p:spPr>
        <p:txBody>
          <a:bodyPr>
            <a:normAutofit fontScale="92500" lnSpcReduction="10000"/>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9" name="Text Placeholder 8"/>
          <p:cNvSpPr>
            <a:spLocks noGrp="1"/>
          </p:cNvSpPr>
          <p:nvPr>
            <p:ph type="body" sz="quarter" idx="18"/>
          </p:nvPr>
        </p:nvSpPr>
        <p:spPr>
          <a:xfrm>
            <a:off x="1756862" y="2644859"/>
            <a:ext cx="1508761" cy="251733"/>
          </a:xfrm>
        </p:spPr>
        <p:txBody>
          <a:bodyPr>
            <a:normAutofit fontScale="92500" lnSpcReduction="10000"/>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文本框 37"/>
          <p:cNvSpPr txBox="1"/>
          <p:nvPr/>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33" name="文本框 38"/>
          <p:cNvSpPr txBox="1"/>
          <p:nvPr/>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fade">
                                      <p:cBhvr>
                                        <p:cTn id="7" dur="500"/>
                                        <p:tgtEl>
                                          <p:spTgt spid="52">
                                            <p:txEl>
                                              <p:pRg st="0" end="0"/>
                                            </p:txEl>
                                          </p:spTgt>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3">
                                            <p:txEl>
                                              <p:pRg st="0" end="0"/>
                                            </p:txEl>
                                          </p:spTgt>
                                        </p:tgtEl>
                                        <p:attrNameLst>
                                          <p:attrName>style.visibility</p:attrName>
                                        </p:attrNameLst>
                                      </p:cBhvr>
                                      <p:to>
                                        <p:strVal val="visible"/>
                                      </p:to>
                                    </p:set>
                                    <p:animEffect transition="in" filter="fade">
                                      <p:cBhvr>
                                        <p:cTn id="31" dur="500"/>
                                        <p:tgtEl>
                                          <p:spTgt spid="53">
                                            <p:txEl>
                                              <p:pRg st="0" end="0"/>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6">
                                            <p:txEl>
                                              <p:pRg st="0" end="0"/>
                                            </p:txEl>
                                          </p:spTgt>
                                        </p:tgtEl>
                                        <p:attrNameLst>
                                          <p:attrName>style.visibility</p:attrName>
                                        </p:attrNameLst>
                                      </p:cBhvr>
                                      <p:to>
                                        <p:strVal val="visible"/>
                                      </p:to>
                                    </p:set>
                                    <p:animEffect transition="in" filter="fade">
                                      <p:cBhvr>
                                        <p:cTn id="35" dur="500"/>
                                        <p:tgtEl>
                                          <p:spTgt spid="56">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7">
                                            <p:txEl>
                                              <p:pRg st="0" end="0"/>
                                            </p:txEl>
                                          </p:spTgt>
                                        </p:tgtEl>
                                        <p:attrNameLst>
                                          <p:attrName>style.visibility</p:attrName>
                                        </p:attrNameLst>
                                      </p:cBhvr>
                                      <p:to>
                                        <p:strVal val="visible"/>
                                      </p:to>
                                    </p:set>
                                    <p:animEffect transition="in" filter="fade">
                                      <p:cBhvr>
                                        <p:cTn id="39" dur="500"/>
                                        <p:tgtEl>
                                          <p:spTgt spid="57">
                                            <p:txEl>
                                              <p:pRg st="0" end="0"/>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8">
                                            <p:txEl>
                                              <p:pRg st="0" end="0"/>
                                            </p:txEl>
                                          </p:spTgt>
                                        </p:tgtEl>
                                        <p:attrNameLst>
                                          <p:attrName>style.visibility</p:attrName>
                                        </p:attrNameLst>
                                      </p:cBhvr>
                                      <p:to>
                                        <p:strVal val="visible"/>
                                      </p:to>
                                    </p:set>
                                    <p:animEffect transition="in" filter="fade">
                                      <p:cBhvr>
                                        <p:cTn id="43" dur="500"/>
                                        <p:tgtEl>
                                          <p:spTgt spid="58">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9">
                                            <p:txEl>
                                              <p:pRg st="0" end="0"/>
                                            </p:txEl>
                                          </p:spTgt>
                                        </p:tgtEl>
                                        <p:attrNameLst>
                                          <p:attrName>style.visibility</p:attrName>
                                        </p:attrNameLst>
                                      </p:cBhvr>
                                      <p:to>
                                        <p:strVal val="visible"/>
                                      </p:to>
                                    </p:set>
                                    <p:animEffect transition="in" filter="fade">
                                      <p:cBhvr>
                                        <p:cTn id="47"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bldP spid="53" grpId="0" build="p"/>
      <p:bldP spid="56" grpId="0" build="p"/>
      <p:bldP spid="57" grpId="0" build="p"/>
      <p:bldP spid="58" grpId="0" build="p"/>
      <p:bldP spid="5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a:spLocks noChangeAspect="1"/>
          </p:cNvSpPr>
          <p:nvPr/>
        </p:nvSpPr>
        <p:spPr>
          <a:xfrm>
            <a:off x="3859624" y="1399670"/>
            <a:ext cx="1801091" cy="1801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FontAwesome" pitchFamily="2" charset="0"/>
            </a:endParaRPr>
          </a:p>
        </p:txBody>
      </p:sp>
      <p:sp>
        <p:nvSpPr>
          <p:cNvPr id="3" name="Oval 2"/>
          <p:cNvSpPr>
            <a:spLocks noChangeAspect="1"/>
          </p:cNvSpPr>
          <p:nvPr/>
        </p:nvSpPr>
        <p:spPr>
          <a:xfrm>
            <a:off x="1470935" y="1559366"/>
            <a:ext cx="1481799" cy="14822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FontAwesome" pitchFamily="2" charset="0"/>
            </a:endParaRPr>
          </a:p>
        </p:txBody>
      </p:sp>
      <p:sp>
        <p:nvSpPr>
          <p:cNvPr id="4" name="Oval 3"/>
          <p:cNvSpPr>
            <a:spLocks noChangeAspect="1"/>
          </p:cNvSpPr>
          <p:nvPr/>
        </p:nvSpPr>
        <p:spPr>
          <a:xfrm>
            <a:off x="6660021" y="1870815"/>
            <a:ext cx="1384521" cy="13849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FontAwesome" pitchFamily="2" charset="0"/>
            </a:endParaRPr>
          </a:p>
        </p:txBody>
      </p:sp>
      <p:sp>
        <p:nvSpPr>
          <p:cNvPr id="5" name="Oval 4"/>
          <p:cNvSpPr>
            <a:spLocks noChangeAspect="1"/>
          </p:cNvSpPr>
          <p:nvPr/>
        </p:nvSpPr>
        <p:spPr>
          <a:xfrm>
            <a:off x="2745695" y="2988079"/>
            <a:ext cx="1210079" cy="12104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FontAwesome" pitchFamily="2" charset="0"/>
            </a:endParaRPr>
          </a:p>
        </p:txBody>
      </p:sp>
      <p:sp>
        <p:nvSpPr>
          <p:cNvPr id="6" name="Oval 5"/>
          <p:cNvSpPr>
            <a:spLocks noChangeAspect="1"/>
          </p:cNvSpPr>
          <p:nvPr/>
        </p:nvSpPr>
        <p:spPr>
          <a:xfrm>
            <a:off x="7476960" y="1364269"/>
            <a:ext cx="945883" cy="9461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1200" dirty="0">
              <a:solidFill>
                <a:schemeClr val="bg1"/>
              </a:solidFill>
              <a:latin typeface="Lato Black" panose="020F0A02020204030203" pitchFamily="34" charset="0"/>
            </a:endParaRPr>
          </a:p>
        </p:txBody>
      </p:sp>
      <p:sp>
        <p:nvSpPr>
          <p:cNvPr id="7" name="Oval 6"/>
          <p:cNvSpPr>
            <a:spLocks noChangeAspect="1"/>
          </p:cNvSpPr>
          <p:nvPr/>
        </p:nvSpPr>
        <p:spPr>
          <a:xfrm>
            <a:off x="1099480" y="2727807"/>
            <a:ext cx="1087133" cy="108746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rgbClr val="5C4470"/>
              </a:solidFill>
              <a:latin typeface="FontAwesome" pitchFamily="2" charset="0"/>
            </a:endParaRPr>
          </a:p>
        </p:txBody>
      </p:sp>
      <p:sp>
        <p:nvSpPr>
          <p:cNvPr id="8" name="Oval 7"/>
          <p:cNvSpPr>
            <a:spLocks noChangeAspect="1"/>
          </p:cNvSpPr>
          <p:nvPr/>
        </p:nvSpPr>
        <p:spPr>
          <a:xfrm>
            <a:off x="674601" y="2078266"/>
            <a:ext cx="444317" cy="4444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lvl="0" algn="ctr"/>
            <a:endParaRPr lang="en-US" dirty="0"/>
          </a:p>
        </p:txBody>
      </p:sp>
      <p:sp>
        <p:nvSpPr>
          <p:cNvPr id="9" name="Oval 8"/>
          <p:cNvSpPr>
            <a:spLocks noChangeAspect="1"/>
          </p:cNvSpPr>
          <p:nvPr/>
        </p:nvSpPr>
        <p:spPr>
          <a:xfrm>
            <a:off x="7727743" y="2695588"/>
            <a:ext cx="444317" cy="4444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AU" dirty="0">
              <a:solidFill>
                <a:srgbClr val="FFFFFF"/>
              </a:solidFill>
              <a:latin typeface="FontAwesome" pitchFamily="2" charset="0"/>
            </a:endParaRPr>
          </a:p>
        </p:txBody>
      </p:sp>
      <p:sp>
        <p:nvSpPr>
          <p:cNvPr id="10" name="Oval 9"/>
          <p:cNvSpPr>
            <a:spLocks noChangeAspect="1"/>
          </p:cNvSpPr>
          <p:nvPr/>
        </p:nvSpPr>
        <p:spPr>
          <a:xfrm>
            <a:off x="5364277" y="1664836"/>
            <a:ext cx="548168" cy="54833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rgbClr val="FFFFFF"/>
              </a:solidFill>
              <a:latin typeface="FontAwesome" pitchFamily="2" charset="0"/>
            </a:endParaRPr>
          </a:p>
        </p:txBody>
      </p:sp>
      <p:sp>
        <p:nvSpPr>
          <p:cNvPr id="20" name="Oval 19"/>
          <p:cNvSpPr>
            <a:spLocks noChangeAspect="1"/>
          </p:cNvSpPr>
          <p:nvPr/>
        </p:nvSpPr>
        <p:spPr>
          <a:xfrm>
            <a:off x="5962400" y="2770023"/>
            <a:ext cx="570104" cy="5702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lvl="0" algn="ctr"/>
            <a:endParaRPr lang="en-US" dirty="0"/>
          </a:p>
        </p:txBody>
      </p:sp>
      <p:sp>
        <p:nvSpPr>
          <p:cNvPr id="21" name="Oval 20"/>
          <p:cNvSpPr>
            <a:spLocks noChangeAspect="1"/>
          </p:cNvSpPr>
          <p:nvPr/>
        </p:nvSpPr>
        <p:spPr>
          <a:xfrm>
            <a:off x="5563279" y="3275799"/>
            <a:ext cx="342438" cy="34254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200" dirty="0">
              <a:solidFill>
                <a:schemeClr val="bg1"/>
              </a:solidFill>
              <a:latin typeface="FontAwesome" pitchFamily="2" charset="0"/>
            </a:endParaRPr>
          </a:p>
        </p:txBody>
      </p:sp>
      <p:sp>
        <p:nvSpPr>
          <p:cNvPr id="24" name="Oval 23"/>
          <p:cNvSpPr>
            <a:spLocks noChangeAspect="1"/>
          </p:cNvSpPr>
          <p:nvPr/>
        </p:nvSpPr>
        <p:spPr>
          <a:xfrm>
            <a:off x="2745694" y="3866411"/>
            <a:ext cx="444317" cy="4444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lvl="0" algn="ctr"/>
            <a:endParaRPr lang="en-US" dirty="0"/>
          </a:p>
        </p:txBody>
      </p:sp>
      <p:sp>
        <p:nvSpPr>
          <p:cNvPr id="25" name="Text Placeholder 22"/>
          <p:cNvSpPr>
            <a:spLocks noGrp="1"/>
          </p:cNvSpPr>
          <p:nvPr>
            <p:ph type="body" sz="quarter" idx="4294967295"/>
          </p:nvPr>
        </p:nvSpPr>
        <p:spPr>
          <a:xfrm>
            <a:off x="0" y="3040063"/>
            <a:ext cx="714375" cy="354012"/>
          </a:xfrm>
        </p:spPr>
        <p:txBody>
          <a:bodyPr>
            <a:no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Text Placeholder 22"/>
          <p:cNvSpPr>
            <a:spLocks noGrp="1"/>
          </p:cNvSpPr>
          <p:nvPr>
            <p:ph type="body" sz="quarter" idx="4294967295"/>
          </p:nvPr>
        </p:nvSpPr>
        <p:spPr>
          <a:xfrm>
            <a:off x="0" y="3478213"/>
            <a:ext cx="1184275" cy="354012"/>
          </a:xfrm>
        </p:spPr>
        <p:txBody>
          <a:bodyPr>
            <a:no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 Placeholder 8"/>
          <p:cNvSpPr>
            <a:spLocks noGrp="1"/>
          </p:cNvSpPr>
          <p:nvPr>
            <p:ph type="body" sz="quarter" idx="4294967295"/>
          </p:nvPr>
        </p:nvSpPr>
        <p:spPr>
          <a:xfrm>
            <a:off x="7847013" y="1747838"/>
            <a:ext cx="1296987" cy="354012"/>
          </a:xfrm>
        </p:spPr>
        <p:txBody>
          <a:bodyPr>
            <a:norm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Text Placeholder 9"/>
          <p:cNvSpPr>
            <a:spLocks noGrp="1"/>
          </p:cNvSpPr>
          <p:nvPr>
            <p:ph type="body" sz="quarter" idx="4294967295"/>
          </p:nvPr>
        </p:nvSpPr>
        <p:spPr>
          <a:xfrm>
            <a:off x="7847013" y="2112963"/>
            <a:ext cx="1296987" cy="703262"/>
          </a:xfrm>
        </p:spPr>
        <p:txBody>
          <a:bodyPr>
            <a:normAutofit fontScale="47500" lnSpcReduction="20000"/>
          </a:bodyPr>
          <a:lstStyle/>
          <a:p>
            <a:r>
              <a:rPr lang="zh-CN" altLang="en-US"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bg1"/>
              </a:solidFill>
            </a:endParaRPr>
          </a:p>
        </p:txBody>
      </p:sp>
      <p:sp>
        <p:nvSpPr>
          <p:cNvPr id="29" name="Text Placeholder 9"/>
          <p:cNvSpPr>
            <a:spLocks noGrp="1"/>
          </p:cNvSpPr>
          <p:nvPr>
            <p:ph type="body" sz="quarter" idx="4294967295"/>
          </p:nvPr>
        </p:nvSpPr>
        <p:spPr>
          <a:xfrm>
            <a:off x="0" y="1938338"/>
            <a:ext cx="1296988" cy="704850"/>
          </a:xfrm>
        </p:spPr>
        <p:txBody>
          <a:bodyPr>
            <a:normAutofit fontScale="47500" lnSpcReduction="20000"/>
          </a:bodyPr>
          <a:lstStyle/>
          <a:p>
            <a:r>
              <a:rPr lang="zh-CN" altLang="en-US" dirty="0">
                <a:solidFill>
                  <a:schemeClr val="bg1"/>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bg1"/>
              </a:solidFill>
            </a:endParaRPr>
          </a:p>
        </p:txBody>
      </p:sp>
      <p:sp>
        <p:nvSpPr>
          <p:cNvPr id="31" name="Text Placeholder 22"/>
          <p:cNvSpPr>
            <a:spLocks noGrp="1"/>
          </p:cNvSpPr>
          <p:nvPr>
            <p:ph type="body" sz="quarter" idx="4294967295"/>
          </p:nvPr>
        </p:nvSpPr>
        <p:spPr>
          <a:xfrm>
            <a:off x="8431213" y="2355850"/>
            <a:ext cx="712787" cy="354013"/>
          </a:xfrm>
        </p:spPr>
        <p:txBody>
          <a:bodyPr>
            <a:no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 Placeholder 22"/>
          <p:cNvSpPr>
            <a:spLocks noGrp="1"/>
          </p:cNvSpPr>
          <p:nvPr>
            <p:ph type="body" sz="quarter" idx="4294967295"/>
          </p:nvPr>
        </p:nvSpPr>
        <p:spPr>
          <a:xfrm>
            <a:off x="8431213" y="1600200"/>
            <a:ext cx="712787" cy="354013"/>
          </a:xfrm>
        </p:spPr>
        <p:txBody>
          <a:bodyPr>
            <a:no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Text Placeholder 5"/>
          <p:cNvSpPr>
            <a:spLocks noGrp="1"/>
          </p:cNvSpPr>
          <p:nvPr>
            <p:ph type="body" sz="quarter" idx="4294967295"/>
          </p:nvPr>
        </p:nvSpPr>
        <p:spPr>
          <a:xfrm>
            <a:off x="5202238" y="3863975"/>
            <a:ext cx="3941762" cy="369888"/>
          </a:xfrm>
        </p:spPr>
        <p:txBody>
          <a:bodyPr>
            <a:normAutofit fontScale="40000" lnSpcReduction="20000"/>
          </a:bodyPr>
          <a:lstStyle/>
          <a:p>
            <a:r>
              <a:rPr lang="zh-CN" altLang="en-US" b="0" i="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endParaRPr lang="en-AU" altLang="zh-CN" b="0" i="0" dirty="0">
              <a:solidFill>
                <a:schemeClr val="tx1">
                  <a:lumMod val="50000"/>
                  <a:lumOff val="50000"/>
                </a:schemeClr>
              </a:solidFill>
            </a:endParaRPr>
          </a:p>
          <a:p>
            <a:endParaRPr lang="en-AU" altLang="zh-CN" b="0" i="0" dirty="0">
              <a:solidFill>
                <a:schemeClr val="tx1">
                  <a:lumMod val="50000"/>
                  <a:lumOff val="50000"/>
                </a:schemeClr>
              </a:solidFill>
            </a:endParaRPr>
          </a:p>
        </p:txBody>
      </p:sp>
      <p:sp>
        <p:nvSpPr>
          <p:cNvPr id="35" name="Text Placeholder 6"/>
          <p:cNvSpPr>
            <a:spLocks noGrp="1"/>
          </p:cNvSpPr>
          <p:nvPr>
            <p:ph type="body" sz="quarter" idx="4294967295"/>
          </p:nvPr>
        </p:nvSpPr>
        <p:spPr>
          <a:xfrm>
            <a:off x="7512050" y="4310063"/>
            <a:ext cx="1631950" cy="236537"/>
          </a:xfrm>
        </p:spPr>
        <p:txBody>
          <a:bodyPr>
            <a:normAutofit fontScale="62500" lnSpcReduction="20000"/>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ext Placeholder 7"/>
          <p:cNvSpPr>
            <a:spLocks noGrp="1"/>
          </p:cNvSpPr>
          <p:nvPr>
            <p:ph type="body" sz="quarter" idx="4294967295"/>
          </p:nvPr>
        </p:nvSpPr>
        <p:spPr>
          <a:xfrm>
            <a:off x="7512050" y="4518025"/>
            <a:ext cx="1631950" cy="280988"/>
          </a:xfrm>
        </p:spPr>
        <p:txBody>
          <a:bodyPr>
            <a:normAutofit fontScale="77500" lnSpcReduction="20000"/>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trips(upRight)">
                                      <p:cBhvr>
                                        <p:cTn id="11" dur="500"/>
                                        <p:tgtEl>
                                          <p:spTgt spid="7"/>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upRight)">
                                      <p:cBhvr>
                                        <p:cTn id="15" dur="500"/>
                                        <p:tgtEl>
                                          <p:spTgt spid="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5">
                                            <p:txEl>
                                              <p:pRg st="0" end="0"/>
                                            </p:txEl>
                                          </p:spTgt>
                                        </p:tgtEl>
                                        <p:attrNameLst>
                                          <p:attrName>style.visibility</p:attrName>
                                        </p:attrNameLst>
                                      </p:cBhvr>
                                      <p:to>
                                        <p:strVal val="visible"/>
                                      </p:to>
                                    </p:set>
                                    <p:animEffect transition="in" filter="wipe(down)">
                                      <p:cBhvr>
                                        <p:cTn id="19" dur="500"/>
                                        <p:tgtEl>
                                          <p:spTgt spid="25">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xEl>
                                              <p:pRg st="0" end="0"/>
                                            </p:txEl>
                                          </p:spTgt>
                                        </p:tgtEl>
                                        <p:attrNameLst>
                                          <p:attrName>style.visibility</p:attrName>
                                        </p:attrNameLst>
                                      </p:cBhvr>
                                      <p:to>
                                        <p:strVal val="visible"/>
                                      </p:to>
                                    </p:set>
                                    <p:animEffect transition="in" filter="fade">
                                      <p:cBhvr>
                                        <p:cTn id="23" dur="500"/>
                                        <p:tgtEl>
                                          <p:spTgt spid="29">
                                            <p:txEl>
                                              <p:pRg st="0" end="0"/>
                                            </p:txEl>
                                          </p:spTgt>
                                        </p:tgtEl>
                                      </p:cBhvr>
                                    </p:animEffect>
                                  </p:childTnLst>
                                </p:cTn>
                              </p:par>
                            </p:childTnLst>
                          </p:cTn>
                        </p:par>
                        <p:par>
                          <p:cTn id="24" fill="hold">
                            <p:stCondLst>
                              <p:cond delay="2500"/>
                            </p:stCondLst>
                            <p:childTnLst>
                              <p:par>
                                <p:cTn id="25" presetID="18" presetClass="entr" presetSubtype="3"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upRight)">
                                      <p:cBhvr>
                                        <p:cTn id="27" dur="500"/>
                                        <p:tgtEl>
                                          <p:spTgt spid="24"/>
                                        </p:tgtEl>
                                      </p:cBhvr>
                                    </p:animEffect>
                                  </p:childTnLst>
                                </p:cTn>
                              </p:par>
                            </p:childTnLst>
                          </p:cTn>
                        </p:par>
                        <p:par>
                          <p:cTn id="28" fill="hold">
                            <p:stCondLst>
                              <p:cond delay="3000"/>
                            </p:stCondLst>
                            <p:childTnLst>
                              <p:par>
                                <p:cTn id="29" presetID="18" presetClass="entr" presetSubtype="3"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trips(upRight)">
                                      <p:cBhvr>
                                        <p:cTn id="31" dur="500"/>
                                        <p:tgtEl>
                                          <p:spTgt spid="5"/>
                                        </p:tgtEl>
                                      </p:cBhvr>
                                    </p:animEffect>
                                  </p:childTnLst>
                                </p:cTn>
                              </p:par>
                            </p:childTnLst>
                          </p:cTn>
                        </p:par>
                        <p:par>
                          <p:cTn id="32" fill="hold">
                            <p:stCondLst>
                              <p:cond delay="3500"/>
                            </p:stCondLst>
                            <p:childTnLst>
                              <p:par>
                                <p:cTn id="33" presetID="18" presetClass="entr" presetSubtype="3"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strips(upRight)">
                                      <p:cBhvr>
                                        <p:cTn id="35" dur="500"/>
                                        <p:tgtEl>
                                          <p:spTgt spid="2"/>
                                        </p:tgtEl>
                                      </p:cBhvr>
                                    </p:animEffect>
                                  </p:childTnLst>
                                </p:cTn>
                              </p:par>
                            </p:childTnLst>
                          </p:cTn>
                        </p:par>
                        <p:par>
                          <p:cTn id="36" fill="hold">
                            <p:stCondLst>
                              <p:cond delay="4000"/>
                            </p:stCondLst>
                            <p:childTnLst>
                              <p:par>
                                <p:cTn id="37" presetID="18" presetClass="entr" presetSubtype="3"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strips(upRight)">
                                      <p:cBhvr>
                                        <p:cTn id="39" dur="500"/>
                                        <p:tgtEl>
                                          <p:spTgt spid="10"/>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wipe(down)">
                                      <p:cBhvr>
                                        <p:cTn id="43" dur="500"/>
                                        <p:tgtEl>
                                          <p:spTgt spid="26">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7">
                                            <p:txEl>
                                              <p:pRg st="0" end="0"/>
                                            </p:txEl>
                                          </p:spTgt>
                                        </p:tgtEl>
                                        <p:attrNameLst>
                                          <p:attrName>style.visibility</p:attrName>
                                        </p:attrNameLst>
                                      </p:cBhvr>
                                      <p:to>
                                        <p:strVal val="visible"/>
                                      </p:to>
                                    </p:set>
                                    <p:animEffect transition="in" filter="fade">
                                      <p:cBhvr>
                                        <p:cTn id="47" dur="500"/>
                                        <p:tgtEl>
                                          <p:spTgt spid="27">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8">
                                            <p:txEl>
                                              <p:pRg st="0" end="0"/>
                                            </p:txEl>
                                          </p:spTgt>
                                        </p:tgtEl>
                                        <p:attrNameLst>
                                          <p:attrName>style.visibility</p:attrName>
                                        </p:attrNameLst>
                                      </p:cBhvr>
                                      <p:to>
                                        <p:strVal val="visible"/>
                                      </p:to>
                                    </p:set>
                                    <p:animEffect transition="in" filter="fade">
                                      <p:cBhvr>
                                        <p:cTn id="51" dur="500"/>
                                        <p:tgtEl>
                                          <p:spTgt spid="28">
                                            <p:txEl>
                                              <p:pRg st="0" end="0"/>
                                            </p:txEl>
                                          </p:spTgt>
                                        </p:tgtEl>
                                      </p:cBhvr>
                                    </p:animEffect>
                                  </p:childTnLst>
                                </p:cTn>
                              </p:par>
                            </p:childTnLst>
                          </p:cTn>
                        </p:par>
                        <p:par>
                          <p:cTn id="52" fill="hold">
                            <p:stCondLst>
                              <p:cond delay="6000"/>
                            </p:stCondLst>
                            <p:childTnLst>
                              <p:par>
                                <p:cTn id="53" presetID="18" presetClass="entr" presetSubtype="12"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strips(downLeft)">
                                      <p:cBhvr>
                                        <p:cTn id="55" dur="500"/>
                                        <p:tgtEl>
                                          <p:spTgt spid="21"/>
                                        </p:tgtEl>
                                      </p:cBhvr>
                                    </p:animEffect>
                                  </p:childTnLst>
                                </p:cTn>
                              </p:par>
                            </p:childTnLst>
                          </p:cTn>
                        </p:par>
                        <p:par>
                          <p:cTn id="56" fill="hold">
                            <p:stCondLst>
                              <p:cond delay="6500"/>
                            </p:stCondLst>
                            <p:childTnLst>
                              <p:par>
                                <p:cTn id="57" presetID="18" presetClass="entr" presetSubtype="1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strips(downLeft)">
                                      <p:cBhvr>
                                        <p:cTn id="59" dur="500"/>
                                        <p:tgtEl>
                                          <p:spTgt spid="20"/>
                                        </p:tgtEl>
                                      </p:cBhvr>
                                    </p:animEffect>
                                  </p:childTnLst>
                                </p:cTn>
                              </p:par>
                            </p:childTnLst>
                          </p:cTn>
                        </p:par>
                        <p:par>
                          <p:cTn id="60" fill="hold">
                            <p:stCondLst>
                              <p:cond delay="7000"/>
                            </p:stCondLst>
                            <p:childTnLst>
                              <p:par>
                                <p:cTn id="61" presetID="18" presetClass="entr" presetSubtype="12"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strips(downLeft)">
                                      <p:cBhvr>
                                        <p:cTn id="63" dur="500"/>
                                        <p:tgtEl>
                                          <p:spTgt spid="4"/>
                                        </p:tgtEl>
                                      </p:cBhvr>
                                    </p:animEffect>
                                  </p:childTnLst>
                                </p:cTn>
                              </p:par>
                            </p:childTnLst>
                          </p:cTn>
                        </p:par>
                        <p:par>
                          <p:cTn id="64" fill="hold">
                            <p:stCondLst>
                              <p:cond delay="7500"/>
                            </p:stCondLst>
                            <p:childTnLst>
                              <p:par>
                                <p:cTn id="65" presetID="18" presetClass="entr" presetSubtype="12"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strips(downLeft)">
                                      <p:cBhvr>
                                        <p:cTn id="67" dur="500"/>
                                        <p:tgtEl>
                                          <p:spTgt spid="9"/>
                                        </p:tgtEl>
                                      </p:cBhvr>
                                    </p:animEffect>
                                  </p:childTnLst>
                                </p:cTn>
                              </p:par>
                            </p:childTnLst>
                          </p:cTn>
                        </p:par>
                        <p:par>
                          <p:cTn id="68" fill="hold">
                            <p:stCondLst>
                              <p:cond delay="8000"/>
                            </p:stCondLst>
                            <p:childTnLst>
                              <p:par>
                                <p:cTn id="69" presetID="18" presetClass="entr" presetSubtype="12"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strips(downLeft)">
                                      <p:cBhvr>
                                        <p:cTn id="71" dur="500"/>
                                        <p:tgtEl>
                                          <p:spTgt spid="6"/>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1">
                                            <p:txEl>
                                              <p:pRg st="0" end="0"/>
                                            </p:txEl>
                                          </p:spTgt>
                                        </p:tgtEl>
                                        <p:attrNameLst>
                                          <p:attrName>style.visibility</p:attrName>
                                        </p:attrNameLst>
                                      </p:cBhvr>
                                      <p:to>
                                        <p:strVal val="visible"/>
                                      </p:to>
                                    </p:set>
                                    <p:animEffect transition="in" filter="wipe(down)">
                                      <p:cBhvr>
                                        <p:cTn id="75" dur="500"/>
                                        <p:tgtEl>
                                          <p:spTgt spid="31">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33">
                                            <p:txEl>
                                              <p:pRg st="0" end="0"/>
                                            </p:txEl>
                                          </p:spTgt>
                                        </p:tgtEl>
                                        <p:attrNameLst>
                                          <p:attrName>style.visibility</p:attrName>
                                        </p:attrNameLst>
                                      </p:cBhvr>
                                      <p:to>
                                        <p:strVal val="visible"/>
                                      </p:to>
                                    </p:set>
                                    <p:animEffect transition="in" filter="wipe(down)">
                                      <p:cBhvr>
                                        <p:cTn id="79" dur="500"/>
                                        <p:tgtEl>
                                          <p:spTgt spid="33">
                                            <p:txEl>
                                              <p:pRg st="0" end="0"/>
                                            </p:txEl>
                                          </p:spTgt>
                                        </p:tgtEl>
                                      </p:cBhvr>
                                    </p:animEffect>
                                  </p:childTnLst>
                                </p:cTn>
                              </p:par>
                            </p:childTnLst>
                          </p:cTn>
                        </p:par>
                        <p:par>
                          <p:cTn id="80" fill="hold">
                            <p:stCondLst>
                              <p:cond delay="9500"/>
                            </p:stCondLst>
                            <p:childTnLst>
                              <p:par>
                                <p:cTn id="81" presetID="53" presetClass="entr" presetSubtype="16" fill="hold" grpId="0" nodeType="afterEffect">
                                  <p:stCondLst>
                                    <p:cond delay="0"/>
                                  </p:stCondLst>
                                  <p:childTnLst>
                                    <p:set>
                                      <p:cBhvr>
                                        <p:cTn id="82" dur="1" fill="hold">
                                          <p:stCondLst>
                                            <p:cond delay="0"/>
                                          </p:stCondLst>
                                        </p:cTn>
                                        <p:tgtEl>
                                          <p:spTgt spid="34">
                                            <p:txEl>
                                              <p:pRg st="0" end="0"/>
                                            </p:txEl>
                                          </p:spTgt>
                                        </p:tgtEl>
                                        <p:attrNameLst>
                                          <p:attrName>style.visibility</p:attrName>
                                        </p:attrNameLst>
                                      </p:cBhvr>
                                      <p:to>
                                        <p:strVal val="visible"/>
                                      </p:to>
                                    </p:set>
                                    <p:anim calcmode="lin" valueType="num">
                                      <p:cBhvr>
                                        <p:cTn id="83"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34">
                                            <p:txEl>
                                              <p:pRg st="0" end="0"/>
                                            </p:txEl>
                                          </p:spTgt>
                                        </p:tgtEl>
                                      </p:cBhvr>
                                    </p:animEffect>
                                  </p:childTnLst>
                                </p:cTn>
                              </p:par>
                            </p:childTnLst>
                          </p:cTn>
                        </p:par>
                        <p:par>
                          <p:cTn id="86" fill="hold">
                            <p:stCondLst>
                              <p:cond delay="10000"/>
                            </p:stCondLst>
                            <p:childTnLst>
                              <p:par>
                                <p:cTn id="87" presetID="10" presetClass="entr" presetSubtype="0" fill="hold" grpId="0" nodeType="afterEffect">
                                  <p:stCondLst>
                                    <p:cond delay="0"/>
                                  </p:stCondLst>
                                  <p:childTnLst>
                                    <p:set>
                                      <p:cBhvr>
                                        <p:cTn id="88" dur="1" fill="hold">
                                          <p:stCondLst>
                                            <p:cond delay="0"/>
                                          </p:stCondLst>
                                        </p:cTn>
                                        <p:tgtEl>
                                          <p:spTgt spid="35">
                                            <p:txEl>
                                              <p:pRg st="0" end="0"/>
                                            </p:txEl>
                                          </p:spTgt>
                                        </p:tgtEl>
                                        <p:attrNameLst>
                                          <p:attrName>style.visibility</p:attrName>
                                        </p:attrNameLst>
                                      </p:cBhvr>
                                      <p:to>
                                        <p:strVal val="visible"/>
                                      </p:to>
                                    </p:set>
                                    <p:animEffect transition="in" filter="fade">
                                      <p:cBhvr>
                                        <p:cTn id="89" dur="500"/>
                                        <p:tgtEl>
                                          <p:spTgt spid="35">
                                            <p:txEl>
                                              <p:pRg st="0" end="0"/>
                                            </p:txEl>
                                          </p:spTgt>
                                        </p:tgtEl>
                                      </p:cBhvr>
                                    </p:animEffect>
                                  </p:childTnLst>
                                </p:cTn>
                              </p:par>
                            </p:childTnLst>
                          </p:cTn>
                        </p:par>
                        <p:par>
                          <p:cTn id="90" fill="hold">
                            <p:stCondLst>
                              <p:cond delay="10500"/>
                            </p:stCondLst>
                            <p:childTnLst>
                              <p:par>
                                <p:cTn id="91" presetID="22" presetClass="entr" presetSubtype="8" fill="hold" grpId="0" nodeType="afterEffect">
                                  <p:stCondLst>
                                    <p:cond delay="0"/>
                                  </p:stCondLst>
                                  <p:childTnLst>
                                    <p:set>
                                      <p:cBhvr>
                                        <p:cTn id="92" dur="1" fill="hold">
                                          <p:stCondLst>
                                            <p:cond delay="0"/>
                                          </p:stCondLst>
                                        </p:cTn>
                                        <p:tgtEl>
                                          <p:spTgt spid="36">
                                            <p:txEl>
                                              <p:pRg st="0" end="0"/>
                                            </p:txEl>
                                          </p:spTgt>
                                        </p:tgtEl>
                                        <p:attrNameLst>
                                          <p:attrName>style.visibility</p:attrName>
                                        </p:attrNameLst>
                                      </p:cBhvr>
                                      <p:to>
                                        <p:strVal val="visible"/>
                                      </p:to>
                                    </p:set>
                                    <p:animEffect transition="in" filter="wipe(left)">
                                      <p:cBhvr>
                                        <p:cTn id="9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20" grpId="0" animBg="1"/>
      <p:bldP spid="21" grpId="0" animBg="1"/>
      <p:bldP spid="24" grpId="0" animBg="1"/>
      <p:bldP spid="25" grpId="0" build="p"/>
      <p:bldP spid="26" grpId="0" build="p"/>
      <p:bldP spid="27" grpId="0" build="p"/>
      <p:bldP spid="28" grpId="0" build="p"/>
      <p:bldP spid="29" grpId="0" build="p"/>
      <p:bldP spid="31" grpId="0" build="p"/>
      <p:bldP spid="33" grpId="0" build="p"/>
      <p:bldP spid="34" grpId="0" build="p"/>
      <p:bldP spid="35" grpId="0" build="p"/>
      <p:bldP spid="3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83127" y="1776789"/>
            <a:ext cx="2232152" cy="1555116"/>
            <a:chOff x="1115616" y="1391864"/>
            <a:chExt cx="2232152" cy="1554636"/>
          </a:xfrm>
        </p:grpSpPr>
        <p:sp>
          <p:nvSpPr>
            <p:cNvPr id="8" name="矩形 7"/>
            <p:cNvSpPr/>
            <p:nvPr/>
          </p:nvSpPr>
          <p:spPr>
            <a:xfrm>
              <a:off x="1259584" y="1578348"/>
              <a:ext cx="2088184" cy="1368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115616" y="1391864"/>
              <a:ext cx="2088184" cy="1368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3455923" y="1776789"/>
            <a:ext cx="2232152" cy="1555116"/>
            <a:chOff x="4066595" y="1491659"/>
            <a:chExt cx="2232152" cy="1554636"/>
          </a:xfrm>
        </p:grpSpPr>
        <p:sp>
          <p:nvSpPr>
            <p:cNvPr id="11" name="矩形 10"/>
            <p:cNvSpPr/>
            <p:nvPr/>
          </p:nvSpPr>
          <p:spPr>
            <a:xfrm>
              <a:off x="4210563" y="1678143"/>
              <a:ext cx="2088184" cy="1368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066595" y="1491659"/>
              <a:ext cx="2088184"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228720" y="1776789"/>
            <a:ext cx="2232152" cy="1555116"/>
            <a:chOff x="6516216" y="1391864"/>
            <a:chExt cx="2232152" cy="1554636"/>
          </a:xfrm>
        </p:grpSpPr>
        <p:sp>
          <p:nvSpPr>
            <p:cNvPr id="14" name="矩形 13"/>
            <p:cNvSpPr/>
            <p:nvPr/>
          </p:nvSpPr>
          <p:spPr>
            <a:xfrm>
              <a:off x="6660184" y="1578348"/>
              <a:ext cx="2088184" cy="1368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516216" y="1391864"/>
              <a:ext cx="2088184" cy="13681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7"/>
          <p:cNvSpPr txBox="1">
            <a:spLocks noChangeArrowheads="1"/>
          </p:cNvSpPr>
          <p:nvPr/>
        </p:nvSpPr>
        <p:spPr bwMode="auto">
          <a:xfrm>
            <a:off x="682616" y="3534159"/>
            <a:ext cx="2233177" cy="91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nSpc>
                <a:spcPct val="120000"/>
              </a:lnSpc>
            </a:pPr>
            <a:r>
              <a:rPr lang="zh-CN" altLang="en-US" sz="900" dirty="0">
                <a:solidFill>
                  <a:schemeClr val="tx1">
                    <a:lumMod val="50000"/>
                    <a:lumOff val="50000"/>
                  </a:schemeClr>
                </a:solidFill>
                <a:latin typeface="微软雅黑" panose="020B0503020204020204" pitchFamily="34" charset="-122"/>
              </a:rPr>
              <a:t>添加说明文字添加说明文字添加说明文字添加说明文字添加说明文字添加说明文字。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3455412" y="3534159"/>
            <a:ext cx="2233177" cy="91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nSpc>
                <a:spcPct val="120000"/>
              </a:lnSpc>
            </a:pPr>
            <a:r>
              <a:rPr lang="zh-CN" altLang="en-US" sz="900" dirty="0">
                <a:solidFill>
                  <a:schemeClr val="tx1">
                    <a:lumMod val="50000"/>
                    <a:lumOff val="50000"/>
                  </a:schemeClr>
                </a:solidFill>
                <a:latin typeface="微软雅黑" panose="020B0503020204020204" pitchFamily="34" charset="-122"/>
              </a:rPr>
              <a:t>添加说明文字添加说明文字添加说明文字添加说明文字添加说明文字添加说明文字。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6228209" y="3534159"/>
            <a:ext cx="2233177" cy="91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nSpc>
                <a:spcPct val="120000"/>
              </a:lnSpc>
            </a:pPr>
            <a:r>
              <a:rPr lang="zh-CN" altLang="en-US" sz="900" dirty="0">
                <a:solidFill>
                  <a:schemeClr val="tx1">
                    <a:lumMod val="50000"/>
                    <a:lumOff val="50000"/>
                  </a:schemeClr>
                </a:solidFill>
                <a:latin typeface="微软雅黑" panose="020B0503020204020204" pitchFamily="34" charset="-122"/>
              </a:rPr>
              <a:t>添加说明文字添加说明文字添加说明文字添加说明文字添加说明文字添加说明文字。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9" name="椭圆 18"/>
          <p:cNvSpPr>
            <a:spLocks noChangeAspect="1"/>
          </p:cNvSpPr>
          <p:nvPr/>
        </p:nvSpPr>
        <p:spPr>
          <a:xfrm>
            <a:off x="467127" y="1560723"/>
            <a:ext cx="432000" cy="43213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latin typeface="微软雅黑" panose="020B0503020204020204" pitchFamily="34" charset="-122"/>
                <a:ea typeface="微软雅黑" panose="020B0503020204020204" pitchFamily="34" charset="-122"/>
              </a:rPr>
              <a:t>01</a:t>
            </a:r>
            <a:endParaRPr lang="zh-CN" altLang="en-US" sz="1600" dirty="0">
              <a:latin typeface="微软雅黑" panose="020B0503020204020204" pitchFamily="34" charset="-122"/>
              <a:ea typeface="微软雅黑" panose="020B0503020204020204" pitchFamily="34" charset="-122"/>
            </a:endParaRPr>
          </a:p>
        </p:txBody>
      </p:sp>
      <p:sp>
        <p:nvSpPr>
          <p:cNvPr id="20" name="椭圆 19"/>
          <p:cNvSpPr>
            <a:spLocks noChangeAspect="1"/>
          </p:cNvSpPr>
          <p:nvPr/>
        </p:nvSpPr>
        <p:spPr>
          <a:xfrm>
            <a:off x="3239923" y="1560723"/>
            <a:ext cx="432000" cy="432133"/>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latin typeface="微软雅黑" panose="020B0503020204020204" pitchFamily="34" charset="-122"/>
                <a:ea typeface="微软雅黑" panose="020B0503020204020204" pitchFamily="34" charset="-122"/>
              </a:rPr>
              <a:t>02</a:t>
            </a:r>
            <a:endParaRPr lang="zh-CN" altLang="en-US" sz="1600" dirty="0">
              <a:latin typeface="微软雅黑" panose="020B0503020204020204" pitchFamily="34" charset="-122"/>
              <a:ea typeface="微软雅黑" panose="020B0503020204020204" pitchFamily="34" charset="-122"/>
            </a:endParaRPr>
          </a:p>
        </p:txBody>
      </p:sp>
      <p:sp>
        <p:nvSpPr>
          <p:cNvPr id="21" name="椭圆 20"/>
          <p:cNvSpPr>
            <a:spLocks noChangeAspect="1"/>
          </p:cNvSpPr>
          <p:nvPr/>
        </p:nvSpPr>
        <p:spPr>
          <a:xfrm>
            <a:off x="6012208" y="1560723"/>
            <a:ext cx="432000" cy="432133"/>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latin typeface="微软雅黑" panose="020B0503020204020204" pitchFamily="34" charset="-122"/>
                <a:ea typeface="微软雅黑" panose="020B0503020204020204" pitchFamily="34" charset="-122"/>
              </a:rPr>
              <a:t>03</a:t>
            </a:r>
            <a:endParaRPr lang="zh-CN" altLang="en-US" sz="1600" dirty="0">
              <a:latin typeface="微软雅黑" panose="020B0503020204020204" pitchFamily="34" charset="-122"/>
              <a:ea typeface="微软雅黑" panose="020B0503020204020204" pitchFamily="34" charset="-122"/>
            </a:endParaRPr>
          </a:p>
        </p:txBody>
      </p:sp>
      <p:sp>
        <p:nvSpPr>
          <p:cNvPr id="22" name="矩形 21"/>
          <p:cNvSpPr/>
          <p:nvPr/>
        </p:nvSpPr>
        <p:spPr>
          <a:xfrm>
            <a:off x="1187624" y="2283998"/>
            <a:ext cx="1458629" cy="276999"/>
          </a:xfrm>
          <a:prstGeom prst="rect">
            <a:avLst/>
          </a:prstGeom>
        </p:spPr>
        <p:txBody>
          <a:bodyPr wrap="square">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矩形 22"/>
          <p:cNvSpPr/>
          <p:nvPr/>
        </p:nvSpPr>
        <p:spPr>
          <a:xfrm>
            <a:off x="3951164" y="2331549"/>
            <a:ext cx="1458629" cy="276999"/>
          </a:xfrm>
          <a:prstGeom prst="rect">
            <a:avLst/>
          </a:prstGeom>
        </p:spPr>
        <p:txBody>
          <a:bodyPr wrap="square">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矩形 23"/>
          <p:cNvSpPr/>
          <p:nvPr/>
        </p:nvSpPr>
        <p:spPr>
          <a:xfrm>
            <a:off x="6714704" y="2331549"/>
            <a:ext cx="1458629" cy="276999"/>
          </a:xfrm>
          <a:prstGeom prst="rect">
            <a:avLst/>
          </a:prstGeom>
        </p:spPr>
        <p:txBody>
          <a:bodyPr wrap="square">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Scale>
                                      <p:cBhvr>
                                        <p:cTn id="1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9"/>
                                        </p:tgtEl>
                                        <p:attrNameLst>
                                          <p:attrName>ppt_x</p:attrName>
                                          <p:attrName>ppt_y</p:attrName>
                                        </p:attrNameLst>
                                      </p:cBhvr>
                                    </p:animMotion>
                                    <p:animEffect transition="in" filter="fade">
                                      <p:cBhvr>
                                        <p:cTn id="15" dur="1000"/>
                                        <p:tgtEl>
                                          <p:spTgt spid="1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3000"/>
                            </p:stCondLst>
                            <p:childTnLst>
                              <p:par>
                                <p:cTn id="33" presetID="5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Scale>
                                      <p:cBhvr>
                                        <p:cTn id="3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0"/>
                                        </p:tgtEl>
                                        <p:attrNameLst>
                                          <p:attrName>ppt_x</p:attrName>
                                          <p:attrName>ppt_y</p:attrName>
                                        </p:attrNameLst>
                                      </p:cBhvr>
                                    </p:animMotion>
                                    <p:animEffect transition="in" filter="fade">
                                      <p:cBhvr>
                                        <p:cTn id="37" dur="1000"/>
                                        <p:tgtEl>
                                          <p:spTgt spid="20"/>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5500"/>
                            </p:stCondLst>
                            <p:childTnLst>
                              <p:par>
                                <p:cTn id="55" presetID="52"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Scale>
                                      <p:cBhvr>
                                        <p:cTn id="5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21"/>
                                        </p:tgtEl>
                                        <p:attrNameLst>
                                          <p:attrName>ppt_x</p:attrName>
                                          <p:attrName>ppt_y</p:attrName>
                                        </p:attrNameLst>
                                      </p:cBhvr>
                                    </p:animMotion>
                                    <p:animEffect transition="in" filter="fade">
                                      <p:cBhvr>
                                        <p:cTn id="59" dur="1000"/>
                                        <p:tgtEl>
                                          <p:spTgt spid="21"/>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7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animBg="1"/>
      <p:bldP spid="20" grpId="0" animBg="1"/>
      <p:bldP spid="21" grpId="0" animBg="1"/>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1834201" y="182165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矩形 4"/>
          <p:cNvSpPr/>
          <p:nvPr/>
        </p:nvSpPr>
        <p:spPr>
          <a:xfrm>
            <a:off x="2206934" y="2203616"/>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1939610" y="2449760"/>
            <a:ext cx="34180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834201" y="2695723"/>
            <a:ext cx="4119155" cy="507831"/>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97294" y="1895793"/>
            <a:ext cx="3959906" cy="33617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Left)">
                                      <p:cBhvr>
                                        <p:cTn id="13" dur="500"/>
                                        <p:tgtEl>
                                          <p:spTgt spid="4"/>
                                        </p:tgtEl>
                                      </p:cBhvr>
                                    </p:animEffect>
                                  </p:childTnLst>
                                </p:cTn>
                              </p:par>
                              <p:par>
                                <p:cTn id="14" presetID="1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905094" y="1468122"/>
            <a:ext cx="464233" cy="1530067"/>
            <a:chOff x="5240216" y="1758467"/>
            <a:chExt cx="618978" cy="2039814"/>
          </a:xfrm>
        </p:grpSpPr>
        <p:sp>
          <p:nvSpPr>
            <p:cNvPr id="7" name="圆角矩形 6"/>
            <p:cNvSpPr/>
            <p:nvPr/>
          </p:nvSpPr>
          <p:spPr>
            <a:xfrm rot="5400000">
              <a:off x="4529798" y="2468885"/>
              <a:ext cx="2039814" cy="6189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8" name="椭圆 7"/>
            <p:cNvSpPr/>
            <p:nvPr/>
          </p:nvSpPr>
          <p:spPr>
            <a:xfrm>
              <a:off x="5315704" y="1842867"/>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1</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 name="组合 8"/>
          <p:cNvGrpSpPr/>
          <p:nvPr/>
        </p:nvGrpSpPr>
        <p:grpSpPr>
          <a:xfrm>
            <a:off x="2453734" y="3103709"/>
            <a:ext cx="464233" cy="1530067"/>
            <a:chOff x="5971736" y="3938956"/>
            <a:chExt cx="618978" cy="2039814"/>
          </a:xfrm>
        </p:grpSpPr>
        <p:sp>
          <p:nvSpPr>
            <p:cNvPr id="10" name="圆角矩形 9"/>
            <p:cNvSpPr/>
            <p:nvPr/>
          </p:nvSpPr>
          <p:spPr>
            <a:xfrm rot="5400000">
              <a:off x="5261318" y="4649374"/>
              <a:ext cx="2039814" cy="6189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1" name="椭圆 10"/>
            <p:cNvSpPr/>
            <p:nvPr/>
          </p:nvSpPr>
          <p:spPr>
            <a:xfrm>
              <a:off x="6047224" y="5444194"/>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3</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11"/>
          <p:cNvGrpSpPr/>
          <p:nvPr/>
        </p:nvGrpSpPr>
        <p:grpSpPr>
          <a:xfrm>
            <a:off x="2453734" y="2533893"/>
            <a:ext cx="1529860" cy="464296"/>
            <a:chOff x="5971736" y="3179303"/>
            <a:chExt cx="2039814" cy="618978"/>
          </a:xfrm>
        </p:grpSpPr>
        <p:sp>
          <p:nvSpPr>
            <p:cNvPr id="13" name="圆角矩形 12"/>
            <p:cNvSpPr/>
            <p:nvPr/>
          </p:nvSpPr>
          <p:spPr>
            <a:xfrm>
              <a:off x="5971736" y="3179303"/>
              <a:ext cx="2039814" cy="6189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4" name="椭圆 13"/>
            <p:cNvSpPr/>
            <p:nvPr/>
          </p:nvSpPr>
          <p:spPr>
            <a:xfrm>
              <a:off x="7468062" y="3254792"/>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2</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 name="组合 14"/>
          <p:cNvGrpSpPr/>
          <p:nvPr/>
        </p:nvGrpSpPr>
        <p:grpSpPr>
          <a:xfrm>
            <a:off x="839467" y="3103709"/>
            <a:ext cx="1529860" cy="464296"/>
            <a:chOff x="3819380" y="3938956"/>
            <a:chExt cx="2039814" cy="618978"/>
          </a:xfrm>
        </p:grpSpPr>
        <p:sp>
          <p:nvSpPr>
            <p:cNvPr id="16" name="圆角矩形 15"/>
            <p:cNvSpPr/>
            <p:nvPr/>
          </p:nvSpPr>
          <p:spPr>
            <a:xfrm>
              <a:off x="3819380" y="3938956"/>
              <a:ext cx="2039814" cy="6189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7" name="椭圆 16"/>
            <p:cNvSpPr/>
            <p:nvPr/>
          </p:nvSpPr>
          <p:spPr>
            <a:xfrm>
              <a:off x="3908936" y="4014445"/>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4</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9" name="矩形 18"/>
          <p:cNvSpPr/>
          <p:nvPr/>
        </p:nvSpPr>
        <p:spPr>
          <a:xfrm rot="5400000">
            <a:off x="2287258" y="3782275"/>
            <a:ext cx="1997455" cy="429283"/>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341716" y="3724473"/>
            <a:ext cx="1997185" cy="429283"/>
          </a:xfrm>
          <a:prstGeom prst="rect">
            <a:avLst/>
          </a:prstGeom>
        </p:spPr>
        <p:txBody>
          <a:bodyPr wrap="square" lIns="68577" tIns="34289" rIns="68577" bIns="34289">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rot="5400000">
            <a:off x="595070" y="1819975"/>
            <a:ext cx="1997455" cy="429283"/>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5049223" y="1292264"/>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49223" y="2212566"/>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049223" y="2983407"/>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5049223" y="3796467"/>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2349"/>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849"/>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4699"/>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5199"/>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iterate type="lt">
                                    <p:tmPct val="10000"/>
                                  </p:iterate>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iterate type="lt">
                                    <p:tmPct val="10000"/>
                                  </p:iterate>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燕尾形 7"/>
          <p:cNvSpPr/>
          <p:nvPr/>
        </p:nvSpPr>
        <p:spPr>
          <a:xfrm rot="5400000">
            <a:off x="5419243" y="2842673"/>
            <a:ext cx="251335"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燕尾形 8"/>
          <p:cNvSpPr/>
          <p:nvPr/>
        </p:nvSpPr>
        <p:spPr>
          <a:xfrm>
            <a:off x="4427985" y="1816227"/>
            <a:ext cx="251257" cy="28812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燕尾形 9"/>
          <p:cNvSpPr/>
          <p:nvPr/>
        </p:nvSpPr>
        <p:spPr>
          <a:xfrm rot="16200000">
            <a:off x="3473395" y="2896310"/>
            <a:ext cx="251335" cy="288032"/>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燕尾形 10"/>
          <p:cNvSpPr/>
          <p:nvPr/>
        </p:nvSpPr>
        <p:spPr>
          <a:xfrm rot="10800000">
            <a:off x="4464760" y="3869059"/>
            <a:ext cx="251257" cy="288121"/>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2" name="组合 11"/>
          <p:cNvGrpSpPr/>
          <p:nvPr/>
        </p:nvGrpSpPr>
        <p:grpSpPr>
          <a:xfrm>
            <a:off x="3059001" y="1420061"/>
            <a:ext cx="1080120" cy="1080453"/>
            <a:chOff x="3059001" y="1005605"/>
            <a:chExt cx="1080120" cy="1080120"/>
          </a:xfrm>
        </p:grpSpPr>
        <p:sp>
          <p:nvSpPr>
            <p:cNvPr id="13" name="矩形 12"/>
            <p:cNvSpPr/>
            <p:nvPr/>
          </p:nvSpPr>
          <p:spPr>
            <a:xfrm>
              <a:off x="3059001" y="1005605"/>
              <a:ext cx="1080120" cy="10801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 name="矩形 13"/>
            <p:cNvSpPr/>
            <p:nvPr/>
          </p:nvSpPr>
          <p:spPr>
            <a:xfrm>
              <a:off x="3167013" y="1253277"/>
              <a:ext cx="792919" cy="461523"/>
            </a:xfrm>
            <a:prstGeom prst="rect">
              <a:avLst/>
            </a:prstGeom>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a:t>
              </a:r>
              <a:endParaRPr lang="en-US" altLang="zh-CN" sz="1200" dirty="0">
                <a:solidFill>
                  <a:schemeClr val="bg1"/>
                </a:solidFill>
                <a:latin typeface="微软雅黑" panose="020B0503020204020204" pitchFamily="34" charset="-122"/>
                <a:ea typeface="微软雅黑" panose="020B0503020204020204" pitchFamily="34" charset="-122"/>
              </a:endParaRPr>
            </a:p>
            <a:p>
              <a:pPr lvl="0" algn="ctr"/>
              <a:r>
                <a:rPr lang="zh-CN" altLang="en-US" sz="1200" dirty="0">
                  <a:solidFill>
                    <a:schemeClr val="bg1"/>
                  </a:solidFill>
                  <a:latin typeface="微软雅黑" panose="020B0503020204020204" pitchFamily="34" charset="-122"/>
                  <a:ea typeface="微软雅黑" panose="020B0503020204020204" pitchFamily="34" charset="-122"/>
                </a:rPr>
                <a:t>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004849" y="1420061"/>
            <a:ext cx="1080120" cy="1080453"/>
            <a:chOff x="5004849" y="1005605"/>
            <a:chExt cx="1080120" cy="1080120"/>
          </a:xfrm>
          <a:solidFill>
            <a:schemeClr val="accent2"/>
          </a:solidFill>
        </p:grpSpPr>
        <p:sp>
          <p:nvSpPr>
            <p:cNvPr id="16" name="矩形 15"/>
            <p:cNvSpPr/>
            <p:nvPr/>
          </p:nvSpPr>
          <p:spPr>
            <a:xfrm>
              <a:off x="5004849" y="1005605"/>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7" name="矩形 16"/>
            <p:cNvSpPr/>
            <p:nvPr/>
          </p:nvSpPr>
          <p:spPr>
            <a:xfrm>
              <a:off x="5130863" y="1261954"/>
              <a:ext cx="809289" cy="461523"/>
            </a:xfrm>
            <a:prstGeom prst="rect">
              <a:avLst/>
            </a:prstGeom>
            <a:grpFill/>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a:t>
              </a:r>
              <a:endParaRPr lang="en-US" altLang="zh-CN" sz="1200" dirty="0">
                <a:solidFill>
                  <a:schemeClr val="bg1"/>
                </a:solidFill>
                <a:latin typeface="微软雅黑" panose="020B0503020204020204" pitchFamily="34" charset="-122"/>
                <a:ea typeface="微软雅黑" panose="020B0503020204020204" pitchFamily="34" charset="-122"/>
              </a:endParaRPr>
            </a:p>
            <a:p>
              <a:pPr lvl="0" algn="ctr"/>
              <a:r>
                <a:rPr lang="zh-CN" altLang="en-US" sz="1200" dirty="0">
                  <a:solidFill>
                    <a:schemeClr val="bg1"/>
                  </a:solidFill>
                  <a:latin typeface="微软雅黑" panose="020B0503020204020204" pitchFamily="34" charset="-122"/>
                  <a:ea typeface="微软雅黑" panose="020B0503020204020204" pitchFamily="34" charset="-122"/>
                </a:rPr>
                <a:t>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059001" y="3472893"/>
            <a:ext cx="1080120" cy="1080453"/>
            <a:chOff x="3059001" y="3057804"/>
            <a:chExt cx="1080120" cy="1080120"/>
          </a:xfrm>
          <a:solidFill>
            <a:schemeClr val="accent4"/>
          </a:solidFill>
        </p:grpSpPr>
        <p:sp>
          <p:nvSpPr>
            <p:cNvPr id="19" name="矩形 18"/>
            <p:cNvSpPr/>
            <p:nvPr/>
          </p:nvSpPr>
          <p:spPr>
            <a:xfrm>
              <a:off x="3059001"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3203017" y="3305476"/>
              <a:ext cx="756915" cy="461523"/>
            </a:xfrm>
            <a:prstGeom prst="rect">
              <a:avLst/>
            </a:prstGeom>
            <a:grpFill/>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004849" y="3472893"/>
            <a:ext cx="1080120" cy="1080453"/>
            <a:chOff x="5004849" y="3057804"/>
            <a:chExt cx="1080120" cy="1080120"/>
          </a:xfrm>
          <a:solidFill>
            <a:schemeClr val="accent3"/>
          </a:solidFill>
        </p:grpSpPr>
        <p:sp>
          <p:nvSpPr>
            <p:cNvPr id="22" name="矩形 21"/>
            <p:cNvSpPr/>
            <p:nvPr/>
          </p:nvSpPr>
          <p:spPr>
            <a:xfrm>
              <a:off x="5004849"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3" name="矩形 22"/>
            <p:cNvSpPr/>
            <p:nvPr/>
          </p:nvSpPr>
          <p:spPr>
            <a:xfrm>
              <a:off x="5094859" y="3314153"/>
              <a:ext cx="881297" cy="461523"/>
            </a:xfrm>
            <a:prstGeom prst="rect">
              <a:avLst/>
            </a:prstGeom>
            <a:grpFill/>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24" name="文本框 7"/>
          <p:cNvSpPr txBox="1">
            <a:spLocks noChangeArrowheads="1"/>
          </p:cNvSpPr>
          <p:nvPr/>
        </p:nvSpPr>
        <p:spPr bwMode="auto">
          <a:xfrm>
            <a:off x="6605197" y="1557621"/>
            <a:ext cx="2232248" cy="82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25" name="文本框 7"/>
          <p:cNvSpPr txBox="1">
            <a:spLocks noChangeArrowheads="1"/>
          </p:cNvSpPr>
          <p:nvPr/>
        </p:nvSpPr>
        <p:spPr bwMode="auto">
          <a:xfrm>
            <a:off x="755576" y="1579682"/>
            <a:ext cx="2232248" cy="80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26" name="文本框 7"/>
          <p:cNvSpPr txBox="1">
            <a:spLocks noChangeArrowheads="1"/>
          </p:cNvSpPr>
          <p:nvPr/>
        </p:nvSpPr>
        <p:spPr bwMode="auto">
          <a:xfrm>
            <a:off x="6605197" y="3610454"/>
            <a:ext cx="2232248" cy="82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27" name="文本框 7"/>
          <p:cNvSpPr txBox="1">
            <a:spLocks noChangeArrowheads="1"/>
          </p:cNvSpPr>
          <p:nvPr/>
        </p:nvSpPr>
        <p:spPr bwMode="auto">
          <a:xfrm>
            <a:off x="755576" y="3621484"/>
            <a:ext cx="2232248" cy="80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1000">
        <p14:window dir="vert"/>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right)">
                                      <p:cBhvr>
                                        <p:cTn id="10" dur="500"/>
                                        <p:tgtEl>
                                          <p:spTgt spid="25"/>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par>
                          <p:cTn id="35" fill="hold">
                            <p:stCondLst>
                              <p:cond delay="2500"/>
                            </p:stCondLst>
                            <p:childTnLst>
                              <p:par>
                                <p:cTn id="36" presetID="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right)">
                                      <p:cBhvr>
                                        <p:cTn id="46" dur="500"/>
                                        <p:tgtEl>
                                          <p:spTgt spid="27"/>
                                        </p:tgtEl>
                                      </p:cBhvr>
                                    </p:animEffect>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4" grpId="0"/>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4764" y="1528428"/>
            <a:ext cx="1956318" cy="2690116"/>
            <a:chOff x="1126156" y="2352142"/>
            <a:chExt cx="2607971" cy="3585714"/>
          </a:xfrm>
        </p:grpSpPr>
        <p:sp>
          <p:nvSpPr>
            <p:cNvPr id="3" name="任意多边形 2"/>
            <p:cNvSpPr/>
            <p:nvPr/>
          </p:nvSpPr>
          <p:spPr>
            <a:xfrm>
              <a:off x="1285791" y="2352142"/>
              <a:ext cx="2288702"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任意多边形 3"/>
            <p:cNvSpPr/>
            <p:nvPr/>
          </p:nvSpPr>
          <p:spPr>
            <a:xfrm rot="1865994" flipH="1">
              <a:off x="3478214" y="3368782"/>
              <a:ext cx="192556" cy="319205"/>
            </a:xfrm>
            <a:custGeom>
              <a:avLst/>
              <a:gdLst>
                <a:gd name="connsiteX0" fmla="*/ 192556 w 192556"/>
                <a:gd name="connsiteY0" fmla="*/ 0 h 319205"/>
                <a:gd name="connsiteX1" fmla="*/ 0 w 192556"/>
                <a:gd name="connsiteY1" fmla="*/ 0 h 319205"/>
                <a:gd name="connsiteX2" fmla="*/ 0 w 192556"/>
                <a:gd name="connsiteY2" fmla="*/ 319205 h 319205"/>
              </a:gdLst>
              <a:ahLst/>
              <a:cxnLst>
                <a:cxn ang="0">
                  <a:pos x="connsiteX0" y="connsiteY0"/>
                </a:cxn>
                <a:cxn ang="0">
                  <a:pos x="connsiteX1" y="connsiteY1"/>
                </a:cxn>
                <a:cxn ang="0">
                  <a:pos x="connsiteX2" y="connsiteY2"/>
                </a:cxn>
              </a:cxnLst>
              <a:rect l="l" t="t" r="r" b="b"/>
              <a:pathLst>
                <a:path w="192556" h="319205">
                  <a:moveTo>
                    <a:pt x="192556" y="0"/>
                  </a:moveTo>
                  <a:lnTo>
                    <a:pt x="0" y="0"/>
                  </a:lnTo>
                  <a:lnTo>
                    <a:pt x="0" y="3192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9734006">
              <a:off x="1194031"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126156" y="2847518"/>
              <a:ext cx="2607971" cy="615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31"/>
            <p:cNvSpPr txBox="1"/>
            <p:nvPr/>
          </p:nvSpPr>
          <p:spPr>
            <a:xfrm>
              <a:off x="1580898" y="2901710"/>
              <a:ext cx="1477071"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8" name="文本框 32"/>
            <p:cNvSpPr txBox="1"/>
            <p:nvPr/>
          </p:nvSpPr>
          <p:spPr>
            <a:xfrm>
              <a:off x="1439232" y="3861041"/>
              <a:ext cx="1938655" cy="1087142"/>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通过复制您的文本后，在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此框中选择粘贴，并选择</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592263" y="1528428"/>
            <a:ext cx="1956318" cy="2690116"/>
            <a:chOff x="4788852" y="2352142"/>
            <a:chExt cx="2607971" cy="3585714"/>
          </a:xfrm>
        </p:grpSpPr>
        <p:sp>
          <p:nvSpPr>
            <p:cNvPr id="10" name="任意多边形 9"/>
            <p:cNvSpPr/>
            <p:nvPr/>
          </p:nvSpPr>
          <p:spPr>
            <a:xfrm>
              <a:off x="4934471" y="2352142"/>
              <a:ext cx="2302718"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任意多边形 10"/>
            <p:cNvSpPr/>
            <p:nvPr/>
          </p:nvSpPr>
          <p:spPr>
            <a:xfrm rot="1865994" flipH="1">
              <a:off x="7140910" y="3368782"/>
              <a:ext cx="192556" cy="319205"/>
            </a:xfrm>
            <a:custGeom>
              <a:avLst/>
              <a:gdLst>
                <a:gd name="connsiteX0" fmla="*/ 192556 w 192556"/>
                <a:gd name="connsiteY0" fmla="*/ 0 h 319205"/>
                <a:gd name="connsiteX1" fmla="*/ 0 w 192556"/>
                <a:gd name="connsiteY1" fmla="*/ 0 h 319205"/>
                <a:gd name="connsiteX2" fmla="*/ 0 w 192556"/>
                <a:gd name="connsiteY2" fmla="*/ 319205 h 319205"/>
              </a:gdLst>
              <a:ahLst/>
              <a:cxnLst>
                <a:cxn ang="0">
                  <a:pos x="connsiteX0" y="connsiteY0"/>
                </a:cxn>
                <a:cxn ang="0">
                  <a:pos x="connsiteX1" y="connsiteY1"/>
                </a:cxn>
                <a:cxn ang="0">
                  <a:pos x="connsiteX2" y="connsiteY2"/>
                </a:cxn>
              </a:cxnLst>
              <a:rect l="l" t="t" r="r" b="b"/>
              <a:pathLst>
                <a:path w="192556" h="319205">
                  <a:moveTo>
                    <a:pt x="192556" y="0"/>
                  </a:moveTo>
                  <a:lnTo>
                    <a:pt x="0" y="0"/>
                  </a:lnTo>
                  <a:lnTo>
                    <a:pt x="0" y="3192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任意多边形 11"/>
            <p:cNvSpPr/>
            <p:nvPr/>
          </p:nvSpPr>
          <p:spPr>
            <a:xfrm rot="19734006">
              <a:off x="4856727"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788852" y="2847518"/>
              <a:ext cx="2607971" cy="615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30"/>
            <p:cNvSpPr txBox="1"/>
            <p:nvPr/>
          </p:nvSpPr>
          <p:spPr>
            <a:xfrm>
              <a:off x="5278992" y="2928028"/>
              <a:ext cx="1477071"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5" name="文本框 33"/>
            <p:cNvSpPr txBox="1"/>
            <p:nvPr/>
          </p:nvSpPr>
          <p:spPr>
            <a:xfrm>
              <a:off x="5087004" y="3916012"/>
              <a:ext cx="1938655" cy="1087142"/>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通过复制您的文本后，在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此框中选择粘贴，并选择</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339762" y="1528428"/>
            <a:ext cx="1956318" cy="2690116"/>
            <a:chOff x="8451548" y="2352142"/>
            <a:chExt cx="2607971" cy="3585714"/>
          </a:xfrm>
        </p:grpSpPr>
        <p:sp>
          <p:nvSpPr>
            <p:cNvPr id="17" name="任意多边形 16"/>
            <p:cNvSpPr/>
            <p:nvPr/>
          </p:nvSpPr>
          <p:spPr>
            <a:xfrm>
              <a:off x="8611183" y="2352142"/>
              <a:ext cx="2288702"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任意多边形 17"/>
            <p:cNvSpPr/>
            <p:nvPr/>
          </p:nvSpPr>
          <p:spPr>
            <a:xfrm rot="1865994" flipH="1">
              <a:off x="10803606" y="3368781"/>
              <a:ext cx="192556" cy="319204"/>
            </a:xfrm>
            <a:custGeom>
              <a:avLst/>
              <a:gdLst>
                <a:gd name="connsiteX0" fmla="*/ 192556 w 192556"/>
                <a:gd name="connsiteY0" fmla="*/ 0 h 319204"/>
                <a:gd name="connsiteX1" fmla="*/ 0 w 192556"/>
                <a:gd name="connsiteY1" fmla="*/ 0 h 319204"/>
                <a:gd name="connsiteX2" fmla="*/ 0 w 192556"/>
                <a:gd name="connsiteY2" fmla="*/ 319204 h 319204"/>
              </a:gdLst>
              <a:ahLst/>
              <a:cxnLst>
                <a:cxn ang="0">
                  <a:pos x="connsiteX0" y="connsiteY0"/>
                </a:cxn>
                <a:cxn ang="0">
                  <a:pos x="connsiteX1" y="connsiteY1"/>
                </a:cxn>
                <a:cxn ang="0">
                  <a:pos x="connsiteX2" y="connsiteY2"/>
                </a:cxn>
              </a:cxnLst>
              <a:rect l="l" t="t" r="r" b="b"/>
              <a:pathLst>
                <a:path w="192556" h="319204">
                  <a:moveTo>
                    <a:pt x="192556" y="0"/>
                  </a:moveTo>
                  <a:lnTo>
                    <a:pt x="0" y="0"/>
                  </a:lnTo>
                  <a:lnTo>
                    <a:pt x="0" y="31920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任意多边形 18"/>
            <p:cNvSpPr/>
            <p:nvPr/>
          </p:nvSpPr>
          <p:spPr>
            <a:xfrm rot="19734006">
              <a:off x="8519423"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451548" y="2847518"/>
              <a:ext cx="2607971" cy="6150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9"/>
            <p:cNvSpPr txBox="1"/>
            <p:nvPr/>
          </p:nvSpPr>
          <p:spPr>
            <a:xfrm>
              <a:off x="8878767" y="2928028"/>
              <a:ext cx="1477071"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2" name="文本框 34"/>
            <p:cNvSpPr txBox="1"/>
            <p:nvPr/>
          </p:nvSpPr>
          <p:spPr>
            <a:xfrm>
              <a:off x="8830770" y="3910895"/>
              <a:ext cx="1938655" cy="1087142"/>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通过复制您的文本后，在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此框中选择粘贴，并选择</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p14:window dir="vert"/>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4"/>
          <p:cNvSpPr/>
          <p:nvPr/>
        </p:nvSpPr>
        <p:spPr bwMode="auto">
          <a:xfrm>
            <a:off x="4896303" y="2638315"/>
            <a:ext cx="325121" cy="472801"/>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6" name="Freeform 35"/>
          <p:cNvSpPr/>
          <p:nvPr/>
        </p:nvSpPr>
        <p:spPr bwMode="auto">
          <a:xfrm>
            <a:off x="4729643" y="3400810"/>
            <a:ext cx="51911" cy="92237"/>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7" name="Freeform 36"/>
          <p:cNvSpPr/>
          <p:nvPr/>
        </p:nvSpPr>
        <p:spPr bwMode="auto">
          <a:xfrm>
            <a:off x="4729643" y="3400810"/>
            <a:ext cx="51911" cy="92237"/>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8" name="Freeform 37"/>
          <p:cNvSpPr/>
          <p:nvPr/>
        </p:nvSpPr>
        <p:spPr bwMode="auto">
          <a:xfrm>
            <a:off x="4729643" y="3400810"/>
            <a:ext cx="545057" cy="92237"/>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39" name="Freeform 38"/>
          <p:cNvSpPr/>
          <p:nvPr/>
        </p:nvSpPr>
        <p:spPr bwMode="auto">
          <a:xfrm>
            <a:off x="4289774" y="3493046"/>
            <a:ext cx="105187"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0" name="Freeform 39"/>
          <p:cNvSpPr/>
          <p:nvPr/>
        </p:nvSpPr>
        <p:spPr bwMode="auto">
          <a:xfrm>
            <a:off x="4289774" y="3493046"/>
            <a:ext cx="105187"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1" name="Freeform 40"/>
          <p:cNvSpPr/>
          <p:nvPr/>
        </p:nvSpPr>
        <p:spPr bwMode="auto">
          <a:xfrm>
            <a:off x="4289774" y="3493047"/>
            <a:ext cx="271845" cy="472118"/>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2" name="Freeform 41"/>
          <p:cNvSpPr/>
          <p:nvPr/>
        </p:nvSpPr>
        <p:spPr bwMode="auto">
          <a:xfrm>
            <a:off x="3796627" y="3111116"/>
            <a:ext cx="325121" cy="472118"/>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3" name="Freeform 42"/>
          <p:cNvSpPr/>
          <p:nvPr/>
        </p:nvSpPr>
        <p:spPr bwMode="auto">
          <a:xfrm>
            <a:off x="3796627" y="3111116"/>
            <a:ext cx="325121" cy="472118"/>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4" name="Freeform 43"/>
          <p:cNvSpPr/>
          <p:nvPr/>
        </p:nvSpPr>
        <p:spPr bwMode="auto">
          <a:xfrm>
            <a:off x="3796627" y="3111116"/>
            <a:ext cx="325121" cy="472118"/>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5" name="Freeform 44"/>
          <p:cNvSpPr/>
          <p:nvPr/>
        </p:nvSpPr>
        <p:spPr bwMode="auto">
          <a:xfrm>
            <a:off x="4236498" y="2730551"/>
            <a:ext cx="53276" cy="9087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6" name="Freeform 45"/>
          <p:cNvSpPr/>
          <p:nvPr/>
        </p:nvSpPr>
        <p:spPr bwMode="auto">
          <a:xfrm>
            <a:off x="4236498" y="2730551"/>
            <a:ext cx="53276" cy="9087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7" name="Freeform 46"/>
          <p:cNvSpPr/>
          <p:nvPr/>
        </p:nvSpPr>
        <p:spPr bwMode="auto">
          <a:xfrm>
            <a:off x="3743351" y="2730551"/>
            <a:ext cx="546422" cy="90871"/>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8" name="Freeform 47"/>
          <p:cNvSpPr/>
          <p:nvPr/>
        </p:nvSpPr>
        <p:spPr bwMode="auto">
          <a:xfrm>
            <a:off x="4624458" y="2730551"/>
            <a:ext cx="105187"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49" name="Freeform 48"/>
          <p:cNvSpPr/>
          <p:nvPr/>
        </p:nvSpPr>
        <p:spPr bwMode="auto">
          <a:xfrm>
            <a:off x="4624458" y="2730551"/>
            <a:ext cx="105187"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sp>
        <p:nvSpPr>
          <p:cNvPr id="50" name="Freeform 49"/>
          <p:cNvSpPr/>
          <p:nvPr/>
        </p:nvSpPr>
        <p:spPr bwMode="auto">
          <a:xfrm>
            <a:off x="4456432" y="2258434"/>
            <a:ext cx="273212" cy="472118"/>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p>
        </p:txBody>
      </p:sp>
      <p:grpSp>
        <p:nvGrpSpPr>
          <p:cNvPr id="4" name="Group 50"/>
          <p:cNvGrpSpPr/>
          <p:nvPr/>
        </p:nvGrpSpPr>
        <p:grpSpPr>
          <a:xfrm>
            <a:off x="3418230" y="2730551"/>
            <a:ext cx="871544" cy="1095232"/>
            <a:chOff x="3949950" y="3095545"/>
            <a:chExt cx="1713617" cy="2152765"/>
          </a:xfrm>
          <a:solidFill>
            <a:schemeClr val="accent2"/>
          </a:solidFill>
        </p:grpSpPr>
        <p:sp>
          <p:nvSpPr>
            <p:cNvPr id="52" name="Freeform 51"/>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3" name="Freeform 52"/>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grpFill/>
            <a:ln>
              <a:noFill/>
            </a:ln>
          </p:spPr>
          <p:txBody>
            <a:bodyPr vert="horz" wrap="square" lIns="91440" tIns="45720" rIns="91440" bIns="45720" numCol="1" anchor="t" anchorCtr="0" compatLnSpc="1"/>
            <a:lstStyle/>
            <a:p>
              <a:endParaRPr lang="en-US"/>
            </a:p>
          </p:txBody>
        </p:sp>
      </p:grpSp>
      <p:grpSp>
        <p:nvGrpSpPr>
          <p:cNvPr id="5" name="Group 53"/>
          <p:cNvGrpSpPr/>
          <p:nvPr/>
        </p:nvGrpSpPr>
        <p:grpSpPr>
          <a:xfrm>
            <a:off x="3536393" y="2140233"/>
            <a:ext cx="1193250" cy="714668"/>
            <a:chOff x="4182282" y="1935228"/>
            <a:chExt cx="2346151" cy="1404736"/>
          </a:xfrm>
        </p:grpSpPr>
        <p:sp>
          <p:nvSpPr>
            <p:cNvPr id="55" name="Freeform 54"/>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6" name="Freeform 55"/>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a:p>
          </p:txBody>
        </p:sp>
      </p:grpSp>
      <p:grpSp>
        <p:nvGrpSpPr>
          <p:cNvPr id="6" name="Group 56"/>
          <p:cNvGrpSpPr/>
          <p:nvPr/>
        </p:nvGrpSpPr>
        <p:grpSpPr>
          <a:xfrm>
            <a:off x="4289774" y="3366648"/>
            <a:ext cx="1193250" cy="715351"/>
            <a:chOff x="5663567" y="4345842"/>
            <a:chExt cx="2346151" cy="1406079"/>
          </a:xfrm>
        </p:grpSpPr>
        <p:sp>
          <p:nvSpPr>
            <p:cNvPr id="58" name="Freeform 57"/>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Freeform 58"/>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a:p>
          </p:txBody>
        </p:sp>
      </p:grpSp>
      <p:grpSp>
        <p:nvGrpSpPr>
          <p:cNvPr id="7" name="Group 59"/>
          <p:cNvGrpSpPr/>
          <p:nvPr/>
        </p:nvGrpSpPr>
        <p:grpSpPr>
          <a:xfrm>
            <a:off x="3756329" y="3111115"/>
            <a:ext cx="1018396" cy="970884"/>
            <a:chOff x="4614716" y="3843574"/>
            <a:chExt cx="2002354" cy="1908348"/>
          </a:xfrm>
          <a:solidFill>
            <a:schemeClr val="accent1"/>
          </a:solidFill>
        </p:grpSpPr>
        <p:sp>
          <p:nvSpPr>
            <p:cNvPr id="61" name="Freeform 60"/>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Freeform 61"/>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grpFill/>
            <a:ln>
              <a:noFill/>
            </a:ln>
          </p:spPr>
          <p:txBody>
            <a:bodyPr vert="horz" wrap="square" lIns="91440" tIns="45720" rIns="91440" bIns="45720" numCol="1" anchor="t" anchorCtr="0" compatLnSpc="1"/>
            <a:lstStyle/>
            <a:p>
              <a:endParaRPr lang="en-US"/>
            </a:p>
          </p:txBody>
        </p:sp>
      </p:grpSp>
      <p:grpSp>
        <p:nvGrpSpPr>
          <p:cNvPr id="8" name="Group 62"/>
          <p:cNvGrpSpPr/>
          <p:nvPr/>
        </p:nvGrpSpPr>
        <p:grpSpPr>
          <a:xfrm>
            <a:off x="4244695" y="2140232"/>
            <a:ext cx="1017029" cy="970884"/>
            <a:chOff x="5574932" y="1935228"/>
            <a:chExt cx="1999668" cy="1908347"/>
          </a:xfrm>
        </p:grpSpPr>
        <p:sp>
          <p:nvSpPr>
            <p:cNvPr id="64" name="Freeform 63"/>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5" name="Freeform 64"/>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a:p>
          </p:txBody>
        </p:sp>
      </p:grpSp>
      <p:grpSp>
        <p:nvGrpSpPr>
          <p:cNvPr id="9" name="Group 65"/>
          <p:cNvGrpSpPr/>
          <p:nvPr/>
        </p:nvGrpSpPr>
        <p:grpSpPr>
          <a:xfrm>
            <a:off x="4729644" y="2395764"/>
            <a:ext cx="871544" cy="1097283"/>
            <a:chOff x="6528433" y="2437495"/>
            <a:chExt cx="1713617" cy="2156795"/>
          </a:xfrm>
        </p:grpSpPr>
        <p:sp>
          <p:nvSpPr>
            <p:cNvPr id="67" name="Freeform 66"/>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Freeform 67"/>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en-US"/>
            </a:p>
          </p:txBody>
        </p:sp>
      </p:grpSp>
      <p:grpSp>
        <p:nvGrpSpPr>
          <p:cNvPr id="10" name="Group 82"/>
          <p:cNvGrpSpPr/>
          <p:nvPr/>
        </p:nvGrpSpPr>
        <p:grpSpPr>
          <a:xfrm>
            <a:off x="3157249" y="1456420"/>
            <a:ext cx="2704919" cy="2862296"/>
            <a:chOff x="4148725" y="1042576"/>
            <a:chExt cx="4509814" cy="4770731"/>
          </a:xfrm>
          <a:solidFill>
            <a:schemeClr val="bg1">
              <a:lumMod val="50000"/>
            </a:schemeClr>
          </a:solidFill>
        </p:grpSpPr>
        <p:sp>
          <p:nvSpPr>
            <p:cNvPr id="75" name="Freeform 74"/>
            <p:cNvSpPr/>
            <p:nvPr/>
          </p:nvSpPr>
          <p:spPr>
            <a:xfrm>
              <a:off x="4148725" y="1042576"/>
              <a:ext cx="4509814" cy="4770731"/>
            </a:xfrm>
            <a:custGeom>
              <a:avLst/>
              <a:gdLst>
                <a:gd name="connsiteX0" fmla="*/ 2692627 w 4509814"/>
                <a:gd name="connsiteY0" fmla="*/ 4757376 h 4770731"/>
                <a:gd name="connsiteX1" fmla="*/ 2703955 w 4509814"/>
                <a:gd name="connsiteY1" fmla="*/ 4760759 h 4770731"/>
                <a:gd name="connsiteX2" fmla="*/ 2715553 w 4509814"/>
                <a:gd name="connsiteY2" fmla="*/ 4761882 h 4770731"/>
                <a:gd name="connsiteX3" fmla="*/ 2605792 w 4509814"/>
                <a:gd name="connsiteY3" fmla="*/ 4730879 h 4770731"/>
                <a:gd name="connsiteX4" fmla="*/ 2608282 w 4509814"/>
                <a:gd name="connsiteY4" fmla="*/ 4732175 h 4770731"/>
                <a:gd name="connsiteX5" fmla="*/ 2610240 w 4509814"/>
                <a:gd name="connsiteY5" fmla="*/ 4732762 h 4770731"/>
                <a:gd name="connsiteX6" fmla="*/ 2608464 w 4509814"/>
                <a:gd name="connsiteY6" fmla="*/ 4732167 h 4770731"/>
                <a:gd name="connsiteX7" fmla="*/ 2650695 w 4509814"/>
                <a:gd name="connsiteY7" fmla="*/ 4564996 h 4770731"/>
                <a:gd name="connsiteX8" fmla="*/ 2671425 w 4509814"/>
                <a:gd name="connsiteY8" fmla="*/ 4569072 h 4770731"/>
                <a:gd name="connsiteX9" fmla="*/ 2660937 w 4509814"/>
                <a:gd name="connsiteY9" fmla="*/ 4568056 h 4770731"/>
                <a:gd name="connsiteX10" fmla="*/ 2572178 w 4509814"/>
                <a:gd name="connsiteY10" fmla="*/ 4541038 h 4770731"/>
                <a:gd name="connsiteX11" fmla="*/ 2574595 w 4509814"/>
                <a:gd name="connsiteY11" fmla="*/ 4542203 h 4770731"/>
                <a:gd name="connsiteX12" fmla="*/ 2576201 w 4509814"/>
                <a:gd name="connsiteY12" fmla="*/ 4542740 h 4770731"/>
                <a:gd name="connsiteX13" fmla="*/ 2574430 w 4509814"/>
                <a:gd name="connsiteY13" fmla="*/ 4542211 h 4770731"/>
                <a:gd name="connsiteX14" fmla="*/ 734357 w 4509814"/>
                <a:gd name="connsiteY14" fmla="*/ 4133573 h 4770731"/>
                <a:gd name="connsiteX15" fmla="*/ 736807 w 4509814"/>
                <a:gd name="connsiteY15" fmla="*/ 4143832 h 4770731"/>
                <a:gd name="connsiteX16" fmla="*/ 741137 w 4509814"/>
                <a:gd name="connsiteY16" fmla="*/ 4153266 h 4770731"/>
                <a:gd name="connsiteX17" fmla="*/ 880015 w 4509814"/>
                <a:gd name="connsiteY17" fmla="*/ 4000950 h 4770731"/>
                <a:gd name="connsiteX18" fmla="*/ 886145 w 4509814"/>
                <a:gd name="connsiteY18" fmla="*/ 4018758 h 4770731"/>
                <a:gd name="connsiteX19" fmla="*/ 882230 w 4509814"/>
                <a:gd name="connsiteY19" fmla="*/ 4010227 h 4770731"/>
                <a:gd name="connsiteX20" fmla="*/ 640510 w 4509814"/>
                <a:gd name="connsiteY20" fmla="*/ 2073331 h 4770731"/>
                <a:gd name="connsiteX21" fmla="*/ 640510 w 4509814"/>
                <a:gd name="connsiteY21" fmla="*/ 2075601 h 4770731"/>
                <a:gd name="connsiteX22" fmla="*/ 600208 w 4509814"/>
                <a:gd name="connsiteY22" fmla="*/ 2092997 h 4770731"/>
                <a:gd name="connsiteX23" fmla="*/ 616088 w 4509814"/>
                <a:gd name="connsiteY23" fmla="*/ 2082981 h 4770731"/>
                <a:gd name="connsiteX24" fmla="*/ 469479 w 4509814"/>
                <a:gd name="connsiteY24" fmla="*/ 2001738 h 4770731"/>
                <a:gd name="connsiteX25" fmla="*/ 442468 w 4509814"/>
                <a:gd name="connsiteY25" fmla="*/ 2012410 h 4770731"/>
                <a:gd name="connsiteX26" fmla="*/ 424906 w 4509814"/>
                <a:gd name="connsiteY26" fmla="*/ 2023487 h 4770731"/>
                <a:gd name="connsiteX27" fmla="*/ 469479 w 4509814"/>
                <a:gd name="connsiteY27" fmla="*/ 2004248 h 4770731"/>
                <a:gd name="connsiteX28" fmla="*/ 2125631 w 4509814"/>
                <a:gd name="connsiteY28" fmla="*/ 1107539 h 4770731"/>
                <a:gd name="connsiteX29" fmla="*/ 2125732 w 4509814"/>
                <a:gd name="connsiteY29" fmla="*/ 1107539 h 4770731"/>
                <a:gd name="connsiteX30" fmla="*/ 2135179 w 4509814"/>
                <a:gd name="connsiteY30" fmla="*/ 1119279 h 4770731"/>
                <a:gd name="connsiteX31" fmla="*/ 2135090 w 4509814"/>
                <a:gd name="connsiteY31" fmla="*/ 1119286 h 4770731"/>
                <a:gd name="connsiteX32" fmla="*/ 1441926 w 4509814"/>
                <a:gd name="connsiteY32" fmla="*/ 921152 h 4770731"/>
                <a:gd name="connsiteX33" fmla="*/ 1076508 w 4509814"/>
                <a:gd name="connsiteY33" fmla="*/ 1131205 h 4770731"/>
                <a:gd name="connsiteX34" fmla="*/ 503637 w 4509814"/>
                <a:gd name="connsiteY34" fmla="*/ 2124778 h 4770731"/>
                <a:gd name="connsiteX35" fmla="*/ 480333 w 4509814"/>
                <a:gd name="connsiteY35" fmla="*/ 2165197 h 4770731"/>
                <a:gd name="connsiteX36" fmla="*/ 471755 w 4509814"/>
                <a:gd name="connsiteY36" fmla="*/ 2177682 h 4770731"/>
                <a:gd name="connsiteX37" fmla="*/ 470231 w 4509814"/>
                <a:gd name="connsiteY37" fmla="*/ 2182718 h 4770731"/>
                <a:gd name="connsiteX38" fmla="*/ 456325 w 4509814"/>
                <a:gd name="connsiteY38" fmla="*/ 2206835 h 4770731"/>
                <a:gd name="connsiteX39" fmla="*/ 421800 w 4509814"/>
                <a:gd name="connsiteY39" fmla="*/ 2266716 h 4770731"/>
                <a:gd name="connsiteX40" fmla="*/ 461534 w 4509814"/>
                <a:gd name="connsiteY40" fmla="*/ 2211589 h 4770731"/>
                <a:gd name="connsiteX41" fmla="*/ 461775 w 4509814"/>
                <a:gd name="connsiteY41" fmla="*/ 2214898 h 4770731"/>
                <a:gd name="connsiteX42" fmla="*/ 421564 w 4509814"/>
                <a:gd name="connsiteY42" fmla="*/ 2267127 h 4770731"/>
                <a:gd name="connsiteX43" fmla="*/ 266253 w 4509814"/>
                <a:gd name="connsiteY43" fmla="*/ 2538214 h 4770731"/>
                <a:gd name="connsiteX44" fmla="*/ 266253 w 4509814"/>
                <a:gd name="connsiteY44" fmla="*/ 2958550 h 4770731"/>
                <a:gd name="connsiteX45" fmla="*/ 910768 w 4509814"/>
                <a:gd name="connsiteY45" fmla="*/ 4076924 h 4770731"/>
                <a:gd name="connsiteX46" fmla="*/ 919148 w 4509814"/>
                <a:gd name="connsiteY46" fmla="*/ 4091465 h 4770731"/>
                <a:gd name="connsiteX47" fmla="*/ 921266 w 4509814"/>
                <a:gd name="connsiteY47" fmla="*/ 4095711 h 4770731"/>
                <a:gd name="connsiteX48" fmla="*/ 1076533 w 4509814"/>
                <a:gd name="connsiteY48" fmla="*/ 4366857 h 4770731"/>
                <a:gd name="connsiteX49" fmla="*/ 1441867 w 4509814"/>
                <a:gd name="connsiteY49" fmla="*/ 4577073 h 4770731"/>
                <a:gd name="connsiteX50" fmla="*/ 2754028 w 4509814"/>
                <a:gd name="connsiteY50" fmla="*/ 4577073 h 4770731"/>
                <a:gd name="connsiteX51" fmla="*/ 2753584 w 4509814"/>
                <a:gd name="connsiteY51" fmla="*/ 4577030 h 4770731"/>
                <a:gd name="connsiteX52" fmla="*/ 2754235 w 4509814"/>
                <a:gd name="connsiteY52" fmla="*/ 4577072 h 4770731"/>
                <a:gd name="connsiteX53" fmla="*/ 3064841 w 4509814"/>
                <a:gd name="connsiteY53" fmla="*/ 4577072 h 4770731"/>
                <a:gd name="connsiteX54" fmla="*/ 3430259 w 4509814"/>
                <a:gd name="connsiteY54" fmla="*/ 4366818 h 4770731"/>
                <a:gd name="connsiteX55" fmla="*/ 4077735 w 4509814"/>
                <a:gd name="connsiteY55" fmla="*/ 3247981 h 4770731"/>
                <a:gd name="connsiteX56" fmla="*/ 4086557 w 4509814"/>
                <a:gd name="connsiteY56" fmla="*/ 3232736 h 4770731"/>
                <a:gd name="connsiteX57" fmla="*/ 4088248 w 4509814"/>
                <a:gd name="connsiteY57" fmla="*/ 3230529 h 4770731"/>
                <a:gd name="connsiteX58" fmla="*/ 4243560 w 4509814"/>
                <a:gd name="connsiteY58" fmla="*/ 2959336 h 4770731"/>
                <a:gd name="connsiteX59" fmla="*/ 4243560 w 4509814"/>
                <a:gd name="connsiteY59" fmla="*/ 2538835 h 4770731"/>
                <a:gd name="connsiteX60" fmla="*/ 3590092 w 4509814"/>
                <a:gd name="connsiteY60" fmla="*/ 1404482 h 4770731"/>
                <a:gd name="connsiteX61" fmla="*/ 3589104 w 4509814"/>
                <a:gd name="connsiteY61" fmla="*/ 1402766 h 4770731"/>
                <a:gd name="connsiteX62" fmla="*/ 3589002 w 4509814"/>
                <a:gd name="connsiteY62" fmla="*/ 1402514 h 4770731"/>
                <a:gd name="connsiteX63" fmla="*/ 3430650 w 4509814"/>
                <a:gd name="connsiteY63" fmla="*/ 1131367 h 4770731"/>
                <a:gd name="connsiteX64" fmla="*/ 3065226 w 4509814"/>
                <a:gd name="connsiteY64" fmla="*/ 921152 h 4770731"/>
                <a:gd name="connsiteX65" fmla="*/ 2308208 w 4509814"/>
                <a:gd name="connsiteY65" fmla="*/ 921152 h 4770731"/>
                <a:gd name="connsiteX66" fmla="*/ 2254905 w 4509814"/>
                <a:gd name="connsiteY66" fmla="*/ 921152 h 4770731"/>
                <a:gd name="connsiteX67" fmla="*/ 2181292 w 4509814"/>
                <a:gd name="connsiteY67" fmla="*/ 921152 h 4770731"/>
                <a:gd name="connsiteX68" fmla="*/ 1795749 w 4509814"/>
                <a:gd name="connsiteY68" fmla="*/ 921152 h 4770731"/>
                <a:gd name="connsiteX69" fmla="*/ 1779080 w 4509814"/>
                <a:gd name="connsiteY69" fmla="*/ 921152 h 4770731"/>
                <a:gd name="connsiteX70" fmla="*/ 1776248 w 4509814"/>
                <a:gd name="connsiteY70" fmla="*/ 921152 h 4770731"/>
                <a:gd name="connsiteX71" fmla="*/ 1755788 w 4509814"/>
                <a:gd name="connsiteY71" fmla="*/ 921152 h 4770731"/>
                <a:gd name="connsiteX72" fmla="*/ 1756210 w 4509814"/>
                <a:gd name="connsiteY72" fmla="*/ 921192 h 4770731"/>
                <a:gd name="connsiteX73" fmla="*/ 1755576 w 4509814"/>
                <a:gd name="connsiteY73" fmla="*/ 921152 h 4770731"/>
                <a:gd name="connsiteX74" fmla="*/ 1441926 w 4509814"/>
                <a:gd name="connsiteY74" fmla="*/ 921152 h 4770731"/>
                <a:gd name="connsiteX75" fmla="*/ 1843855 w 4509814"/>
                <a:gd name="connsiteY75" fmla="*/ 0 h 4770731"/>
                <a:gd name="connsiteX76" fmla="*/ 2663637 w 4509814"/>
                <a:gd name="connsiteY76" fmla="*/ 0 h 4770731"/>
                <a:gd name="connsiteX77" fmla="*/ 2717073 w 4509814"/>
                <a:gd name="connsiteY77" fmla="*/ 53436 h 4770731"/>
                <a:gd name="connsiteX78" fmla="*/ 2717073 w 4509814"/>
                <a:gd name="connsiteY78" fmla="*/ 267172 h 4770731"/>
                <a:gd name="connsiteX79" fmla="*/ 2663637 w 4509814"/>
                <a:gd name="connsiteY79" fmla="*/ 320608 h 4770731"/>
                <a:gd name="connsiteX80" fmla="*/ 2500481 w 4509814"/>
                <a:gd name="connsiteY80" fmla="*/ 320608 h 4770731"/>
                <a:gd name="connsiteX81" fmla="*/ 2500481 w 4509814"/>
                <a:gd name="connsiteY81" fmla="*/ 727493 h 4770731"/>
                <a:gd name="connsiteX82" fmla="*/ 2673068 w 4509814"/>
                <a:gd name="connsiteY82" fmla="*/ 727493 h 4770731"/>
                <a:gd name="connsiteX83" fmla="*/ 3151075 w 4509814"/>
                <a:gd name="connsiteY83" fmla="*/ 727493 h 4770731"/>
                <a:gd name="connsiteX84" fmla="*/ 3555213 w 4509814"/>
                <a:gd name="connsiteY84" fmla="*/ 959980 h 4770731"/>
                <a:gd name="connsiteX85" fmla="*/ 3730340 w 4509814"/>
                <a:gd name="connsiteY85" fmla="*/ 1259852 h 4770731"/>
                <a:gd name="connsiteX86" fmla="*/ 3730453 w 4509814"/>
                <a:gd name="connsiteY86" fmla="*/ 1260131 h 4770731"/>
                <a:gd name="connsiteX87" fmla="*/ 3731545 w 4509814"/>
                <a:gd name="connsiteY87" fmla="*/ 1262028 h 4770731"/>
                <a:gd name="connsiteX88" fmla="*/ 4454242 w 4509814"/>
                <a:gd name="connsiteY88" fmla="*/ 2516558 h 4770731"/>
                <a:gd name="connsiteX89" fmla="*/ 4454242 w 4509814"/>
                <a:gd name="connsiteY89" fmla="*/ 2981607 h 4770731"/>
                <a:gd name="connsiteX90" fmla="*/ 4282478 w 4509814"/>
                <a:gd name="connsiteY90" fmla="*/ 3281531 h 4770731"/>
                <a:gd name="connsiteX91" fmla="*/ 4280607 w 4509814"/>
                <a:gd name="connsiteY91" fmla="*/ 3283972 h 4770731"/>
                <a:gd name="connsiteX92" fmla="*/ 4270850 w 4509814"/>
                <a:gd name="connsiteY92" fmla="*/ 3300833 h 4770731"/>
                <a:gd name="connsiteX93" fmla="*/ 3554781 w 4509814"/>
                <a:gd name="connsiteY93" fmla="*/ 4538202 h 4770731"/>
                <a:gd name="connsiteX94" fmla="*/ 3150648 w 4509814"/>
                <a:gd name="connsiteY94" fmla="*/ 4770730 h 4770731"/>
                <a:gd name="connsiteX95" fmla="*/ 2807136 w 4509814"/>
                <a:gd name="connsiteY95" fmla="*/ 4770730 h 4770731"/>
                <a:gd name="connsiteX96" fmla="*/ 2806416 w 4509814"/>
                <a:gd name="connsiteY96" fmla="*/ 4770683 h 4770731"/>
                <a:gd name="connsiteX97" fmla="*/ 2806907 w 4509814"/>
                <a:gd name="connsiteY97" fmla="*/ 4770731 h 4770731"/>
                <a:gd name="connsiteX98" fmla="*/ 1355734 w 4509814"/>
                <a:gd name="connsiteY98" fmla="*/ 4770731 h 4770731"/>
                <a:gd name="connsiteX99" fmla="*/ 951695 w 4509814"/>
                <a:gd name="connsiteY99" fmla="*/ 4538245 h 4770731"/>
                <a:gd name="connsiteX100" fmla="*/ 779978 w 4509814"/>
                <a:gd name="connsiteY100" fmla="*/ 4238372 h 4770731"/>
                <a:gd name="connsiteX101" fmla="*/ 777637 w 4509814"/>
                <a:gd name="connsiteY101" fmla="*/ 4233677 h 4770731"/>
                <a:gd name="connsiteX102" fmla="*/ 768368 w 4509814"/>
                <a:gd name="connsiteY102" fmla="*/ 4217596 h 4770731"/>
                <a:gd name="connsiteX103" fmla="*/ 55572 w 4509814"/>
                <a:gd name="connsiteY103" fmla="*/ 2980738 h 4770731"/>
                <a:gd name="connsiteX104" fmla="*/ 55572 w 4509814"/>
                <a:gd name="connsiteY104" fmla="*/ 2515872 h 4770731"/>
                <a:gd name="connsiteX105" fmla="*/ 227337 w 4509814"/>
                <a:gd name="connsiteY105" fmla="*/ 2216064 h 4770731"/>
                <a:gd name="connsiteX106" fmla="*/ 271808 w 4509814"/>
                <a:gd name="connsiteY106" fmla="*/ 2158302 h 4770731"/>
                <a:gd name="connsiteX107" fmla="*/ 271541 w 4509814"/>
                <a:gd name="connsiteY107" fmla="*/ 2154642 h 4770731"/>
                <a:gd name="connsiteX108" fmla="*/ 227597 w 4509814"/>
                <a:gd name="connsiteY108" fmla="*/ 2215610 h 4770731"/>
                <a:gd name="connsiteX109" fmla="*/ 265780 w 4509814"/>
                <a:gd name="connsiteY109" fmla="*/ 2149385 h 4770731"/>
                <a:gd name="connsiteX110" fmla="*/ 281159 w 4509814"/>
                <a:gd name="connsiteY110" fmla="*/ 2122713 h 4770731"/>
                <a:gd name="connsiteX111" fmla="*/ 282844 w 4509814"/>
                <a:gd name="connsiteY111" fmla="*/ 2117144 h 4770731"/>
                <a:gd name="connsiteX112" fmla="*/ 292332 w 4509814"/>
                <a:gd name="connsiteY112" fmla="*/ 2103335 h 4770731"/>
                <a:gd name="connsiteX113" fmla="*/ 318105 w 4509814"/>
                <a:gd name="connsiteY113" fmla="*/ 2058634 h 4770731"/>
                <a:gd name="connsiteX114" fmla="*/ 951667 w 4509814"/>
                <a:gd name="connsiteY114" fmla="*/ 959801 h 4770731"/>
                <a:gd name="connsiteX115" fmla="*/ 1355798 w 4509814"/>
                <a:gd name="connsiteY115" fmla="*/ 727493 h 4770731"/>
                <a:gd name="connsiteX116" fmla="*/ 1702677 w 4509814"/>
                <a:gd name="connsiteY116" fmla="*/ 727493 h 4770731"/>
                <a:gd name="connsiteX117" fmla="*/ 1703378 w 4509814"/>
                <a:gd name="connsiteY117" fmla="*/ 727538 h 4770731"/>
                <a:gd name="connsiteX118" fmla="*/ 1702912 w 4509814"/>
                <a:gd name="connsiteY118" fmla="*/ 727493 h 4770731"/>
                <a:gd name="connsiteX119" fmla="*/ 1725539 w 4509814"/>
                <a:gd name="connsiteY119" fmla="*/ 727493 h 4770731"/>
                <a:gd name="connsiteX120" fmla="*/ 1728671 w 4509814"/>
                <a:gd name="connsiteY120" fmla="*/ 727493 h 4770731"/>
                <a:gd name="connsiteX121" fmla="*/ 1747106 w 4509814"/>
                <a:gd name="connsiteY121" fmla="*/ 727493 h 4770731"/>
                <a:gd name="connsiteX122" fmla="*/ 2006041 w 4509814"/>
                <a:gd name="connsiteY122" fmla="*/ 727493 h 4770731"/>
                <a:gd name="connsiteX123" fmla="*/ 2009331 w 4509814"/>
                <a:gd name="connsiteY123" fmla="*/ 727493 h 4770731"/>
                <a:gd name="connsiteX124" fmla="*/ 2009331 w 4509814"/>
                <a:gd name="connsiteY124" fmla="*/ 320608 h 4770731"/>
                <a:gd name="connsiteX125" fmla="*/ 1843855 w 4509814"/>
                <a:gd name="connsiteY125" fmla="*/ 320608 h 4770731"/>
                <a:gd name="connsiteX126" fmla="*/ 1790419 w 4509814"/>
                <a:gd name="connsiteY126" fmla="*/ 267172 h 4770731"/>
                <a:gd name="connsiteX127" fmla="*/ 1790419 w 4509814"/>
                <a:gd name="connsiteY127" fmla="*/ 53436 h 4770731"/>
                <a:gd name="connsiteX128" fmla="*/ 1843855 w 4509814"/>
                <a:gd name="connsiteY128" fmla="*/ 0 h 477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509814" h="4770731">
                  <a:moveTo>
                    <a:pt x="2692627" y="4757376"/>
                  </a:moveTo>
                  <a:lnTo>
                    <a:pt x="2703955" y="4760759"/>
                  </a:lnTo>
                  <a:lnTo>
                    <a:pt x="2715553" y="4761882"/>
                  </a:lnTo>
                  <a:close/>
                  <a:moveTo>
                    <a:pt x="2605792" y="4730879"/>
                  </a:moveTo>
                  <a:lnTo>
                    <a:pt x="2608282" y="4732175"/>
                  </a:lnTo>
                  <a:lnTo>
                    <a:pt x="2610240" y="4732762"/>
                  </a:lnTo>
                  <a:lnTo>
                    <a:pt x="2608464" y="4732167"/>
                  </a:lnTo>
                  <a:close/>
                  <a:moveTo>
                    <a:pt x="2650695" y="4564996"/>
                  </a:moveTo>
                  <a:lnTo>
                    <a:pt x="2671425" y="4569072"/>
                  </a:lnTo>
                  <a:lnTo>
                    <a:pt x="2660937" y="4568056"/>
                  </a:lnTo>
                  <a:close/>
                  <a:moveTo>
                    <a:pt x="2572178" y="4541038"/>
                  </a:moveTo>
                  <a:lnTo>
                    <a:pt x="2574595" y="4542203"/>
                  </a:lnTo>
                  <a:lnTo>
                    <a:pt x="2576201" y="4542740"/>
                  </a:lnTo>
                  <a:lnTo>
                    <a:pt x="2574430" y="4542211"/>
                  </a:lnTo>
                  <a:close/>
                  <a:moveTo>
                    <a:pt x="734357" y="4133573"/>
                  </a:moveTo>
                  <a:lnTo>
                    <a:pt x="736807" y="4143832"/>
                  </a:lnTo>
                  <a:lnTo>
                    <a:pt x="741137" y="4153266"/>
                  </a:lnTo>
                  <a:close/>
                  <a:moveTo>
                    <a:pt x="880015" y="4000950"/>
                  </a:moveTo>
                  <a:lnTo>
                    <a:pt x="886145" y="4018758"/>
                  </a:lnTo>
                  <a:lnTo>
                    <a:pt x="882230" y="4010227"/>
                  </a:lnTo>
                  <a:close/>
                  <a:moveTo>
                    <a:pt x="640510" y="2073331"/>
                  </a:moveTo>
                  <a:lnTo>
                    <a:pt x="640510" y="2075601"/>
                  </a:lnTo>
                  <a:lnTo>
                    <a:pt x="600208" y="2092997"/>
                  </a:lnTo>
                  <a:lnTo>
                    <a:pt x="616088" y="2082981"/>
                  </a:lnTo>
                  <a:close/>
                  <a:moveTo>
                    <a:pt x="469479" y="2001738"/>
                  </a:moveTo>
                  <a:lnTo>
                    <a:pt x="442468" y="2012410"/>
                  </a:lnTo>
                  <a:lnTo>
                    <a:pt x="424906" y="2023487"/>
                  </a:lnTo>
                  <a:lnTo>
                    <a:pt x="469479" y="2004248"/>
                  </a:lnTo>
                  <a:close/>
                  <a:moveTo>
                    <a:pt x="2125631" y="1107539"/>
                  </a:moveTo>
                  <a:lnTo>
                    <a:pt x="2125732" y="1107539"/>
                  </a:lnTo>
                  <a:lnTo>
                    <a:pt x="2135179" y="1119279"/>
                  </a:lnTo>
                  <a:lnTo>
                    <a:pt x="2135090" y="1119286"/>
                  </a:lnTo>
                  <a:close/>
                  <a:moveTo>
                    <a:pt x="1441926" y="921152"/>
                  </a:moveTo>
                  <a:cubicBezTo>
                    <a:pt x="1307941" y="921152"/>
                    <a:pt x="1143502" y="1015524"/>
                    <a:pt x="1076508" y="1131205"/>
                  </a:cubicBezTo>
                  <a:cubicBezTo>
                    <a:pt x="749154" y="1698960"/>
                    <a:pt x="585476" y="1982838"/>
                    <a:pt x="503637" y="2124778"/>
                  </a:cubicBezTo>
                  <a:lnTo>
                    <a:pt x="480333" y="2165197"/>
                  </a:lnTo>
                  <a:lnTo>
                    <a:pt x="471755" y="2177682"/>
                  </a:lnTo>
                  <a:lnTo>
                    <a:pt x="470231" y="2182718"/>
                  </a:lnTo>
                  <a:lnTo>
                    <a:pt x="456325" y="2206835"/>
                  </a:lnTo>
                  <a:cubicBezTo>
                    <a:pt x="421800" y="2266716"/>
                    <a:pt x="421800" y="2266716"/>
                    <a:pt x="421800" y="2266716"/>
                  </a:cubicBezTo>
                  <a:lnTo>
                    <a:pt x="461534" y="2211589"/>
                  </a:lnTo>
                  <a:lnTo>
                    <a:pt x="461775" y="2214898"/>
                  </a:lnTo>
                  <a:lnTo>
                    <a:pt x="421564" y="2267127"/>
                  </a:lnTo>
                  <a:cubicBezTo>
                    <a:pt x="266253" y="2538214"/>
                    <a:pt x="266253" y="2538214"/>
                    <a:pt x="266253" y="2538214"/>
                  </a:cubicBezTo>
                  <a:cubicBezTo>
                    <a:pt x="199255" y="2653960"/>
                    <a:pt x="199255" y="2842805"/>
                    <a:pt x="266253" y="2958550"/>
                  </a:cubicBezTo>
                  <a:cubicBezTo>
                    <a:pt x="757313" y="3810645"/>
                    <a:pt x="880077" y="4023668"/>
                    <a:pt x="910768" y="4076924"/>
                  </a:cubicBezTo>
                  <a:lnTo>
                    <a:pt x="919148" y="4091465"/>
                  </a:lnTo>
                  <a:lnTo>
                    <a:pt x="921266" y="4095711"/>
                  </a:lnTo>
                  <a:cubicBezTo>
                    <a:pt x="1076533" y="4366857"/>
                    <a:pt x="1076533" y="4366857"/>
                    <a:pt x="1076533" y="4366857"/>
                  </a:cubicBezTo>
                  <a:cubicBezTo>
                    <a:pt x="1143511" y="4482628"/>
                    <a:pt x="1307912" y="4577073"/>
                    <a:pt x="1441867" y="4577073"/>
                  </a:cubicBezTo>
                  <a:cubicBezTo>
                    <a:pt x="2754028" y="4577073"/>
                    <a:pt x="2754028" y="4577073"/>
                    <a:pt x="2754028" y="4577073"/>
                  </a:cubicBezTo>
                  <a:lnTo>
                    <a:pt x="2753584" y="4577030"/>
                  </a:lnTo>
                  <a:lnTo>
                    <a:pt x="2754235" y="4577072"/>
                  </a:lnTo>
                  <a:cubicBezTo>
                    <a:pt x="3064841" y="4577072"/>
                    <a:pt x="3064841" y="4577072"/>
                    <a:pt x="3064841" y="4577072"/>
                  </a:cubicBezTo>
                  <a:cubicBezTo>
                    <a:pt x="3198828" y="4577072"/>
                    <a:pt x="3363265" y="4482610"/>
                    <a:pt x="3430259" y="4366818"/>
                  </a:cubicBezTo>
                  <a:cubicBezTo>
                    <a:pt x="3923573" y="3514371"/>
                    <a:pt x="4046902" y="3301259"/>
                    <a:pt x="4077735" y="3247981"/>
                  </a:cubicBezTo>
                  <a:lnTo>
                    <a:pt x="4086557" y="3232736"/>
                  </a:lnTo>
                  <a:lnTo>
                    <a:pt x="4088248" y="3230529"/>
                  </a:lnTo>
                  <a:cubicBezTo>
                    <a:pt x="4243560" y="2959336"/>
                    <a:pt x="4243560" y="2959336"/>
                    <a:pt x="4243560" y="2959336"/>
                  </a:cubicBezTo>
                  <a:cubicBezTo>
                    <a:pt x="4310556" y="2843546"/>
                    <a:pt x="4310556" y="2654625"/>
                    <a:pt x="4243560" y="2538835"/>
                  </a:cubicBezTo>
                  <a:cubicBezTo>
                    <a:pt x="3670656" y="1544333"/>
                    <a:pt x="3599043" y="1420020"/>
                    <a:pt x="3590092" y="1404482"/>
                  </a:cubicBezTo>
                  <a:lnTo>
                    <a:pt x="3589104" y="1402766"/>
                  </a:lnTo>
                  <a:lnTo>
                    <a:pt x="3589002" y="1402514"/>
                  </a:lnTo>
                  <a:cubicBezTo>
                    <a:pt x="3430650" y="1131367"/>
                    <a:pt x="3430650" y="1131367"/>
                    <a:pt x="3430650" y="1131367"/>
                  </a:cubicBezTo>
                  <a:cubicBezTo>
                    <a:pt x="3363657" y="1015596"/>
                    <a:pt x="3199215" y="921152"/>
                    <a:pt x="3065226" y="921152"/>
                  </a:cubicBezTo>
                  <a:cubicBezTo>
                    <a:pt x="2737867" y="921152"/>
                    <a:pt x="2492348" y="921152"/>
                    <a:pt x="2308208" y="921152"/>
                  </a:cubicBezTo>
                  <a:lnTo>
                    <a:pt x="2254905" y="921152"/>
                  </a:lnTo>
                  <a:lnTo>
                    <a:pt x="2181292" y="921152"/>
                  </a:lnTo>
                  <a:cubicBezTo>
                    <a:pt x="1949199" y="921152"/>
                    <a:pt x="1843703" y="921152"/>
                    <a:pt x="1795749" y="921152"/>
                  </a:cubicBezTo>
                  <a:lnTo>
                    <a:pt x="1779080" y="921152"/>
                  </a:lnTo>
                  <a:lnTo>
                    <a:pt x="1776248" y="921152"/>
                  </a:lnTo>
                  <a:cubicBezTo>
                    <a:pt x="1755788" y="921152"/>
                    <a:pt x="1755788" y="921152"/>
                    <a:pt x="1755788" y="921152"/>
                  </a:cubicBezTo>
                  <a:lnTo>
                    <a:pt x="1756210" y="921192"/>
                  </a:lnTo>
                  <a:lnTo>
                    <a:pt x="1755576" y="921152"/>
                  </a:lnTo>
                  <a:cubicBezTo>
                    <a:pt x="1441926" y="921152"/>
                    <a:pt x="1441926" y="921152"/>
                    <a:pt x="1441926" y="921152"/>
                  </a:cubicBezTo>
                  <a:close/>
                  <a:moveTo>
                    <a:pt x="1843855" y="0"/>
                  </a:moveTo>
                  <a:lnTo>
                    <a:pt x="2663637" y="0"/>
                  </a:lnTo>
                  <a:cubicBezTo>
                    <a:pt x="2693149" y="0"/>
                    <a:pt x="2717073" y="23924"/>
                    <a:pt x="2717073" y="53436"/>
                  </a:cubicBezTo>
                  <a:lnTo>
                    <a:pt x="2717073" y="267172"/>
                  </a:lnTo>
                  <a:cubicBezTo>
                    <a:pt x="2717073" y="296684"/>
                    <a:pt x="2693149" y="320608"/>
                    <a:pt x="2663637" y="320608"/>
                  </a:cubicBezTo>
                  <a:lnTo>
                    <a:pt x="2500481" y="320608"/>
                  </a:lnTo>
                  <a:lnTo>
                    <a:pt x="2500481" y="727493"/>
                  </a:lnTo>
                  <a:lnTo>
                    <a:pt x="2673068" y="727493"/>
                  </a:lnTo>
                  <a:cubicBezTo>
                    <a:pt x="2811662" y="727493"/>
                    <a:pt x="2970055" y="727493"/>
                    <a:pt x="3151075" y="727493"/>
                  </a:cubicBezTo>
                  <a:cubicBezTo>
                    <a:pt x="3299259" y="727493"/>
                    <a:pt x="3481121" y="831943"/>
                    <a:pt x="3555213" y="959980"/>
                  </a:cubicBezTo>
                  <a:cubicBezTo>
                    <a:pt x="3555213" y="959980"/>
                    <a:pt x="3555213" y="959980"/>
                    <a:pt x="3730340" y="1259852"/>
                  </a:cubicBezTo>
                  <a:lnTo>
                    <a:pt x="3730453" y="1260131"/>
                  </a:lnTo>
                  <a:lnTo>
                    <a:pt x="3731545" y="1262028"/>
                  </a:lnTo>
                  <a:cubicBezTo>
                    <a:pt x="3741446" y="1279213"/>
                    <a:pt x="3820645" y="1416697"/>
                    <a:pt x="4454242" y="2516558"/>
                  </a:cubicBezTo>
                  <a:cubicBezTo>
                    <a:pt x="4528338" y="2644614"/>
                    <a:pt x="4528338" y="2853550"/>
                    <a:pt x="4454242" y="2981607"/>
                  </a:cubicBezTo>
                  <a:cubicBezTo>
                    <a:pt x="4454242" y="2981607"/>
                    <a:pt x="4454242" y="2981607"/>
                    <a:pt x="4282478" y="3281531"/>
                  </a:cubicBezTo>
                  <a:lnTo>
                    <a:pt x="4280607" y="3283972"/>
                  </a:lnTo>
                  <a:lnTo>
                    <a:pt x="4270850" y="3300833"/>
                  </a:lnTo>
                  <a:cubicBezTo>
                    <a:pt x="4236751" y="3359754"/>
                    <a:pt x="4100357" y="3595444"/>
                    <a:pt x="3554781" y="4538202"/>
                  </a:cubicBezTo>
                  <a:cubicBezTo>
                    <a:pt x="3480688" y="4666261"/>
                    <a:pt x="3298831" y="4770730"/>
                    <a:pt x="3150648" y="4770730"/>
                  </a:cubicBezTo>
                  <a:cubicBezTo>
                    <a:pt x="3150648" y="4770730"/>
                    <a:pt x="3150648" y="4770730"/>
                    <a:pt x="2807136" y="4770730"/>
                  </a:cubicBezTo>
                  <a:lnTo>
                    <a:pt x="2806416" y="4770683"/>
                  </a:lnTo>
                  <a:lnTo>
                    <a:pt x="2806907" y="4770731"/>
                  </a:lnTo>
                  <a:cubicBezTo>
                    <a:pt x="2806907" y="4770731"/>
                    <a:pt x="2806907" y="4770731"/>
                    <a:pt x="1355734" y="4770731"/>
                  </a:cubicBezTo>
                  <a:cubicBezTo>
                    <a:pt x="1207586" y="4770731"/>
                    <a:pt x="1025768" y="4666281"/>
                    <a:pt x="951695" y="4538245"/>
                  </a:cubicBezTo>
                  <a:cubicBezTo>
                    <a:pt x="951695" y="4538245"/>
                    <a:pt x="951695" y="4538245"/>
                    <a:pt x="779978" y="4238372"/>
                  </a:cubicBezTo>
                  <a:lnTo>
                    <a:pt x="777637" y="4233677"/>
                  </a:lnTo>
                  <a:lnTo>
                    <a:pt x="768368" y="4217596"/>
                  </a:lnTo>
                  <a:cubicBezTo>
                    <a:pt x="734425" y="4158696"/>
                    <a:pt x="598655" y="3923105"/>
                    <a:pt x="55572" y="2980738"/>
                  </a:cubicBezTo>
                  <a:cubicBezTo>
                    <a:pt x="-18525" y="2852732"/>
                    <a:pt x="-18525" y="2643878"/>
                    <a:pt x="55572" y="2515872"/>
                  </a:cubicBezTo>
                  <a:cubicBezTo>
                    <a:pt x="55572" y="2515872"/>
                    <a:pt x="55572" y="2515872"/>
                    <a:pt x="227337" y="2216064"/>
                  </a:cubicBezTo>
                  <a:lnTo>
                    <a:pt x="271808" y="2158302"/>
                  </a:lnTo>
                  <a:lnTo>
                    <a:pt x="271541" y="2154642"/>
                  </a:lnTo>
                  <a:lnTo>
                    <a:pt x="227597" y="2215610"/>
                  </a:lnTo>
                  <a:cubicBezTo>
                    <a:pt x="227597" y="2215610"/>
                    <a:pt x="227597" y="2215610"/>
                    <a:pt x="265780" y="2149385"/>
                  </a:cubicBezTo>
                  <a:lnTo>
                    <a:pt x="281159" y="2122713"/>
                  </a:lnTo>
                  <a:lnTo>
                    <a:pt x="282844" y="2117144"/>
                  </a:lnTo>
                  <a:lnTo>
                    <a:pt x="292332" y="2103335"/>
                  </a:lnTo>
                  <a:lnTo>
                    <a:pt x="318105" y="2058634"/>
                  </a:lnTo>
                  <a:cubicBezTo>
                    <a:pt x="408615" y="1901657"/>
                    <a:pt x="589632" y="1587705"/>
                    <a:pt x="951667" y="959801"/>
                  </a:cubicBezTo>
                  <a:cubicBezTo>
                    <a:pt x="1025759" y="831863"/>
                    <a:pt x="1207618" y="727493"/>
                    <a:pt x="1355798" y="727493"/>
                  </a:cubicBezTo>
                  <a:cubicBezTo>
                    <a:pt x="1355798" y="727493"/>
                    <a:pt x="1355798" y="727493"/>
                    <a:pt x="1702677" y="727493"/>
                  </a:cubicBezTo>
                  <a:lnTo>
                    <a:pt x="1703378" y="727538"/>
                  </a:lnTo>
                  <a:lnTo>
                    <a:pt x="1702912" y="727493"/>
                  </a:lnTo>
                  <a:cubicBezTo>
                    <a:pt x="1702912" y="727493"/>
                    <a:pt x="1702912" y="727493"/>
                    <a:pt x="1725539" y="727493"/>
                  </a:cubicBezTo>
                  <a:lnTo>
                    <a:pt x="1728671" y="727493"/>
                  </a:lnTo>
                  <a:lnTo>
                    <a:pt x="1747106" y="727493"/>
                  </a:lnTo>
                  <a:cubicBezTo>
                    <a:pt x="1786881" y="727493"/>
                    <a:pt x="1862454" y="727493"/>
                    <a:pt x="2006041" y="727493"/>
                  </a:cubicBezTo>
                  <a:lnTo>
                    <a:pt x="2009331" y="727493"/>
                  </a:lnTo>
                  <a:lnTo>
                    <a:pt x="2009331" y="320608"/>
                  </a:lnTo>
                  <a:lnTo>
                    <a:pt x="1843855" y="320608"/>
                  </a:lnTo>
                  <a:cubicBezTo>
                    <a:pt x="1814343" y="320608"/>
                    <a:pt x="1790419" y="296684"/>
                    <a:pt x="1790419" y="267172"/>
                  </a:cubicBezTo>
                  <a:lnTo>
                    <a:pt x="1790419" y="53436"/>
                  </a:lnTo>
                  <a:cubicBezTo>
                    <a:pt x="1790419" y="23924"/>
                    <a:pt x="1814343" y="0"/>
                    <a:pt x="184385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Freeform 81"/>
            <p:cNvSpPr/>
            <p:nvPr/>
          </p:nvSpPr>
          <p:spPr>
            <a:xfrm rot="3003122">
              <a:off x="5017573" y="1395176"/>
              <a:ext cx="210469" cy="489543"/>
            </a:xfrm>
            <a:custGeom>
              <a:avLst/>
              <a:gdLst>
                <a:gd name="connsiteX0" fmla="*/ 70372 w 210469"/>
                <a:gd name="connsiteY0" fmla="*/ 97517 h 489543"/>
                <a:gd name="connsiteX1" fmla="*/ 166018 w 210469"/>
                <a:gd name="connsiteY1" fmla="*/ 24326 h 489543"/>
                <a:gd name="connsiteX2" fmla="*/ 202612 w 210469"/>
                <a:gd name="connsiteY2" fmla="*/ 4300 h 489543"/>
                <a:gd name="connsiteX3" fmla="*/ 210469 w 210469"/>
                <a:gd name="connsiteY3" fmla="*/ 0 h 489543"/>
                <a:gd name="connsiteX4" fmla="*/ 139586 w 210469"/>
                <a:gd name="connsiteY4" fmla="*/ 489543 h 489543"/>
                <a:gd name="connsiteX5" fmla="*/ 36177 w 210469"/>
                <a:gd name="connsiteY5" fmla="*/ 359917 h 489543"/>
                <a:gd name="connsiteX6" fmla="*/ 70372 w 210469"/>
                <a:gd name="connsiteY6" fmla="*/ 97517 h 48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469" h="489543">
                  <a:moveTo>
                    <a:pt x="70372" y="97517"/>
                  </a:moveTo>
                  <a:cubicBezTo>
                    <a:pt x="95953" y="70099"/>
                    <a:pt x="128075" y="45091"/>
                    <a:pt x="166018" y="24326"/>
                  </a:cubicBezTo>
                  <a:cubicBezTo>
                    <a:pt x="166018" y="24326"/>
                    <a:pt x="166018" y="24326"/>
                    <a:pt x="202612" y="4300"/>
                  </a:cubicBezTo>
                  <a:lnTo>
                    <a:pt x="210469" y="0"/>
                  </a:lnTo>
                  <a:lnTo>
                    <a:pt x="139586" y="489543"/>
                  </a:lnTo>
                  <a:lnTo>
                    <a:pt x="36177" y="359917"/>
                  </a:lnTo>
                  <a:cubicBezTo>
                    <a:pt x="-24248" y="283721"/>
                    <a:pt x="-6372" y="179771"/>
                    <a:pt x="70372" y="975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90" name="Text Placeholder 8"/>
          <p:cNvSpPr>
            <a:spLocks noGrp="1"/>
          </p:cNvSpPr>
          <p:nvPr>
            <p:ph type="body" sz="quarter" idx="18"/>
          </p:nvPr>
        </p:nvSpPr>
        <p:spPr>
          <a:xfrm>
            <a:off x="1007604" y="1808196"/>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1" name="Text Placeholder 9"/>
          <p:cNvSpPr>
            <a:spLocks noGrp="1"/>
          </p:cNvSpPr>
          <p:nvPr>
            <p:ph type="body" sz="quarter" idx="19"/>
          </p:nvPr>
        </p:nvSpPr>
        <p:spPr>
          <a:xfrm>
            <a:off x="1007604" y="2059928"/>
            <a:ext cx="1890544"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92" name="Text Placeholder 8"/>
          <p:cNvSpPr>
            <a:spLocks noGrp="1"/>
          </p:cNvSpPr>
          <p:nvPr>
            <p:ph type="body" sz="quarter" idx="18"/>
          </p:nvPr>
        </p:nvSpPr>
        <p:spPr>
          <a:xfrm>
            <a:off x="1018483" y="2730551"/>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3" name="Text Placeholder 9"/>
          <p:cNvSpPr>
            <a:spLocks noGrp="1"/>
          </p:cNvSpPr>
          <p:nvPr>
            <p:ph type="body" sz="quarter" idx="19"/>
          </p:nvPr>
        </p:nvSpPr>
        <p:spPr>
          <a:xfrm>
            <a:off x="1018483" y="2982283"/>
            <a:ext cx="1890544"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94" name="Text Placeholder 8"/>
          <p:cNvSpPr>
            <a:spLocks noGrp="1"/>
          </p:cNvSpPr>
          <p:nvPr>
            <p:ph type="body" sz="quarter" idx="18"/>
          </p:nvPr>
        </p:nvSpPr>
        <p:spPr>
          <a:xfrm>
            <a:off x="1007604" y="3651805"/>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5" name="Text Placeholder 9"/>
          <p:cNvSpPr>
            <a:spLocks noGrp="1"/>
          </p:cNvSpPr>
          <p:nvPr>
            <p:ph type="body" sz="quarter" idx="19"/>
          </p:nvPr>
        </p:nvSpPr>
        <p:spPr>
          <a:xfrm>
            <a:off x="1007604" y="3903537"/>
            <a:ext cx="1890544"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96" name="Text Placeholder 8"/>
          <p:cNvSpPr>
            <a:spLocks noGrp="1"/>
          </p:cNvSpPr>
          <p:nvPr>
            <p:ph type="body" sz="quarter" idx="18"/>
          </p:nvPr>
        </p:nvSpPr>
        <p:spPr>
          <a:xfrm>
            <a:off x="6492174" y="1808196"/>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7" name="Text Placeholder 9"/>
          <p:cNvSpPr>
            <a:spLocks noGrp="1"/>
          </p:cNvSpPr>
          <p:nvPr>
            <p:ph type="body" sz="quarter" idx="19"/>
          </p:nvPr>
        </p:nvSpPr>
        <p:spPr>
          <a:xfrm>
            <a:off x="6492174" y="2059928"/>
            <a:ext cx="1890544"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98" name="Text Placeholder 8"/>
          <p:cNvSpPr>
            <a:spLocks noGrp="1"/>
          </p:cNvSpPr>
          <p:nvPr>
            <p:ph type="body" sz="quarter" idx="18"/>
          </p:nvPr>
        </p:nvSpPr>
        <p:spPr>
          <a:xfrm>
            <a:off x="6503054" y="2730551"/>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9" name="Text Placeholder 9"/>
          <p:cNvSpPr>
            <a:spLocks noGrp="1"/>
          </p:cNvSpPr>
          <p:nvPr>
            <p:ph type="body" sz="quarter" idx="19"/>
          </p:nvPr>
        </p:nvSpPr>
        <p:spPr>
          <a:xfrm>
            <a:off x="6503054" y="2982283"/>
            <a:ext cx="1890544"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100" name="Text Placeholder 8"/>
          <p:cNvSpPr>
            <a:spLocks noGrp="1"/>
          </p:cNvSpPr>
          <p:nvPr>
            <p:ph type="body" sz="quarter" idx="18"/>
          </p:nvPr>
        </p:nvSpPr>
        <p:spPr>
          <a:xfrm>
            <a:off x="6492174" y="3651805"/>
            <a:ext cx="1508761" cy="25173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1" name="Text Placeholder 9"/>
          <p:cNvSpPr>
            <a:spLocks noGrp="1"/>
          </p:cNvSpPr>
          <p:nvPr>
            <p:ph type="body" sz="quarter" idx="19"/>
          </p:nvPr>
        </p:nvSpPr>
        <p:spPr>
          <a:xfrm>
            <a:off x="6492174" y="3903537"/>
            <a:ext cx="1890544" cy="423993"/>
          </a:xfrm>
        </p:spPr>
        <p:txBody>
          <a:bodyPr>
            <a:no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dirty="0">
              <a:solidFill>
                <a:schemeClr val="tx1">
                  <a:lumMod val="50000"/>
                  <a:lumOff val="50000"/>
                </a:schemeClr>
              </a:solidFill>
            </a:endParaRPr>
          </a:p>
        </p:txBody>
      </p:sp>
      <p:sp>
        <p:nvSpPr>
          <p:cNvPr id="69" name="Freeform 21"/>
          <p:cNvSpPr>
            <a:spLocks noEditPoints="1"/>
          </p:cNvSpPr>
          <p:nvPr/>
        </p:nvSpPr>
        <p:spPr bwMode="auto">
          <a:xfrm>
            <a:off x="3956068" y="2244287"/>
            <a:ext cx="334520" cy="382210"/>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68580" tIns="34290" rIns="68580" bIns="34290" numCol="1" anchor="t" anchorCtr="0" compatLnSpc="1"/>
          <a:lstStyle/>
          <a:p>
            <a:endParaRPr lang="id-ID"/>
          </a:p>
        </p:txBody>
      </p:sp>
      <p:sp>
        <p:nvSpPr>
          <p:cNvPr id="70" name="AutoShape 15"/>
          <p:cNvSpPr/>
          <p:nvPr/>
        </p:nvSpPr>
        <p:spPr bwMode="auto">
          <a:xfrm>
            <a:off x="4753208" y="2301176"/>
            <a:ext cx="345632" cy="337138"/>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28575" tIns="28575" rIns="28575" bIns="28575" anchor="ctr"/>
          <a:lstStyle/>
          <a:p>
            <a:pPr defTabSz="256540">
              <a:defRPr/>
            </a:pPr>
            <a:endParaRPr lang="es-ES" sz="1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2" name="Freeform 32"/>
          <p:cNvSpPr/>
          <p:nvPr/>
        </p:nvSpPr>
        <p:spPr bwMode="auto">
          <a:xfrm>
            <a:off x="5061672" y="2959030"/>
            <a:ext cx="400102" cy="353572"/>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lstStyle/>
          <a:p>
            <a:endParaRPr lang="en-US" dirty="0"/>
          </a:p>
        </p:txBody>
      </p:sp>
      <p:grpSp>
        <p:nvGrpSpPr>
          <p:cNvPr id="11" name="Group 72"/>
          <p:cNvGrpSpPr/>
          <p:nvPr/>
        </p:nvGrpSpPr>
        <p:grpSpPr>
          <a:xfrm>
            <a:off x="4603125" y="3630376"/>
            <a:ext cx="511225" cy="257430"/>
            <a:chOff x="6661142" y="2346209"/>
            <a:chExt cx="479063" cy="241160"/>
          </a:xfrm>
        </p:grpSpPr>
        <p:sp>
          <p:nvSpPr>
            <p:cNvPr id="74" name="AutoShape 262"/>
            <p:cNvSpPr/>
            <p:nvPr/>
          </p:nvSpPr>
          <p:spPr bwMode="auto">
            <a:xfrm>
              <a:off x="6661142" y="2346209"/>
              <a:ext cx="479063" cy="1967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9872" y="8288"/>
                  </a:moveTo>
                  <a:lnTo>
                    <a:pt x="18950" y="8288"/>
                  </a:lnTo>
                  <a:cubicBezTo>
                    <a:pt x="18337" y="5361"/>
                    <a:pt x="16769" y="0"/>
                    <a:pt x="16272" y="0"/>
                  </a:cubicBezTo>
                  <a:lnTo>
                    <a:pt x="8628" y="0"/>
                  </a:lnTo>
                  <a:cubicBezTo>
                    <a:pt x="8131" y="0"/>
                    <a:pt x="5990" y="5361"/>
                    <a:pt x="5146" y="8288"/>
                  </a:cubicBezTo>
                  <a:lnTo>
                    <a:pt x="4128" y="8288"/>
                  </a:lnTo>
                  <a:cubicBezTo>
                    <a:pt x="3505" y="8288"/>
                    <a:pt x="0" y="8700"/>
                    <a:pt x="0" y="12439"/>
                  </a:cubicBezTo>
                  <a:lnTo>
                    <a:pt x="0" y="18890"/>
                  </a:lnTo>
                  <a:cubicBezTo>
                    <a:pt x="0" y="20113"/>
                    <a:pt x="339" y="21134"/>
                    <a:pt x="802" y="21472"/>
                  </a:cubicBezTo>
                  <a:cubicBezTo>
                    <a:pt x="820" y="17204"/>
                    <a:pt x="2270" y="13745"/>
                    <a:pt x="4051" y="13745"/>
                  </a:cubicBezTo>
                  <a:cubicBezTo>
                    <a:pt x="5843" y="13745"/>
                    <a:pt x="7300" y="17247"/>
                    <a:pt x="7300" y="21552"/>
                  </a:cubicBezTo>
                  <a:cubicBezTo>
                    <a:pt x="7300" y="21569"/>
                    <a:pt x="7299" y="21584"/>
                    <a:pt x="7299" y="21600"/>
                  </a:cubicBezTo>
                  <a:lnTo>
                    <a:pt x="14201" y="21600"/>
                  </a:lnTo>
                  <a:cubicBezTo>
                    <a:pt x="14201" y="21584"/>
                    <a:pt x="14200" y="21568"/>
                    <a:pt x="14200" y="21552"/>
                  </a:cubicBezTo>
                  <a:cubicBezTo>
                    <a:pt x="14200" y="17247"/>
                    <a:pt x="15658" y="13745"/>
                    <a:pt x="17450" y="13745"/>
                  </a:cubicBezTo>
                  <a:cubicBezTo>
                    <a:pt x="19241" y="13745"/>
                    <a:pt x="20698" y="17243"/>
                    <a:pt x="20700" y="21545"/>
                  </a:cubicBezTo>
                  <a:cubicBezTo>
                    <a:pt x="21214" y="21289"/>
                    <a:pt x="21600" y="20199"/>
                    <a:pt x="21600" y="18889"/>
                  </a:cubicBezTo>
                  <a:lnTo>
                    <a:pt x="21600" y="11718"/>
                  </a:lnTo>
                  <a:cubicBezTo>
                    <a:pt x="21600" y="10222"/>
                    <a:pt x="20495" y="8288"/>
                    <a:pt x="19872" y="8288"/>
                  </a:cubicBezTo>
                  <a:close/>
                  <a:moveTo>
                    <a:pt x="15715" y="2222"/>
                  </a:moveTo>
                  <a:cubicBezTo>
                    <a:pt x="16112" y="2222"/>
                    <a:pt x="16650" y="4767"/>
                    <a:pt x="17475" y="7799"/>
                  </a:cubicBezTo>
                  <a:lnTo>
                    <a:pt x="13060" y="7799"/>
                  </a:lnTo>
                  <a:lnTo>
                    <a:pt x="13056" y="2222"/>
                  </a:lnTo>
                  <a:lnTo>
                    <a:pt x="15715" y="2222"/>
                  </a:lnTo>
                  <a:close/>
                  <a:moveTo>
                    <a:pt x="9225" y="2222"/>
                  </a:moveTo>
                  <a:lnTo>
                    <a:pt x="11700" y="2222"/>
                  </a:lnTo>
                  <a:lnTo>
                    <a:pt x="11700" y="7799"/>
                  </a:lnTo>
                  <a:lnTo>
                    <a:pt x="6961" y="7799"/>
                  </a:lnTo>
                  <a:cubicBezTo>
                    <a:pt x="7957" y="4930"/>
                    <a:pt x="8827" y="2222"/>
                    <a:pt x="9225" y="2222"/>
                  </a:cubicBezTo>
                  <a:close/>
                  <a:moveTo>
                    <a:pt x="9225" y="2222"/>
                  </a:moveTo>
                </a:path>
              </a:pathLst>
            </a:custGeom>
            <a:solidFill>
              <a:schemeClr val="bg1"/>
            </a:solidFill>
            <a:ln>
              <a:noFill/>
            </a:ln>
          </p:spPr>
          <p:txBody>
            <a:bodyPr lIns="0" tIns="0" rIns="0" bIns="0"/>
            <a:lstStyle/>
            <a:p>
              <a:endParaRPr lang="en-US" dirty="0">
                <a:solidFill>
                  <a:schemeClr val="bg2"/>
                </a:solidFill>
              </a:endParaRPr>
            </a:p>
          </p:txBody>
        </p:sp>
        <p:sp>
          <p:nvSpPr>
            <p:cNvPr id="76" name="AutoShape 263"/>
            <p:cNvSpPr/>
            <p:nvPr/>
          </p:nvSpPr>
          <p:spPr bwMode="auto">
            <a:xfrm>
              <a:off x="6701064" y="2497654"/>
              <a:ext cx="90656" cy="89715"/>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p:spPr>
          <p:txBody>
            <a:bodyPr lIns="0" tIns="0" rIns="0" bIns="0"/>
            <a:lstStyle/>
            <a:p>
              <a:endParaRPr lang="en-US" dirty="0">
                <a:solidFill>
                  <a:schemeClr val="bg2"/>
                </a:solidFill>
              </a:endParaRPr>
            </a:p>
          </p:txBody>
        </p:sp>
        <p:sp>
          <p:nvSpPr>
            <p:cNvPr id="77" name="AutoShape 264"/>
            <p:cNvSpPr/>
            <p:nvPr/>
          </p:nvSpPr>
          <p:spPr bwMode="auto">
            <a:xfrm>
              <a:off x="7000478" y="2497654"/>
              <a:ext cx="90656" cy="89715"/>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p:spPr>
          <p:txBody>
            <a:bodyPr lIns="0" tIns="0" rIns="0" bIns="0"/>
            <a:lstStyle/>
            <a:p>
              <a:endParaRPr lang="en-US" dirty="0">
                <a:solidFill>
                  <a:schemeClr val="bg2"/>
                </a:solidFill>
              </a:endParaRPr>
            </a:p>
          </p:txBody>
        </p:sp>
      </p:grpSp>
      <p:sp>
        <p:nvSpPr>
          <p:cNvPr id="78" name="AutoShape 1"/>
          <p:cNvSpPr/>
          <p:nvPr/>
        </p:nvSpPr>
        <p:spPr bwMode="auto">
          <a:xfrm>
            <a:off x="3915989" y="3561927"/>
            <a:ext cx="352405" cy="346883"/>
          </a:xfrm>
          <a:custGeom>
            <a:avLst/>
            <a:gdLst>
              <a:gd name="T0" fmla="*/ 16241 w 21600"/>
              <a:gd name="T1" fmla="*/ 491 h 21600"/>
              <a:gd name="T2" fmla="*/ 15753 w 21600"/>
              <a:gd name="T3" fmla="*/ 0 h 21600"/>
              <a:gd name="T4" fmla="*/ 5847 w 21600"/>
              <a:gd name="T5" fmla="*/ 0 h 21600"/>
              <a:gd name="T6" fmla="*/ 5359 w 21600"/>
              <a:gd name="T7" fmla="*/ 491 h 21600"/>
              <a:gd name="T8" fmla="*/ 5359 w 21600"/>
              <a:gd name="T9" fmla="*/ 5400 h 21600"/>
              <a:gd name="T10" fmla="*/ 16241 w 21600"/>
              <a:gd name="T11" fmla="*/ 5400 h 21600"/>
              <a:gd name="T12" fmla="*/ 16241 w 21600"/>
              <a:gd name="T13" fmla="*/ 491 h 21600"/>
              <a:gd name="T14" fmla="*/ 16403 w 21600"/>
              <a:gd name="T15" fmla="*/ 16691 h 21600"/>
              <a:gd name="T16" fmla="*/ 15916 w 21600"/>
              <a:gd name="T17" fmla="*/ 16364 h 21600"/>
              <a:gd name="T18" fmla="*/ 5684 w 21600"/>
              <a:gd name="T19" fmla="*/ 16364 h 21600"/>
              <a:gd name="T20" fmla="*/ 5197 w 21600"/>
              <a:gd name="T21" fmla="*/ 16691 h 21600"/>
              <a:gd name="T22" fmla="*/ 3573 w 21600"/>
              <a:gd name="T23" fmla="*/ 21109 h 21600"/>
              <a:gd name="T24" fmla="*/ 3735 w 21600"/>
              <a:gd name="T25" fmla="*/ 21436 h 21600"/>
              <a:gd name="T26" fmla="*/ 4060 w 21600"/>
              <a:gd name="T27" fmla="*/ 21600 h 21600"/>
              <a:gd name="T28" fmla="*/ 17540 w 21600"/>
              <a:gd name="T29" fmla="*/ 21600 h 21600"/>
              <a:gd name="T30" fmla="*/ 17865 w 21600"/>
              <a:gd name="T31" fmla="*/ 21436 h 21600"/>
              <a:gd name="T32" fmla="*/ 18027 w 21600"/>
              <a:gd name="T33" fmla="*/ 21109 h 21600"/>
              <a:gd name="T34" fmla="*/ 16403 w 21600"/>
              <a:gd name="T35" fmla="*/ 16691 h 21600"/>
              <a:gd name="T36" fmla="*/ 4872 w 21600"/>
              <a:gd name="T37" fmla="*/ 9164 h 21600"/>
              <a:gd name="T38" fmla="*/ 4872 w 21600"/>
              <a:gd name="T39" fmla="*/ 10964 h 21600"/>
              <a:gd name="T40" fmla="*/ 16565 w 21600"/>
              <a:gd name="T41" fmla="*/ 10964 h 21600"/>
              <a:gd name="T42" fmla="*/ 16565 w 21600"/>
              <a:gd name="T43" fmla="*/ 9164 h 21600"/>
              <a:gd name="T44" fmla="*/ 15266 w 21600"/>
              <a:gd name="T45" fmla="*/ 6545 h 21600"/>
              <a:gd name="T46" fmla="*/ 6334 w 21600"/>
              <a:gd name="T47" fmla="*/ 6545 h 21600"/>
              <a:gd name="T48" fmla="*/ 4872 w 21600"/>
              <a:gd name="T49" fmla="*/ 9164 h 21600"/>
              <a:gd name="T50" fmla="*/ 10719 w 21600"/>
              <a:gd name="T51" fmla="*/ 8345 h 21600"/>
              <a:gd name="T52" fmla="*/ 12505 w 21600"/>
              <a:gd name="T53" fmla="*/ 9164 h 21600"/>
              <a:gd name="T54" fmla="*/ 10719 w 21600"/>
              <a:gd name="T55" fmla="*/ 10145 h 21600"/>
              <a:gd name="T56" fmla="*/ 9095 w 21600"/>
              <a:gd name="T57" fmla="*/ 9164 h 21600"/>
              <a:gd name="T58" fmla="*/ 10719 w 21600"/>
              <a:gd name="T59" fmla="*/ 8345 h 21600"/>
              <a:gd name="T60" fmla="*/ 19326 w 21600"/>
              <a:gd name="T61" fmla="*/ 6545 h 21600"/>
              <a:gd name="T62" fmla="*/ 16403 w 21600"/>
              <a:gd name="T63" fmla="*/ 6545 h 21600"/>
              <a:gd name="T64" fmla="*/ 17540 w 21600"/>
              <a:gd name="T65" fmla="*/ 8836 h 21600"/>
              <a:gd name="T66" fmla="*/ 17540 w 21600"/>
              <a:gd name="T67" fmla="*/ 8836 h 21600"/>
              <a:gd name="T68" fmla="*/ 17702 w 21600"/>
              <a:gd name="T69" fmla="*/ 9000 h 21600"/>
              <a:gd name="T70" fmla="*/ 17702 w 21600"/>
              <a:gd name="T71" fmla="*/ 11455 h 21600"/>
              <a:gd name="T72" fmla="*/ 17215 w 21600"/>
              <a:gd name="T73" fmla="*/ 11945 h 21600"/>
              <a:gd name="T74" fmla="*/ 4385 w 21600"/>
              <a:gd name="T75" fmla="*/ 11945 h 21600"/>
              <a:gd name="T76" fmla="*/ 3898 w 21600"/>
              <a:gd name="T77" fmla="*/ 11455 h 21600"/>
              <a:gd name="T78" fmla="*/ 3898 w 21600"/>
              <a:gd name="T79" fmla="*/ 9000 h 21600"/>
              <a:gd name="T80" fmla="*/ 4060 w 21600"/>
              <a:gd name="T81" fmla="*/ 8836 h 21600"/>
              <a:gd name="T82" fmla="*/ 5197 w 21600"/>
              <a:gd name="T83" fmla="*/ 6545 h 21600"/>
              <a:gd name="T84" fmla="*/ 2274 w 21600"/>
              <a:gd name="T85" fmla="*/ 6545 h 21600"/>
              <a:gd name="T86" fmla="*/ 0 w 21600"/>
              <a:gd name="T87" fmla="*/ 8836 h 21600"/>
              <a:gd name="T88" fmla="*/ 0 w 21600"/>
              <a:gd name="T89" fmla="*/ 16527 h 21600"/>
              <a:gd name="T90" fmla="*/ 2274 w 21600"/>
              <a:gd name="T91" fmla="*/ 18818 h 21600"/>
              <a:gd name="T92" fmla="*/ 3086 w 21600"/>
              <a:gd name="T93" fmla="*/ 18818 h 21600"/>
              <a:gd name="T94" fmla="*/ 4060 w 21600"/>
              <a:gd name="T95" fmla="*/ 16200 h 21600"/>
              <a:gd name="T96" fmla="*/ 5684 w 21600"/>
              <a:gd name="T97" fmla="*/ 15055 h 21600"/>
              <a:gd name="T98" fmla="*/ 15916 w 21600"/>
              <a:gd name="T99" fmla="*/ 15055 h 21600"/>
              <a:gd name="T100" fmla="*/ 17540 w 21600"/>
              <a:gd name="T101" fmla="*/ 16200 h 21600"/>
              <a:gd name="T102" fmla="*/ 18514 w 21600"/>
              <a:gd name="T103" fmla="*/ 18818 h 21600"/>
              <a:gd name="T104" fmla="*/ 19326 w 21600"/>
              <a:gd name="T105" fmla="*/ 18818 h 21600"/>
              <a:gd name="T106" fmla="*/ 21600 w 21600"/>
              <a:gd name="T107" fmla="*/ 16527 h 21600"/>
              <a:gd name="T108" fmla="*/ 21600 w 21600"/>
              <a:gd name="T109" fmla="*/ 8836 h 21600"/>
              <a:gd name="T110" fmla="*/ 19326 w 21600"/>
              <a:gd name="T111" fmla="*/ 6545 h 21600"/>
              <a:gd name="T112" fmla="*/ 19326 w 21600"/>
              <a:gd name="T113" fmla="*/ 654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600" h="21600">
                <a:moveTo>
                  <a:pt x="16241" y="491"/>
                </a:moveTo>
                <a:cubicBezTo>
                  <a:pt x="16241" y="164"/>
                  <a:pt x="16078" y="0"/>
                  <a:pt x="15753" y="0"/>
                </a:cubicBezTo>
                <a:cubicBezTo>
                  <a:pt x="5847" y="0"/>
                  <a:pt x="5847" y="0"/>
                  <a:pt x="5847" y="0"/>
                </a:cubicBezTo>
                <a:cubicBezTo>
                  <a:pt x="5522" y="0"/>
                  <a:pt x="5359" y="164"/>
                  <a:pt x="5359" y="491"/>
                </a:cubicBezTo>
                <a:cubicBezTo>
                  <a:pt x="5359" y="5400"/>
                  <a:pt x="5359" y="5400"/>
                  <a:pt x="5359" y="5400"/>
                </a:cubicBezTo>
                <a:cubicBezTo>
                  <a:pt x="16241" y="5400"/>
                  <a:pt x="16241" y="5400"/>
                  <a:pt x="16241" y="5400"/>
                </a:cubicBezTo>
                <a:lnTo>
                  <a:pt x="16241" y="491"/>
                </a:lnTo>
                <a:close/>
                <a:moveTo>
                  <a:pt x="16403" y="16691"/>
                </a:moveTo>
                <a:cubicBezTo>
                  <a:pt x="16241" y="16527"/>
                  <a:pt x="16078" y="16364"/>
                  <a:pt x="15916" y="16364"/>
                </a:cubicBezTo>
                <a:cubicBezTo>
                  <a:pt x="5684" y="16364"/>
                  <a:pt x="5684" y="16364"/>
                  <a:pt x="5684" y="16364"/>
                </a:cubicBezTo>
                <a:cubicBezTo>
                  <a:pt x="5522" y="16364"/>
                  <a:pt x="5359" y="16527"/>
                  <a:pt x="5197" y="16691"/>
                </a:cubicBezTo>
                <a:cubicBezTo>
                  <a:pt x="3573" y="21109"/>
                  <a:pt x="3573" y="21109"/>
                  <a:pt x="3573" y="21109"/>
                </a:cubicBezTo>
                <a:cubicBezTo>
                  <a:pt x="3573" y="21273"/>
                  <a:pt x="3573" y="21273"/>
                  <a:pt x="3735" y="21436"/>
                </a:cubicBezTo>
                <a:cubicBezTo>
                  <a:pt x="3735" y="21600"/>
                  <a:pt x="3898" y="21600"/>
                  <a:pt x="4060" y="21600"/>
                </a:cubicBezTo>
                <a:cubicBezTo>
                  <a:pt x="17540" y="21600"/>
                  <a:pt x="17540" y="21600"/>
                  <a:pt x="17540" y="21600"/>
                </a:cubicBezTo>
                <a:cubicBezTo>
                  <a:pt x="17702" y="21600"/>
                  <a:pt x="17865" y="21600"/>
                  <a:pt x="17865" y="21436"/>
                </a:cubicBezTo>
                <a:cubicBezTo>
                  <a:pt x="18027" y="21273"/>
                  <a:pt x="18027" y="21273"/>
                  <a:pt x="18027" y="21109"/>
                </a:cubicBezTo>
                <a:lnTo>
                  <a:pt x="16403" y="16691"/>
                </a:lnTo>
                <a:close/>
                <a:moveTo>
                  <a:pt x="4872" y="9164"/>
                </a:moveTo>
                <a:cubicBezTo>
                  <a:pt x="4872" y="10964"/>
                  <a:pt x="4872" y="10964"/>
                  <a:pt x="4872" y="10964"/>
                </a:cubicBezTo>
                <a:cubicBezTo>
                  <a:pt x="16565" y="10964"/>
                  <a:pt x="16565" y="10964"/>
                  <a:pt x="16565" y="10964"/>
                </a:cubicBezTo>
                <a:cubicBezTo>
                  <a:pt x="16565" y="9164"/>
                  <a:pt x="16565" y="9164"/>
                  <a:pt x="16565" y="9164"/>
                </a:cubicBezTo>
                <a:cubicBezTo>
                  <a:pt x="16565" y="9164"/>
                  <a:pt x="15266" y="6545"/>
                  <a:pt x="15266" y="6545"/>
                </a:cubicBezTo>
                <a:cubicBezTo>
                  <a:pt x="6334" y="6545"/>
                  <a:pt x="6334" y="6545"/>
                  <a:pt x="6334" y="6545"/>
                </a:cubicBezTo>
                <a:cubicBezTo>
                  <a:pt x="6334" y="6545"/>
                  <a:pt x="4872" y="9164"/>
                  <a:pt x="4872" y="9164"/>
                </a:cubicBezTo>
                <a:close/>
                <a:moveTo>
                  <a:pt x="10719" y="8345"/>
                </a:moveTo>
                <a:cubicBezTo>
                  <a:pt x="11693" y="8345"/>
                  <a:pt x="12505" y="8673"/>
                  <a:pt x="12505" y="9164"/>
                </a:cubicBezTo>
                <a:cubicBezTo>
                  <a:pt x="12505" y="9655"/>
                  <a:pt x="11693" y="10145"/>
                  <a:pt x="10719" y="10145"/>
                </a:cubicBezTo>
                <a:cubicBezTo>
                  <a:pt x="9907" y="10145"/>
                  <a:pt x="9095" y="9655"/>
                  <a:pt x="9095" y="9164"/>
                </a:cubicBezTo>
                <a:cubicBezTo>
                  <a:pt x="9095" y="8673"/>
                  <a:pt x="9907" y="8345"/>
                  <a:pt x="10719" y="8345"/>
                </a:cubicBezTo>
                <a:close/>
                <a:moveTo>
                  <a:pt x="19326" y="6545"/>
                </a:moveTo>
                <a:cubicBezTo>
                  <a:pt x="16403" y="6545"/>
                  <a:pt x="16403" y="6545"/>
                  <a:pt x="16403" y="6545"/>
                </a:cubicBezTo>
                <a:cubicBezTo>
                  <a:pt x="17540" y="8836"/>
                  <a:pt x="17540" y="8836"/>
                  <a:pt x="17540" y="8836"/>
                </a:cubicBezTo>
                <a:cubicBezTo>
                  <a:pt x="17540" y="8836"/>
                  <a:pt x="17540" y="8836"/>
                  <a:pt x="17540" y="8836"/>
                </a:cubicBezTo>
                <a:cubicBezTo>
                  <a:pt x="17702" y="8836"/>
                  <a:pt x="17702" y="8836"/>
                  <a:pt x="17702" y="9000"/>
                </a:cubicBezTo>
                <a:cubicBezTo>
                  <a:pt x="17702" y="9000"/>
                  <a:pt x="17702" y="11455"/>
                  <a:pt x="17702" y="11455"/>
                </a:cubicBezTo>
                <a:cubicBezTo>
                  <a:pt x="17702" y="11782"/>
                  <a:pt x="17540" y="11945"/>
                  <a:pt x="17215" y="11945"/>
                </a:cubicBezTo>
                <a:cubicBezTo>
                  <a:pt x="4385" y="11945"/>
                  <a:pt x="4385" y="11945"/>
                  <a:pt x="4385" y="11945"/>
                </a:cubicBezTo>
                <a:cubicBezTo>
                  <a:pt x="4060" y="11945"/>
                  <a:pt x="3898" y="11782"/>
                  <a:pt x="3898" y="11455"/>
                </a:cubicBezTo>
                <a:cubicBezTo>
                  <a:pt x="3898" y="11455"/>
                  <a:pt x="3898" y="9164"/>
                  <a:pt x="3898" y="9000"/>
                </a:cubicBezTo>
                <a:cubicBezTo>
                  <a:pt x="3898" y="8836"/>
                  <a:pt x="3898" y="8836"/>
                  <a:pt x="4060" y="8836"/>
                </a:cubicBezTo>
                <a:cubicBezTo>
                  <a:pt x="5197" y="6545"/>
                  <a:pt x="5197" y="6545"/>
                  <a:pt x="5197" y="6545"/>
                </a:cubicBezTo>
                <a:cubicBezTo>
                  <a:pt x="2274" y="6545"/>
                  <a:pt x="2274" y="6545"/>
                  <a:pt x="2274" y="6545"/>
                </a:cubicBezTo>
                <a:cubicBezTo>
                  <a:pt x="974" y="6545"/>
                  <a:pt x="0" y="7691"/>
                  <a:pt x="0" y="8836"/>
                </a:cubicBezTo>
                <a:cubicBezTo>
                  <a:pt x="0" y="16527"/>
                  <a:pt x="0" y="16527"/>
                  <a:pt x="0" y="16527"/>
                </a:cubicBezTo>
                <a:cubicBezTo>
                  <a:pt x="0" y="17836"/>
                  <a:pt x="974" y="18818"/>
                  <a:pt x="2274" y="18818"/>
                </a:cubicBezTo>
                <a:cubicBezTo>
                  <a:pt x="3086" y="18818"/>
                  <a:pt x="3086" y="18818"/>
                  <a:pt x="3086" y="18818"/>
                </a:cubicBezTo>
                <a:cubicBezTo>
                  <a:pt x="4060" y="16200"/>
                  <a:pt x="4060" y="16200"/>
                  <a:pt x="4060" y="16200"/>
                </a:cubicBezTo>
                <a:cubicBezTo>
                  <a:pt x="4223" y="15545"/>
                  <a:pt x="5035" y="15055"/>
                  <a:pt x="5684" y="15055"/>
                </a:cubicBezTo>
                <a:cubicBezTo>
                  <a:pt x="15916" y="15055"/>
                  <a:pt x="15916" y="15055"/>
                  <a:pt x="15916" y="15055"/>
                </a:cubicBezTo>
                <a:cubicBezTo>
                  <a:pt x="16565" y="15055"/>
                  <a:pt x="17377" y="15545"/>
                  <a:pt x="17540" y="16200"/>
                </a:cubicBezTo>
                <a:cubicBezTo>
                  <a:pt x="18514" y="18818"/>
                  <a:pt x="18514" y="18818"/>
                  <a:pt x="18514" y="18818"/>
                </a:cubicBezTo>
                <a:cubicBezTo>
                  <a:pt x="19326" y="18818"/>
                  <a:pt x="19326" y="18818"/>
                  <a:pt x="19326" y="18818"/>
                </a:cubicBezTo>
                <a:cubicBezTo>
                  <a:pt x="20626" y="18818"/>
                  <a:pt x="21600" y="17836"/>
                  <a:pt x="21600" y="16527"/>
                </a:cubicBezTo>
                <a:cubicBezTo>
                  <a:pt x="21600" y="8836"/>
                  <a:pt x="21600" y="8836"/>
                  <a:pt x="21600" y="8836"/>
                </a:cubicBezTo>
                <a:cubicBezTo>
                  <a:pt x="21600" y="7691"/>
                  <a:pt x="20626" y="6545"/>
                  <a:pt x="19326" y="6545"/>
                </a:cubicBezTo>
                <a:close/>
                <a:moveTo>
                  <a:pt x="19326" y="6545"/>
                </a:moveTo>
              </a:path>
            </a:pathLst>
          </a:custGeom>
          <a:solidFill>
            <a:schemeClr val="bg1"/>
          </a:solidFill>
          <a:ln>
            <a:noFill/>
          </a:ln>
        </p:spPr>
        <p:txBody>
          <a:bodyPr lIns="0" tIns="0" rIns="0" bIns="0"/>
          <a:lstStyle/>
          <a:p>
            <a:endParaRPr lang="en-US" dirty="0"/>
          </a:p>
        </p:txBody>
      </p:sp>
      <p:sp>
        <p:nvSpPr>
          <p:cNvPr id="79" name="Freeform 78"/>
          <p:cNvSpPr>
            <a:spLocks noChangeAspect="1" noChangeArrowheads="1"/>
          </p:cNvSpPr>
          <p:nvPr/>
        </p:nvSpPr>
        <p:spPr bwMode="auto">
          <a:xfrm>
            <a:off x="3590589" y="2889388"/>
            <a:ext cx="308004" cy="36874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wrap="square" lIns="68580" tIns="34290" rIns="68580" bIns="34290" anchor="ctr">
            <a:noAutofit/>
          </a:bodyPr>
          <a:lstStyle/>
          <a:p>
            <a:pPr>
              <a:defRPr/>
            </a:pPr>
            <a:endParaRPr lang="en-US" dirty="0">
              <a:ea typeface="宋体" panose="02010600030101010101" pitchFamily="2" charset="-122"/>
            </a:endParaRPr>
          </a:p>
        </p:txBody>
      </p:sp>
      <p:sp>
        <p:nvSpPr>
          <p:cNvPr id="60" name="文本框 37"/>
          <p:cNvSpPr txBox="1"/>
          <p:nvPr/>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63" name="文本框 38"/>
          <p:cNvSpPr txBox="1"/>
          <p:nvPr/>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14:window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par>
                          <p:cTn id="34" fill="hold">
                            <p:stCondLst>
                              <p:cond delay="3500"/>
                            </p:stCondLst>
                            <p:childTnLst>
                              <p:par>
                                <p:cTn id="35" presetID="49" presetClass="entr" presetSubtype="0" decel="100000"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500" fill="hold"/>
                                        <p:tgtEl>
                                          <p:spTgt spid="69"/>
                                        </p:tgtEl>
                                        <p:attrNameLst>
                                          <p:attrName>ppt_w</p:attrName>
                                        </p:attrNameLst>
                                      </p:cBhvr>
                                      <p:tavLst>
                                        <p:tav tm="0">
                                          <p:val>
                                            <p:fltVal val="0"/>
                                          </p:val>
                                        </p:tav>
                                        <p:tav tm="100000">
                                          <p:val>
                                            <p:strVal val="#ppt_w"/>
                                          </p:val>
                                        </p:tav>
                                      </p:tavLst>
                                    </p:anim>
                                    <p:anim calcmode="lin" valueType="num">
                                      <p:cBhvr>
                                        <p:cTn id="38" dur="500" fill="hold"/>
                                        <p:tgtEl>
                                          <p:spTgt spid="69"/>
                                        </p:tgtEl>
                                        <p:attrNameLst>
                                          <p:attrName>ppt_h</p:attrName>
                                        </p:attrNameLst>
                                      </p:cBhvr>
                                      <p:tavLst>
                                        <p:tav tm="0">
                                          <p:val>
                                            <p:fltVal val="0"/>
                                          </p:val>
                                        </p:tav>
                                        <p:tav tm="100000">
                                          <p:val>
                                            <p:strVal val="#ppt_h"/>
                                          </p:val>
                                        </p:tav>
                                      </p:tavLst>
                                    </p:anim>
                                    <p:anim calcmode="lin" valueType="num">
                                      <p:cBhvr>
                                        <p:cTn id="39" dur="500" fill="hold"/>
                                        <p:tgtEl>
                                          <p:spTgt spid="69"/>
                                        </p:tgtEl>
                                        <p:attrNameLst>
                                          <p:attrName>style.rotation</p:attrName>
                                        </p:attrNameLst>
                                      </p:cBhvr>
                                      <p:tavLst>
                                        <p:tav tm="0">
                                          <p:val>
                                            <p:fltVal val="360"/>
                                          </p:val>
                                        </p:tav>
                                        <p:tav tm="100000">
                                          <p:val>
                                            <p:fltVal val="0"/>
                                          </p:val>
                                        </p:tav>
                                      </p:tavLst>
                                    </p:anim>
                                    <p:animEffect transition="in" filter="fade">
                                      <p:cBhvr>
                                        <p:cTn id="40" dur="500"/>
                                        <p:tgtEl>
                                          <p:spTgt spid="69"/>
                                        </p:tgtEl>
                                      </p:cBhvr>
                                    </p:animEffect>
                                  </p:childTnLst>
                                </p:cTn>
                              </p:par>
                            </p:childTnLst>
                          </p:cTn>
                        </p:par>
                        <p:par>
                          <p:cTn id="41" fill="hold">
                            <p:stCondLst>
                              <p:cond delay="4000"/>
                            </p:stCondLst>
                            <p:childTnLst>
                              <p:par>
                                <p:cTn id="42" presetID="49" presetClass="entr" presetSubtype="0" decel="10000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p:cTn id="44" dur="500" fill="hold"/>
                                        <p:tgtEl>
                                          <p:spTgt spid="70"/>
                                        </p:tgtEl>
                                        <p:attrNameLst>
                                          <p:attrName>ppt_w</p:attrName>
                                        </p:attrNameLst>
                                      </p:cBhvr>
                                      <p:tavLst>
                                        <p:tav tm="0">
                                          <p:val>
                                            <p:fltVal val="0"/>
                                          </p:val>
                                        </p:tav>
                                        <p:tav tm="100000">
                                          <p:val>
                                            <p:strVal val="#ppt_w"/>
                                          </p:val>
                                        </p:tav>
                                      </p:tavLst>
                                    </p:anim>
                                    <p:anim calcmode="lin" valueType="num">
                                      <p:cBhvr>
                                        <p:cTn id="45" dur="500" fill="hold"/>
                                        <p:tgtEl>
                                          <p:spTgt spid="70"/>
                                        </p:tgtEl>
                                        <p:attrNameLst>
                                          <p:attrName>ppt_h</p:attrName>
                                        </p:attrNameLst>
                                      </p:cBhvr>
                                      <p:tavLst>
                                        <p:tav tm="0">
                                          <p:val>
                                            <p:fltVal val="0"/>
                                          </p:val>
                                        </p:tav>
                                        <p:tav tm="100000">
                                          <p:val>
                                            <p:strVal val="#ppt_h"/>
                                          </p:val>
                                        </p:tav>
                                      </p:tavLst>
                                    </p:anim>
                                    <p:anim calcmode="lin" valueType="num">
                                      <p:cBhvr>
                                        <p:cTn id="46" dur="500" fill="hold"/>
                                        <p:tgtEl>
                                          <p:spTgt spid="70"/>
                                        </p:tgtEl>
                                        <p:attrNameLst>
                                          <p:attrName>style.rotation</p:attrName>
                                        </p:attrNameLst>
                                      </p:cBhvr>
                                      <p:tavLst>
                                        <p:tav tm="0">
                                          <p:val>
                                            <p:fltVal val="360"/>
                                          </p:val>
                                        </p:tav>
                                        <p:tav tm="100000">
                                          <p:val>
                                            <p:fltVal val="0"/>
                                          </p:val>
                                        </p:tav>
                                      </p:tavLst>
                                    </p:anim>
                                    <p:animEffect transition="in" filter="fade">
                                      <p:cBhvr>
                                        <p:cTn id="47" dur="500"/>
                                        <p:tgtEl>
                                          <p:spTgt spid="70"/>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 calcmode="lin" valueType="num">
                                      <p:cBhvr>
                                        <p:cTn id="51" dur="500" fill="hold"/>
                                        <p:tgtEl>
                                          <p:spTgt spid="72"/>
                                        </p:tgtEl>
                                        <p:attrNameLst>
                                          <p:attrName>ppt_w</p:attrName>
                                        </p:attrNameLst>
                                      </p:cBhvr>
                                      <p:tavLst>
                                        <p:tav tm="0">
                                          <p:val>
                                            <p:fltVal val="0"/>
                                          </p:val>
                                        </p:tav>
                                        <p:tav tm="100000">
                                          <p:val>
                                            <p:strVal val="#ppt_w"/>
                                          </p:val>
                                        </p:tav>
                                      </p:tavLst>
                                    </p:anim>
                                    <p:anim calcmode="lin" valueType="num">
                                      <p:cBhvr>
                                        <p:cTn id="52" dur="500" fill="hold"/>
                                        <p:tgtEl>
                                          <p:spTgt spid="72"/>
                                        </p:tgtEl>
                                        <p:attrNameLst>
                                          <p:attrName>ppt_h</p:attrName>
                                        </p:attrNameLst>
                                      </p:cBhvr>
                                      <p:tavLst>
                                        <p:tav tm="0">
                                          <p:val>
                                            <p:fltVal val="0"/>
                                          </p:val>
                                        </p:tav>
                                        <p:tav tm="100000">
                                          <p:val>
                                            <p:strVal val="#ppt_h"/>
                                          </p:val>
                                        </p:tav>
                                      </p:tavLst>
                                    </p:anim>
                                    <p:anim calcmode="lin" valueType="num">
                                      <p:cBhvr>
                                        <p:cTn id="53" dur="500" fill="hold"/>
                                        <p:tgtEl>
                                          <p:spTgt spid="72"/>
                                        </p:tgtEl>
                                        <p:attrNameLst>
                                          <p:attrName>style.rotation</p:attrName>
                                        </p:attrNameLst>
                                      </p:cBhvr>
                                      <p:tavLst>
                                        <p:tav tm="0">
                                          <p:val>
                                            <p:fltVal val="360"/>
                                          </p:val>
                                        </p:tav>
                                        <p:tav tm="100000">
                                          <p:val>
                                            <p:fltVal val="0"/>
                                          </p:val>
                                        </p:tav>
                                      </p:tavLst>
                                    </p:anim>
                                    <p:animEffect transition="in" filter="fade">
                                      <p:cBhvr>
                                        <p:cTn id="54" dur="500"/>
                                        <p:tgtEl>
                                          <p:spTgt spid="72"/>
                                        </p:tgtEl>
                                      </p:cBhvr>
                                    </p:animEffect>
                                  </p:childTnLst>
                                </p:cTn>
                              </p:par>
                            </p:childTnLst>
                          </p:cTn>
                        </p:par>
                        <p:par>
                          <p:cTn id="55" fill="hold">
                            <p:stCondLst>
                              <p:cond delay="5000"/>
                            </p:stCondLst>
                            <p:childTnLst>
                              <p:par>
                                <p:cTn id="56" presetID="49" presetClass="entr" presetSubtype="0" decel="10000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 calcmode="lin" valueType="num">
                                      <p:cBhvr>
                                        <p:cTn id="60" dur="500" fill="hold"/>
                                        <p:tgtEl>
                                          <p:spTgt spid="11"/>
                                        </p:tgtEl>
                                        <p:attrNameLst>
                                          <p:attrName>style.rotation</p:attrName>
                                        </p:attrNameLst>
                                      </p:cBhvr>
                                      <p:tavLst>
                                        <p:tav tm="0">
                                          <p:val>
                                            <p:fltVal val="360"/>
                                          </p:val>
                                        </p:tav>
                                        <p:tav tm="100000">
                                          <p:val>
                                            <p:fltVal val="0"/>
                                          </p:val>
                                        </p:tav>
                                      </p:tavLst>
                                    </p:anim>
                                    <p:animEffect transition="in" filter="fade">
                                      <p:cBhvr>
                                        <p:cTn id="61" dur="500"/>
                                        <p:tgtEl>
                                          <p:spTgt spid="11"/>
                                        </p:tgtEl>
                                      </p:cBhvr>
                                    </p:animEffect>
                                  </p:childTnLst>
                                </p:cTn>
                              </p:par>
                            </p:childTnLst>
                          </p:cTn>
                        </p:par>
                        <p:par>
                          <p:cTn id="62" fill="hold">
                            <p:stCondLst>
                              <p:cond delay="5500"/>
                            </p:stCondLst>
                            <p:childTnLst>
                              <p:par>
                                <p:cTn id="63" presetID="49" presetClass="entr" presetSubtype="0" decel="10000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 calcmode="lin" valueType="num">
                                      <p:cBhvr>
                                        <p:cTn id="65" dur="500" fill="hold"/>
                                        <p:tgtEl>
                                          <p:spTgt spid="78"/>
                                        </p:tgtEl>
                                        <p:attrNameLst>
                                          <p:attrName>ppt_w</p:attrName>
                                        </p:attrNameLst>
                                      </p:cBhvr>
                                      <p:tavLst>
                                        <p:tav tm="0">
                                          <p:val>
                                            <p:fltVal val="0"/>
                                          </p:val>
                                        </p:tav>
                                        <p:tav tm="100000">
                                          <p:val>
                                            <p:strVal val="#ppt_w"/>
                                          </p:val>
                                        </p:tav>
                                      </p:tavLst>
                                    </p:anim>
                                    <p:anim calcmode="lin" valueType="num">
                                      <p:cBhvr>
                                        <p:cTn id="66" dur="500" fill="hold"/>
                                        <p:tgtEl>
                                          <p:spTgt spid="78"/>
                                        </p:tgtEl>
                                        <p:attrNameLst>
                                          <p:attrName>ppt_h</p:attrName>
                                        </p:attrNameLst>
                                      </p:cBhvr>
                                      <p:tavLst>
                                        <p:tav tm="0">
                                          <p:val>
                                            <p:fltVal val="0"/>
                                          </p:val>
                                        </p:tav>
                                        <p:tav tm="100000">
                                          <p:val>
                                            <p:strVal val="#ppt_h"/>
                                          </p:val>
                                        </p:tav>
                                      </p:tavLst>
                                    </p:anim>
                                    <p:anim calcmode="lin" valueType="num">
                                      <p:cBhvr>
                                        <p:cTn id="67" dur="500" fill="hold"/>
                                        <p:tgtEl>
                                          <p:spTgt spid="78"/>
                                        </p:tgtEl>
                                        <p:attrNameLst>
                                          <p:attrName>style.rotation</p:attrName>
                                        </p:attrNameLst>
                                      </p:cBhvr>
                                      <p:tavLst>
                                        <p:tav tm="0">
                                          <p:val>
                                            <p:fltVal val="360"/>
                                          </p:val>
                                        </p:tav>
                                        <p:tav tm="100000">
                                          <p:val>
                                            <p:fltVal val="0"/>
                                          </p:val>
                                        </p:tav>
                                      </p:tavLst>
                                    </p:anim>
                                    <p:animEffect transition="in" filter="fade">
                                      <p:cBhvr>
                                        <p:cTn id="68" dur="500"/>
                                        <p:tgtEl>
                                          <p:spTgt spid="78"/>
                                        </p:tgtEl>
                                      </p:cBhvr>
                                    </p:animEffect>
                                  </p:childTnLst>
                                </p:cTn>
                              </p:par>
                            </p:childTnLst>
                          </p:cTn>
                        </p:par>
                        <p:par>
                          <p:cTn id="69" fill="hold">
                            <p:stCondLst>
                              <p:cond delay="6000"/>
                            </p:stCondLst>
                            <p:childTnLst>
                              <p:par>
                                <p:cTn id="70" presetID="49" presetClass="entr" presetSubtype="0" decel="100000"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 calcmode="lin" valueType="num">
                                      <p:cBhvr>
                                        <p:cTn id="72" dur="500" fill="hold"/>
                                        <p:tgtEl>
                                          <p:spTgt spid="79"/>
                                        </p:tgtEl>
                                        <p:attrNameLst>
                                          <p:attrName>ppt_w</p:attrName>
                                        </p:attrNameLst>
                                      </p:cBhvr>
                                      <p:tavLst>
                                        <p:tav tm="0">
                                          <p:val>
                                            <p:fltVal val="0"/>
                                          </p:val>
                                        </p:tav>
                                        <p:tav tm="100000">
                                          <p:val>
                                            <p:strVal val="#ppt_w"/>
                                          </p:val>
                                        </p:tav>
                                      </p:tavLst>
                                    </p:anim>
                                    <p:anim calcmode="lin" valueType="num">
                                      <p:cBhvr>
                                        <p:cTn id="73" dur="500" fill="hold"/>
                                        <p:tgtEl>
                                          <p:spTgt spid="79"/>
                                        </p:tgtEl>
                                        <p:attrNameLst>
                                          <p:attrName>ppt_h</p:attrName>
                                        </p:attrNameLst>
                                      </p:cBhvr>
                                      <p:tavLst>
                                        <p:tav tm="0">
                                          <p:val>
                                            <p:fltVal val="0"/>
                                          </p:val>
                                        </p:tav>
                                        <p:tav tm="100000">
                                          <p:val>
                                            <p:strVal val="#ppt_h"/>
                                          </p:val>
                                        </p:tav>
                                      </p:tavLst>
                                    </p:anim>
                                    <p:anim calcmode="lin" valueType="num">
                                      <p:cBhvr>
                                        <p:cTn id="74" dur="500" fill="hold"/>
                                        <p:tgtEl>
                                          <p:spTgt spid="79"/>
                                        </p:tgtEl>
                                        <p:attrNameLst>
                                          <p:attrName>style.rotation</p:attrName>
                                        </p:attrNameLst>
                                      </p:cBhvr>
                                      <p:tavLst>
                                        <p:tav tm="0">
                                          <p:val>
                                            <p:fltVal val="360"/>
                                          </p:val>
                                        </p:tav>
                                        <p:tav tm="100000">
                                          <p:val>
                                            <p:fltVal val="0"/>
                                          </p:val>
                                        </p:tav>
                                      </p:tavLst>
                                    </p:anim>
                                    <p:animEffect transition="in" filter="fade">
                                      <p:cBhvr>
                                        <p:cTn id="75" dur="500"/>
                                        <p:tgtEl>
                                          <p:spTgt spid="79"/>
                                        </p:tgtEl>
                                      </p:cBhvr>
                                    </p:animEffect>
                                  </p:childTnLst>
                                </p:cTn>
                              </p:par>
                            </p:childTnLst>
                          </p:cTn>
                        </p:par>
                        <p:par>
                          <p:cTn id="76" fill="hold">
                            <p:stCondLst>
                              <p:cond delay="6500"/>
                            </p:stCondLst>
                            <p:childTnLst>
                              <p:par>
                                <p:cTn id="77" presetID="53" presetClass="entr" presetSubtype="16" fill="hold" grpId="0" nodeType="afterEffect">
                                  <p:stCondLst>
                                    <p:cond delay="0"/>
                                  </p:stCondLst>
                                  <p:childTnLst>
                                    <p:set>
                                      <p:cBhvr>
                                        <p:cTn id="78" dur="1" fill="hold">
                                          <p:stCondLst>
                                            <p:cond delay="0"/>
                                          </p:stCondLst>
                                        </p:cTn>
                                        <p:tgtEl>
                                          <p:spTgt spid="90">
                                            <p:txEl>
                                              <p:pRg st="0" end="0"/>
                                            </p:txEl>
                                          </p:spTgt>
                                        </p:tgtEl>
                                        <p:attrNameLst>
                                          <p:attrName>style.visibility</p:attrName>
                                        </p:attrNameLst>
                                      </p:cBhvr>
                                      <p:to>
                                        <p:strVal val="visible"/>
                                      </p:to>
                                    </p:set>
                                    <p:anim calcmode="lin" valueType="num">
                                      <p:cBhvr>
                                        <p:cTn id="79" dur="500" fill="hold"/>
                                        <p:tgtEl>
                                          <p:spTgt spid="90">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90">
                                            <p:txEl>
                                              <p:pRg st="0" end="0"/>
                                            </p:txEl>
                                          </p:spTgt>
                                        </p:tgtEl>
                                        <p:attrNameLst>
                                          <p:attrName>ppt_h</p:attrName>
                                        </p:attrNameLst>
                                      </p:cBhvr>
                                      <p:tavLst>
                                        <p:tav tm="0">
                                          <p:val>
                                            <p:fltVal val="0"/>
                                          </p:val>
                                        </p:tav>
                                        <p:tav tm="100000">
                                          <p:val>
                                            <p:strVal val="#ppt_h"/>
                                          </p:val>
                                        </p:tav>
                                      </p:tavLst>
                                    </p:anim>
                                    <p:animEffect transition="in" filter="fade">
                                      <p:cBhvr>
                                        <p:cTn id="81" dur="500"/>
                                        <p:tgtEl>
                                          <p:spTgt spid="90">
                                            <p:txEl>
                                              <p:pRg st="0" end="0"/>
                                            </p:txEl>
                                          </p:spTgt>
                                        </p:tgtEl>
                                      </p:cBhvr>
                                    </p:animEffect>
                                  </p:childTnLst>
                                </p:cTn>
                              </p:par>
                            </p:childTnLst>
                          </p:cTn>
                        </p:par>
                        <p:par>
                          <p:cTn id="82" fill="hold">
                            <p:stCondLst>
                              <p:cond delay="7000"/>
                            </p:stCondLst>
                            <p:childTnLst>
                              <p:par>
                                <p:cTn id="83" presetID="22" presetClass="entr" presetSubtype="4" fill="hold" grpId="0" nodeType="afterEffect">
                                  <p:stCondLst>
                                    <p:cond delay="0"/>
                                  </p:stCondLst>
                                  <p:childTnLst>
                                    <p:set>
                                      <p:cBhvr>
                                        <p:cTn id="84" dur="1" fill="hold">
                                          <p:stCondLst>
                                            <p:cond delay="0"/>
                                          </p:stCondLst>
                                        </p:cTn>
                                        <p:tgtEl>
                                          <p:spTgt spid="91">
                                            <p:txEl>
                                              <p:pRg st="0" end="0"/>
                                            </p:txEl>
                                          </p:spTgt>
                                        </p:tgtEl>
                                        <p:attrNameLst>
                                          <p:attrName>style.visibility</p:attrName>
                                        </p:attrNameLst>
                                      </p:cBhvr>
                                      <p:to>
                                        <p:strVal val="visible"/>
                                      </p:to>
                                    </p:set>
                                    <p:animEffect transition="in" filter="wipe(down)">
                                      <p:cBhvr>
                                        <p:cTn id="85" dur="500"/>
                                        <p:tgtEl>
                                          <p:spTgt spid="91">
                                            <p:txEl>
                                              <p:pRg st="0" end="0"/>
                                            </p:txEl>
                                          </p:spTgt>
                                        </p:tgtEl>
                                      </p:cBhvr>
                                    </p:animEffect>
                                  </p:childTnLst>
                                </p:cTn>
                              </p:par>
                            </p:childTnLst>
                          </p:cTn>
                        </p:par>
                        <p:par>
                          <p:cTn id="86" fill="hold">
                            <p:stCondLst>
                              <p:cond delay="7500"/>
                            </p:stCondLst>
                            <p:childTnLst>
                              <p:par>
                                <p:cTn id="87" presetID="53" presetClass="entr" presetSubtype="16" fill="hold" grpId="0" nodeType="afterEffect">
                                  <p:stCondLst>
                                    <p:cond delay="0"/>
                                  </p:stCondLst>
                                  <p:childTnLst>
                                    <p:set>
                                      <p:cBhvr>
                                        <p:cTn id="88" dur="1" fill="hold">
                                          <p:stCondLst>
                                            <p:cond delay="0"/>
                                          </p:stCondLst>
                                        </p:cTn>
                                        <p:tgtEl>
                                          <p:spTgt spid="92">
                                            <p:txEl>
                                              <p:pRg st="0" end="0"/>
                                            </p:txEl>
                                          </p:spTgt>
                                        </p:tgtEl>
                                        <p:attrNameLst>
                                          <p:attrName>style.visibility</p:attrName>
                                        </p:attrNameLst>
                                      </p:cBhvr>
                                      <p:to>
                                        <p:strVal val="visible"/>
                                      </p:to>
                                    </p:set>
                                    <p:anim calcmode="lin" valueType="num">
                                      <p:cBhvr>
                                        <p:cTn id="89" dur="500" fill="hold"/>
                                        <p:tgtEl>
                                          <p:spTgt spid="92">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92">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92">
                                            <p:txEl>
                                              <p:pRg st="0" end="0"/>
                                            </p:txEl>
                                          </p:spTgt>
                                        </p:tgtEl>
                                      </p:cBhvr>
                                    </p:animEffect>
                                  </p:childTnLst>
                                </p:cTn>
                              </p:par>
                            </p:childTnLst>
                          </p:cTn>
                        </p:par>
                        <p:par>
                          <p:cTn id="92" fill="hold">
                            <p:stCondLst>
                              <p:cond delay="8000"/>
                            </p:stCondLst>
                            <p:childTnLst>
                              <p:par>
                                <p:cTn id="93" presetID="22" presetClass="entr" presetSubtype="4" fill="hold" grpId="0" nodeType="afterEffect">
                                  <p:stCondLst>
                                    <p:cond delay="0"/>
                                  </p:stCondLst>
                                  <p:childTnLst>
                                    <p:set>
                                      <p:cBhvr>
                                        <p:cTn id="94" dur="1" fill="hold">
                                          <p:stCondLst>
                                            <p:cond delay="0"/>
                                          </p:stCondLst>
                                        </p:cTn>
                                        <p:tgtEl>
                                          <p:spTgt spid="93">
                                            <p:txEl>
                                              <p:pRg st="0" end="0"/>
                                            </p:txEl>
                                          </p:spTgt>
                                        </p:tgtEl>
                                        <p:attrNameLst>
                                          <p:attrName>style.visibility</p:attrName>
                                        </p:attrNameLst>
                                      </p:cBhvr>
                                      <p:to>
                                        <p:strVal val="visible"/>
                                      </p:to>
                                    </p:set>
                                    <p:animEffect transition="in" filter="wipe(down)">
                                      <p:cBhvr>
                                        <p:cTn id="95" dur="500"/>
                                        <p:tgtEl>
                                          <p:spTgt spid="93">
                                            <p:txEl>
                                              <p:pRg st="0" end="0"/>
                                            </p:txEl>
                                          </p:spTgt>
                                        </p:tgtEl>
                                      </p:cBhvr>
                                    </p:animEffect>
                                  </p:childTnLst>
                                </p:cTn>
                              </p:par>
                            </p:childTnLst>
                          </p:cTn>
                        </p:par>
                        <p:par>
                          <p:cTn id="96" fill="hold">
                            <p:stCondLst>
                              <p:cond delay="8500"/>
                            </p:stCondLst>
                            <p:childTnLst>
                              <p:par>
                                <p:cTn id="97" presetID="53" presetClass="entr" presetSubtype="16" fill="hold" grpId="0" nodeType="afterEffect">
                                  <p:stCondLst>
                                    <p:cond delay="0"/>
                                  </p:stCondLst>
                                  <p:childTnLst>
                                    <p:set>
                                      <p:cBhvr>
                                        <p:cTn id="98" dur="1" fill="hold">
                                          <p:stCondLst>
                                            <p:cond delay="0"/>
                                          </p:stCondLst>
                                        </p:cTn>
                                        <p:tgtEl>
                                          <p:spTgt spid="94">
                                            <p:txEl>
                                              <p:pRg st="0" end="0"/>
                                            </p:txEl>
                                          </p:spTgt>
                                        </p:tgtEl>
                                        <p:attrNameLst>
                                          <p:attrName>style.visibility</p:attrName>
                                        </p:attrNameLst>
                                      </p:cBhvr>
                                      <p:to>
                                        <p:strVal val="visible"/>
                                      </p:to>
                                    </p:set>
                                    <p:anim calcmode="lin" valueType="num">
                                      <p:cBhvr>
                                        <p:cTn id="99" dur="500" fill="hold"/>
                                        <p:tgtEl>
                                          <p:spTgt spid="94">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94">
                                            <p:txEl>
                                              <p:pRg st="0" end="0"/>
                                            </p:txEl>
                                          </p:spTgt>
                                        </p:tgtEl>
                                        <p:attrNameLst>
                                          <p:attrName>ppt_h</p:attrName>
                                        </p:attrNameLst>
                                      </p:cBhvr>
                                      <p:tavLst>
                                        <p:tav tm="0">
                                          <p:val>
                                            <p:fltVal val="0"/>
                                          </p:val>
                                        </p:tav>
                                        <p:tav tm="100000">
                                          <p:val>
                                            <p:strVal val="#ppt_h"/>
                                          </p:val>
                                        </p:tav>
                                      </p:tavLst>
                                    </p:anim>
                                    <p:animEffect transition="in" filter="fade">
                                      <p:cBhvr>
                                        <p:cTn id="101" dur="500"/>
                                        <p:tgtEl>
                                          <p:spTgt spid="94">
                                            <p:txEl>
                                              <p:pRg st="0" end="0"/>
                                            </p:txEl>
                                          </p:spTgt>
                                        </p:tgtEl>
                                      </p:cBhvr>
                                    </p:animEffect>
                                  </p:childTnLst>
                                </p:cTn>
                              </p:par>
                            </p:childTnLst>
                          </p:cTn>
                        </p:par>
                        <p:par>
                          <p:cTn id="102" fill="hold">
                            <p:stCondLst>
                              <p:cond delay="9000"/>
                            </p:stCondLst>
                            <p:childTnLst>
                              <p:par>
                                <p:cTn id="103" presetID="22" presetClass="entr" presetSubtype="4" fill="hold" grpId="0" nodeType="afterEffect">
                                  <p:stCondLst>
                                    <p:cond delay="0"/>
                                  </p:stCondLst>
                                  <p:childTnLst>
                                    <p:set>
                                      <p:cBhvr>
                                        <p:cTn id="104" dur="1" fill="hold">
                                          <p:stCondLst>
                                            <p:cond delay="0"/>
                                          </p:stCondLst>
                                        </p:cTn>
                                        <p:tgtEl>
                                          <p:spTgt spid="95">
                                            <p:txEl>
                                              <p:pRg st="0" end="0"/>
                                            </p:txEl>
                                          </p:spTgt>
                                        </p:tgtEl>
                                        <p:attrNameLst>
                                          <p:attrName>style.visibility</p:attrName>
                                        </p:attrNameLst>
                                      </p:cBhvr>
                                      <p:to>
                                        <p:strVal val="visible"/>
                                      </p:to>
                                    </p:set>
                                    <p:animEffect transition="in" filter="wipe(down)">
                                      <p:cBhvr>
                                        <p:cTn id="105" dur="500"/>
                                        <p:tgtEl>
                                          <p:spTgt spid="95">
                                            <p:txEl>
                                              <p:pRg st="0" end="0"/>
                                            </p:txEl>
                                          </p:spTgt>
                                        </p:tgtEl>
                                      </p:cBhvr>
                                    </p:animEffect>
                                  </p:childTnLst>
                                </p:cTn>
                              </p:par>
                            </p:childTnLst>
                          </p:cTn>
                        </p:par>
                        <p:par>
                          <p:cTn id="106" fill="hold">
                            <p:stCondLst>
                              <p:cond delay="9500"/>
                            </p:stCondLst>
                            <p:childTnLst>
                              <p:par>
                                <p:cTn id="107" presetID="53" presetClass="entr" presetSubtype="16" fill="hold" grpId="0" nodeType="afterEffect">
                                  <p:stCondLst>
                                    <p:cond delay="0"/>
                                  </p:stCondLst>
                                  <p:childTnLst>
                                    <p:set>
                                      <p:cBhvr>
                                        <p:cTn id="108" dur="1" fill="hold">
                                          <p:stCondLst>
                                            <p:cond delay="0"/>
                                          </p:stCondLst>
                                        </p:cTn>
                                        <p:tgtEl>
                                          <p:spTgt spid="96">
                                            <p:txEl>
                                              <p:pRg st="0" end="0"/>
                                            </p:txEl>
                                          </p:spTgt>
                                        </p:tgtEl>
                                        <p:attrNameLst>
                                          <p:attrName>style.visibility</p:attrName>
                                        </p:attrNameLst>
                                      </p:cBhvr>
                                      <p:to>
                                        <p:strVal val="visible"/>
                                      </p:to>
                                    </p:set>
                                    <p:anim calcmode="lin" valueType="num">
                                      <p:cBhvr>
                                        <p:cTn id="109" dur="500" fill="hold"/>
                                        <p:tgtEl>
                                          <p:spTgt spid="96">
                                            <p:txEl>
                                              <p:pRg st="0" end="0"/>
                                            </p:txEl>
                                          </p:spTgt>
                                        </p:tgtEl>
                                        <p:attrNameLst>
                                          <p:attrName>ppt_w</p:attrName>
                                        </p:attrNameLst>
                                      </p:cBhvr>
                                      <p:tavLst>
                                        <p:tav tm="0">
                                          <p:val>
                                            <p:fltVal val="0"/>
                                          </p:val>
                                        </p:tav>
                                        <p:tav tm="100000">
                                          <p:val>
                                            <p:strVal val="#ppt_w"/>
                                          </p:val>
                                        </p:tav>
                                      </p:tavLst>
                                    </p:anim>
                                    <p:anim calcmode="lin" valueType="num">
                                      <p:cBhvr>
                                        <p:cTn id="110" dur="500" fill="hold"/>
                                        <p:tgtEl>
                                          <p:spTgt spid="96">
                                            <p:txEl>
                                              <p:pRg st="0" end="0"/>
                                            </p:txEl>
                                          </p:spTgt>
                                        </p:tgtEl>
                                        <p:attrNameLst>
                                          <p:attrName>ppt_h</p:attrName>
                                        </p:attrNameLst>
                                      </p:cBhvr>
                                      <p:tavLst>
                                        <p:tav tm="0">
                                          <p:val>
                                            <p:fltVal val="0"/>
                                          </p:val>
                                        </p:tav>
                                        <p:tav tm="100000">
                                          <p:val>
                                            <p:strVal val="#ppt_h"/>
                                          </p:val>
                                        </p:tav>
                                      </p:tavLst>
                                    </p:anim>
                                    <p:animEffect transition="in" filter="fade">
                                      <p:cBhvr>
                                        <p:cTn id="111" dur="500"/>
                                        <p:tgtEl>
                                          <p:spTgt spid="96">
                                            <p:txEl>
                                              <p:pRg st="0" end="0"/>
                                            </p:txEl>
                                          </p:spTgt>
                                        </p:tgtEl>
                                      </p:cBhvr>
                                    </p:animEffect>
                                  </p:childTnLst>
                                </p:cTn>
                              </p:par>
                            </p:childTnLst>
                          </p:cTn>
                        </p:par>
                        <p:par>
                          <p:cTn id="112" fill="hold">
                            <p:stCondLst>
                              <p:cond delay="10000"/>
                            </p:stCondLst>
                            <p:childTnLst>
                              <p:par>
                                <p:cTn id="113" presetID="22" presetClass="entr" presetSubtype="4" fill="hold" grpId="0" nodeType="afterEffect">
                                  <p:stCondLst>
                                    <p:cond delay="0"/>
                                  </p:stCondLst>
                                  <p:childTnLst>
                                    <p:set>
                                      <p:cBhvr>
                                        <p:cTn id="114" dur="1" fill="hold">
                                          <p:stCondLst>
                                            <p:cond delay="0"/>
                                          </p:stCondLst>
                                        </p:cTn>
                                        <p:tgtEl>
                                          <p:spTgt spid="97">
                                            <p:txEl>
                                              <p:pRg st="0" end="0"/>
                                            </p:txEl>
                                          </p:spTgt>
                                        </p:tgtEl>
                                        <p:attrNameLst>
                                          <p:attrName>style.visibility</p:attrName>
                                        </p:attrNameLst>
                                      </p:cBhvr>
                                      <p:to>
                                        <p:strVal val="visible"/>
                                      </p:to>
                                    </p:set>
                                    <p:animEffect transition="in" filter="wipe(down)">
                                      <p:cBhvr>
                                        <p:cTn id="115" dur="500"/>
                                        <p:tgtEl>
                                          <p:spTgt spid="97">
                                            <p:txEl>
                                              <p:pRg st="0" end="0"/>
                                            </p:txEl>
                                          </p:spTgt>
                                        </p:tgtEl>
                                      </p:cBhvr>
                                    </p:animEffect>
                                  </p:childTnLst>
                                </p:cTn>
                              </p:par>
                            </p:childTnLst>
                          </p:cTn>
                        </p:par>
                        <p:par>
                          <p:cTn id="116" fill="hold">
                            <p:stCondLst>
                              <p:cond delay="10500"/>
                            </p:stCondLst>
                            <p:childTnLst>
                              <p:par>
                                <p:cTn id="117" presetID="53" presetClass="entr" presetSubtype="16" fill="hold" grpId="0" nodeType="afterEffect">
                                  <p:stCondLst>
                                    <p:cond delay="0"/>
                                  </p:stCondLst>
                                  <p:childTnLst>
                                    <p:set>
                                      <p:cBhvr>
                                        <p:cTn id="118" dur="1" fill="hold">
                                          <p:stCondLst>
                                            <p:cond delay="0"/>
                                          </p:stCondLst>
                                        </p:cTn>
                                        <p:tgtEl>
                                          <p:spTgt spid="98">
                                            <p:txEl>
                                              <p:pRg st="0" end="0"/>
                                            </p:txEl>
                                          </p:spTgt>
                                        </p:tgtEl>
                                        <p:attrNameLst>
                                          <p:attrName>style.visibility</p:attrName>
                                        </p:attrNameLst>
                                      </p:cBhvr>
                                      <p:to>
                                        <p:strVal val="visible"/>
                                      </p:to>
                                    </p:set>
                                    <p:anim calcmode="lin" valueType="num">
                                      <p:cBhvr>
                                        <p:cTn id="119" dur="500" fill="hold"/>
                                        <p:tgtEl>
                                          <p:spTgt spid="98">
                                            <p:txEl>
                                              <p:pRg st="0" end="0"/>
                                            </p:txEl>
                                          </p:spTgt>
                                        </p:tgtEl>
                                        <p:attrNameLst>
                                          <p:attrName>ppt_w</p:attrName>
                                        </p:attrNameLst>
                                      </p:cBhvr>
                                      <p:tavLst>
                                        <p:tav tm="0">
                                          <p:val>
                                            <p:fltVal val="0"/>
                                          </p:val>
                                        </p:tav>
                                        <p:tav tm="100000">
                                          <p:val>
                                            <p:strVal val="#ppt_w"/>
                                          </p:val>
                                        </p:tav>
                                      </p:tavLst>
                                    </p:anim>
                                    <p:anim calcmode="lin" valueType="num">
                                      <p:cBhvr>
                                        <p:cTn id="120" dur="500" fill="hold"/>
                                        <p:tgtEl>
                                          <p:spTgt spid="98">
                                            <p:txEl>
                                              <p:pRg st="0" end="0"/>
                                            </p:txEl>
                                          </p:spTgt>
                                        </p:tgtEl>
                                        <p:attrNameLst>
                                          <p:attrName>ppt_h</p:attrName>
                                        </p:attrNameLst>
                                      </p:cBhvr>
                                      <p:tavLst>
                                        <p:tav tm="0">
                                          <p:val>
                                            <p:fltVal val="0"/>
                                          </p:val>
                                        </p:tav>
                                        <p:tav tm="100000">
                                          <p:val>
                                            <p:strVal val="#ppt_h"/>
                                          </p:val>
                                        </p:tav>
                                      </p:tavLst>
                                    </p:anim>
                                    <p:animEffect transition="in" filter="fade">
                                      <p:cBhvr>
                                        <p:cTn id="121" dur="500"/>
                                        <p:tgtEl>
                                          <p:spTgt spid="98">
                                            <p:txEl>
                                              <p:pRg st="0" end="0"/>
                                            </p:txEl>
                                          </p:spTgt>
                                        </p:tgtEl>
                                      </p:cBhvr>
                                    </p:animEffect>
                                  </p:childTnLst>
                                </p:cTn>
                              </p:par>
                            </p:childTnLst>
                          </p:cTn>
                        </p:par>
                        <p:par>
                          <p:cTn id="122" fill="hold">
                            <p:stCondLst>
                              <p:cond delay="11000"/>
                            </p:stCondLst>
                            <p:childTnLst>
                              <p:par>
                                <p:cTn id="123" presetID="22" presetClass="entr" presetSubtype="4" fill="hold" grpId="0" nodeType="afterEffect">
                                  <p:stCondLst>
                                    <p:cond delay="0"/>
                                  </p:stCondLst>
                                  <p:childTnLst>
                                    <p:set>
                                      <p:cBhvr>
                                        <p:cTn id="124" dur="1" fill="hold">
                                          <p:stCondLst>
                                            <p:cond delay="0"/>
                                          </p:stCondLst>
                                        </p:cTn>
                                        <p:tgtEl>
                                          <p:spTgt spid="99">
                                            <p:txEl>
                                              <p:pRg st="0" end="0"/>
                                            </p:txEl>
                                          </p:spTgt>
                                        </p:tgtEl>
                                        <p:attrNameLst>
                                          <p:attrName>style.visibility</p:attrName>
                                        </p:attrNameLst>
                                      </p:cBhvr>
                                      <p:to>
                                        <p:strVal val="visible"/>
                                      </p:to>
                                    </p:set>
                                    <p:animEffect transition="in" filter="wipe(down)">
                                      <p:cBhvr>
                                        <p:cTn id="125" dur="500"/>
                                        <p:tgtEl>
                                          <p:spTgt spid="99">
                                            <p:txEl>
                                              <p:pRg st="0" end="0"/>
                                            </p:txEl>
                                          </p:spTgt>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100">
                                            <p:txEl>
                                              <p:pRg st="0" end="0"/>
                                            </p:txEl>
                                          </p:spTgt>
                                        </p:tgtEl>
                                        <p:attrNameLst>
                                          <p:attrName>style.visibility</p:attrName>
                                        </p:attrNameLst>
                                      </p:cBhvr>
                                      <p:to>
                                        <p:strVal val="visible"/>
                                      </p:to>
                                    </p:set>
                                    <p:anim calcmode="lin" valueType="num">
                                      <p:cBhvr>
                                        <p:cTn id="129" dur="500" fill="hold"/>
                                        <p:tgtEl>
                                          <p:spTgt spid="100">
                                            <p:txEl>
                                              <p:pRg st="0" end="0"/>
                                            </p:txEl>
                                          </p:spTgt>
                                        </p:tgtEl>
                                        <p:attrNameLst>
                                          <p:attrName>ppt_w</p:attrName>
                                        </p:attrNameLst>
                                      </p:cBhvr>
                                      <p:tavLst>
                                        <p:tav tm="0">
                                          <p:val>
                                            <p:fltVal val="0"/>
                                          </p:val>
                                        </p:tav>
                                        <p:tav tm="100000">
                                          <p:val>
                                            <p:strVal val="#ppt_w"/>
                                          </p:val>
                                        </p:tav>
                                      </p:tavLst>
                                    </p:anim>
                                    <p:anim calcmode="lin" valueType="num">
                                      <p:cBhvr>
                                        <p:cTn id="130" dur="500" fill="hold"/>
                                        <p:tgtEl>
                                          <p:spTgt spid="100">
                                            <p:txEl>
                                              <p:pRg st="0" end="0"/>
                                            </p:txEl>
                                          </p:spTgt>
                                        </p:tgtEl>
                                        <p:attrNameLst>
                                          <p:attrName>ppt_h</p:attrName>
                                        </p:attrNameLst>
                                      </p:cBhvr>
                                      <p:tavLst>
                                        <p:tav tm="0">
                                          <p:val>
                                            <p:fltVal val="0"/>
                                          </p:val>
                                        </p:tav>
                                        <p:tav tm="100000">
                                          <p:val>
                                            <p:strVal val="#ppt_h"/>
                                          </p:val>
                                        </p:tav>
                                      </p:tavLst>
                                    </p:anim>
                                    <p:animEffect transition="in" filter="fade">
                                      <p:cBhvr>
                                        <p:cTn id="131" dur="500"/>
                                        <p:tgtEl>
                                          <p:spTgt spid="100">
                                            <p:txEl>
                                              <p:pRg st="0" end="0"/>
                                            </p:txEl>
                                          </p:spTgt>
                                        </p:tgtEl>
                                      </p:cBhvr>
                                    </p:animEffect>
                                  </p:childTnLst>
                                </p:cTn>
                              </p:par>
                            </p:childTnLst>
                          </p:cTn>
                        </p:par>
                        <p:par>
                          <p:cTn id="132" fill="hold">
                            <p:stCondLst>
                              <p:cond delay="12000"/>
                            </p:stCondLst>
                            <p:childTnLst>
                              <p:par>
                                <p:cTn id="133" presetID="22" presetClass="entr" presetSubtype="4" fill="hold" grpId="0" nodeType="afterEffect">
                                  <p:stCondLst>
                                    <p:cond delay="0"/>
                                  </p:stCondLst>
                                  <p:childTnLst>
                                    <p:set>
                                      <p:cBhvr>
                                        <p:cTn id="134" dur="1" fill="hold">
                                          <p:stCondLst>
                                            <p:cond delay="0"/>
                                          </p:stCondLst>
                                        </p:cTn>
                                        <p:tgtEl>
                                          <p:spTgt spid="101">
                                            <p:txEl>
                                              <p:pRg st="0" end="0"/>
                                            </p:txEl>
                                          </p:spTgt>
                                        </p:tgtEl>
                                        <p:attrNameLst>
                                          <p:attrName>style.visibility</p:attrName>
                                        </p:attrNameLst>
                                      </p:cBhvr>
                                      <p:to>
                                        <p:strVal val="visible"/>
                                      </p:to>
                                    </p:set>
                                    <p:animEffect transition="in" filter="wipe(down)">
                                      <p:cBhvr>
                                        <p:cTn id="135" dur="500"/>
                                        <p:tgtEl>
                                          <p:spTgt spid="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uild="p"/>
      <p:bldP spid="91" grpId="0" build="p"/>
      <p:bldP spid="92" grpId="0" build="p"/>
      <p:bldP spid="93" grpId="0" build="p"/>
      <p:bldP spid="94" grpId="0" build="p"/>
      <p:bldP spid="95" grpId="0" build="p"/>
      <p:bldP spid="96" grpId="0" build="p"/>
      <p:bldP spid="97" grpId="0" build="p"/>
      <p:bldP spid="98" grpId="0" build="p"/>
      <p:bldP spid="99" grpId="0" build="p"/>
      <p:bldP spid="100" grpId="0" build="p"/>
      <p:bldP spid="101" grpId="0" build="p"/>
      <p:bldP spid="69" grpId="0" animBg="1"/>
      <p:bldP spid="70" grpId="0" animBg="1"/>
      <p:bldP spid="72" grpId="0" animBg="1"/>
      <p:bldP spid="78" grpId="0" animBg="1"/>
      <p:bldP spid="7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SmartArt Placeholder 15"/>
          <p:cNvGraphicFramePr>
            <a:graphicFrameLocks noGrp="1"/>
          </p:cNvGraphicFramePr>
          <p:nvPr>
            <p:ph type="pic" sz="quarter" idx="4294967295"/>
          </p:nvPr>
        </p:nvGraphicFramePr>
        <p:xfrm>
          <a:off x="5202238" y="1457325"/>
          <a:ext cx="3941762" cy="295433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9" name="Text Placeholder 22"/>
          <p:cNvSpPr>
            <a:spLocks noGrp="1"/>
          </p:cNvSpPr>
          <p:nvPr>
            <p:ph type="body" sz="quarter" idx="4294967295"/>
          </p:nvPr>
        </p:nvSpPr>
        <p:spPr>
          <a:xfrm>
            <a:off x="1060315" y="1998156"/>
            <a:ext cx="3941763" cy="352425"/>
          </a:xfrm>
        </p:spPr>
        <p:txBody>
          <a:bodyPr>
            <a:norm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 Placeholder 23"/>
          <p:cNvSpPr>
            <a:spLocks noGrp="1"/>
          </p:cNvSpPr>
          <p:nvPr>
            <p:ph type="body" sz="quarter" idx="4294967295"/>
          </p:nvPr>
        </p:nvSpPr>
        <p:spPr>
          <a:xfrm>
            <a:off x="1060315" y="2363281"/>
            <a:ext cx="3941763" cy="1638300"/>
          </a:xfrm>
        </p:spPr>
        <p:txBody>
          <a:bodyPr>
            <a:norm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endParaRPr lang="en-AU" altLang="zh-CN" sz="900" dirty="0">
              <a:solidFill>
                <a:schemeClr val="tx1">
                  <a:lumMod val="50000"/>
                  <a:lumOff val="50000"/>
                </a:schemeClr>
              </a:solidFill>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a:t>
            </a:r>
            <a:endParaRPr lang="en-AU" altLang="zh-CN" sz="900" dirty="0">
              <a:solidFill>
                <a:schemeClr val="tx1">
                  <a:lumMod val="50000"/>
                  <a:lumOff val="50000"/>
                </a:schemeClr>
              </a:solidFill>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a:p>
            <a:endParaRPr lang="en-AU" altLang="zh-CN" sz="900" dirty="0">
              <a:solidFill>
                <a:schemeClr val="tx1">
                  <a:lumMod val="50000"/>
                  <a:lumOff val="50000"/>
                </a:schemeClr>
              </a:solidFill>
            </a:endParaRPr>
          </a:p>
          <a:p>
            <a:endParaRPr lang="en-AU" altLang="zh-CN" sz="9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graphicEl>
                                              <a:dgm id="{103870D7-982E-4472-8AE6-5FF65E0C4D7B}"/>
                                            </p:graphicEl>
                                          </p:spTgt>
                                        </p:tgtEl>
                                        <p:attrNameLst>
                                          <p:attrName>style.visibility</p:attrName>
                                        </p:attrNameLst>
                                      </p:cBhvr>
                                      <p:to>
                                        <p:strVal val="visible"/>
                                      </p:to>
                                    </p:set>
                                    <p:animEffect transition="in" filter="fade">
                                      <p:cBhvr>
                                        <p:cTn id="7" dur="500"/>
                                        <p:tgtEl>
                                          <p:spTgt spid="16">
                                            <p:graphicEl>
                                              <a:dgm id="{103870D7-982E-4472-8AE6-5FF65E0C4D7B}"/>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graphicEl>
                                              <a:dgm id="{4CFA35F2-4584-43BA-AE25-6D52EB0A2390}"/>
                                            </p:graphicEl>
                                          </p:spTgt>
                                        </p:tgtEl>
                                        <p:attrNameLst>
                                          <p:attrName>style.visibility</p:attrName>
                                        </p:attrNameLst>
                                      </p:cBhvr>
                                      <p:to>
                                        <p:strVal val="visible"/>
                                      </p:to>
                                    </p:set>
                                    <p:animEffect transition="in" filter="fade">
                                      <p:cBhvr>
                                        <p:cTn id="11" dur="500"/>
                                        <p:tgtEl>
                                          <p:spTgt spid="16">
                                            <p:graphicEl>
                                              <a:dgm id="{4CFA35F2-4584-43BA-AE25-6D52EB0A2390}"/>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graphicEl>
                                              <a:dgm id="{7C5B122B-D4D8-4FF7-8D0B-DBBCE544A312}"/>
                                            </p:graphicEl>
                                          </p:spTgt>
                                        </p:tgtEl>
                                        <p:attrNameLst>
                                          <p:attrName>style.visibility</p:attrName>
                                        </p:attrNameLst>
                                      </p:cBhvr>
                                      <p:to>
                                        <p:strVal val="visible"/>
                                      </p:to>
                                    </p:set>
                                    <p:animEffect transition="in" filter="fade">
                                      <p:cBhvr>
                                        <p:cTn id="15" dur="500"/>
                                        <p:tgtEl>
                                          <p:spTgt spid="16">
                                            <p:graphicEl>
                                              <a:dgm id="{7C5B122B-D4D8-4FF7-8D0B-DBBCE544A312}"/>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graphicEl>
                                              <a:dgm id="{9CBD0FBC-5D90-4001-A86E-F326460D1AD7}"/>
                                            </p:graphicEl>
                                          </p:spTgt>
                                        </p:tgtEl>
                                        <p:attrNameLst>
                                          <p:attrName>style.visibility</p:attrName>
                                        </p:attrNameLst>
                                      </p:cBhvr>
                                      <p:to>
                                        <p:strVal val="visible"/>
                                      </p:to>
                                    </p:set>
                                    <p:animEffect transition="in" filter="fade">
                                      <p:cBhvr>
                                        <p:cTn id="19" dur="500"/>
                                        <p:tgtEl>
                                          <p:spTgt spid="16">
                                            <p:graphicEl>
                                              <a:dgm id="{9CBD0FBC-5D90-4001-A86E-F326460D1AD7}"/>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6">
                                            <p:graphicEl>
                                              <a:dgm id="{C7AD0A84-6749-428E-AA44-91E2D03B8854}"/>
                                            </p:graphicEl>
                                          </p:spTgt>
                                        </p:tgtEl>
                                        <p:attrNameLst>
                                          <p:attrName>style.visibility</p:attrName>
                                        </p:attrNameLst>
                                      </p:cBhvr>
                                      <p:to>
                                        <p:strVal val="visible"/>
                                      </p:to>
                                    </p:set>
                                    <p:animEffect transition="in" filter="fade">
                                      <p:cBhvr>
                                        <p:cTn id="23" dur="500"/>
                                        <p:tgtEl>
                                          <p:spTgt spid="16">
                                            <p:graphicEl>
                                              <a:dgm id="{C7AD0A84-6749-428E-AA44-91E2D03B8854}"/>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graphicEl>
                                              <a:dgm id="{4FFE1F7B-10BB-4E06-8F65-406D890FE7A4}"/>
                                            </p:graphicEl>
                                          </p:spTgt>
                                        </p:tgtEl>
                                        <p:attrNameLst>
                                          <p:attrName>style.visibility</p:attrName>
                                        </p:attrNameLst>
                                      </p:cBhvr>
                                      <p:to>
                                        <p:strVal val="visible"/>
                                      </p:to>
                                    </p:set>
                                    <p:animEffect transition="in" filter="fade">
                                      <p:cBhvr>
                                        <p:cTn id="27" dur="500"/>
                                        <p:tgtEl>
                                          <p:spTgt spid="16">
                                            <p:graphicEl>
                                              <a:dgm id="{4FFE1F7B-10BB-4E06-8F65-406D890FE7A4}"/>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
                                            <p:graphicEl>
                                              <a:dgm id="{3180FAD7-4A93-4D57-8E5E-9F1763866FE8}"/>
                                            </p:graphicEl>
                                          </p:spTgt>
                                        </p:tgtEl>
                                        <p:attrNameLst>
                                          <p:attrName>style.visibility</p:attrName>
                                        </p:attrNameLst>
                                      </p:cBhvr>
                                      <p:to>
                                        <p:strVal val="visible"/>
                                      </p:to>
                                    </p:set>
                                    <p:animEffect transition="in" filter="fade">
                                      <p:cBhvr>
                                        <p:cTn id="31" dur="500"/>
                                        <p:tgtEl>
                                          <p:spTgt spid="16">
                                            <p:graphicEl>
                                              <a:dgm id="{3180FAD7-4A93-4D57-8E5E-9F1763866FE8}"/>
                                            </p:graphicEl>
                                          </p:spTgt>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animEffect transition="in" filter="wipe(down)">
                                      <p:cBhvr>
                                        <p:cTn id="35" dur="500"/>
                                        <p:tgtEl>
                                          <p:spTgt spid="19">
                                            <p:txEl>
                                              <p:pRg st="0" end="0"/>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0">
                                            <p:txEl>
                                              <p:pRg st="0" end="0"/>
                                            </p:txEl>
                                          </p:spTgt>
                                        </p:tgtEl>
                                        <p:attrNameLst>
                                          <p:attrName>style.visibility</p:attrName>
                                        </p:attrNameLst>
                                      </p:cBhvr>
                                      <p:to>
                                        <p:strVal val="visible"/>
                                      </p:to>
                                    </p:set>
                                    <p:animEffect transition="in" filter="wipe(left)">
                                      <p:cBhvr>
                                        <p:cTn id="39" dur="500"/>
                                        <p:tgtEl>
                                          <p:spTgt spid="20">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0">
                                            <p:txEl>
                                              <p:pRg st="1" end="1"/>
                                            </p:txEl>
                                          </p:spTgt>
                                        </p:tgtEl>
                                        <p:attrNameLst>
                                          <p:attrName>style.visibility</p:attrName>
                                        </p:attrNameLst>
                                      </p:cBhvr>
                                      <p:to>
                                        <p:strVal val="visible"/>
                                      </p:to>
                                    </p:set>
                                    <p:animEffect transition="in" filter="wipe(left)">
                                      <p:cBhvr>
                                        <p:cTn id="44" dur="500"/>
                                        <p:tgtEl>
                                          <p:spTgt spid="20">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0">
                                            <p:txEl>
                                              <p:pRg st="2" end="2"/>
                                            </p:txEl>
                                          </p:spTgt>
                                        </p:tgtEl>
                                        <p:attrNameLst>
                                          <p:attrName>style.visibility</p:attrName>
                                        </p:attrNameLst>
                                      </p:cBhvr>
                                      <p:to>
                                        <p:strVal val="visible"/>
                                      </p:to>
                                    </p:set>
                                    <p:animEffect transition="in" filter="wipe(left)">
                                      <p:cBhvr>
                                        <p:cTn id="49"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Dgm bld="one"/>
        </p:bldSub>
      </p:bldGraphic>
      <p:bldP spid="19" grpId="0" build="p"/>
      <p:bldP spid="2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29975" y="904803"/>
            <a:ext cx="5127225" cy="4352732"/>
          </a:xfrm>
          <a:prstGeom prst="rect">
            <a:avLst/>
          </a:prstGeom>
        </p:spPr>
      </p:pic>
      <p:sp>
        <p:nvSpPr>
          <p:cNvPr id="6" name="文本框 3"/>
          <p:cNvSpPr txBox="1"/>
          <p:nvPr/>
        </p:nvSpPr>
        <p:spPr>
          <a:xfrm>
            <a:off x="350192" y="1712317"/>
            <a:ext cx="5116750" cy="623227"/>
          </a:xfrm>
          <a:prstGeom prst="rect">
            <a:avLst/>
          </a:prstGeom>
          <a:noFill/>
        </p:spPr>
        <p:txBody>
          <a:bodyPr wrap="square" lIns="68559" tIns="34280" rIns="68559" bIns="34280" rtlCol="0">
            <a:spAutoFit/>
          </a:bodyPr>
          <a:lstStyle/>
          <a:p>
            <a:pPr algn="dist"/>
            <a:r>
              <a:rPr lang="zh-CN" altLang="en-US" sz="3600" dirty="0">
                <a:solidFill>
                  <a:schemeClr val="accent1"/>
                </a:solidFill>
                <a:latin typeface="锐字云字库美黑体1.0" panose="02010604000000000000" charset="-122"/>
                <a:ea typeface="锐字云字库美黑体1.0" panose="02010604000000000000" charset="-122"/>
              </a:rPr>
              <a:t>演讲完毕 谢谢您的观看</a:t>
            </a:r>
            <a:endParaRPr lang="zh-CN" altLang="en-US" sz="3600" dirty="0">
              <a:solidFill>
                <a:schemeClr val="accent1"/>
              </a:solidFill>
              <a:latin typeface="锐字云字库美黑体1.0" panose="02010604000000000000" charset="-122"/>
              <a:ea typeface="锐字云字库美黑体1.0" panose="02010604000000000000" charset="-122"/>
            </a:endParaRPr>
          </a:p>
        </p:txBody>
      </p:sp>
      <p:sp>
        <p:nvSpPr>
          <p:cNvPr id="7" name="文本框 66"/>
          <p:cNvSpPr txBox="1">
            <a:spLocks noChangeArrowheads="1"/>
          </p:cNvSpPr>
          <p:nvPr/>
        </p:nvSpPr>
        <p:spPr bwMode="auto">
          <a:xfrm>
            <a:off x="448407" y="2611830"/>
            <a:ext cx="4283154" cy="46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9" tIns="34280" rIns="68559" bIns="3428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685165">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8" name="文本框 5"/>
          <p:cNvSpPr txBox="1"/>
          <p:nvPr/>
        </p:nvSpPr>
        <p:spPr>
          <a:xfrm>
            <a:off x="448407" y="3185219"/>
            <a:ext cx="2850292" cy="236220"/>
          </a:xfrm>
          <a:prstGeom prst="rect">
            <a:avLst/>
          </a:prstGeom>
          <a:noFill/>
        </p:spPr>
        <p:txBody>
          <a:bodyPr wrap="square" lIns="68559" tIns="34280" rIns="68559" bIns="34280" rtlCol="0">
            <a:spAutoFit/>
          </a:bodyPr>
          <a:lstStyle/>
          <a:p>
            <a:r>
              <a:rPr lang="zh-CN" altLang="zh-CN" sz="1100" dirty="0">
                <a:solidFill>
                  <a:schemeClr val="tx1">
                    <a:lumMod val="50000"/>
                    <a:lumOff val="50000"/>
                  </a:schemeClr>
                </a:solidFill>
                <a:latin typeface="锐字云字库美黑体1.0" panose="02010604000000000000" charset="-122"/>
                <a:ea typeface="锐字云字库美黑体1.0" panose="02010604000000000000" charset="-122"/>
              </a:rPr>
              <a:t>汇报人：</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       </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时间：</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2018</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年</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X</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月</a:t>
            </a:r>
            <a:r>
              <a:rPr lang="en-US" altLang="zh-CN" sz="1100" dirty="0">
                <a:solidFill>
                  <a:schemeClr val="tx1">
                    <a:lumMod val="50000"/>
                    <a:lumOff val="50000"/>
                  </a:schemeClr>
                </a:solidFill>
                <a:latin typeface="锐字云字库美黑体1.0" panose="02010604000000000000" charset="-122"/>
                <a:ea typeface="锐字云字库美黑体1.0" panose="02010604000000000000" charset="-122"/>
              </a:rPr>
              <a:t>X</a:t>
            </a:r>
            <a:r>
              <a:rPr lang="zh-CN" altLang="en-US" sz="1100" dirty="0">
                <a:solidFill>
                  <a:schemeClr val="tx1">
                    <a:lumMod val="50000"/>
                    <a:lumOff val="50000"/>
                  </a:schemeClr>
                </a:solidFill>
                <a:latin typeface="锐字云字库美黑体1.0" panose="02010604000000000000" charset="-122"/>
                <a:ea typeface="锐字云字库美黑体1.0" panose="02010604000000000000" charset="-122"/>
              </a:rPr>
              <a:t>日</a:t>
            </a:r>
            <a:endParaRPr lang="zh-CN" altLang="zh-CN" sz="1100" dirty="0">
              <a:solidFill>
                <a:schemeClr val="tx1">
                  <a:lumMod val="50000"/>
                  <a:lumOff val="50000"/>
                </a:schemeClr>
              </a:solidFill>
              <a:latin typeface="锐字云字库美黑体1.0" panose="02010604000000000000" charset="-122"/>
              <a:ea typeface="锐字云字库美黑体1.0" panose="02010604000000000000" charset="-122"/>
            </a:endParaRPr>
          </a:p>
        </p:txBody>
      </p:sp>
      <p:cxnSp>
        <p:nvCxnSpPr>
          <p:cNvPr id="10" name="直接连接符 9"/>
          <p:cNvCxnSpPr/>
          <p:nvPr/>
        </p:nvCxnSpPr>
        <p:spPr>
          <a:xfrm>
            <a:off x="486378" y="2446454"/>
            <a:ext cx="4552545" cy="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pic>
        <p:nvPicPr>
          <p:cNvPr id="2"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03634" y="120032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by="(-#ppt_w*2)" calcmode="lin" valueType="num">
                                      <p:cBhvr rctx="PPT">
                                        <p:cTn id="16" dur="500" autoRev="1" fill="hold">
                                          <p:stCondLst>
                                            <p:cond delay="0"/>
                                          </p:stCondLst>
                                        </p:cTn>
                                        <p:tgtEl>
                                          <p:spTgt spid="6"/>
                                        </p:tgtEl>
                                        <p:attrNameLst>
                                          <p:attrName>ppt_w</p:attrName>
                                        </p:attrNameLst>
                                      </p:cBhvr>
                                    </p:anim>
                                    <p:anim by="(#ppt_w*0.50)" calcmode="lin" valueType="num">
                                      <p:cBhvr>
                                        <p:cTn id="17" dur="500" decel="50000" autoRev="1" fill="hold">
                                          <p:stCondLst>
                                            <p:cond delay="0"/>
                                          </p:stCondLst>
                                        </p:cTn>
                                        <p:tgtEl>
                                          <p:spTgt spid="6"/>
                                        </p:tgtEl>
                                        <p:attrNameLst>
                                          <p:attrName>ppt_x</p:attrName>
                                        </p:attrNameLst>
                                      </p:cBhvr>
                                    </p:anim>
                                    <p:anim from="(-#ppt_h/2)" to="(#ppt_y)" calcmode="lin" valueType="num">
                                      <p:cBhvr>
                                        <p:cTn id="18" dur="1000" fill="hold">
                                          <p:stCondLst>
                                            <p:cond delay="0"/>
                                          </p:stCondLst>
                                        </p:cTn>
                                        <p:tgtEl>
                                          <p:spTgt spid="6"/>
                                        </p:tgtEl>
                                        <p:attrNameLst>
                                          <p:attrName>ppt_y</p:attrName>
                                        </p:attrNameLst>
                                      </p:cBhvr>
                                    </p:anim>
                                    <p:animRot by="21600000">
                                      <p:cBhvr>
                                        <p:cTn id="19" dur="1000" fill="hold">
                                          <p:stCondLst>
                                            <p:cond delay="0"/>
                                          </p:stCondLst>
                                        </p:cTn>
                                        <p:tgtEl>
                                          <p:spTgt spid="6"/>
                                        </p:tgtEl>
                                        <p:attrNameLst>
                                          <p:attrName>r</p:attrName>
                                        </p:attrNameLst>
                                      </p:cBhvr>
                                    </p:animRo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3500"/>
                            </p:stCondLst>
                            <p:childTnLst>
                              <p:par>
                                <p:cTn id="25" presetID="22" presetClass="entr" presetSubtype="4" fill="hold" grpId="0" nodeType="afterEffect">
                                  <p:stCondLst>
                                    <p:cond delay="0"/>
                                  </p:stCondLst>
                                  <p:iterate type="lt">
                                    <p:tmPct val="0"/>
                                  </p:iterate>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Lst>
  </p:timing>
</p:sld>
</file>

<file path=ppt/tags/tag1.xml><?xml version="1.0" encoding="utf-8"?>
<p:tagLst xmlns:p="http://schemas.openxmlformats.org/presentationml/2006/main">
  <p:tag name="MH" val="20151107102208"/>
  <p:tag name="MH_LIBRARY" val="GRAPHIC"/>
  <p:tag name="MH_TYPE" val="Other"/>
  <p:tag name="MH_ORDER" val="1"/>
</p:tagLst>
</file>

<file path=ppt/tags/tag2.xml><?xml version="1.0" encoding="utf-8"?>
<p:tagLst xmlns:p="http://schemas.openxmlformats.org/presentationml/2006/main">
  <p:tag name="MH" val="20151107102208"/>
  <p:tag name="MH_LIBRARY" val="GRAPHIC"/>
  <p:tag name="MH_TYPE" val="Other"/>
  <p:tag name="MH_ORDER" val="3"/>
</p:tagLst>
</file>

<file path=ppt/tags/tag3.xml><?xml version="1.0" encoding="utf-8"?>
<p:tagLst xmlns:p="http://schemas.openxmlformats.org/presentationml/2006/main">
  <p:tag name="MH" val="20151107102208"/>
  <p:tag name="MH_LIBRARY" val="GRAPHIC"/>
  <p:tag name="MH_TYPE" val="Other"/>
  <p:tag name="MH_ORDER" val="4"/>
</p:tagLst>
</file>

<file path=ppt/tags/tag4.xml><?xml version="1.0" encoding="utf-8"?>
<p:tagLst xmlns:p="http://schemas.openxmlformats.org/presentationml/2006/main">
  <p:tag name="MH" val="20151107102208"/>
  <p:tag name="MH_LIBRARY" val="GRAPHIC"/>
  <p:tag name="MH_TYPE" val="Other"/>
  <p:tag name="MH_ORDER" val="2"/>
</p:tagLst>
</file>

<file path=ppt/tags/tag5.xml><?xml version="1.0" encoding="utf-8"?>
<p:tagLst xmlns:p="http://schemas.openxmlformats.org/presentationml/2006/main">
  <p:tag name="MH" val="20151107102208"/>
  <p:tag name="MH_LIBRARY" val="GRAPHIC"/>
  <p:tag name="MH_TYPE" val="Other"/>
  <p:tag name="MH_ORDER" val="5"/>
</p:tagLst>
</file>

<file path=ppt/tags/tag6.xml><?xml version="1.0" encoding="utf-8"?>
<p:tagLst xmlns:p="http://schemas.openxmlformats.org/presentationml/2006/main">
  <p:tag name="MH" val="20151107102208"/>
  <p:tag name="MH_LIBRARY" val="GRAPHIC"/>
  <p:tag name="MH_TYPE" val="Other"/>
  <p:tag name="MH_ORDER" val="1"/>
</p:tagLst>
</file>

<file path=ppt/tags/tag7.xml><?xml version="1.0" encoding="utf-8"?>
<p:tagLst xmlns:p="http://schemas.openxmlformats.org/presentationml/2006/main">
  <p:tag name="MH" val="20151107102208"/>
  <p:tag name="MH_LIBRARY" val="GRAPHIC"/>
  <p:tag name="MH_TYPE" val="Other"/>
  <p:tag name="MH_ORDER" val="3"/>
</p:tagLst>
</file>

<file path=ppt/tags/tag8.xml><?xml version="1.0" encoding="utf-8"?>
<p:tagLst xmlns:p="http://schemas.openxmlformats.org/presentationml/2006/main">
  <p:tag name="MH" val="20151107102208"/>
  <p:tag name="MH_LIBRARY" val="GRAPHIC"/>
  <p:tag name="MH_TYPE" val="Other"/>
  <p:tag name="MH_ORDER" val="4"/>
</p:tagLst>
</file>

<file path=ppt/tags/tag9.xml><?xml version="1.0" encoding="utf-8"?>
<p:tagLst xmlns:p="http://schemas.openxmlformats.org/presentationml/2006/main">
  <p:tag name="MH" val="20151107102208"/>
  <p:tag name="MH_LIBRARY" val="GRAPHIC"/>
  <p:tag name="MH_TYPE" val="Other"/>
  <p:tag name="MH_ORDER" val="2"/>
</p:tagLst>
</file>

<file path=ppt/tags/tag10.xml><?xml version="1.0" encoding="utf-8"?>
<p:tagLst xmlns:p="http://schemas.openxmlformats.org/presentationml/2006/main">
  <p:tag name="MH" val="20151107102208"/>
  <p:tag name="MH_LIBRARY" val="GRAPHIC"/>
  <p:tag name="MH_TYPE" val="Other"/>
  <p:tag name="MH_ORDER" val="5"/>
</p:tagLst>
</file>

<file path=ppt/tags/tag11.xml><?xml version="1.0" encoding="utf-8"?>
<p:tagLst xmlns:p="http://schemas.openxmlformats.org/presentationml/2006/main">
  <p:tag name="MH" val="20151107102208"/>
  <p:tag name="MH_LIBRARY" val="GRAPHIC"/>
  <p:tag name="MH_TYPE" val="Other"/>
  <p:tag name="MH_ORDER" val="1"/>
</p:tagLst>
</file>

<file path=ppt/tags/tag12.xml><?xml version="1.0" encoding="utf-8"?>
<p:tagLst xmlns:p="http://schemas.openxmlformats.org/presentationml/2006/main">
  <p:tag name="MH" val="20151107102208"/>
  <p:tag name="MH_LIBRARY" val="GRAPHIC"/>
  <p:tag name="MH_TYPE" val="Other"/>
  <p:tag name="MH_ORDER" val="3"/>
</p:tagLst>
</file>

<file path=ppt/tags/tag13.xml><?xml version="1.0" encoding="utf-8"?>
<p:tagLst xmlns:p="http://schemas.openxmlformats.org/presentationml/2006/main">
  <p:tag name="MH" val="20151107102208"/>
  <p:tag name="MH_LIBRARY" val="GRAPHIC"/>
  <p:tag name="MH_TYPE" val="Other"/>
  <p:tag name="MH_ORDER" val="4"/>
</p:tagLst>
</file>

<file path=ppt/tags/tag14.xml><?xml version="1.0" encoding="utf-8"?>
<p:tagLst xmlns:p="http://schemas.openxmlformats.org/presentationml/2006/main">
  <p:tag name="MH" val="20151107102208"/>
  <p:tag name="MH_LIBRARY" val="GRAPHIC"/>
  <p:tag name="MH_TYPE" val="Other"/>
  <p:tag name="MH_ORDER" val="2"/>
</p:tagLst>
</file>

<file path=ppt/tags/tag15.xml><?xml version="1.0" encoding="utf-8"?>
<p:tagLst xmlns:p="http://schemas.openxmlformats.org/presentationml/2006/main">
  <p:tag name="MH" val="20151107102208"/>
  <p:tag name="MH_LIBRARY" val="GRAPHIC"/>
  <p:tag name="MH_TYPE" val="Other"/>
  <p:tag name="MH_ORDER" val="5"/>
</p:tagLst>
</file>

<file path=ppt/tags/tag16.xml><?xml version="1.0" encoding="utf-8"?>
<p:tagLst xmlns:p="http://schemas.openxmlformats.org/presentationml/2006/main">
  <p:tag name="MH" val="20151107102208"/>
  <p:tag name="MH_LIBRARY" val="GRAPHIC"/>
  <p:tag name="MH_TYPE" val="Other"/>
  <p:tag name="MH_ORDER" val="1"/>
</p:tagLst>
</file>

<file path=ppt/tags/tag17.xml><?xml version="1.0" encoding="utf-8"?>
<p:tagLst xmlns:p="http://schemas.openxmlformats.org/presentationml/2006/main">
  <p:tag name="MH" val="20151107102208"/>
  <p:tag name="MH_LIBRARY" val="GRAPHIC"/>
  <p:tag name="MH_TYPE" val="Other"/>
  <p:tag name="MH_ORDER" val="3"/>
</p:tagLst>
</file>

<file path=ppt/tags/tag18.xml><?xml version="1.0" encoding="utf-8"?>
<p:tagLst xmlns:p="http://schemas.openxmlformats.org/presentationml/2006/main">
  <p:tag name="MH" val="20151107102208"/>
  <p:tag name="MH_LIBRARY" val="GRAPHIC"/>
  <p:tag name="MH_TYPE" val="Other"/>
  <p:tag name="MH_ORDER" val="4"/>
</p:tagLst>
</file>

<file path=ppt/tags/tag19.xml><?xml version="1.0" encoding="utf-8"?>
<p:tagLst xmlns:p="http://schemas.openxmlformats.org/presentationml/2006/main">
  <p:tag name="MH" val="20151107102208"/>
  <p:tag name="MH_LIBRARY" val="GRAPHIC"/>
  <p:tag name="MH_TYPE" val="Other"/>
  <p:tag name="MH_ORDER" val="2"/>
</p:tagLst>
</file>

<file path=ppt/tags/tag20.xml><?xml version="1.0" encoding="utf-8"?>
<p:tagLst xmlns:p="http://schemas.openxmlformats.org/presentationml/2006/main">
  <p:tag name="MH" val="20151107102208"/>
  <p:tag name="MH_LIBRARY" val="GRAPHIC"/>
  <p:tag name="MH_TYPE" val="Other"/>
  <p:tag name="MH_ORDER" val="5"/>
</p:tagLst>
</file>

<file path=ppt/tags/tag21.xml><?xml version="1.0" encoding="utf-8"?>
<p:tagLst xmlns:p="http://schemas.openxmlformats.org/presentationml/2006/main">
  <p:tag name="MH" val="20151107102208"/>
  <p:tag name="MH_LIBRARY" val="GRAPHIC"/>
  <p:tag name="MH_TYPE" val="Other"/>
  <p:tag name="MH_ORDER" val="1"/>
</p:tagLst>
</file>

<file path=ppt/tags/tag22.xml><?xml version="1.0" encoding="utf-8"?>
<p:tagLst xmlns:p="http://schemas.openxmlformats.org/presentationml/2006/main">
  <p:tag name="MH" val="20151107102208"/>
  <p:tag name="MH_LIBRARY" val="GRAPHIC"/>
  <p:tag name="MH_TYPE" val="Other"/>
  <p:tag name="MH_ORDER" val="3"/>
</p:tagLst>
</file>

<file path=ppt/tags/tag23.xml><?xml version="1.0" encoding="utf-8"?>
<p:tagLst xmlns:p="http://schemas.openxmlformats.org/presentationml/2006/main">
  <p:tag name="MH" val="20151107102208"/>
  <p:tag name="MH_LIBRARY" val="GRAPHIC"/>
  <p:tag name="MH_TYPE" val="Other"/>
  <p:tag name="MH_ORDER" val="4"/>
</p:tagLst>
</file>

<file path=ppt/tags/tag24.xml><?xml version="1.0" encoding="utf-8"?>
<p:tagLst xmlns:p="http://schemas.openxmlformats.org/presentationml/2006/main">
  <p:tag name="MH" val="20151107102208"/>
  <p:tag name="MH_LIBRARY" val="GRAPHIC"/>
  <p:tag name="MH_TYPE" val="Other"/>
  <p:tag name="MH_ORDER" val="2"/>
</p:tagLst>
</file>

<file path=ppt/tags/tag25.xml><?xml version="1.0" encoding="utf-8"?>
<p:tagLst xmlns:p="http://schemas.openxmlformats.org/presentationml/2006/main">
  <p:tag name="MH" val="20151107102208"/>
  <p:tag name="MH_LIBRARY" val="GRAPHIC"/>
  <p:tag name="MH_TYPE" val="Other"/>
  <p:tag name="MH_ORDER" val="5"/>
</p:tagLst>
</file>

<file path=ppt/tags/tag26.xml><?xml version="1.0" encoding="utf-8"?>
<p:tagLst xmlns:p="http://schemas.openxmlformats.org/presentationml/2006/main">
  <p:tag name="MH" val="20160104220526"/>
  <p:tag name="MH_LIBRARY" val="GRAPHIC"/>
  <p:tag name="MH_TYPE" val="Other"/>
  <p:tag name="MH_ORDER" val="1"/>
</p:tagLst>
</file>

<file path=ppt/tags/tag27.xml><?xml version="1.0" encoding="utf-8"?>
<p:tagLst xmlns:p="http://schemas.openxmlformats.org/presentationml/2006/main">
  <p:tag name="MH" val="20160104220526"/>
  <p:tag name="MH_LIBRARY" val="GRAPHIC"/>
  <p:tag name="MH_TYPE" val="Text"/>
  <p:tag name="MH_ORDER" val="4"/>
</p:tagLst>
</file>

<file path=ppt/tags/tag28.xml><?xml version="1.0" encoding="utf-8"?>
<p:tagLst xmlns:p="http://schemas.openxmlformats.org/presentationml/2006/main">
  <p:tag name="MH" val="20160104220526"/>
  <p:tag name="MH_LIBRARY" val="GRAPHIC"/>
  <p:tag name="MH_TYPE" val="Other"/>
  <p:tag name="MH_ORDER" val="2"/>
</p:tagLst>
</file>

<file path=ppt/tags/tag29.xml><?xml version="1.0" encoding="utf-8"?>
<p:tagLst xmlns:p="http://schemas.openxmlformats.org/presentationml/2006/main">
  <p:tag name="MH" val="20160104220526"/>
  <p:tag name="MH_LIBRARY" val="GRAPHIC"/>
  <p:tag name="MH_TYPE" val="Other"/>
  <p:tag name="MH_ORDER" val="3"/>
</p:tagLst>
</file>

<file path=ppt/tags/tag30.xml><?xml version="1.0" encoding="utf-8"?>
<p:tagLst xmlns:p="http://schemas.openxmlformats.org/presentationml/2006/main">
  <p:tag name="MH" val="20160104220526"/>
  <p:tag name="MH_LIBRARY" val="GRAPHIC"/>
  <p:tag name="MH_TYPE" val="Other"/>
  <p:tag name="MH_ORDER" val="4"/>
</p:tagLst>
</file>

<file path=ppt/tags/tag31.xml><?xml version="1.0" encoding="utf-8"?>
<p:tagLst xmlns:p="http://schemas.openxmlformats.org/presentationml/2006/main">
  <p:tag name="MH" val="20160104220526"/>
  <p:tag name="MH_LIBRARY" val="GRAPHIC"/>
  <p:tag name="MH_TYPE" val="Other"/>
  <p:tag name="MH_ORDER" val="5"/>
</p:tagLst>
</file>

<file path=ppt/tags/tag32.xml><?xml version="1.0" encoding="utf-8"?>
<p:tagLst xmlns:p="http://schemas.openxmlformats.org/presentationml/2006/main">
  <p:tag name="MH" val="20160104220526"/>
  <p:tag name="MH_LIBRARY" val="GRAPHIC"/>
  <p:tag name="MH_TYPE" val="Other"/>
  <p:tag name="MH_ORDER" val="6"/>
</p:tagLst>
</file>

<file path=ppt/tags/tag33.xml><?xml version="1.0" encoding="utf-8"?>
<p:tagLst xmlns:p="http://schemas.openxmlformats.org/presentationml/2006/main">
  <p:tag name="MH" val="20160104220526"/>
  <p:tag name="MH_LIBRARY" val="GRAPHIC"/>
  <p:tag name="MH_TYPE" val="Other"/>
  <p:tag name="MH_ORDER" val="7"/>
</p:tagLst>
</file>

<file path=ppt/tags/tag34.xml><?xml version="1.0" encoding="utf-8"?>
<p:tagLst xmlns:p="http://schemas.openxmlformats.org/presentationml/2006/main">
  <p:tag name="MH" val="20160104220526"/>
  <p:tag name="MH_LIBRARY" val="GRAPHIC"/>
  <p:tag name="MH_TYPE" val="Other"/>
  <p:tag name="MH_ORDER" val="8"/>
</p:tagLst>
</file>

<file path=ppt/tags/tag35.xml><?xml version="1.0" encoding="utf-8"?>
<p:tagLst xmlns:p="http://schemas.openxmlformats.org/presentationml/2006/main">
  <p:tag name="MH" val="20160104220526"/>
  <p:tag name="MH_LIBRARY" val="GRAPHIC"/>
  <p:tag name="MH_TYPE" val="SubTitle"/>
  <p:tag name="MH_ORDER" val="3"/>
</p:tagLst>
</file>

<file path=ppt/tags/tag36.xml><?xml version="1.0" encoding="utf-8"?>
<p:tagLst xmlns:p="http://schemas.openxmlformats.org/presentationml/2006/main">
  <p:tag name="MH" val="20160104220526"/>
  <p:tag name="MH_LIBRARY" val="GRAPHIC"/>
  <p:tag name="MH_TYPE" val="Text"/>
  <p:tag name="MH_ORDER" val="3"/>
</p:tagLst>
</file>

<file path=ppt/tags/tag37.xml><?xml version="1.0" encoding="utf-8"?>
<p:tagLst xmlns:p="http://schemas.openxmlformats.org/presentationml/2006/main">
  <p:tag name="MH" val="20160104220526"/>
  <p:tag name="MH_LIBRARY" val="GRAPHIC"/>
  <p:tag name="MH_TYPE" val="SubTitle"/>
  <p:tag name="MH_ORDER" val="3"/>
</p:tagLst>
</file>

<file path=ppt/tags/tag38.xml><?xml version="1.0" encoding="utf-8"?>
<p:tagLst xmlns:p="http://schemas.openxmlformats.org/presentationml/2006/main">
  <p:tag name="MH" val="20160104220526"/>
  <p:tag name="MH_LIBRARY" val="GRAPHIC"/>
  <p:tag name="MH_TYPE" val="Text"/>
  <p:tag name="MH_ORDER" val="4"/>
</p:tagLst>
</file>

<file path=ppt/tags/tag39.xml><?xml version="1.0" encoding="utf-8"?>
<p:tagLst xmlns:p="http://schemas.openxmlformats.org/presentationml/2006/main">
  <p:tag name="MH" val="20160104220526"/>
  <p:tag name="MH_LIBRARY" val="GRAPHIC"/>
  <p:tag name="MH_TYPE" val="SubTitle"/>
  <p:tag name="MH_ORDER" val="3"/>
</p:tagLst>
</file>

<file path=ppt/tags/tag40.xml><?xml version="1.0" encoding="utf-8"?>
<p:tagLst xmlns:p="http://schemas.openxmlformats.org/presentationml/2006/main">
  <p:tag name="MH" val="20160104220526"/>
  <p:tag name="MH_LIBRARY" val="GRAPHIC"/>
  <p:tag name="MH_TYPE" val="Text"/>
  <p:tag name="MH_ORDER" val="3"/>
</p:tagLst>
</file>

<file path=ppt/tags/tag41.xml><?xml version="1.0" encoding="utf-8"?>
<p:tagLst xmlns:p="http://schemas.openxmlformats.org/presentationml/2006/main">
  <p:tag name="MH" val="20160104220526"/>
  <p:tag name="MH_LIBRARY" val="GRAPHIC"/>
  <p:tag name="MH_TYPE" val="SubTitle"/>
  <p:tag name="MH_ORDER" val="3"/>
</p:tagLst>
</file>

<file path=ppt/tags/tag42.xml><?xml version="1.0" encoding="utf-8"?>
<p:tagLst xmlns:p="http://schemas.openxmlformats.org/presentationml/2006/main">
  <p:tag name="MH" val="20151121192522"/>
  <p:tag name="MH_LIBRARY" val="GRAPHIC"/>
  <p:tag name="MH_TYPE" val="Other"/>
  <p:tag name="MH_ORDER" val="1"/>
</p:tagLst>
</file>

<file path=ppt/tags/tag43.xml><?xml version="1.0" encoding="utf-8"?>
<p:tagLst xmlns:p="http://schemas.openxmlformats.org/presentationml/2006/main">
  <p:tag name="MH" val="20151121192522"/>
  <p:tag name="MH_LIBRARY" val="GRAPHIC"/>
  <p:tag name="MH_TYPE" val="Other"/>
  <p:tag name="MH_ORDER" val="2"/>
</p:tagLst>
</file>

<file path=ppt/tags/tag44.xml><?xml version="1.0" encoding="utf-8"?>
<p:tagLst xmlns:p="http://schemas.openxmlformats.org/presentationml/2006/main">
  <p:tag name="MH" val="20151121192522"/>
  <p:tag name="MH_LIBRARY" val="GRAPHIC"/>
  <p:tag name="MH_TYPE" val="Other"/>
  <p:tag name="MH_ORDER" val="4"/>
</p:tagLst>
</file>

<file path=ppt/tags/tag45.xml><?xml version="1.0" encoding="utf-8"?>
<p:tagLst xmlns:p="http://schemas.openxmlformats.org/presentationml/2006/main">
  <p:tag name="MH" val="20151121192522"/>
  <p:tag name="MH_LIBRARY" val="GRAPHIC"/>
  <p:tag name="MH_TYPE" val="Other"/>
  <p:tag name="MH_ORDER" val="5"/>
</p:tagLst>
</file>

<file path=ppt/tags/tag46.xml><?xml version="1.0" encoding="utf-8"?>
<p:tagLst xmlns:p="http://schemas.openxmlformats.org/presentationml/2006/main">
  <p:tag name="MH" val="20151121192522"/>
  <p:tag name="MH_LIBRARY" val="GRAPHIC"/>
  <p:tag name="MH_TYPE" val="Other"/>
  <p:tag name="MH_ORDER" val="7"/>
</p:tagLst>
</file>

<file path=ppt/tags/tag47.xml><?xml version="1.0" encoding="utf-8"?>
<p:tagLst xmlns:p="http://schemas.openxmlformats.org/presentationml/2006/main">
  <p:tag name="MH" val="20151121192522"/>
  <p:tag name="MH_LIBRARY" val="GRAPHIC"/>
  <p:tag name="MH_TYPE" val="Other"/>
  <p:tag name="MH_ORDER" val="8"/>
</p:tagLst>
</file>

<file path=ppt/tags/tag48.xml><?xml version="1.0" encoding="utf-8"?>
<p:tagLst xmlns:p="http://schemas.openxmlformats.org/presentationml/2006/main">
  <p:tag name="MH" val="20151121191650"/>
  <p:tag name="MH_LIBRARY" val="GRAPHIC"/>
  <p:tag name="MH_TYPE" val="SubTitle"/>
  <p:tag name="MH_ORDER" val="4"/>
</p:tagLst>
</file>

<file path=ppt/tags/tag49.xml><?xml version="1.0" encoding="utf-8"?>
<p:tagLst xmlns:p="http://schemas.openxmlformats.org/presentationml/2006/main">
  <p:tag name="MH" val="20151121191650"/>
  <p:tag name="MH_LIBRARY" val="GRAPHIC"/>
  <p:tag name="MH_TYPE" val="SubTitle"/>
  <p:tag name="MH_ORDER" val="4"/>
</p:tagLst>
</file>

<file path=ppt/tags/tag50.xml><?xml version="1.0" encoding="utf-8"?>
<p:tagLst xmlns:p="http://schemas.openxmlformats.org/presentationml/2006/main">
  <p:tag name="MH" val="20151121191650"/>
  <p:tag name="MH_LIBRARY" val="GRAPHIC"/>
  <p:tag name="MH_TYPE" val="SubTitle"/>
  <p:tag name="MH_ORDER" val="4"/>
</p:tagLst>
</file>

<file path=ppt/theme/theme1.xml><?xml version="1.0" encoding="utf-8"?>
<a:theme xmlns:a="http://schemas.openxmlformats.org/drawingml/2006/main" name="Office 主题​​">
  <a:themeElements>
    <a:clrScheme name="自定义 761">
      <a:dk1>
        <a:sysClr val="windowText" lastClr="000000"/>
      </a:dk1>
      <a:lt1>
        <a:sysClr val="window" lastClr="FFFFFF"/>
      </a:lt1>
      <a:dk2>
        <a:srgbClr val="44546A"/>
      </a:dk2>
      <a:lt2>
        <a:srgbClr val="E7E6E6"/>
      </a:lt2>
      <a:accent1>
        <a:srgbClr val="F1B322"/>
      </a:accent1>
      <a:accent2>
        <a:srgbClr val="3B3B3B"/>
      </a:accent2>
      <a:accent3>
        <a:srgbClr val="F1B322"/>
      </a:accent3>
      <a:accent4>
        <a:srgbClr val="3B3B3B"/>
      </a:accent4>
      <a:accent5>
        <a:srgbClr val="F1B322"/>
      </a:accent5>
      <a:accent6>
        <a:srgbClr val="3B3B3B"/>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3624</Words>
  <Application>WPS 演示</Application>
  <PresentationFormat>自定义</PresentationFormat>
  <Paragraphs>402</Paragraphs>
  <Slides>24</Slides>
  <Notes>15</Notes>
  <HiddenSlides>0</HiddenSlides>
  <MMClips>2</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Arial</vt:lpstr>
      <vt:lpstr>宋体</vt:lpstr>
      <vt:lpstr>Wingdings</vt:lpstr>
      <vt:lpstr>微软雅黑</vt:lpstr>
      <vt:lpstr>Lato Regular</vt:lpstr>
      <vt:lpstr>Lato Hairline</vt:lpstr>
      <vt:lpstr>Lato Light</vt:lpstr>
      <vt:lpstr>Lato Light</vt:lpstr>
      <vt:lpstr>锐字云字库美黑体1.0</vt:lpstr>
      <vt:lpstr>Calibri</vt:lpstr>
      <vt:lpstr>Calibri Light</vt:lpstr>
      <vt:lpstr>方正宋刻本秀楷简体</vt:lpstr>
      <vt:lpstr>方正兰亭黑_GBK</vt:lpstr>
      <vt:lpstr>Kontrapunkt Bob Bold</vt:lpstr>
      <vt:lpstr>Helvetica Light</vt:lpstr>
      <vt:lpstr>黑体</vt:lpstr>
      <vt:lpstr>Arial Unicode MS</vt:lpstr>
      <vt:lpstr>等线 Light</vt:lpstr>
      <vt:lpstr>Segoe Print</vt:lpstr>
      <vt:lpstr>等线</vt:lpstr>
      <vt:lpstr>等线</vt:lpstr>
      <vt:lpstr>FontAwesome</vt:lpstr>
      <vt:lpstr>Lato Black</vt:lpstr>
      <vt:lpstr>Arial Narrow</vt:lpstr>
      <vt:lpstr>Gill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64</cp:revision>
  <dcterms:created xsi:type="dcterms:W3CDTF">2017-06-22T10:08:00Z</dcterms:created>
  <dcterms:modified xsi:type="dcterms:W3CDTF">2017-09-12T02:38:34Z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