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72" r:id="rId4"/>
    <p:sldId id="260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2" r:id="rId14"/>
    <p:sldId id="281" r:id="rId15"/>
    <p:sldId id="283" r:id="rId16"/>
    <p:sldId id="284" r:id="rId17"/>
    <p:sldId id="285" r:id="rId18"/>
    <p:sldId id="287" r:id="rId19"/>
    <p:sldId id="286" r:id="rId20"/>
    <p:sldId id="289" r:id="rId21"/>
    <p:sldId id="290" r:id="rId22"/>
    <p:sldId id="288" r:id="rId23"/>
    <p:sldId id="291" r:id="rId24"/>
    <p:sldId id="292" r:id="rId25"/>
    <p:sldId id="293" r:id="rId26"/>
    <p:sldId id="295" r:id="rId27"/>
    <p:sldId id="294" r:id="rId28"/>
    <p:sldId id="296" r:id="rId29"/>
    <p:sldId id="298" r:id="rId30"/>
    <p:sldId id="297" r:id="rId31"/>
    <p:sldId id="300" r:id="rId3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647C"/>
    <a:srgbClr val="1A9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486" y="-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0639510921593"/>
          <c:y val="4.4044129674703503E-2"/>
          <c:w val="0.536006345637564"/>
          <c:h val="0.95586908895553602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</c:spPr>
          </c:dPt>
          <c:cat>
            <c:strRef>
              <c:f>Sheet1!$A$2:$A$4</c:f>
              <c:strCache>
                <c:ptCount val="3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35</c:v>
                </c:pt>
                <c:pt idx="2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56"/>
        <c:holeSize val="38"/>
      </c:doughnutChart>
      <c:spPr>
        <a:ln w="22225">
          <a:noFill/>
        </a:ln>
      </c:spPr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51B75-DD79-46DC-8DCB-70D4077427C7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7358E2-A234-4F31-954E-60A734CB10F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00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5DD97-3D19-4033-B061-4359E9868A0F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5DD97-3D19-4033-B061-4359E9868A0F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5DD97-3D19-4033-B061-4359E9868A0F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5DD97-3D19-4033-B061-4359E9868A0F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7" b="8489"/>
          <a:stretch>
            <a:fillRect/>
          </a:stretch>
        </p:blipFill>
        <p:spPr>
          <a:xfrm>
            <a:off x="2660" y="-1"/>
            <a:ext cx="12192000" cy="685800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0" y="4212749"/>
            <a:ext cx="12194660" cy="2214047"/>
          </a:xfrm>
          <a:prstGeom prst="rect">
            <a:avLst/>
          </a:prstGeom>
          <a:solidFill>
            <a:srgbClr val="05A8F1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259"/>
          <p:cNvSpPr>
            <a:spLocks noChangeArrowheads="1"/>
          </p:cNvSpPr>
          <p:nvPr/>
        </p:nvSpPr>
        <p:spPr bwMode="auto">
          <a:xfrm>
            <a:off x="994540" y="4403520"/>
            <a:ext cx="1020292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500" b="1" cap="all" spc="400" smtClean="0">
                <a:solidFill>
                  <a:schemeClr val="bg1"/>
                </a:solidFill>
                <a:cs typeface="Arial" panose="020B0604020202020204" pitchFamily="34" charset="0"/>
              </a:rPr>
              <a:t>绿色环保新能源风力</a:t>
            </a:r>
            <a:endParaRPr lang="zh-CN" altLang="en-US" sz="7500" b="1" cap="all" spc="4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2999656" y="5696342"/>
            <a:ext cx="6192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400" cap="all" spc="300" dirty="0">
                <a:solidFill>
                  <a:schemeClr val="bg1"/>
                </a:solidFill>
                <a:cs typeface="Arial" panose="020B0604020202020204" pitchFamily="34" charset="0"/>
              </a:rPr>
              <a:t>节能减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排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保护环境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endParaRPr lang="zh-CN" altLang="en-US" sz="2400" cap="all" spc="3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99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99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3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08343" cy="6858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5408112" y="1255340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 dirty="0" smtClean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添加标题文字内容</a:t>
            </a:r>
            <a:endParaRPr lang="zh-CN" altLang="en-US" sz="2800" b="1" dirty="0">
              <a:solidFill>
                <a:srgbClr val="32798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08112" y="2472079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添加标题文字内容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08112" y="3688818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添加标题文字内容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08112" y="4929307"/>
            <a:ext cx="3118815" cy="554004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2800" b="1" dirty="0">
                <a:solidFill>
                  <a:srgbClr val="32798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添加标题文字内容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333605" y="1188022"/>
            <a:ext cx="744095" cy="744095"/>
            <a:chOff x="3165041" y="1563373"/>
            <a:chExt cx="818865" cy="818865"/>
          </a:xfrm>
        </p:grpSpPr>
        <p:sp>
          <p:nvSpPr>
            <p:cNvPr id="34" name="椭圆 33"/>
            <p:cNvSpPr/>
            <p:nvPr/>
          </p:nvSpPr>
          <p:spPr>
            <a:xfrm>
              <a:off x="3165041" y="1563373"/>
              <a:ext cx="818865" cy="818865"/>
            </a:xfrm>
            <a:prstGeom prst="ellipse">
              <a:avLst/>
            </a:prstGeom>
            <a:solidFill>
              <a:srgbClr val="1A9DC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46172" y="1638143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01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333605" y="2398882"/>
            <a:ext cx="744095" cy="744095"/>
            <a:chOff x="3157020" y="2774233"/>
            <a:chExt cx="818865" cy="818865"/>
          </a:xfrm>
        </p:grpSpPr>
        <p:sp>
          <p:nvSpPr>
            <p:cNvPr id="37" name="椭圆 36"/>
            <p:cNvSpPr/>
            <p:nvPr/>
          </p:nvSpPr>
          <p:spPr>
            <a:xfrm>
              <a:off x="3157020" y="2774233"/>
              <a:ext cx="818865" cy="818865"/>
            </a:xfrm>
            <a:prstGeom prst="ellipse">
              <a:avLst/>
            </a:prstGeom>
            <a:solidFill>
              <a:srgbClr val="1A9DC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238151" y="2838619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02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333605" y="3609742"/>
            <a:ext cx="744095" cy="744095"/>
            <a:chOff x="3179067" y="3985093"/>
            <a:chExt cx="818865" cy="818865"/>
          </a:xfrm>
        </p:grpSpPr>
        <p:sp>
          <p:nvSpPr>
            <p:cNvPr id="40" name="椭圆 39"/>
            <p:cNvSpPr/>
            <p:nvPr/>
          </p:nvSpPr>
          <p:spPr>
            <a:xfrm>
              <a:off x="3179067" y="3985093"/>
              <a:ext cx="818865" cy="818865"/>
            </a:xfrm>
            <a:prstGeom prst="ellipse">
              <a:avLst/>
            </a:prstGeom>
            <a:solidFill>
              <a:srgbClr val="1A9DC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34063" y="4045825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03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33605" y="4844351"/>
            <a:ext cx="744095" cy="744095"/>
            <a:chOff x="3238515" y="5219702"/>
            <a:chExt cx="818865" cy="818865"/>
          </a:xfrm>
        </p:grpSpPr>
        <p:sp>
          <p:nvSpPr>
            <p:cNvPr id="43" name="椭圆 42"/>
            <p:cNvSpPr/>
            <p:nvPr/>
          </p:nvSpPr>
          <p:spPr>
            <a:xfrm>
              <a:off x="3238515" y="5219702"/>
              <a:ext cx="818865" cy="818865"/>
            </a:xfrm>
            <a:prstGeom prst="ellipse">
              <a:avLst/>
            </a:prstGeom>
            <a:solidFill>
              <a:srgbClr val="1A9DC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312647" y="5273827"/>
              <a:ext cx="694355" cy="643544"/>
            </a:xfrm>
            <a:prstGeom prst="rect">
              <a:avLst/>
            </a:prstGeom>
            <a:noFill/>
          </p:spPr>
          <p:txBody>
            <a:bodyPr wrap="none" lIns="121926" tIns="60963" rIns="121926" bIns="60963" rtlCol="0">
              <a:spAutoFit/>
            </a:bodyPr>
            <a:lstStyle/>
            <a:p>
              <a:r>
                <a:rPr lang="en-US" altLang="zh-CN" sz="3000" b="1" dirty="0" smtClean="0">
                  <a:solidFill>
                    <a:schemeClr val="bg1"/>
                  </a:solidFill>
                  <a:latin typeface="DFMincho-UB" panose="02010609010101010101" pitchFamily="1" charset="-128"/>
                  <a:ea typeface="DFMincho-UB" panose="02010609010101010101" pitchFamily="1" charset="-128"/>
                </a:rPr>
                <a:t>04</a:t>
              </a:r>
              <a:endParaRPr lang="zh-CN" altLang="en-US" sz="3000" b="1" dirty="0">
                <a:solidFill>
                  <a:schemeClr val="bg1"/>
                </a:solidFill>
                <a:latin typeface="DFMincho-UB" panose="02010609010101010101" pitchFamily="1" charset="-128"/>
                <a:ea typeface="DFMincho-UB" panose="02010609010101010101" pitchFamily="1" charset="-128"/>
              </a:endParaRPr>
            </a:p>
          </p:txBody>
        </p:sp>
      </p:grpSp>
      <p:sp>
        <p:nvSpPr>
          <p:cNvPr id="45" name="直角三角形 44"/>
          <p:cNvSpPr/>
          <p:nvPr/>
        </p:nvSpPr>
        <p:spPr>
          <a:xfrm rot="16200000">
            <a:off x="8727869" y="3412449"/>
            <a:ext cx="2625215" cy="4303048"/>
          </a:xfrm>
          <a:prstGeom prst="rtTriangle">
            <a:avLst/>
          </a:prstGeom>
          <a:solidFill>
            <a:srgbClr val="1A9D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A9DC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 rot="19375087">
            <a:off x="10156493" y="5186982"/>
            <a:ext cx="1758057" cy="1277279"/>
          </a:xfrm>
          <a:prstGeom prst="rect">
            <a:avLst/>
          </a:prstGeom>
          <a:noFill/>
        </p:spPr>
        <p:txBody>
          <a:bodyPr wrap="none" lIns="121926" tIns="60963" rIns="121926" bIns="60963" rtlCol="0">
            <a:spAutoFit/>
          </a:bodyPr>
          <a:lstStyle/>
          <a:p>
            <a:r>
              <a:rPr lang="zh-CN" altLang="en-US" sz="50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5000" b="1" spc="3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500" b="1" spc="3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500" b="1" spc="3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6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  <p:bldP spid="31" grpId="0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3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0" presetID="2" presetClass="entr" presetSubtype="4" fill="hold" grpId="0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75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/>
          <p:bldP spid="30" grpId="0"/>
          <p:bldP spid="31" grpId="0"/>
          <p:bldP spid="3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E64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5799" y="2882970"/>
            <a:ext cx="95891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 smtClean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4490" y="3405114"/>
            <a:ext cx="6343889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3"/>
    </mc:Choice>
    <mc:Fallback xmlns="">
      <p:transition spd="slow" advTm="5203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Rectangle 4"/>
          <p:cNvSpPr/>
          <p:nvPr/>
        </p:nvSpPr>
        <p:spPr>
          <a:xfrm>
            <a:off x="582175" y="1990118"/>
            <a:ext cx="9430363" cy="1839589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9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Isosceles Triangle 5"/>
          <p:cNvSpPr/>
          <p:nvPr/>
        </p:nvSpPr>
        <p:spPr>
          <a:xfrm rot="5400000">
            <a:off x="9641711" y="1875401"/>
            <a:ext cx="2953568" cy="2069021"/>
          </a:xfrm>
          <a:prstGeom prst="triangle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GB" sz="95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42" name="Group 6"/>
          <p:cNvGrpSpPr/>
          <p:nvPr/>
        </p:nvGrpSpPr>
        <p:grpSpPr>
          <a:xfrm>
            <a:off x="8581647" y="2533464"/>
            <a:ext cx="2536851" cy="752897"/>
            <a:chOff x="8305802" y="2818812"/>
            <a:chExt cx="2405575" cy="713936"/>
          </a:xfrm>
        </p:grpSpPr>
        <p:sp>
          <p:nvSpPr>
            <p:cNvPr id="43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en-GB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13"/>
          <p:cNvGrpSpPr/>
          <p:nvPr/>
        </p:nvGrpSpPr>
        <p:grpSpPr>
          <a:xfrm>
            <a:off x="727539" y="2533463"/>
            <a:ext cx="2536851" cy="752897"/>
            <a:chOff x="858128" y="2818811"/>
            <a:chExt cx="2405575" cy="713936"/>
          </a:xfrm>
        </p:grpSpPr>
        <p:sp>
          <p:nvSpPr>
            <p:cNvPr id="47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12"/>
          <p:cNvGrpSpPr/>
          <p:nvPr/>
        </p:nvGrpSpPr>
        <p:grpSpPr>
          <a:xfrm>
            <a:off x="3345576" y="2533464"/>
            <a:ext cx="2536851" cy="752897"/>
            <a:chOff x="3340686" y="2818812"/>
            <a:chExt cx="2405575" cy="713936"/>
          </a:xfrm>
        </p:grpSpPr>
        <p:sp>
          <p:nvSpPr>
            <p:cNvPr id="51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11"/>
          <p:cNvGrpSpPr/>
          <p:nvPr/>
        </p:nvGrpSpPr>
        <p:grpSpPr>
          <a:xfrm>
            <a:off x="5963611" y="2533464"/>
            <a:ext cx="2536851" cy="752897"/>
            <a:chOff x="5823244" y="2818812"/>
            <a:chExt cx="2405575" cy="713936"/>
          </a:xfrm>
        </p:grpSpPr>
        <p:sp>
          <p:nvSpPr>
            <p:cNvPr id="55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kumimoji="0" lang="en-GB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8" name="Rectangle 23"/>
          <p:cNvSpPr/>
          <p:nvPr/>
        </p:nvSpPr>
        <p:spPr>
          <a:xfrm>
            <a:off x="1034234" y="4874811"/>
            <a:ext cx="1899415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59" name="Rectangle 24"/>
          <p:cNvSpPr/>
          <p:nvPr/>
        </p:nvSpPr>
        <p:spPr>
          <a:xfrm>
            <a:off x="3652269" y="4874811"/>
            <a:ext cx="1899415" cy="1096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60" name="Rectangle 25"/>
          <p:cNvSpPr/>
          <p:nvPr/>
        </p:nvSpPr>
        <p:spPr>
          <a:xfrm>
            <a:off x="6270304" y="4874811"/>
            <a:ext cx="1899415" cy="1096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61" name="Rectangle 26"/>
          <p:cNvSpPr/>
          <p:nvPr/>
        </p:nvSpPr>
        <p:spPr>
          <a:xfrm>
            <a:off x="8888339" y="4874811"/>
            <a:ext cx="1899415" cy="1096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74331" y="4335818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592367" y="4335818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210402" y="4335818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828437" y="4335818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80"/>
                            </p:stCondLst>
                            <p:childTnLst>
                              <p:par>
                                <p:cTn id="4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80"/>
                            </p:stCondLst>
                            <p:childTnLst>
                              <p:par>
                                <p:cTn id="4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98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80"/>
                            </p:stCondLst>
                            <p:childTnLst>
                              <p:par>
                                <p:cTn id="6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80"/>
                            </p:stCondLst>
                            <p:childTnLst>
                              <p:par>
                                <p:cTn id="7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40" grpId="0" animBg="1"/>
      <p:bldP spid="41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637108" y="1068779"/>
            <a:ext cx="5290715" cy="34052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5" name="矩形 14"/>
          <p:cNvSpPr/>
          <p:nvPr/>
        </p:nvSpPr>
        <p:spPr>
          <a:xfrm>
            <a:off x="6327938" y="1080861"/>
            <a:ext cx="5290715" cy="3405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/>
          </a:p>
        </p:txBody>
      </p:sp>
      <p:sp>
        <p:nvSpPr>
          <p:cNvPr id="16" name="矩形 55"/>
          <p:cNvSpPr/>
          <p:nvPr/>
        </p:nvSpPr>
        <p:spPr>
          <a:xfrm>
            <a:off x="970356" y="5453024"/>
            <a:ext cx="107375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这里添加标题文字内容，文字尽量符合语言的整体风格，并控制在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200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字以内。文字采用微软雅黑字体，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32371" y="4604872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1A9DC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en-US" altLang="zh-CN" sz="1335" dirty="0">
              <a:solidFill>
                <a:srgbClr val="1A9DC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637108" y="5274372"/>
            <a:ext cx="11180494" cy="0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637108" y="5361305"/>
            <a:ext cx="11180494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8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8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 animBg="1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AutoShape 4"/>
          <p:cNvSpPr/>
          <p:nvPr/>
        </p:nvSpPr>
        <p:spPr bwMode="auto">
          <a:xfrm>
            <a:off x="4769690" y="2303837"/>
            <a:ext cx="1613159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317" y="0"/>
                </a:moveTo>
                <a:cubicBezTo>
                  <a:pt x="13198" y="871"/>
                  <a:pt x="9277" y="2909"/>
                  <a:pt x="6078" y="6121"/>
                </a:cubicBezTo>
                <a:cubicBezTo>
                  <a:pt x="2898" y="9313"/>
                  <a:pt x="876" y="13222"/>
                  <a:pt x="0" y="17331"/>
                </a:cubicBezTo>
                <a:cubicBezTo>
                  <a:pt x="654" y="19787"/>
                  <a:pt x="2887" y="21599"/>
                  <a:pt x="5550" y="21599"/>
                </a:cubicBezTo>
                <a:lnTo>
                  <a:pt x="15850" y="21599"/>
                </a:lnTo>
                <a:cubicBezTo>
                  <a:pt x="19026" y="21600"/>
                  <a:pt x="21600" y="19026"/>
                  <a:pt x="21600" y="15851"/>
                </a:cubicBezTo>
                <a:lnTo>
                  <a:pt x="21600" y="5556"/>
                </a:lnTo>
                <a:cubicBezTo>
                  <a:pt x="21599" y="2889"/>
                  <a:pt x="19781" y="649"/>
                  <a:pt x="17317" y="0"/>
                </a:cubicBezTo>
                <a:close/>
              </a:path>
            </a:pathLst>
          </a:custGeom>
          <a:solidFill>
            <a:srgbClr val="00B4C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5" name="AutoShape 5"/>
          <p:cNvSpPr/>
          <p:nvPr/>
        </p:nvSpPr>
        <p:spPr bwMode="auto">
          <a:xfrm>
            <a:off x="6430102" y="2303109"/>
            <a:ext cx="1616794" cy="1613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4320" y="0"/>
                </a:moveTo>
                <a:cubicBezTo>
                  <a:pt x="1838" y="631"/>
                  <a:pt x="0" y="2881"/>
                  <a:pt x="0" y="5565"/>
                </a:cubicBezTo>
                <a:lnTo>
                  <a:pt x="0" y="15854"/>
                </a:lnTo>
                <a:cubicBezTo>
                  <a:pt x="0" y="19028"/>
                  <a:pt x="2566" y="21599"/>
                  <a:pt x="5733" y="21599"/>
                </a:cubicBezTo>
                <a:lnTo>
                  <a:pt x="16004" y="21599"/>
                </a:lnTo>
                <a:cubicBezTo>
                  <a:pt x="18745" y="21600"/>
                  <a:pt x="21032" y="19672"/>
                  <a:pt x="21600" y="17097"/>
                </a:cubicBezTo>
                <a:cubicBezTo>
                  <a:pt x="20699" y="13077"/>
                  <a:pt x="18699" y="9258"/>
                  <a:pt x="15589" y="6129"/>
                </a:cubicBezTo>
                <a:cubicBezTo>
                  <a:pt x="12384" y="2905"/>
                  <a:pt x="8450" y="864"/>
                  <a:pt x="4320" y="0"/>
                </a:cubicBezTo>
                <a:close/>
              </a:path>
            </a:pathLst>
          </a:custGeom>
          <a:solidFill>
            <a:srgbClr val="00B4C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6" name="AutoShape 6"/>
          <p:cNvSpPr/>
          <p:nvPr/>
        </p:nvSpPr>
        <p:spPr bwMode="auto">
          <a:xfrm>
            <a:off x="4769690" y="3988968"/>
            <a:ext cx="1613159" cy="16124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550" y="0"/>
                </a:moveTo>
                <a:cubicBezTo>
                  <a:pt x="2888" y="0"/>
                  <a:pt x="655" y="1810"/>
                  <a:pt x="0" y="4265"/>
                </a:cubicBezTo>
                <a:cubicBezTo>
                  <a:pt x="877" y="8372"/>
                  <a:pt x="2900" y="12282"/>
                  <a:pt x="6078" y="15474"/>
                </a:cubicBezTo>
                <a:cubicBezTo>
                  <a:pt x="9283" y="18692"/>
                  <a:pt x="13214" y="20731"/>
                  <a:pt x="17342" y="21600"/>
                </a:cubicBezTo>
                <a:cubicBezTo>
                  <a:pt x="19793" y="20941"/>
                  <a:pt x="21600" y="18710"/>
                  <a:pt x="21600" y="16051"/>
                </a:cubicBezTo>
                <a:lnTo>
                  <a:pt x="21600" y="5750"/>
                </a:lnTo>
                <a:cubicBezTo>
                  <a:pt x="21599" y="2574"/>
                  <a:pt x="19026" y="0"/>
                  <a:pt x="15850" y="0"/>
                </a:cubicBezTo>
                <a:lnTo>
                  <a:pt x="5550" y="0"/>
                </a:lnTo>
                <a:close/>
              </a:path>
            </a:pathLst>
          </a:custGeom>
          <a:solidFill>
            <a:srgbClr val="00B4C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7" name="AutoShape 7"/>
          <p:cNvSpPr/>
          <p:nvPr/>
        </p:nvSpPr>
        <p:spPr bwMode="auto">
          <a:xfrm>
            <a:off x="6430102" y="3988967"/>
            <a:ext cx="1616794" cy="161315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5734" y="0"/>
                </a:moveTo>
                <a:cubicBezTo>
                  <a:pt x="2566" y="0"/>
                  <a:pt x="0" y="2572"/>
                  <a:pt x="0" y="5747"/>
                </a:cubicBezTo>
                <a:lnTo>
                  <a:pt x="0" y="16042"/>
                </a:lnTo>
                <a:cubicBezTo>
                  <a:pt x="0" y="18718"/>
                  <a:pt x="1827" y="20959"/>
                  <a:pt x="4297" y="21600"/>
                </a:cubicBezTo>
                <a:cubicBezTo>
                  <a:pt x="8435" y="20739"/>
                  <a:pt x="12379" y="18697"/>
                  <a:pt x="15591" y="15465"/>
                </a:cubicBezTo>
                <a:cubicBezTo>
                  <a:pt x="18700" y="12337"/>
                  <a:pt x="20698" y="8517"/>
                  <a:pt x="21600" y="4499"/>
                </a:cubicBezTo>
                <a:cubicBezTo>
                  <a:pt x="21030" y="1925"/>
                  <a:pt x="18745" y="0"/>
                  <a:pt x="16006" y="0"/>
                </a:cubicBezTo>
                <a:lnTo>
                  <a:pt x="5734" y="0"/>
                </a:lnTo>
                <a:close/>
              </a:path>
            </a:pathLst>
          </a:custGeom>
          <a:solidFill>
            <a:srgbClr val="00B4CB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18" name="AutoShape 8"/>
          <p:cNvSpPr/>
          <p:nvPr/>
        </p:nvSpPr>
        <p:spPr bwMode="auto">
          <a:xfrm>
            <a:off x="5323381" y="3254362"/>
            <a:ext cx="721360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19" name="AutoShape 9"/>
          <p:cNvSpPr/>
          <p:nvPr/>
        </p:nvSpPr>
        <p:spPr bwMode="auto">
          <a:xfrm>
            <a:off x="5194443" y="2957387"/>
            <a:ext cx="979236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10"/>
          <p:cNvSpPr/>
          <p:nvPr/>
        </p:nvSpPr>
        <p:spPr bwMode="auto">
          <a:xfrm>
            <a:off x="6768546" y="3254362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21" name="AutoShape 11"/>
          <p:cNvSpPr/>
          <p:nvPr/>
        </p:nvSpPr>
        <p:spPr bwMode="auto">
          <a:xfrm>
            <a:off x="6638977" y="2957387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AutoShape 12"/>
          <p:cNvSpPr/>
          <p:nvPr/>
        </p:nvSpPr>
        <p:spPr bwMode="auto">
          <a:xfrm>
            <a:off x="6768546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23" name="AutoShape 13"/>
          <p:cNvSpPr/>
          <p:nvPr/>
        </p:nvSpPr>
        <p:spPr bwMode="auto">
          <a:xfrm>
            <a:off x="6638977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AutoShape 14"/>
          <p:cNvSpPr/>
          <p:nvPr/>
        </p:nvSpPr>
        <p:spPr bwMode="auto">
          <a:xfrm>
            <a:off x="5323649" y="4711948"/>
            <a:ext cx="720826" cy="4308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Lato" panose="020F0502020204030203" charset="0"/>
                <a:sym typeface="Arial" panose="020B0604020202020204" pitchFamily="34" charset="0"/>
              </a:rPr>
              <a:t>请替换文字内容</a:t>
            </a:r>
            <a:endParaRPr kumimoji="0" lang="es-E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Lato" panose="020F0502020204030203" charset="0"/>
              <a:sym typeface="Arial" panose="020B0604020202020204" pitchFamily="34" charset="0"/>
            </a:endParaRPr>
          </a:p>
        </p:txBody>
      </p:sp>
      <p:sp>
        <p:nvSpPr>
          <p:cNvPr id="25" name="AutoShape 15"/>
          <p:cNvSpPr/>
          <p:nvPr/>
        </p:nvSpPr>
        <p:spPr bwMode="auto">
          <a:xfrm>
            <a:off x="5194080" y="4414975"/>
            <a:ext cx="979964" cy="34894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panose="020F0502020204030203" charset="0"/>
                <a:ea typeface="MS PGothic" panose="020B0600070205080204" pitchFamily="34" charset="-128"/>
                <a:sym typeface="Lato" panose="020F0502020204030203" charset="0"/>
              </a:defRPr>
            </a:lvl9pPr>
          </a:lstStyle>
          <a:p>
            <a:pPr algn="ctr" eaLnBrk="1">
              <a:lnSpc>
                <a:spcPct val="160000"/>
              </a:lnSpc>
            </a:pPr>
            <a:r>
              <a:rPr lang="es-ES" altLang="zh-CN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 </a:t>
            </a:r>
            <a:r>
              <a:rPr lang="es-E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es-ES" altLang="zh-CN" sz="1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ectangle 23"/>
          <p:cNvSpPr/>
          <p:nvPr/>
        </p:nvSpPr>
        <p:spPr>
          <a:xfrm>
            <a:off x="1820863" y="2499134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7" name="Rectangle 24"/>
          <p:cNvSpPr/>
          <p:nvPr/>
        </p:nvSpPr>
        <p:spPr>
          <a:xfrm>
            <a:off x="1943377" y="4875398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259311" y="1960141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381826" y="4336405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4"/>
          <p:cNvSpPr/>
          <p:nvPr/>
        </p:nvSpPr>
        <p:spPr>
          <a:xfrm>
            <a:off x="8313689" y="2630126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45599" y="2091133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24"/>
          <p:cNvSpPr/>
          <p:nvPr/>
        </p:nvSpPr>
        <p:spPr>
          <a:xfrm>
            <a:off x="8373591" y="4875398"/>
            <a:ext cx="265219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此处添加详细文本描述，建议与标题相关并符合整体语言风格，语言描述尽量。</a:t>
            </a:r>
            <a:r>
              <a: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5501" y="4336405"/>
            <a:ext cx="2031325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kumimoji="0" lang="en-GB" sz="24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80"/>
                            </p:stCondLst>
                            <p:childTnLst>
                              <p:par>
                                <p:cTn id="2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8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8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88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8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8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8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8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68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8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78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28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78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280"/>
                            </p:stCondLst>
                            <p:childTnLst>
                              <p:par>
                                <p:cTn id="8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780"/>
                            </p:stCondLst>
                            <p:childTnLst>
                              <p:par>
                                <p:cTn id="9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387" y="2005600"/>
            <a:ext cx="5979988" cy="3974804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7375843" y="1603011"/>
            <a:ext cx="4224337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54877" tIns="27438" rIns="54877" bIns="27438">
            <a:spAutoFit/>
          </a:bodyPr>
          <a:lstStyle>
            <a:lvl1pPr defTabSz="1304925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92175" indent="-434975" defTabSz="1304925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371600" indent="-457200" defTabSz="1304925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920875" indent="-549275" defTabSz="1304925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70150" indent="-641350" defTabSz="1304925"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927350" indent="-641350" defTabSz="13049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384550" indent="-641350" defTabSz="13049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841750" indent="-641350" defTabSz="13049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298950" indent="-641350" defTabSz="13049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输入标题文字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燕尾形 117"/>
          <p:cNvSpPr>
            <a:spLocks noChangeArrowheads="1"/>
          </p:cNvSpPr>
          <p:nvPr/>
        </p:nvSpPr>
        <p:spPr bwMode="auto">
          <a:xfrm>
            <a:off x="7005955" y="1758586"/>
            <a:ext cx="266700" cy="271463"/>
          </a:xfrm>
          <a:prstGeom prst="chevron">
            <a:avLst>
              <a:gd name="adj" fmla="val 50000"/>
            </a:avLst>
          </a:prstGeom>
          <a:solidFill>
            <a:srgbClr val="0E647C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lIns="108204" tIns="56388" rIns="108204" bIns="56388" anchor="ctr"/>
          <a:lstStyle/>
          <a:p>
            <a:pPr algn="ctr">
              <a:buFont typeface="Arial" panose="020B0604020202020204" pitchFamily="34" charset="0"/>
              <a:buNone/>
            </a:pPr>
            <a:endParaRPr lang="zh-CN" altLang="en-US" sz="2100">
              <a:solidFill>
                <a:srgbClr val="CC33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365384" y="2347290"/>
            <a:ext cx="42347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65384" y="3296600"/>
            <a:ext cx="42347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365384" y="4307867"/>
            <a:ext cx="42347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65384" y="5274741"/>
            <a:ext cx="423479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1" grpId="0"/>
      <p:bldP spid="22" grpId="0" animBg="1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五边形 13"/>
          <p:cNvSpPr/>
          <p:nvPr/>
        </p:nvSpPr>
        <p:spPr bwMode="auto">
          <a:xfrm>
            <a:off x="3110328" y="1868439"/>
            <a:ext cx="1768804" cy="539969"/>
          </a:xfrm>
          <a:prstGeom prst="homePlate">
            <a:avLst/>
          </a:prstGeom>
          <a:solidFill>
            <a:srgbClr val="23B9D6"/>
          </a:solidFill>
          <a:ln w="3175" cap="flat" cmpd="sng">
            <a:noFill/>
            <a:bevel/>
          </a:ln>
        </p:spPr>
        <p:txBody>
          <a:bodyPr lIns="87128" tIns="43562" rIns="87128" bIns="43562" anchor="ctr"/>
          <a:lstStyle/>
          <a:p>
            <a:pPr algn="ctr"/>
            <a:endParaRPr lang="zh-CN" altLang="en-US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TextBox 22"/>
          <p:cNvSpPr txBox="1">
            <a:spLocks noChangeArrowheads="1"/>
          </p:cNvSpPr>
          <p:nvPr/>
        </p:nvSpPr>
        <p:spPr bwMode="auto">
          <a:xfrm>
            <a:off x="3301995" y="1954610"/>
            <a:ext cx="1485392" cy="350808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7128" tIns="43562" rIns="87128" bIns="43562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6" name="五边形 15"/>
          <p:cNvSpPr/>
          <p:nvPr/>
        </p:nvSpPr>
        <p:spPr bwMode="auto">
          <a:xfrm>
            <a:off x="3110325" y="3531326"/>
            <a:ext cx="1768806" cy="539969"/>
          </a:xfrm>
          <a:prstGeom prst="homePlate">
            <a:avLst/>
          </a:prstGeom>
          <a:solidFill>
            <a:srgbClr val="23B9D6"/>
          </a:solidFill>
          <a:ln w="3175" cap="flat" cmpd="sng">
            <a:noFill/>
            <a:bevel/>
          </a:ln>
        </p:spPr>
        <p:txBody>
          <a:bodyPr lIns="87128" tIns="43562" rIns="87128" bIns="43562" anchor="ctr"/>
          <a:lstStyle/>
          <a:p>
            <a:pPr algn="ctr"/>
            <a:endParaRPr lang="zh-CN" altLang="en-US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TextBox 22"/>
          <p:cNvSpPr txBox="1">
            <a:spLocks noChangeArrowheads="1"/>
          </p:cNvSpPr>
          <p:nvPr/>
        </p:nvSpPr>
        <p:spPr bwMode="auto">
          <a:xfrm>
            <a:off x="3309970" y="3637789"/>
            <a:ext cx="1477415" cy="350808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7128" tIns="43562" rIns="87128" bIns="43562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8" name="五边形 17"/>
          <p:cNvSpPr/>
          <p:nvPr/>
        </p:nvSpPr>
        <p:spPr bwMode="auto">
          <a:xfrm>
            <a:off x="3110325" y="5273434"/>
            <a:ext cx="1768806" cy="539969"/>
          </a:xfrm>
          <a:prstGeom prst="homePlate">
            <a:avLst/>
          </a:prstGeom>
          <a:solidFill>
            <a:srgbClr val="23B9D6"/>
          </a:solidFill>
          <a:ln w="3175" cap="flat" cmpd="sng">
            <a:noFill/>
            <a:bevel/>
          </a:ln>
        </p:spPr>
        <p:txBody>
          <a:bodyPr lIns="87128" tIns="43562" rIns="87128" bIns="43562" anchor="ctr"/>
          <a:lstStyle/>
          <a:p>
            <a:pPr algn="ctr"/>
            <a:endParaRPr lang="zh-CN" altLang="en-US" b="1" dirty="0">
              <a:solidFill>
                <a:srgbClr val="F8F8F8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TextBox 22"/>
          <p:cNvSpPr txBox="1">
            <a:spLocks noChangeArrowheads="1"/>
          </p:cNvSpPr>
          <p:nvPr/>
        </p:nvSpPr>
        <p:spPr bwMode="auto">
          <a:xfrm>
            <a:off x="3309970" y="5360763"/>
            <a:ext cx="1477415" cy="350808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7128" tIns="43562" rIns="87128" bIns="43562" anchor="ctr"/>
          <a:lstStyle>
            <a:defPPr>
              <a:defRPr lang="zh-CN"/>
            </a:defPPr>
            <a:lvl1pPr algn="ctr">
              <a:defRPr sz="2000" b="1">
                <a:solidFill>
                  <a:srgbClr val="F8F8F8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8F8F8"/>
                </a:solidFill>
                <a:effectLst/>
                <a:uLnTx/>
                <a:uFillTx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" name="任意多边形 19"/>
          <p:cNvSpPr/>
          <p:nvPr/>
        </p:nvSpPr>
        <p:spPr bwMode="auto">
          <a:xfrm>
            <a:off x="2104698" y="2121825"/>
            <a:ext cx="1203112" cy="1683176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  <a:headEnd type="oval"/>
            <a:tailEnd type="oval"/>
          </a:ln>
          <a:effectLst/>
        </p:spPr>
        <p:txBody>
          <a:bodyPr lIns="87128" tIns="43562" rIns="87128" bIns="43562" anchor="ctr"/>
          <a:lstStyle/>
          <a:p>
            <a:pPr marL="0" marR="0" lvl="0" indent="0" algn="ctr" defTabSz="91440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任意多边形 20"/>
          <p:cNvSpPr/>
          <p:nvPr/>
        </p:nvSpPr>
        <p:spPr bwMode="auto">
          <a:xfrm flipV="1">
            <a:off x="2104701" y="3828683"/>
            <a:ext cx="1203112" cy="1714736"/>
          </a:xfrm>
          <a:custGeom>
            <a:avLst/>
            <a:gdLst>
              <a:gd name="connsiteX0" fmla="*/ 0 w 1092530"/>
              <a:gd name="connsiteY0" fmla="*/ 1068780 h 1068780"/>
              <a:gd name="connsiteX1" fmla="*/ 1092530 w 1092530"/>
              <a:gd name="connsiteY1" fmla="*/ 0 h 1068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92530" h="1068780">
                <a:moveTo>
                  <a:pt x="0" y="1068780"/>
                </a:moveTo>
                <a:lnTo>
                  <a:pt x="1092530" y="0"/>
                </a:lnTo>
              </a:path>
            </a:pathLst>
          </a:cu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  <a:headEnd type="oval"/>
            <a:tailEnd type="oval"/>
          </a:ln>
          <a:effectLst/>
        </p:spPr>
        <p:txBody>
          <a:bodyPr lIns="87128" tIns="43562" rIns="87128" bIns="43562" anchor="ctr"/>
          <a:lstStyle/>
          <a:p>
            <a:pPr marL="0" marR="0" lvl="0" indent="0" algn="ctr" defTabSz="914400" eaLnBrk="0" fontAlgn="ctr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70000"/>
              <a:buFontTx/>
              <a:buNone/>
              <a:defRPr/>
            </a:pP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22" name="直接连接符 21"/>
          <p:cNvCxnSpPr/>
          <p:nvPr/>
        </p:nvCxnSpPr>
        <p:spPr bwMode="auto">
          <a:xfrm>
            <a:off x="2104698" y="3828679"/>
            <a:ext cx="1203112" cy="3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  <a:headEnd type="oval"/>
            <a:tailEnd type="oval"/>
          </a:ln>
          <a:effectLst/>
        </p:spPr>
      </p:cxnSp>
      <p:sp>
        <p:nvSpPr>
          <p:cNvPr id="23" name="椭圆 22"/>
          <p:cNvSpPr>
            <a:spLocks noChangeArrowheads="1"/>
          </p:cNvSpPr>
          <p:nvPr/>
        </p:nvSpPr>
        <p:spPr bwMode="auto">
          <a:xfrm>
            <a:off x="1356373" y="3170495"/>
            <a:ext cx="1325870" cy="1316370"/>
          </a:xfrm>
          <a:prstGeom prst="ellipse">
            <a:avLst/>
          </a:prstGeom>
          <a:solidFill>
            <a:srgbClr val="23B9D6"/>
          </a:solidFill>
          <a:ln w="3175" cap="flat" cmpd="sng">
            <a:noFill/>
            <a:bevel/>
          </a:ln>
        </p:spPr>
        <p:txBody>
          <a:bodyPr lIns="87128" tIns="43562" rIns="87128" bIns="43562" anchor="ctr"/>
          <a:lstStyle/>
          <a:p>
            <a:pPr algn="ctr"/>
            <a:r>
              <a:rPr lang="zh-CN" altLang="en-US" b="1" dirty="0">
                <a:solidFill>
                  <a:srgbClr val="F8F8F8"/>
                </a:solidFill>
                <a:ea typeface="微软雅黑" panose="020B0503020204020204" pitchFamily="34" charset="-122"/>
              </a:rPr>
              <a:t>添加</a:t>
            </a:r>
            <a:endParaRPr lang="en-US" altLang="zh-CN" b="1" dirty="0">
              <a:solidFill>
                <a:srgbClr val="F8F8F8"/>
              </a:solidFill>
              <a:ea typeface="微软雅黑" panose="020B0503020204020204" pitchFamily="34" charset="-122"/>
            </a:endParaRPr>
          </a:p>
          <a:p>
            <a:pPr algn="ctr"/>
            <a:r>
              <a:rPr lang="zh-CN" altLang="en-US" b="1" dirty="0">
                <a:solidFill>
                  <a:srgbClr val="F8F8F8"/>
                </a:solidFill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4" name="右弧形箭头 23"/>
          <p:cNvSpPr/>
          <p:nvPr/>
        </p:nvSpPr>
        <p:spPr>
          <a:xfrm>
            <a:off x="9048586" y="1787092"/>
            <a:ext cx="947311" cy="1968511"/>
          </a:xfrm>
          <a:prstGeom prst="curvedLeftArrow">
            <a:avLst/>
          </a:prstGeom>
          <a:solidFill>
            <a:srgbClr val="00B4CB"/>
          </a:solidFill>
          <a:ln w="19050">
            <a:noFill/>
          </a:ln>
        </p:spPr>
        <p:txBody>
          <a:bodyPr vert="horz" wrap="square" lIns="78414" tIns="39207" rIns="78414" bIns="3920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5" name="右弧形箭头 24"/>
          <p:cNvSpPr/>
          <p:nvPr/>
        </p:nvSpPr>
        <p:spPr>
          <a:xfrm>
            <a:off x="9058195" y="3759572"/>
            <a:ext cx="937699" cy="2175875"/>
          </a:xfrm>
          <a:prstGeom prst="curvedLeftArrow">
            <a:avLst/>
          </a:prstGeom>
          <a:solidFill>
            <a:srgbClr val="00B4CB"/>
          </a:solidFill>
          <a:ln w="19050">
            <a:noFill/>
          </a:ln>
        </p:spPr>
        <p:txBody>
          <a:bodyPr vert="horz" wrap="square" lIns="78414" tIns="39207" rIns="78414" bIns="3920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6" name="右弧形箭头 25"/>
          <p:cNvSpPr/>
          <p:nvPr/>
        </p:nvSpPr>
        <p:spPr>
          <a:xfrm rot="10800000" flipH="1">
            <a:off x="8778119" y="2216345"/>
            <a:ext cx="1083229" cy="3193700"/>
          </a:xfrm>
          <a:prstGeom prst="curvedLeftArrow">
            <a:avLst/>
          </a:prstGeom>
          <a:solidFill>
            <a:srgbClr val="23B9D6"/>
          </a:solidFill>
          <a:ln w="19050">
            <a:noFill/>
          </a:ln>
        </p:spPr>
        <p:txBody>
          <a:bodyPr vert="horz" wrap="square" lIns="78414" tIns="39207" rIns="78414" bIns="39207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rgbClr val="E7E6E6">
                  <a:lumMod val="10000"/>
                </a:srgbClr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932779" y="3652404"/>
            <a:ext cx="1164201" cy="580417"/>
          </a:xfrm>
          <a:prstGeom prst="rect">
            <a:avLst/>
          </a:prstGeom>
          <a:noFill/>
        </p:spPr>
        <p:txBody>
          <a:bodyPr wrap="square" lIns="87128" tIns="43562" rIns="87128" bIns="4356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Broadway BT"/>
                <a:ea typeface="微软雅黑" panose="020B0503020204020204" pitchFamily="34" charset="-122"/>
              </a:rPr>
              <a:t>补充性文字</a:t>
            </a:r>
          </a:p>
        </p:txBody>
      </p:sp>
      <p:sp>
        <p:nvSpPr>
          <p:cNvPr id="28" name="TextBox 31"/>
          <p:cNvSpPr txBox="1"/>
          <p:nvPr/>
        </p:nvSpPr>
        <p:spPr>
          <a:xfrm>
            <a:off x="10123754" y="4696266"/>
            <a:ext cx="1164201" cy="580417"/>
          </a:xfrm>
          <a:prstGeom prst="rect">
            <a:avLst/>
          </a:prstGeom>
          <a:noFill/>
        </p:spPr>
        <p:txBody>
          <a:bodyPr wrap="square" lIns="87128" tIns="43562" rIns="87128" bIns="4356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Broadway BT"/>
                <a:ea typeface="微软雅黑" panose="020B0503020204020204" pitchFamily="34" charset="-122"/>
              </a:rPr>
              <a:t>补充性文字</a:t>
            </a:r>
          </a:p>
        </p:txBody>
      </p:sp>
      <p:sp>
        <p:nvSpPr>
          <p:cNvPr id="29" name="TextBox 31"/>
          <p:cNvSpPr txBox="1"/>
          <p:nvPr/>
        </p:nvSpPr>
        <p:spPr>
          <a:xfrm>
            <a:off x="10123754" y="2581976"/>
            <a:ext cx="1164201" cy="580417"/>
          </a:xfrm>
          <a:prstGeom prst="rect">
            <a:avLst/>
          </a:prstGeom>
          <a:noFill/>
        </p:spPr>
        <p:txBody>
          <a:bodyPr wrap="square" lIns="87128" tIns="43562" rIns="87128" bIns="43562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Broadway BT"/>
                <a:ea typeface="微软雅黑" panose="020B0503020204020204" pitchFamily="34" charset="-122"/>
              </a:rPr>
              <a:t>补充性文字</a:t>
            </a:r>
          </a:p>
        </p:txBody>
      </p:sp>
      <p:sp>
        <p:nvSpPr>
          <p:cNvPr id="30" name="圆角矩形 29"/>
          <p:cNvSpPr/>
          <p:nvPr/>
        </p:nvSpPr>
        <p:spPr bwMode="auto">
          <a:xfrm>
            <a:off x="4361734" y="3216929"/>
            <a:ext cx="4287126" cy="1223509"/>
          </a:xfrm>
          <a:prstGeom prst="roundRect">
            <a:avLst>
              <a:gd name="adj" fmla="val 9992"/>
            </a:avLst>
          </a:prstGeom>
          <a:solidFill>
            <a:sysClr val="window" lastClr="FFFFFF">
              <a:lumMod val="95000"/>
            </a:sysClr>
          </a:solidFill>
          <a:ln w="3175" cap="flat" cmpd="sng">
            <a:solidFill>
              <a:sysClr val="window" lastClr="FFFFFF">
                <a:lumMod val="50000"/>
              </a:sysClr>
            </a:solidFill>
            <a:bevel/>
          </a:ln>
        </p:spPr>
        <p:txBody>
          <a:bodyPr lIns="87128" tIns="43562" rIns="87128" bIns="43562" anchor="ctr"/>
          <a:lstStyle/>
          <a:p>
            <a:pPr marL="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B4CB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31" name="圆角矩形 30"/>
          <p:cNvSpPr/>
          <p:nvPr/>
        </p:nvSpPr>
        <p:spPr bwMode="auto">
          <a:xfrm>
            <a:off x="4361734" y="4931450"/>
            <a:ext cx="4287126" cy="1223509"/>
          </a:xfrm>
          <a:prstGeom prst="roundRect">
            <a:avLst>
              <a:gd name="adj" fmla="val 9992"/>
            </a:avLst>
          </a:prstGeom>
          <a:solidFill>
            <a:sysClr val="window" lastClr="FFFFFF">
              <a:lumMod val="95000"/>
            </a:sysClr>
          </a:solidFill>
          <a:ln w="3175" cap="flat" cmpd="sng">
            <a:solidFill>
              <a:sysClr val="window" lastClr="FFFFFF">
                <a:lumMod val="50000"/>
              </a:sysClr>
            </a:solidFill>
            <a:bevel/>
          </a:ln>
        </p:spPr>
        <p:txBody>
          <a:bodyPr lIns="87128" tIns="43562" rIns="87128" bIns="43562" anchor="ctr"/>
          <a:lstStyle/>
          <a:p>
            <a:pPr marL="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B4CB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2" name="圆角矩形 31"/>
          <p:cNvSpPr/>
          <p:nvPr/>
        </p:nvSpPr>
        <p:spPr bwMode="auto">
          <a:xfrm>
            <a:off x="4361734" y="1519251"/>
            <a:ext cx="4287126" cy="1223509"/>
          </a:xfrm>
          <a:prstGeom prst="roundRect">
            <a:avLst>
              <a:gd name="adj" fmla="val 9992"/>
            </a:avLst>
          </a:prstGeom>
          <a:solidFill>
            <a:sysClr val="window" lastClr="FFFFFF">
              <a:lumMod val="95000"/>
            </a:sysClr>
          </a:solidFill>
          <a:ln w="3175" cap="flat" cmpd="sng">
            <a:solidFill>
              <a:sysClr val="window" lastClr="FFFFFF">
                <a:lumMod val="50000"/>
              </a:sysClr>
            </a:solidFill>
            <a:bevel/>
          </a:ln>
        </p:spPr>
        <p:txBody>
          <a:bodyPr lIns="87128" tIns="43562" rIns="87128" bIns="43562" anchor="ctr"/>
          <a:lstStyle/>
          <a:p>
            <a:pPr marL="0" marR="0" lvl="2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00B4CB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631206" y="5238193"/>
            <a:ext cx="3737148" cy="65821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7128" tIns="43562" rIns="87128" bIns="43562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4" name="TextBox 32"/>
          <p:cNvSpPr txBox="1">
            <a:spLocks noChangeArrowheads="1"/>
          </p:cNvSpPr>
          <p:nvPr/>
        </p:nvSpPr>
        <p:spPr bwMode="auto">
          <a:xfrm>
            <a:off x="4614863" y="3432242"/>
            <a:ext cx="3737148" cy="65821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7128" tIns="43562" rIns="87128" bIns="43562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TextBox 32"/>
          <p:cNvSpPr txBox="1">
            <a:spLocks noChangeArrowheads="1"/>
          </p:cNvSpPr>
          <p:nvPr/>
        </p:nvSpPr>
        <p:spPr bwMode="auto">
          <a:xfrm>
            <a:off x="4620413" y="1792837"/>
            <a:ext cx="3737148" cy="658213"/>
          </a:xfrm>
          <a:prstGeom prst="rect">
            <a:avLst/>
          </a:prstGeom>
          <a:noFill/>
          <a:ln w="3175" cap="flat" cmpd="sng">
            <a:noFill/>
            <a:bevel/>
          </a:ln>
        </p:spPr>
        <p:txBody>
          <a:bodyPr lIns="87128" tIns="43562" rIns="87128" bIns="43562" anchor="ctr"/>
          <a:lstStyle>
            <a:defPPr>
              <a:defRPr lang="zh-CN"/>
            </a:defPPr>
            <a:lvl1pPr algn="ctr">
              <a:defRPr>
                <a:solidFill>
                  <a:srgbClr val="FFFFFF"/>
                </a:solidFill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80"/>
                            </p:stCondLst>
                            <p:childTnLst>
                              <p:par>
                                <p:cTn id="2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8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8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80"/>
                            </p:stCondLst>
                            <p:childTnLst>
                              <p:par>
                                <p:cTn id="5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8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98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48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98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48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980"/>
                            </p:stCondLst>
                            <p:childTnLst>
                              <p:par>
                                <p:cTn id="9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48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80"/>
                            </p:stCondLst>
                            <p:childTnLst>
                              <p:par>
                                <p:cTn id="10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480"/>
                            </p:stCondLst>
                            <p:childTnLst>
                              <p:par>
                                <p:cTn id="1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980"/>
                            </p:stCondLst>
                            <p:childTnLst>
                              <p:par>
                                <p:cTn id="1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 animBg="1"/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5251192" y="1475559"/>
            <a:ext cx="2357438" cy="2734477"/>
            <a:chOff x="3734181" y="1102012"/>
            <a:chExt cx="1676400" cy="1944624"/>
          </a:xfrm>
        </p:grpSpPr>
        <p:sp>
          <p:nvSpPr>
            <p:cNvPr id="15" name="Hexagon 8"/>
            <p:cNvSpPr/>
            <p:nvPr/>
          </p:nvSpPr>
          <p:spPr bwMode="auto">
            <a:xfrm rot="5400000">
              <a:off x="3600069" y="1236124"/>
              <a:ext cx="1944624" cy="1676400"/>
            </a:xfrm>
            <a:prstGeom prst="hexagon">
              <a:avLst/>
            </a:prstGeom>
            <a:solidFill>
              <a:srgbClr val="23B9D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5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Hexagon 13"/>
            <p:cNvSpPr/>
            <p:nvPr/>
          </p:nvSpPr>
          <p:spPr bwMode="auto">
            <a:xfrm rot="5400000">
              <a:off x="3734501" y="1369093"/>
              <a:ext cx="1636136" cy="1410462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5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8"/>
          <p:cNvGrpSpPr/>
          <p:nvPr/>
        </p:nvGrpSpPr>
        <p:grpSpPr>
          <a:xfrm>
            <a:off x="6456700" y="3662809"/>
            <a:ext cx="2357438" cy="2734477"/>
            <a:chOff x="3734181" y="1102012"/>
            <a:chExt cx="1676400" cy="1944624"/>
          </a:xfrm>
        </p:grpSpPr>
        <p:sp>
          <p:nvSpPr>
            <p:cNvPr id="18" name="Hexagon 19"/>
            <p:cNvSpPr/>
            <p:nvPr/>
          </p:nvSpPr>
          <p:spPr bwMode="auto">
            <a:xfrm rot="5400000">
              <a:off x="3600069" y="1236124"/>
              <a:ext cx="1944624" cy="1676400"/>
            </a:xfrm>
            <a:prstGeom prst="hexagon">
              <a:avLst/>
            </a:prstGeom>
            <a:solidFill>
              <a:srgbClr val="2A9AA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5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Hexagon 20"/>
            <p:cNvSpPr/>
            <p:nvPr/>
          </p:nvSpPr>
          <p:spPr bwMode="auto">
            <a:xfrm rot="5400000">
              <a:off x="3734501" y="1369093"/>
              <a:ext cx="1636136" cy="1410462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5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24"/>
          <p:cNvGrpSpPr/>
          <p:nvPr/>
        </p:nvGrpSpPr>
        <p:grpSpPr>
          <a:xfrm>
            <a:off x="4044612" y="3662809"/>
            <a:ext cx="2357438" cy="2734477"/>
            <a:chOff x="3734181" y="1102012"/>
            <a:chExt cx="1676400" cy="1944624"/>
          </a:xfrm>
        </p:grpSpPr>
        <p:sp>
          <p:nvSpPr>
            <p:cNvPr id="21" name="Hexagon 25"/>
            <p:cNvSpPr/>
            <p:nvPr/>
          </p:nvSpPr>
          <p:spPr bwMode="auto">
            <a:xfrm rot="5400000">
              <a:off x="3600069" y="1236124"/>
              <a:ext cx="1944624" cy="1676400"/>
            </a:xfrm>
            <a:prstGeom prst="hexagon">
              <a:avLst/>
            </a:prstGeom>
            <a:solidFill>
              <a:srgbClr val="2A9AA6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5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Hexagon 26"/>
            <p:cNvSpPr/>
            <p:nvPr/>
          </p:nvSpPr>
          <p:spPr bwMode="auto">
            <a:xfrm rot="5400000">
              <a:off x="3734501" y="1369093"/>
              <a:ext cx="1636136" cy="1410462"/>
            </a:xfrm>
            <a:prstGeom prst="hexagon">
              <a:avLst/>
            </a:prstGeom>
            <a:noFill/>
            <a:ln w="19050">
              <a:solidFill>
                <a:schemeClr val="bg1"/>
              </a:solidFill>
              <a:round/>
            </a:ln>
          </p:spPr>
          <p:txBody>
            <a:bodyPr vert="horz" wrap="square" lIns="121920" tIns="60960" rIns="121920" bIns="60960" numCol="1" rtlCol="0" anchor="t" anchorCtr="0" compatLnSpc="1"/>
            <a:lstStyle/>
            <a:p>
              <a:pPr algn="ctr"/>
              <a:endParaRPr lang="en-US" sz="25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81"/>
          <p:cNvGrpSpPr/>
          <p:nvPr/>
        </p:nvGrpSpPr>
        <p:grpSpPr>
          <a:xfrm>
            <a:off x="5572125" y="3350835"/>
            <a:ext cx="1769150" cy="1718404"/>
            <a:chOff x="735191" y="1461827"/>
            <a:chExt cx="579038" cy="562460"/>
          </a:xfrm>
        </p:grpSpPr>
        <p:sp>
          <p:nvSpPr>
            <p:cNvPr id="24" name="Oval 28"/>
            <p:cNvSpPr>
              <a:spLocks noChangeAspect="1"/>
            </p:cNvSpPr>
            <p:nvPr/>
          </p:nvSpPr>
          <p:spPr>
            <a:xfrm>
              <a:off x="735191" y="1461827"/>
              <a:ext cx="579038" cy="5624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2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245"/>
            <p:cNvSpPr/>
            <p:nvPr/>
          </p:nvSpPr>
          <p:spPr bwMode="auto">
            <a:xfrm>
              <a:off x="895557" y="1626375"/>
              <a:ext cx="233363" cy="23336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32"/>
          <p:cNvGrpSpPr/>
          <p:nvPr/>
        </p:nvGrpSpPr>
        <p:grpSpPr>
          <a:xfrm>
            <a:off x="1928330" y="2070283"/>
            <a:ext cx="3078374" cy="1150449"/>
            <a:chOff x="741363" y="1224926"/>
            <a:chExt cx="2189066" cy="818145"/>
          </a:xfrm>
        </p:grpSpPr>
        <p:sp>
          <p:nvSpPr>
            <p:cNvPr id="27" name="Text Placeholder 3"/>
            <p:cNvSpPr txBox="1"/>
            <p:nvPr/>
          </p:nvSpPr>
          <p:spPr>
            <a:xfrm>
              <a:off x="741363" y="1224926"/>
              <a:ext cx="769441" cy="23083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3"/>
            <p:cNvSpPr txBox="1"/>
            <p:nvPr/>
          </p:nvSpPr>
          <p:spPr>
            <a:xfrm>
              <a:off x="741363" y="1550600"/>
              <a:ext cx="2189066" cy="49247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在此录入上述图表的描述说明，在此录入上述图表的描述说明。</a:t>
              </a:r>
              <a:r>
                <a:rPr 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在此添加详细内容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802048" y="4280345"/>
            <a:ext cx="3078374" cy="1128812"/>
            <a:chOff x="741363" y="1240314"/>
            <a:chExt cx="2189066" cy="802758"/>
          </a:xfrm>
        </p:grpSpPr>
        <p:sp>
          <p:nvSpPr>
            <p:cNvPr id="30" name="Text Placeholder 3"/>
            <p:cNvSpPr txBox="1"/>
            <p:nvPr/>
          </p:nvSpPr>
          <p:spPr>
            <a:xfrm>
              <a:off x="741363" y="1240314"/>
              <a:ext cx="769441" cy="23083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Text Placeholder 3"/>
            <p:cNvSpPr txBox="1"/>
            <p:nvPr/>
          </p:nvSpPr>
          <p:spPr>
            <a:xfrm>
              <a:off x="741363" y="1550601"/>
              <a:ext cx="2189066" cy="49247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/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在此录入上述图表的描述说明，在此录入上述图表的描述说明。</a:t>
              </a:r>
              <a:r>
                <a:rPr 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在此添加详细内容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8913001" y="4280345"/>
            <a:ext cx="3078374" cy="1128812"/>
            <a:chOff x="741363" y="1240314"/>
            <a:chExt cx="2189066" cy="802758"/>
          </a:xfrm>
        </p:grpSpPr>
        <p:sp>
          <p:nvSpPr>
            <p:cNvPr id="33" name="Text Placeholder 3"/>
            <p:cNvSpPr txBox="1"/>
            <p:nvPr/>
          </p:nvSpPr>
          <p:spPr>
            <a:xfrm>
              <a:off x="2160988" y="1240314"/>
              <a:ext cx="769441" cy="230833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 defTabSz="1285240">
                <a:spcBef>
                  <a:spcPct val="20000"/>
                </a:spcBef>
                <a:defRPr/>
              </a:pPr>
              <a:r>
                <a:rPr lang="zh-CN" altLang="en-US" sz="21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添加标题</a:t>
              </a:r>
              <a:endParaRPr lang="en-US" sz="21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Text Placeholder 3"/>
            <p:cNvSpPr txBox="1"/>
            <p:nvPr/>
          </p:nvSpPr>
          <p:spPr>
            <a:xfrm>
              <a:off x="741363" y="1550601"/>
              <a:ext cx="2189066" cy="49247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r"/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在此录入上述图表的描述说明，在此录入上述图表的描述说明。</a:t>
              </a:r>
              <a:r>
                <a:rPr 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r>
                <a:rPr lang="zh-CN" altLang="en-US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在此添加详细内容</a:t>
              </a:r>
              <a:endParaRPr 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21"/>
          <p:cNvGrpSpPr/>
          <p:nvPr/>
        </p:nvGrpSpPr>
        <p:grpSpPr>
          <a:xfrm>
            <a:off x="7235301" y="4665474"/>
            <a:ext cx="729189" cy="729149"/>
            <a:chOff x="8780463" y="1906588"/>
            <a:chExt cx="360363" cy="360363"/>
          </a:xfrm>
          <a:solidFill>
            <a:schemeClr val="bg1"/>
          </a:solidFill>
        </p:grpSpPr>
        <p:sp>
          <p:nvSpPr>
            <p:cNvPr id="36" name="Freeform 93"/>
            <p:cNvSpPr>
              <a:spLocks noEditPoints="1"/>
            </p:cNvSpPr>
            <p:nvPr/>
          </p:nvSpPr>
          <p:spPr bwMode="auto">
            <a:xfrm>
              <a:off x="8780463" y="1938338"/>
              <a:ext cx="328613" cy="328613"/>
            </a:xfrm>
            <a:custGeom>
              <a:avLst/>
              <a:gdLst/>
              <a:ahLst/>
              <a:cxnLst>
                <a:cxn ang="0">
                  <a:pos x="80" y="3"/>
                </a:cxn>
                <a:cxn ang="0">
                  <a:pos x="73" y="0"/>
                </a:cxn>
                <a:cxn ang="0">
                  <a:pos x="66" y="3"/>
                </a:cxn>
                <a:cxn ang="0">
                  <a:pos x="61" y="9"/>
                </a:cxn>
                <a:cxn ang="0">
                  <a:pos x="58" y="15"/>
                </a:cxn>
                <a:cxn ang="0">
                  <a:pos x="60" y="20"/>
                </a:cxn>
                <a:cxn ang="0">
                  <a:pos x="8" y="41"/>
                </a:cxn>
                <a:cxn ang="0">
                  <a:pos x="1" y="50"/>
                </a:cxn>
                <a:cxn ang="0">
                  <a:pos x="4" y="60"/>
                </a:cxn>
                <a:cxn ang="0">
                  <a:pos x="53" y="108"/>
                </a:cxn>
                <a:cxn ang="0">
                  <a:pos x="61" y="112"/>
                </a:cxn>
                <a:cxn ang="0">
                  <a:pos x="61" y="112"/>
                </a:cxn>
                <a:cxn ang="0">
                  <a:pos x="63" y="111"/>
                </a:cxn>
                <a:cxn ang="0">
                  <a:pos x="72" y="104"/>
                </a:cxn>
                <a:cxn ang="0">
                  <a:pos x="92" y="53"/>
                </a:cxn>
                <a:cxn ang="0">
                  <a:pos x="97" y="55"/>
                </a:cxn>
                <a:cxn ang="0">
                  <a:pos x="104" y="52"/>
                </a:cxn>
                <a:cxn ang="0">
                  <a:pos x="110" y="46"/>
                </a:cxn>
                <a:cxn ang="0">
                  <a:pos x="112" y="40"/>
                </a:cxn>
                <a:cxn ang="0">
                  <a:pos x="110" y="33"/>
                </a:cxn>
                <a:cxn ang="0">
                  <a:pos x="80" y="3"/>
                </a:cxn>
                <a:cxn ang="0">
                  <a:pos x="65" y="102"/>
                </a:cxn>
                <a:cxn ang="0">
                  <a:pos x="62" y="104"/>
                </a:cxn>
                <a:cxn ang="0">
                  <a:pos x="61" y="104"/>
                </a:cxn>
                <a:cxn ang="0">
                  <a:pos x="58" y="103"/>
                </a:cxn>
                <a:cxn ang="0">
                  <a:pos x="9" y="55"/>
                </a:cxn>
                <a:cxn ang="0">
                  <a:pos x="8" y="51"/>
                </a:cxn>
                <a:cxn ang="0">
                  <a:pos x="11" y="48"/>
                </a:cxn>
                <a:cxn ang="0">
                  <a:pos x="34" y="39"/>
                </a:cxn>
                <a:cxn ang="0">
                  <a:pos x="83" y="56"/>
                </a:cxn>
                <a:cxn ang="0">
                  <a:pos x="65" y="102"/>
                </a:cxn>
                <a:cxn ang="0">
                  <a:pos x="104" y="41"/>
                </a:cxn>
                <a:cxn ang="0">
                  <a:pos x="99" y="46"/>
                </a:cxn>
                <a:cxn ang="0">
                  <a:pos x="96" y="46"/>
                </a:cxn>
                <a:cxn ang="0">
                  <a:pos x="89" y="40"/>
                </a:cxn>
                <a:cxn ang="0">
                  <a:pos x="84" y="53"/>
                </a:cxn>
                <a:cxn ang="0">
                  <a:pos x="84" y="52"/>
                </a:cxn>
                <a:cxn ang="0">
                  <a:pos x="50" y="38"/>
                </a:cxn>
                <a:cxn ang="0">
                  <a:pos x="40" y="36"/>
                </a:cxn>
                <a:cxn ang="0">
                  <a:pos x="73" y="23"/>
                </a:cxn>
                <a:cxn ang="0">
                  <a:pos x="66" y="17"/>
                </a:cxn>
                <a:cxn ang="0">
                  <a:pos x="66" y="14"/>
                </a:cxn>
                <a:cxn ang="0">
                  <a:pos x="72" y="9"/>
                </a:cxn>
                <a:cxn ang="0">
                  <a:pos x="75" y="9"/>
                </a:cxn>
                <a:cxn ang="0">
                  <a:pos x="104" y="38"/>
                </a:cxn>
                <a:cxn ang="0">
                  <a:pos x="104" y="41"/>
                </a:cxn>
                <a:cxn ang="0">
                  <a:pos x="104" y="41"/>
                </a:cxn>
                <a:cxn ang="0">
                  <a:pos x="104" y="41"/>
                </a:cxn>
              </a:cxnLst>
              <a:rect l="0" t="0" r="r" b="b"/>
              <a:pathLst>
                <a:path w="112" h="112">
                  <a:moveTo>
                    <a:pt x="80" y="3"/>
                  </a:moveTo>
                  <a:cubicBezTo>
                    <a:pt x="78" y="1"/>
                    <a:pt x="76" y="0"/>
                    <a:pt x="73" y="0"/>
                  </a:cubicBezTo>
                  <a:cubicBezTo>
                    <a:pt x="71" y="0"/>
                    <a:pt x="68" y="1"/>
                    <a:pt x="66" y="3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59" y="10"/>
                    <a:pt x="58" y="13"/>
                    <a:pt x="58" y="15"/>
                  </a:cubicBezTo>
                  <a:cubicBezTo>
                    <a:pt x="58" y="17"/>
                    <a:pt x="59" y="19"/>
                    <a:pt x="60" y="20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4" y="43"/>
                    <a:pt x="2" y="46"/>
                    <a:pt x="1" y="50"/>
                  </a:cubicBezTo>
                  <a:cubicBezTo>
                    <a:pt x="0" y="53"/>
                    <a:pt x="1" y="57"/>
                    <a:pt x="4" y="60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5" y="110"/>
                    <a:pt x="58" y="112"/>
                    <a:pt x="61" y="112"/>
                  </a:cubicBezTo>
                  <a:cubicBezTo>
                    <a:pt x="61" y="112"/>
                    <a:pt x="61" y="112"/>
                    <a:pt x="61" y="112"/>
                  </a:cubicBezTo>
                  <a:cubicBezTo>
                    <a:pt x="62" y="112"/>
                    <a:pt x="63" y="112"/>
                    <a:pt x="63" y="111"/>
                  </a:cubicBezTo>
                  <a:cubicBezTo>
                    <a:pt x="67" y="111"/>
                    <a:pt x="70" y="108"/>
                    <a:pt x="72" y="104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4" y="54"/>
                    <a:pt x="95" y="55"/>
                    <a:pt x="97" y="55"/>
                  </a:cubicBezTo>
                  <a:cubicBezTo>
                    <a:pt x="100" y="55"/>
                    <a:pt x="102" y="54"/>
                    <a:pt x="104" y="52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1" y="45"/>
                    <a:pt x="112" y="42"/>
                    <a:pt x="112" y="40"/>
                  </a:cubicBezTo>
                  <a:cubicBezTo>
                    <a:pt x="112" y="37"/>
                    <a:pt x="111" y="35"/>
                    <a:pt x="110" y="33"/>
                  </a:cubicBezTo>
                  <a:lnTo>
                    <a:pt x="80" y="3"/>
                  </a:lnTo>
                  <a:close/>
                  <a:moveTo>
                    <a:pt x="65" y="102"/>
                  </a:moveTo>
                  <a:cubicBezTo>
                    <a:pt x="64" y="103"/>
                    <a:pt x="63" y="104"/>
                    <a:pt x="62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0" y="104"/>
                    <a:pt x="59" y="104"/>
                    <a:pt x="58" y="103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4"/>
                    <a:pt x="8" y="52"/>
                    <a:pt x="8" y="51"/>
                  </a:cubicBezTo>
                  <a:cubicBezTo>
                    <a:pt x="9" y="50"/>
                    <a:pt x="9" y="49"/>
                    <a:pt x="11" y="48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51" y="44"/>
                    <a:pt x="67" y="39"/>
                    <a:pt x="83" y="56"/>
                  </a:cubicBezTo>
                  <a:lnTo>
                    <a:pt x="65" y="102"/>
                  </a:lnTo>
                  <a:close/>
                  <a:moveTo>
                    <a:pt x="104" y="41"/>
                  </a:moveTo>
                  <a:cubicBezTo>
                    <a:pt x="99" y="46"/>
                    <a:pt x="99" y="46"/>
                    <a:pt x="99" y="46"/>
                  </a:cubicBezTo>
                  <a:cubicBezTo>
                    <a:pt x="98" y="47"/>
                    <a:pt x="97" y="47"/>
                    <a:pt x="96" y="46"/>
                  </a:cubicBezTo>
                  <a:cubicBezTo>
                    <a:pt x="89" y="40"/>
                    <a:pt x="89" y="40"/>
                    <a:pt x="89" y="40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4" y="52"/>
                    <a:pt x="84" y="52"/>
                    <a:pt x="84" y="52"/>
                  </a:cubicBezTo>
                  <a:cubicBezTo>
                    <a:pt x="73" y="41"/>
                    <a:pt x="61" y="39"/>
                    <a:pt x="50" y="38"/>
                  </a:cubicBezTo>
                  <a:cubicBezTo>
                    <a:pt x="47" y="38"/>
                    <a:pt x="44" y="37"/>
                    <a:pt x="40" y="36"/>
                  </a:cubicBezTo>
                  <a:cubicBezTo>
                    <a:pt x="73" y="23"/>
                    <a:pt x="73" y="23"/>
                    <a:pt x="73" y="23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6"/>
                    <a:pt x="66" y="15"/>
                    <a:pt x="66" y="14"/>
                  </a:cubicBezTo>
                  <a:cubicBezTo>
                    <a:pt x="72" y="9"/>
                    <a:pt x="72" y="9"/>
                    <a:pt x="72" y="9"/>
                  </a:cubicBezTo>
                  <a:cubicBezTo>
                    <a:pt x="73" y="8"/>
                    <a:pt x="74" y="8"/>
                    <a:pt x="75" y="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5" y="39"/>
                    <a:pt x="105" y="40"/>
                    <a:pt x="104" y="41"/>
                  </a:cubicBezTo>
                  <a:close/>
                  <a:moveTo>
                    <a:pt x="104" y="41"/>
                  </a:moveTo>
                  <a:cubicBezTo>
                    <a:pt x="104" y="41"/>
                    <a:pt x="104" y="41"/>
                    <a:pt x="104" y="41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94"/>
            <p:cNvSpPr>
              <a:spLocks noEditPoints="1"/>
            </p:cNvSpPr>
            <p:nvPr/>
          </p:nvSpPr>
          <p:spPr bwMode="auto">
            <a:xfrm>
              <a:off x="8939213" y="2084388"/>
              <a:ext cx="55563" cy="57150"/>
            </a:xfrm>
            <a:custGeom>
              <a:avLst/>
              <a:gdLst/>
              <a:ahLst/>
              <a:cxnLst>
                <a:cxn ang="0">
                  <a:pos x="10" y="19"/>
                </a:cxn>
                <a:cxn ang="0">
                  <a:pos x="19" y="10"/>
                </a:cxn>
                <a:cxn ang="0">
                  <a:pos x="10" y="0"/>
                </a:cxn>
                <a:cxn ang="0">
                  <a:pos x="0" y="10"/>
                </a:cxn>
                <a:cxn ang="0">
                  <a:pos x="10" y="19"/>
                </a:cxn>
                <a:cxn ang="0">
                  <a:pos x="10" y="4"/>
                </a:cxn>
                <a:cxn ang="0">
                  <a:pos x="16" y="10"/>
                </a:cxn>
                <a:cxn ang="0">
                  <a:pos x="10" y="16"/>
                </a:cxn>
                <a:cxn ang="0">
                  <a:pos x="4" y="10"/>
                </a:cxn>
                <a:cxn ang="0">
                  <a:pos x="10" y="4"/>
                </a:cxn>
                <a:cxn ang="0">
                  <a:pos x="10" y="4"/>
                </a:cxn>
                <a:cxn ang="0">
                  <a:pos x="10" y="4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15" y="19"/>
                    <a:pt x="19" y="15"/>
                    <a:pt x="19" y="10"/>
                  </a:cubicBezTo>
                  <a:cubicBezTo>
                    <a:pt x="19" y="5"/>
                    <a:pt x="15" y="0"/>
                    <a:pt x="10" y="0"/>
                  </a:cubicBezTo>
                  <a:cubicBezTo>
                    <a:pt x="5" y="0"/>
                    <a:pt x="0" y="5"/>
                    <a:pt x="0" y="10"/>
                  </a:cubicBezTo>
                  <a:cubicBezTo>
                    <a:pt x="0" y="15"/>
                    <a:pt x="5" y="19"/>
                    <a:pt x="10" y="19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0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95"/>
            <p:cNvSpPr>
              <a:spLocks noEditPoints="1"/>
            </p:cNvSpPr>
            <p:nvPr/>
          </p:nvSpPr>
          <p:spPr bwMode="auto">
            <a:xfrm>
              <a:off x="9085263" y="1906588"/>
              <a:ext cx="55563" cy="5556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9"/>
                </a:cxn>
                <a:cxn ang="0">
                  <a:pos x="10" y="19"/>
                </a:cxn>
                <a:cxn ang="0">
                  <a:pos x="19" y="9"/>
                </a:cxn>
                <a:cxn ang="0">
                  <a:pos x="10" y="0"/>
                </a:cxn>
                <a:cxn ang="0">
                  <a:pos x="10" y="15"/>
                </a:cxn>
                <a:cxn ang="0">
                  <a:pos x="4" y="9"/>
                </a:cxn>
                <a:cxn ang="0">
                  <a:pos x="10" y="4"/>
                </a:cxn>
                <a:cxn ang="0">
                  <a:pos x="16" y="9"/>
                </a:cxn>
                <a:cxn ang="0">
                  <a:pos x="10" y="15"/>
                </a:cxn>
                <a:cxn ang="0">
                  <a:pos x="10" y="15"/>
                </a:cxn>
                <a:cxn ang="0">
                  <a:pos x="10" y="15"/>
                </a:cxn>
              </a:cxnLst>
              <a:rect l="0" t="0" r="r" b="b"/>
              <a:pathLst>
                <a:path w="19" h="19">
                  <a:moveTo>
                    <a:pt x="10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5"/>
                    <a:pt x="4" y="19"/>
                    <a:pt x="10" y="19"/>
                  </a:cubicBezTo>
                  <a:cubicBezTo>
                    <a:pt x="15" y="19"/>
                    <a:pt x="19" y="15"/>
                    <a:pt x="19" y="9"/>
                  </a:cubicBezTo>
                  <a:cubicBezTo>
                    <a:pt x="19" y="4"/>
                    <a:pt x="15" y="0"/>
                    <a:pt x="10" y="0"/>
                  </a:cubicBezTo>
                  <a:close/>
                  <a:moveTo>
                    <a:pt x="10" y="15"/>
                  </a:moveTo>
                  <a:cubicBezTo>
                    <a:pt x="7" y="15"/>
                    <a:pt x="4" y="13"/>
                    <a:pt x="4" y="9"/>
                  </a:cubicBezTo>
                  <a:cubicBezTo>
                    <a:pt x="4" y="6"/>
                    <a:pt x="7" y="4"/>
                    <a:pt x="10" y="4"/>
                  </a:cubicBezTo>
                  <a:cubicBezTo>
                    <a:pt x="13" y="4"/>
                    <a:pt x="16" y="6"/>
                    <a:pt x="16" y="9"/>
                  </a:cubicBezTo>
                  <a:cubicBezTo>
                    <a:pt x="16" y="13"/>
                    <a:pt x="13" y="15"/>
                    <a:pt x="10" y="15"/>
                  </a:cubicBezTo>
                  <a:close/>
                  <a:moveTo>
                    <a:pt x="10" y="15"/>
                  </a:moveTo>
                  <a:cubicBezTo>
                    <a:pt x="10" y="15"/>
                    <a:pt x="10" y="15"/>
                    <a:pt x="10" y="1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6"/>
            <p:cNvSpPr>
              <a:spLocks noEditPoints="1"/>
            </p:cNvSpPr>
            <p:nvPr/>
          </p:nvSpPr>
          <p:spPr bwMode="auto">
            <a:xfrm>
              <a:off x="8872538" y="2073276"/>
              <a:ext cx="46038" cy="476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8" y="16"/>
                </a:cxn>
                <a:cxn ang="0">
                  <a:pos x="16" y="8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8" y="4"/>
                </a:cxn>
                <a:cxn ang="0">
                  <a:pos x="12" y="8"/>
                </a:cxn>
                <a:cxn ang="0">
                  <a:pos x="8" y="12"/>
                </a:cxn>
                <a:cxn ang="0">
                  <a:pos x="4" y="8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97"/>
            <p:cNvSpPr>
              <a:spLocks noEditPoints="1"/>
            </p:cNvSpPr>
            <p:nvPr/>
          </p:nvSpPr>
          <p:spPr bwMode="auto">
            <a:xfrm>
              <a:off x="8918575" y="2152651"/>
              <a:ext cx="20638" cy="23813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3" y="8"/>
                </a:cxn>
                <a:cxn ang="0">
                  <a:pos x="0" y="4"/>
                </a:cxn>
                <a:cxn ang="0">
                  <a:pos x="3" y="0"/>
                </a:cxn>
                <a:cxn ang="0">
                  <a:pos x="7" y="4"/>
                </a:cxn>
                <a:cxn ang="0">
                  <a:pos x="7" y="4"/>
                </a:cxn>
                <a:cxn ang="0">
                  <a:pos x="7" y="4"/>
                </a:cxn>
              </a:cxnLst>
              <a:rect l="0" t="0" r="r" b="b"/>
              <a:pathLst>
                <a:path w="7" h="8">
                  <a:moveTo>
                    <a:pt x="7" y="4"/>
                  </a:moveTo>
                  <a:cubicBezTo>
                    <a:pt x="7" y="6"/>
                    <a:pt x="6" y="8"/>
                    <a:pt x="3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6" y="0"/>
                    <a:pt x="7" y="2"/>
                    <a:pt x="7" y="4"/>
                  </a:cubicBezTo>
                  <a:close/>
                  <a:moveTo>
                    <a:pt x="7" y="4"/>
                  </a:moveTo>
                  <a:cubicBezTo>
                    <a:pt x="7" y="4"/>
                    <a:pt x="7" y="4"/>
                    <a:pt x="7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98"/>
            <p:cNvSpPr>
              <a:spLocks noEditPoints="1"/>
            </p:cNvSpPr>
            <p:nvPr/>
          </p:nvSpPr>
          <p:spPr bwMode="auto">
            <a:xfrm>
              <a:off x="9096375" y="1985963"/>
              <a:ext cx="23813" cy="20638"/>
            </a:xfrm>
            <a:custGeom>
              <a:avLst/>
              <a:gdLst/>
              <a:ahLst/>
              <a:cxnLst>
                <a:cxn ang="0">
                  <a:pos x="8" y="4"/>
                </a:cxn>
                <a:cxn ang="0">
                  <a:pos x="4" y="7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8" y="4"/>
                </a:cxn>
              </a:cxnLst>
              <a:rect l="0" t="0" r="r" b="b"/>
              <a:pathLst>
                <a:path w="8" h="7">
                  <a:moveTo>
                    <a:pt x="8" y="4"/>
                  </a:moveTo>
                  <a:cubicBezTo>
                    <a:pt x="8" y="6"/>
                    <a:pt x="6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6" y="0"/>
                    <a:pt x="8" y="1"/>
                    <a:pt x="8" y="4"/>
                  </a:cubicBezTo>
                  <a:close/>
                  <a:moveTo>
                    <a:pt x="8" y="4"/>
                  </a:moveTo>
                  <a:cubicBezTo>
                    <a:pt x="8" y="4"/>
                    <a:pt x="8" y="4"/>
                    <a:pt x="8" y="4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31"/>
          <p:cNvSpPr>
            <a:spLocks noEditPoints="1"/>
          </p:cNvSpPr>
          <p:nvPr/>
        </p:nvSpPr>
        <p:spPr bwMode="auto">
          <a:xfrm>
            <a:off x="6065317" y="2463353"/>
            <a:ext cx="729189" cy="684179"/>
          </a:xfrm>
          <a:custGeom>
            <a:avLst/>
            <a:gdLst/>
            <a:ahLst/>
            <a:cxnLst>
              <a:cxn ang="0">
                <a:pos x="111" y="0"/>
              </a:cxn>
              <a:cxn ang="0">
                <a:pos x="12" y="0"/>
              </a:cxn>
              <a:cxn ang="0">
                <a:pos x="0" y="12"/>
              </a:cxn>
              <a:cxn ang="0">
                <a:pos x="0" y="88"/>
              </a:cxn>
              <a:cxn ang="0">
                <a:pos x="12" y="100"/>
              </a:cxn>
              <a:cxn ang="0">
                <a:pos x="50" y="100"/>
              </a:cxn>
              <a:cxn ang="0">
                <a:pos x="50" y="104"/>
              </a:cxn>
              <a:cxn ang="0">
                <a:pos x="26" y="108"/>
              </a:cxn>
              <a:cxn ang="0">
                <a:pos x="23" y="111"/>
              </a:cxn>
              <a:cxn ang="0">
                <a:pos x="27" y="115"/>
              </a:cxn>
              <a:cxn ang="0">
                <a:pos x="96" y="115"/>
              </a:cxn>
              <a:cxn ang="0">
                <a:pos x="100" y="111"/>
              </a:cxn>
              <a:cxn ang="0">
                <a:pos x="97" y="108"/>
              </a:cxn>
              <a:cxn ang="0">
                <a:pos x="73" y="104"/>
              </a:cxn>
              <a:cxn ang="0">
                <a:pos x="73" y="100"/>
              </a:cxn>
              <a:cxn ang="0">
                <a:pos x="111" y="100"/>
              </a:cxn>
              <a:cxn ang="0">
                <a:pos x="123" y="88"/>
              </a:cxn>
              <a:cxn ang="0">
                <a:pos x="123" y="12"/>
              </a:cxn>
              <a:cxn ang="0">
                <a:pos x="111" y="0"/>
              </a:cxn>
              <a:cxn ang="0">
                <a:pos x="115" y="88"/>
              </a:cxn>
              <a:cxn ang="0">
                <a:pos x="111" y="92"/>
              </a:cxn>
              <a:cxn ang="0">
                <a:pos x="12" y="92"/>
              </a:cxn>
              <a:cxn ang="0">
                <a:pos x="8" y="88"/>
              </a:cxn>
              <a:cxn ang="0">
                <a:pos x="8" y="12"/>
              </a:cxn>
              <a:cxn ang="0">
                <a:pos x="12" y="8"/>
              </a:cxn>
              <a:cxn ang="0">
                <a:pos x="111" y="8"/>
              </a:cxn>
              <a:cxn ang="0">
                <a:pos x="115" y="12"/>
              </a:cxn>
              <a:cxn ang="0">
                <a:pos x="115" y="88"/>
              </a:cxn>
              <a:cxn ang="0">
                <a:pos x="104" y="15"/>
              </a:cxn>
              <a:cxn ang="0">
                <a:pos x="19" y="15"/>
              </a:cxn>
              <a:cxn ang="0">
                <a:pos x="16" y="19"/>
              </a:cxn>
              <a:cxn ang="0">
                <a:pos x="16" y="73"/>
              </a:cxn>
              <a:cxn ang="0">
                <a:pos x="19" y="77"/>
              </a:cxn>
              <a:cxn ang="0">
                <a:pos x="104" y="77"/>
              </a:cxn>
              <a:cxn ang="0">
                <a:pos x="108" y="73"/>
              </a:cxn>
              <a:cxn ang="0">
                <a:pos x="108" y="19"/>
              </a:cxn>
              <a:cxn ang="0">
                <a:pos x="104" y="15"/>
              </a:cxn>
              <a:cxn ang="0">
                <a:pos x="104" y="73"/>
              </a:cxn>
              <a:cxn ang="0">
                <a:pos x="19" y="73"/>
              </a:cxn>
              <a:cxn ang="0">
                <a:pos x="19" y="19"/>
              </a:cxn>
              <a:cxn ang="0">
                <a:pos x="104" y="19"/>
              </a:cxn>
              <a:cxn ang="0">
                <a:pos x="104" y="73"/>
              </a:cxn>
              <a:cxn ang="0">
                <a:pos x="104" y="73"/>
              </a:cxn>
              <a:cxn ang="0">
                <a:pos x="104" y="73"/>
              </a:cxn>
            </a:cxnLst>
            <a:rect l="0" t="0" r="r" b="b"/>
            <a:pathLst>
              <a:path w="123" h="115">
                <a:moveTo>
                  <a:pt x="111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50" y="104"/>
                  <a:pt x="50" y="104"/>
                  <a:pt x="50" y="104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24" y="108"/>
                  <a:pt x="23" y="109"/>
                  <a:pt x="23" y="111"/>
                </a:cubicBezTo>
                <a:cubicBezTo>
                  <a:pt x="23" y="113"/>
                  <a:pt x="25" y="115"/>
                  <a:pt x="27" y="115"/>
                </a:cubicBezTo>
                <a:cubicBezTo>
                  <a:pt x="96" y="115"/>
                  <a:pt x="96" y="115"/>
                  <a:pt x="96" y="115"/>
                </a:cubicBezTo>
                <a:cubicBezTo>
                  <a:pt x="98" y="115"/>
                  <a:pt x="100" y="113"/>
                  <a:pt x="100" y="111"/>
                </a:cubicBezTo>
                <a:cubicBezTo>
                  <a:pt x="100" y="109"/>
                  <a:pt x="99" y="108"/>
                  <a:pt x="97" y="108"/>
                </a:cubicBezTo>
                <a:cubicBezTo>
                  <a:pt x="73" y="104"/>
                  <a:pt x="73" y="104"/>
                  <a:pt x="73" y="104"/>
                </a:cubicBezTo>
                <a:cubicBezTo>
                  <a:pt x="73" y="100"/>
                  <a:pt x="73" y="100"/>
                  <a:pt x="73" y="100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8" y="100"/>
                  <a:pt x="123" y="95"/>
                  <a:pt x="123" y="88"/>
                </a:cubicBezTo>
                <a:cubicBezTo>
                  <a:pt x="123" y="12"/>
                  <a:pt x="123" y="12"/>
                  <a:pt x="123" y="12"/>
                </a:cubicBezTo>
                <a:cubicBezTo>
                  <a:pt x="123" y="5"/>
                  <a:pt x="118" y="0"/>
                  <a:pt x="111" y="0"/>
                </a:cubicBezTo>
                <a:close/>
                <a:moveTo>
                  <a:pt x="115" y="88"/>
                </a:moveTo>
                <a:cubicBezTo>
                  <a:pt x="115" y="90"/>
                  <a:pt x="114" y="92"/>
                  <a:pt x="111" y="92"/>
                </a:cubicBezTo>
                <a:cubicBezTo>
                  <a:pt x="12" y="92"/>
                  <a:pt x="12" y="92"/>
                  <a:pt x="12" y="92"/>
                </a:cubicBezTo>
                <a:cubicBezTo>
                  <a:pt x="10" y="92"/>
                  <a:pt x="8" y="90"/>
                  <a:pt x="8" y="88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9"/>
                  <a:pt x="10" y="8"/>
                  <a:pt x="12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114" y="8"/>
                  <a:pt x="115" y="9"/>
                  <a:pt x="115" y="12"/>
                </a:cubicBezTo>
                <a:lnTo>
                  <a:pt x="115" y="88"/>
                </a:lnTo>
                <a:close/>
                <a:moveTo>
                  <a:pt x="104" y="15"/>
                </a:moveTo>
                <a:cubicBezTo>
                  <a:pt x="19" y="15"/>
                  <a:pt x="19" y="15"/>
                  <a:pt x="19" y="15"/>
                </a:cubicBezTo>
                <a:cubicBezTo>
                  <a:pt x="17" y="15"/>
                  <a:pt x="16" y="17"/>
                  <a:pt x="16" y="19"/>
                </a:cubicBezTo>
                <a:cubicBezTo>
                  <a:pt x="16" y="73"/>
                  <a:pt x="16" y="73"/>
                  <a:pt x="16" y="73"/>
                </a:cubicBezTo>
                <a:cubicBezTo>
                  <a:pt x="16" y="75"/>
                  <a:pt x="17" y="77"/>
                  <a:pt x="19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8" y="75"/>
                  <a:pt x="108" y="73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17"/>
                  <a:pt x="106" y="15"/>
                  <a:pt x="104" y="15"/>
                </a:cubicBezTo>
                <a:close/>
                <a:moveTo>
                  <a:pt x="104" y="73"/>
                </a:moveTo>
                <a:cubicBezTo>
                  <a:pt x="19" y="73"/>
                  <a:pt x="19" y="73"/>
                  <a:pt x="19" y="73"/>
                </a:cubicBezTo>
                <a:cubicBezTo>
                  <a:pt x="19" y="19"/>
                  <a:pt x="19" y="19"/>
                  <a:pt x="19" y="19"/>
                </a:cubicBezTo>
                <a:cubicBezTo>
                  <a:pt x="104" y="19"/>
                  <a:pt x="104" y="19"/>
                  <a:pt x="104" y="19"/>
                </a:cubicBezTo>
                <a:lnTo>
                  <a:pt x="104" y="73"/>
                </a:lnTo>
                <a:close/>
                <a:moveTo>
                  <a:pt x="104" y="73"/>
                </a:moveTo>
                <a:cubicBezTo>
                  <a:pt x="104" y="73"/>
                  <a:pt x="104" y="73"/>
                  <a:pt x="104" y="73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77" tIns="64288" rIns="128577" bIns="64288" numCol="1" anchor="t" anchorCtr="0" compatLnSpc="1"/>
          <a:lstStyle/>
          <a:p>
            <a:endParaRPr lang="en-US" sz="2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144"/>
          <p:cNvSpPr>
            <a:spLocks noEditPoints="1"/>
          </p:cNvSpPr>
          <p:nvPr/>
        </p:nvSpPr>
        <p:spPr bwMode="auto">
          <a:xfrm>
            <a:off x="4757441" y="4665474"/>
            <a:ext cx="745247" cy="729149"/>
          </a:xfrm>
          <a:custGeom>
            <a:avLst/>
            <a:gdLst/>
            <a:ahLst/>
            <a:cxnLst>
              <a:cxn ang="0">
                <a:pos x="90" y="0"/>
              </a:cxn>
              <a:cxn ang="0">
                <a:pos x="53" y="26"/>
              </a:cxn>
              <a:cxn ang="0">
                <a:pos x="53" y="26"/>
              </a:cxn>
              <a:cxn ang="0">
                <a:pos x="13" y="66"/>
              </a:cxn>
              <a:cxn ang="0">
                <a:pos x="0" y="106"/>
              </a:cxn>
              <a:cxn ang="0">
                <a:pos x="13" y="123"/>
              </a:cxn>
              <a:cxn ang="0">
                <a:pos x="50" y="114"/>
              </a:cxn>
              <a:cxn ang="0">
                <a:pos x="115" y="51"/>
              </a:cxn>
              <a:cxn ang="0">
                <a:pos x="61" y="91"/>
              </a:cxn>
              <a:cxn ang="0">
                <a:pos x="95" y="45"/>
              </a:cxn>
              <a:cxn ang="0">
                <a:pos x="91" y="64"/>
              </a:cxn>
              <a:cxn ang="0">
                <a:pos x="61" y="94"/>
              </a:cxn>
              <a:cxn ang="0">
                <a:pos x="56" y="78"/>
              </a:cxn>
              <a:cxn ang="0">
                <a:pos x="43" y="66"/>
              </a:cxn>
              <a:cxn ang="0">
                <a:pos x="88" y="34"/>
              </a:cxn>
              <a:cxn ang="0">
                <a:pos x="56" y="78"/>
              </a:cxn>
              <a:cxn ang="0">
                <a:pos x="29" y="61"/>
              </a:cxn>
              <a:cxn ang="0">
                <a:pos x="76" y="28"/>
              </a:cxn>
              <a:cxn ang="0">
                <a:pos x="16" y="115"/>
              </a:cxn>
              <a:cxn ang="0">
                <a:pos x="7" y="110"/>
              </a:cxn>
              <a:cxn ang="0">
                <a:pos x="12" y="93"/>
              </a:cxn>
              <a:cxn ang="0">
                <a:pos x="30" y="111"/>
              </a:cxn>
              <a:cxn ang="0">
                <a:pos x="34" y="110"/>
              </a:cxn>
              <a:cxn ang="0">
                <a:pos x="13" y="89"/>
              </a:cxn>
              <a:cxn ang="0">
                <a:pos x="18" y="72"/>
              </a:cxn>
              <a:cxn ang="0">
                <a:pos x="49" y="106"/>
              </a:cxn>
              <a:cxn ang="0">
                <a:pos x="34" y="110"/>
              </a:cxn>
              <a:cxn ang="0">
                <a:pos x="103" y="52"/>
              </a:cxn>
              <a:cxn ang="0">
                <a:pos x="93" y="29"/>
              </a:cxn>
              <a:cxn ang="0">
                <a:pos x="77" y="13"/>
              </a:cxn>
              <a:cxn ang="0">
                <a:pos x="107" y="16"/>
              </a:cxn>
              <a:cxn ang="0">
                <a:pos x="110" y="45"/>
              </a:cxn>
              <a:cxn ang="0">
                <a:pos x="110" y="4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8577" tIns="64288" rIns="128577" bIns="64288" numCol="1" anchor="t" anchorCtr="0" compatLnSpc="1"/>
          <a:lstStyle/>
          <a:p>
            <a:endParaRPr lang="en-US" sz="25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8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8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80"/>
                            </p:stCondLst>
                            <p:childTnLst>
                              <p:par>
                                <p:cTn id="4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8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8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80"/>
                            </p:stCondLst>
                            <p:childTnLst>
                              <p:par>
                                <p:cTn id="5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48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8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42" grpId="0" animBg="1"/>
      <p:bldP spid="4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E64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4490" y="3405114"/>
            <a:ext cx="6343889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3"/>
    </mc:Choice>
    <mc:Fallback xmlns="">
      <p:transition spd="slow" advTm="5203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986105" y="3775248"/>
            <a:ext cx="1822465" cy="3459079"/>
            <a:chOff x="766629" y="3417918"/>
            <a:chExt cx="1296144" cy="2459355"/>
          </a:xfrm>
        </p:grpSpPr>
        <p:sp>
          <p:nvSpPr>
            <p:cNvPr id="15" name="等腰三角形 14"/>
            <p:cNvSpPr/>
            <p:nvPr/>
          </p:nvSpPr>
          <p:spPr>
            <a:xfrm>
              <a:off x="1284695" y="4673019"/>
              <a:ext cx="260012" cy="231030"/>
            </a:xfrm>
            <a:prstGeom prst="triangle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 bwMode="auto">
            <a:xfrm rot="1267204">
              <a:off x="766629" y="3417918"/>
              <a:ext cx="1296144" cy="1296148"/>
            </a:xfrm>
            <a:prstGeom prst="ellipse">
              <a:avLst/>
            </a:prstGeom>
            <a:solidFill>
              <a:srgbClr val="23B9D6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 flipH="1">
              <a:off x="1405457" y="4904050"/>
              <a:ext cx="4940" cy="973223"/>
            </a:xfrm>
            <a:prstGeom prst="line">
              <a:avLst/>
            </a:prstGeom>
            <a:noFill/>
            <a:ln w="38100" cap="flat" cmpd="sng" algn="ctr">
              <a:solidFill>
                <a:srgbClr val="0BD0D9"/>
              </a:solidFill>
              <a:prstDash val="solid"/>
              <a:miter lim="800000"/>
            </a:ln>
            <a:effectLst/>
          </p:spPr>
        </p:cxnSp>
        <p:sp>
          <p:nvSpPr>
            <p:cNvPr id="18" name="矩形 17"/>
            <p:cNvSpPr/>
            <p:nvPr/>
          </p:nvSpPr>
          <p:spPr>
            <a:xfrm>
              <a:off x="1086986" y="3861842"/>
              <a:ext cx="657958" cy="3807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实际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329522" y="1673359"/>
            <a:ext cx="1822465" cy="5560966"/>
            <a:chOff x="5652120" y="1637647"/>
            <a:chExt cx="1296144" cy="3953766"/>
          </a:xfrm>
        </p:grpSpPr>
        <p:sp>
          <p:nvSpPr>
            <p:cNvPr id="20" name="等腰三角形 19"/>
            <p:cNvSpPr/>
            <p:nvPr/>
          </p:nvSpPr>
          <p:spPr>
            <a:xfrm>
              <a:off x="6196226" y="2892748"/>
              <a:ext cx="260012" cy="231030"/>
            </a:xfrm>
            <a:prstGeom prst="triangle">
              <a:avLst/>
            </a:prstGeom>
            <a:solidFill>
              <a:srgbClr val="2A9AA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 rot="1267204">
              <a:off x="5652120" y="1637647"/>
              <a:ext cx="1296144" cy="1296148"/>
            </a:xfrm>
            <a:prstGeom prst="ellipse">
              <a:avLst/>
            </a:prstGeom>
            <a:solidFill>
              <a:srgbClr val="2A9AA6"/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900" ker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6321928" y="3123779"/>
              <a:ext cx="0" cy="2467634"/>
            </a:xfrm>
            <a:prstGeom prst="line">
              <a:avLst/>
            </a:prstGeom>
            <a:noFill/>
            <a:ln w="38100" cap="flat" cmpd="sng" algn="ctr">
              <a:solidFill>
                <a:srgbClr val="2A9AA6"/>
              </a:solidFill>
              <a:prstDash val="solid"/>
              <a:miter lim="800000"/>
            </a:ln>
            <a:effectLst/>
          </p:spPr>
        </p:cxnSp>
        <p:sp>
          <p:nvSpPr>
            <p:cNvPr id="23" name="矩形 22"/>
            <p:cNvSpPr/>
            <p:nvPr/>
          </p:nvSpPr>
          <p:spPr>
            <a:xfrm>
              <a:off x="5977418" y="2083559"/>
              <a:ext cx="657958" cy="3807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8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</a:t>
              </a:r>
            </a:p>
          </p:txBody>
        </p:sp>
      </p:grpSp>
      <p:sp>
        <p:nvSpPr>
          <p:cNvPr id="24" name="矩形 23"/>
          <p:cNvSpPr/>
          <p:nvPr/>
        </p:nvSpPr>
        <p:spPr>
          <a:xfrm>
            <a:off x="6503632" y="2199256"/>
            <a:ext cx="1152353" cy="649176"/>
          </a:xfrm>
          <a:prstGeom prst="rect">
            <a:avLst/>
          </a:prstGeom>
        </p:spPr>
        <p:txBody>
          <a:bodyPr wrap="none" lIns="128574" tIns="64286" rIns="128574" bIns="64286">
            <a:spAutoFit/>
          </a:bodyPr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400" kern="0" dirty="0">
                <a:solidFill>
                  <a:srgbClr val="2A9AA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96%</a:t>
            </a:r>
            <a:endParaRPr lang="zh-CN" altLang="en-US" sz="3400" kern="0" dirty="0">
              <a:solidFill>
                <a:srgbClr val="2A9AA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188600" y="2581911"/>
            <a:ext cx="3341187" cy="0"/>
          </a:xfrm>
          <a:prstGeom prst="line">
            <a:avLst/>
          </a:prstGeom>
          <a:noFill/>
          <a:ln w="6350" cap="flat" cmpd="sng" algn="ctr">
            <a:solidFill>
              <a:srgbClr val="009DD9"/>
            </a:solidFill>
            <a:prstDash val="sysDash"/>
            <a:miter lim="800000"/>
          </a:ln>
          <a:effectLst/>
        </p:spPr>
      </p:cxnSp>
      <p:cxnSp>
        <p:nvCxnSpPr>
          <p:cNvPr id="26" name="直接连接符 25"/>
          <p:cNvCxnSpPr/>
          <p:nvPr/>
        </p:nvCxnSpPr>
        <p:spPr>
          <a:xfrm>
            <a:off x="4858520" y="4696467"/>
            <a:ext cx="1671266" cy="0"/>
          </a:xfrm>
          <a:prstGeom prst="line">
            <a:avLst/>
          </a:prstGeom>
          <a:noFill/>
          <a:ln w="6350" cap="flat" cmpd="sng" algn="ctr">
            <a:solidFill>
              <a:srgbClr val="0BD0D9"/>
            </a:solidFill>
            <a:prstDash val="sysDash"/>
            <a:miter lim="800000"/>
          </a:ln>
          <a:effectLst/>
        </p:spPr>
      </p:cxnSp>
      <p:sp>
        <p:nvSpPr>
          <p:cNvPr id="27" name="矩形 26"/>
          <p:cNvSpPr/>
          <p:nvPr/>
        </p:nvSpPr>
        <p:spPr>
          <a:xfrm>
            <a:off x="6604880" y="4312378"/>
            <a:ext cx="1152353" cy="649176"/>
          </a:xfrm>
          <a:prstGeom prst="rect">
            <a:avLst/>
          </a:prstGeom>
        </p:spPr>
        <p:txBody>
          <a:bodyPr wrap="none" lIns="128574" tIns="64286" rIns="128574" bIns="64286">
            <a:spAutoFit/>
          </a:bodyPr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400" kern="0" dirty="0">
                <a:solidFill>
                  <a:srgbClr val="0BD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42%</a:t>
            </a:r>
            <a:endParaRPr lang="zh-CN" altLang="en-US" sz="3400" kern="0" dirty="0">
              <a:solidFill>
                <a:srgbClr val="0BD0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67"/>
          <p:cNvSpPr>
            <a:spLocks noChangeArrowheads="1"/>
          </p:cNvSpPr>
          <p:nvPr/>
        </p:nvSpPr>
        <p:spPr bwMode="auto">
          <a:xfrm>
            <a:off x="7624592" y="2035493"/>
            <a:ext cx="4372589" cy="151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74" tIns="64286" rIns="128574" bIns="64286">
            <a:spAutoFit/>
          </a:bodyPr>
          <a:lstStyle/>
          <a:p>
            <a:pPr defTabSz="963930">
              <a:lnSpc>
                <a:spcPct val="15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您的内容打在这里，在此框中选择粘贴。</a:t>
            </a: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963930">
              <a:lnSpc>
                <a:spcPct val="150000"/>
              </a:lnSpc>
              <a:defRPr/>
            </a:pP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矩形 67"/>
          <p:cNvSpPr>
            <a:spLocks noChangeArrowheads="1"/>
          </p:cNvSpPr>
          <p:nvPr/>
        </p:nvSpPr>
        <p:spPr bwMode="auto">
          <a:xfrm>
            <a:off x="7624591" y="4150044"/>
            <a:ext cx="4372589" cy="1514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8574" tIns="64286" rIns="128574" bIns="64286">
            <a:spAutoFit/>
          </a:bodyPr>
          <a:lstStyle/>
          <a:p>
            <a:pPr defTabSz="963930">
              <a:lnSpc>
                <a:spcPct val="15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您的内容打在这里，在此框中选择粘贴。</a:t>
            </a: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defTabSz="963930">
              <a:lnSpc>
                <a:spcPct val="150000"/>
              </a:lnSpc>
              <a:defRPr/>
            </a:pP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48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8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8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8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8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8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8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4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4" name="Group 2"/>
          <p:cNvGrpSpPr/>
          <p:nvPr/>
        </p:nvGrpSpPr>
        <p:grpSpPr bwMode="auto">
          <a:xfrm rot="-1142007">
            <a:off x="1777295" y="2558643"/>
            <a:ext cx="2187854" cy="2176875"/>
            <a:chOff x="0" y="0"/>
            <a:chExt cx="1200" cy="1200"/>
          </a:xfrm>
          <a:solidFill>
            <a:srgbClr val="00B4CB"/>
          </a:solidFill>
        </p:grpSpPr>
        <p:sp>
          <p:nvSpPr>
            <p:cNvPr id="15" name="AutoShape 32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4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26" name="AutoShape 34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AutoShape 35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Group 7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24" name="AutoShape 37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AutoShape 38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Group 10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22" name="AutoShape 40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AutoShape 41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Group 13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20" name="AutoShape 43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AutoShape 44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8" name="Group 16"/>
          <p:cNvGrpSpPr/>
          <p:nvPr/>
        </p:nvGrpSpPr>
        <p:grpSpPr bwMode="auto">
          <a:xfrm rot="-1142007">
            <a:off x="1777295" y="2558083"/>
            <a:ext cx="2187854" cy="2176875"/>
            <a:chOff x="0" y="0"/>
            <a:chExt cx="1200" cy="1200"/>
          </a:xfrm>
          <a:solidFill>
            <a:srgbClr val="23B9D6"/>
          </a:solidFill>
        </p:grpSpPr>
        <p:sp>
          <p:nvSpPr>
            <p:cNvPr id="29" name="AutoShape 46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0" name="Group 18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40" name="AutoShape 48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AutoShape 49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Group 21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38" name="AutoShape 51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AutoShape 52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Group 24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36" name="AutoShape 54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AutoShape 55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Group 27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34" name="AutoShape 57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AutoShape 58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2" name="Group 30"/>
          <p:cNvGrpSpPr/>
          <p:nvPr/>
        </p:nvGrpSpPr>
        <p:grpSpPr bwMode="auto">
          <a:xfrm>
            <a:off x="3612122" y="3114926"/>
            <a:ext cx="3004510" cy="2989433"/>
            <a:chOff x="0" y="0"/>
            <a:chExt cx="1200" cy="1200"/>
          </a:xfrm>
          <a:solidFill>
            <a:srgbClr val="00B4CB"/>
          </a:solidFill>
        </p:grpSpPr>
        <p:sp>
          <p:nvSpPr>
            <p:cNvPr id="43" name="AutoShape 60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4" name="Group 32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54" name="AutoShape 62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AutoShape 63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Group 35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52" name="AutoShape 65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AutoShape 66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Group 38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50" name="AutoShape 68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AutoShape 69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Group 41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48" name="AutoShape 71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AutoShape 72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6" name="Group 44"/>
          <p:cNvGrpSpPr/>
          <p:nvPr/>
        </p:nvGrpSpPr>
        <p:grpSpPr bwMode="auto">
          <a:xfrm>
            <a:off x="3606062" y="3111154"/>
            <a:ext cx="3012086" cy="2996973"/>
            <a:chOff x="0" y="0"/>
            <a:chExt cx="1200" cy="1200"/>
          </a:xfrm>
          <a:solidFill>
            <a:srgbClr val="00B4CB"/>
          </a:solidFill>
        </p:grpSpPr>
        <p:sp>
          <p:nvSpPr>
            <p:cNvPr id="57" name="AutoShape 74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Group 46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68" name="AutoShape 76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AutoShape 77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Group 49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66" name="AutoShape 79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AutoShape 80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Group 52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64" name="AutoShape 82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AutoShape 83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Group 55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62" name="AutoShape 85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AutoShape 86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70" name="Group 58"/>
          <p:cNvGrpSpPr/>
          <p:nvPr/>
        </p:nvGrpSpPr>
        <p:grpSpPr bwMode="auto">
          <a:xfrm rot="1282349">
            <a:off x="6243908" y="2231513"/>
            <a:ext cx="2674213" cy="2660791"/>
            <a:chOff x="0" y="0"/>
            <a:chExt cx="1200" cy="1200"/>
          </a:xfrm>
          <a:solidFill>
            <a:srgbClr val="00B4CB"/>
          </a:solidFill>
        </p:grpSpPr>
        <p:sp>
          <p:nvSpPr>
            <p:cNvPr id="71" name="AutoShape 88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2" name="Group 60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82" name="AutoShape 90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AutoShape 91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3" name="Group 63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80" name="AutoShape 93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AutoShape 94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4" name="Group 66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78" name="AutoShape 96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AutoShape 97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5" name="Group 69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76" name="AutoShape 99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AutoShape 100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4" name="Group 72"/>
          <p:cNvGrpSpPr/>
          <p:nvPr/>
        </p:nvGrpSpPr>
        <p:grpSpPr bwMode="auto">
          <a:xfrm rot="1283135">
            <a:off x="6247162" y="2230137"/>
            <a:ext cx="2680273" cy="2666823"/>
            <a:chOff x="0" y="0"/>
            <a:chExt cx="1200" cy="1200"/>
          </a:xfrm>
          <a:solidFill>
            <a:srgbClr val="23B9D6"/>
          </a:solidFill>
        </p:grpSpPr>
        <p:sp>
          <p:nvSpPr>
            <p:cNvPr id="85" name="AutoShape 102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6" name="Group 74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96" name="AutoShape 104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AutoShape 105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7" name="Group 77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94" name="AutoShape 107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AutoShape 108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8" name="Group 80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92" name="AutoShape 110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AutoShape 111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9" name="Group 83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90" name="AutoShape 113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AutoShape 114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8" name="Group 86"/>
          <p:cNvGrpSpPr/>
          <p:nvPr/>
        </p:nvGrpSpPr>
        <p:grpSpPr bwMode="auto">
          <a:xfrm>
            <a:off x="8656000" y="3377233"/>
            <a:ext cx="2125735" cy="2115067"/>
            <a:chOff x="0" y="0"/>
            <a:chExt cx="1200" cy="1200"/>
          </a:xfrm>
          <a:solidFill>
            <a:srgbClr val="00B4CB"/>
          </a:solidFill>
        </p:grpSpPr>
        <p:sp>
          <p:nvSpPr>
            <p:cNvPr id="99" name="AutoShape 116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0" name="Group 88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110" name="AutoShape 118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AutoShape 119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1" name="Group 91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108" name="AutoShape 121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AutoShape 122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2" name="Group 94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106" name="AutoShape 124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AutoShape 125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3" name="Group 97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104" name="AutoShape 127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AutoShape 128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12" name="Group 100"/>
          <p:cNvGrpSpPr/>
          <p:nvPr/>
        </p:nvGrpSpPr>
        <p:grpSpPr bwMode="auto">
          <a:xfrm>
            <a:off x="8649944" y="3387543"/>
            <a:ext cx="2131794" cy="2121097"/>
            <a:chOff x="0" y="0"/>
            <a:chExt cx="1200" cy="1200"/>
          </a:xfrm>
          <a:solidFill>
            <a:srgbClr val="00B4CB"/>
          </a:solidFill>
        </p:grpSpPr>
        <p:sp>
          <p:nvSpPr>
            <p:cNvPr id="113" name="AutoShape 130"/>
            <p:cNvSpPr/>
            <p:nvPr/>
          </p:nvSpPr>
          <p:spPr bwMode="auto">
            <a:xfrm>
              <a:off x="96" y="96"/>
              <a:ext cx="1007" cy="1007"/>
            </a:xfrm>
            <a:custGeom>
              <a:avLst/>
              <a:gdLst>
                <a:gd name="T0" fmla="*/ 0 w 21600"/>
                <a:gd name="T1" fmla="*/ 23 h 21600"/>
                <a:gd name="T2" fmla="*/ 23 w 21600"/>
                <a:gd name="T3" fmla="*/ 0 h 21600"/>
                <a:gd name="T4" fmla="*/ 47 w 21600"/>
                <a:gd name="T5" fmla="*/ 23 h 21600"/>
                <a:gd name="T6" fmla="*/ 23 w 21600"/>
                <a:gd name="T7" fmla="*/ 47 h 21600"/>
                <a:gd name="T8" fmla="*/ 0 w 21600"/>
                <a:gd name="T9" fmla="*/ 23 h 21600"/>
                <a:gd name="T10" fmla="*/ 7 w 21600"/>
                <a:gd name="T11" fmla="*/ 23 h 21600"/>
                <a:gd name="T12" fmla="*/ 23 w 21600"/>
                <a:gd name="T13" fmla="*/ 40 h 21600"/>
                <a:gd name="T14" fmla="*/ 40 w 21600"/>
                <a:gd name="T15" fmla="*/ 23 h 21600"/>
                <a:gd name="T16" fmla="*/ 23 w 21600"/>
                <a:gd name="T17" fmla="*/ 7 h 21600"/>
                <a:gd name="T18" fmla="*/ 7 w 21600"/>
                <a:gd name="T19" fmla="*/ 23 h 216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3153 w 21600"/>
                <a:gd name="T31" fmla="*/ 3153 h 21600"/>
                <a:gd name="T32" fmla="*/ 18447 w 21600"/>
                <a:gd name="T33" fmla="*/ 18447 h 2160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003" y="10800"/>
                  </a:moveTo>
                  <a:cubicBezTo>
                    <a:pt x="3003" y="15106"/>
                    <a:pt x="6494" y="18597"/>
                    <a:pt x="10800" y="18597"/>
                  </a:cubicBezTo>
                  <a:cubicBezTo>
                    <a:pt x="15106" y="18597"/>
                    <a:pt x="18597" y="15106"/>
                    <a:pt x="18597" y="10800"/>
                  </a:cubicBezTo>
                  <a:cubicBezTo>
                    <a:pt x="18597" y="6494"/>
                    <a:pt x="15106" y="3003"/>
                    <a:pt x="10800" y="3003"/>
                  </a:cubicBezTo>
                  <a:cubicBezTo>
                    <a:pt x="6494" y="3003"/>
                    <a:pt x="3003" y="6494"/>
                    <a:pt x="3003" y="1080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4" name="Group 102"/>
            <p:cNvGrpSpPr/>
            <p:nvPr/>
          </p:nvGrpSpPr>
          <p:grpSpPr bwMode="auto">
            <a:xfrm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124" name="AutoShape 132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AutoShape 133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5" name="Group 105"/>
            <p:cNvGrpSpPr/>
            <p:nvPr/>
          </p:nvGrpSpPr>
          <p:grpSpPr bwMode="auto">
            <a:xfrm rot="-54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122" name="AutoShape 135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AutoShape 136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6" name="Group 108"/>
            <p:cNvGrpSpPr/>
            <p:nvPr/>
          </p:nvGrpSpPr>
          <p:grpSpPr bwMode="auto">
            <a:xfrm rot="-2700000">
              <a:off x="456" y="0"/>
              <a:ext cx="288" cy="1200"/>
              <a:chOff x="0" y="0"/>
              <a:chExt cx="288" cy="1200"/>
            </a:xfrm>
            <a:grpFill/>
          </p:grpSpPr>
          <p:sp>
            <p:nvSpPr>
              <p:cNvPr id="120" name="AutoShape 138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AutoShape 139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7" name="Group 111"/>
            <p:cNvGrpSpPr/>
            <p:nvPr/>
          </p:nvGrpSpPr>
          <p:grpSpPr bwMode="auto">
            <a:xfrm rot="2700000" flipH="1">
              <a:off x="457" y="0"/>
              <a:ext cx="288" cy="1200"/>
              <a:chOff x="0" y="0"/>
              <a:chExt cx="288" cy="1200"/>
            </a:xfrm>
            <a:grpFill/>
          </p:grpSpPr>
          <p:sp>
            <p:nvSpPr>
              <p:cNvPr id="118" name="AutoShape 141"/>
              <p:cNvSpPr/>
              <p:nvPr/>
            </p:nvSpPr>
            <p:spPr bwMode="auto">
              <a:xfrm>
                <a:off x="0" y="983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AutoShape 142"/>
              <p:cNvSpPr/>
              <p:nvPr/>
            </p:nvSpPr>
            <p:spPr bwMode="auto">
              <a:xfrm flipV="1">
                <a:off x="0" y="0"/>
                <a:ext cx="288" cy="217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2 h 21600"/>
                  <a:gd name="T4" fmla="*/ 3 w 21600"/>
                  <a:gd name="T5" fmla="*/ 2 h 21600"/>
                  <a:gd name="T6" fmla="*/ 4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4500 w 21600"/>
                  <a:gd name="T16" fmla="*/ 4479 h 21600"/>
                  <a:gd name="T17" fmla="*/ 17100 w 21600"/>
                  <a:gd name="T18" fmla="*/ 17121 h 2160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26" name="AutoShape 143"/>
          <p:cNvSpPr>
            <a:spLocks noChangeArrowheads="1"/>
          </p:cNvSpPr>
          <p:nvPr/>
        </p:nvSpPr>
        <p:spPr bwMode="auto">
          <a:xfrm>
            <a:off x="1983355" y="2027997"/>
            <a:ext cx="1963613" cy="545724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添加段落文字</a:t>
            </a:r>
          </a:p>
        </p:txBody>
      </p:sp>
      <p:sp>
        <p:nvSpPr>
          <p:cNvPr id="127" name="AutoShape 144"/>
          <p:cNvSpPr>
            <a:spLocks noChangeArrowheads="1"/>
          </p:cNvSpPr>
          <p:nvPr/>
        </p:nvSpPr>
        <p:spPr bwMode="auto">
          <a:xfrm>
            <a:off x="4143935" y="2462164"/>
            <a:ext cx="1963613" cy="545724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添加段落文字</a:t>
            </a:r>
          </a:p>
        </p:txBody>
      </p:sp>
      <p:sp>
        <p:nvSpPr>
          <p:cNvPr id="128" name="AutoShape 145"/>
          <p:cNvSpPr>
            <a:spLocks noChangeArrowheads="1"/>
          </p:cNvSpPr>
          <p:nvPr/>
        </p:nvSpPr>
        <p:spPr bwMode="auto">
          <a:xfrm>
            <a:off x="6633301" y="5058134"/>
            <a:ext cx="1963613" cy="545724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添加段落文字</a:t>
            </a:r>
          </a:p>
        </p:txBody>
      </p:sp>
      <p:sp>
        <p:nvSpPr>
          <p:cNvPr id="129" name="AutoShape 146"/>
          <p:cNvSpPr>
            <a:spLocks noChangeArrowheads="1"/>
          </p:cNvSpPr>
          <p:nvPr/>
        </p:nvSpPr>
        <p:spPr bwMode="auto">
          <a:xfrm>
            <a:off x="8709036" y="2590304"/>
            <a:ext cx="1963613" cy="545724"/>
          </a:xfrm>
          <a:prstGeom prst="roundRect">
            <a:avLst>
              <a:gd name="adj" fmla="val 5000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63500" dir="3187806" algn="ctr" rotWithShape="0">
                    <a:srgbClr val="001D3A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添加段落文字</a:t>
            </a:r>
          </a:p>
        </p:txBody>
      </p:sp>
      <p:sp>
        <p:nvSpPr>
          <p:cNvPr id="130" name="Rectangle 147"/>
          <p:cNvSpPr>
            <a:spLocks noChangeArrowheads="1"/>
          </p:cNvSpPr>
          <p:nvPr/>
        </p:nvSpPr>
        <p:spPr bwMode="auto">
          <a:xfrm>
            <a:off x="2159109" y="3098340"/>
            <a:ext cx="1390894" cy="107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31" name="Rectangle 148"/>
          <p:cNvSpPr>
            <a:spLocks noChangeArrowheads="1"/>
          </p:cNvSpPr>
          <p:nvPr/>
        </p:nvSpPr>
        <p:spPr bwMode="auto">
          <a:xfrm>
            <a:off x="4387872" y="4078235"/>
            <a:ext cx="1390894" cy="107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32" name="Rectangle 149"/>
          <p:cNvSpPr>
            <a:spLocks noChangeArrowheads="1"/>
          </p:cNvSpPr>
          <p:nvPr/>
        </p:nvSpPr>
        <p:spPr bwMode="auto">
          <a:xfrm>
            <a:off x="6854510" y="3013918"/>
            <a:ext cx="1390894" cy="107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33" name="Rectangle 150"/>
          <p:cNvSpPr>
            <a:spLocks noChangeArrowheads="1"/>
          </p:cNvSpPr>
          <p:nvPr/>
        </p:nvSpPr>
        <p:spPr bwMode="auto">
          <a:xfrm>
            <a:off x="9009033" y="3888287"/>
            <a:ext cx="1390894" cy="1070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080" tIns="43540" rIns="87080" bIns="43540" anchor="ctr"/>
          <a:lstStyle>
            <a:lvl1pPr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8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8" dur="2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8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0" dur="200" fill="hold"/>
                                        <p:tgtEl>
                                          <p:spTgt spid="8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8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2" dur="2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80"/>
                            </p:stCondLst>
                            <p:childTnLst>
                              <p:par>
                                <p:cTn id="67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43199940">
                                      <p:cBhvr>
                                        <p:cTn id="6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199940">
                                      <p:cBhvr>
                                        <p:cTn id="7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199940">
                                      <p:cBhvr>
                                        <p:cTn id="72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199940">
                                      <p:cBhvr>
                                        <p:cTn id="74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8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8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8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26" grpId="0" autoUpdateAnimBg="0"/>
      <p:bldP spid="127" grpId="0" autoUpdateAnimBg="0"/>
      <p:bldP spid="128" grpId="0" autoUpdateAnimBg="0"/>
      <p:bldP spid="129" grpId="0" autoUpdateAnimBg="0"/>
      <p:bldP spid="130" grpId="0" autoUpdateAnimBg="0"/>
      <p:bldP spid="131" grpId="0" autoUpdateAnimBg="0"/>
      <p:bldP spid="132" grpId="0" autoUpdateAnimBg="0"/>
      <p:bldP spid="13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矩形 2"/>
          <p:cNvSpPr/>
          <p:nvPr/>
        </p:nvSpPr>
        <p:spPr>
          <a:xfrm>
            <a:off x="-20334" y="2085333"/>
            <a:ext cx="5443553" cy="2805207"/>
          </a:xfrm>
          <a:custGeom>
            <a:avLst/>
            <a:gdLst>
              <a:gd name="connsiteX0" fmla="*/ 0 w 3779912"/>
              <a:gd name="connsiteY0" fmla="*/ 0 h 2808312"/>
              <a:gd name="connsiteX1" fmla="*/ 3779912 w 3779912"/>
              <a:gd name="connsiteY1" fmla="*/ 0 h 2808312"/>
              <a:gd name="connsiteX2" fmla="*/ 3779912 w 3779912"/>
              <a:gd name="connsiteY2" fmla="*/ 2808312 h 2808312"/>
              <a:gd name="connsiteX3" fmla="*/ 0 w 3779912"/>
              <a:gd name="connsiteY3" fmla="*/ 2808312 h 2808312"/>
              <a:gd name="connsiteX4" fmla="*/ 0 w 3779912"/>
              <a:gd name="connsiteY4" fmla="*/ 0 h 2808312"/>
              <a:gd name="connsiteX0-1" fmla="*/ 0 w 3779912"/>
              <a:gd name="connsiteY0-2" fmla="*/ 0 h 2808312"/>
              <a:gd name="connsiteX1-3" fmla="*/ 3779912 w 3779912"/>
              <a:gd name="connsiteY1-4" fmla="*/ 0 h 2808312"/>
              <a:gd name="connsiteX2-5" fmla="*/ 3433548 w 3779912"/>
              <a:gd name="connsiteY2-6" fmla="*/ 2808312 h 2808312"/>
              <a:gd name="connsiteX3-7" fmla="*/ 0 w 3779912"/>
              <a:gd name="connsiteY3-8" fmla="*/ 2808312 h 2808312"/>
              <a:gd name="connsiteX4-9" fmla="*/ 0 w 3779912"/>
              <a:gd name="connsiteY4-10" fmla="*/ 0 h 2808312"/>
              <a:gd name="connsiteX0-11" fmla="*/ 0 w 3779912"/>
              <a:gd name="connsiteY0-12" fmla="*/ 0 h 2808312"/>
              <a:gd name="connsiteX1-13" fmla="*/ 3779912 w 3779912"/>
              <a:gd name="connsiteY1-14" fmla="*/ 0 h 2808312"/>
              <a:gd name="connsiteX2-15" fmla="*/ 3267293 w 3779912"/>
              <a:gd name="connsiteY2-16" fmla="*/ 2794457 h 2808312"/>
              <a:gd name="connsiteX3-17" fmla="*/ 0 w 3779912"/>
              <a:gd name="connsiteY3-18" fmla="*/ 2808312 h 2808312"/>
              <a:gd name="connsiteX4-19" fmla="*/ 0 w 3779912"/>
              <a:gd name="connsiteY4-20" fmla="*/ 0 h 2808312"/>
              <a:gd name="connsiteX0-21" fmla="*/ 0 w 3779912"/>
              <a:gd name="connsiteY0-22" fmla="*/ 0 h 2808312"/>
              <a:gd name="connsiteX1-23" fmla="*/ 3779912 w 3779912"/>
              <a:gd name="connsiteY1-24" fmla="*/ 0 h 2808312"/>
              <a:gd name="connsiteX2-25" fmla="*/ 3087184 w 3779912"/>
              <a:gd name="connsiteY2-26" fmla="*/ 2794457 h 2808312"/>
              <a:gd name="connsiteX3-27" fmla="*/ 0 w 3779912"/>
              <a:gd name="connsiteY3-28" fmla="*/ 2808312 h 2808312"/>
              <a:gd name="connsiteX4-29" fmla="*/ 0 w 3779912"/>
              <a:gd name="connsiteY4-30" fmla="*/ 0 h 2808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79912" h="2808312">
                <a:moveTo>
                  <a:pt x="0" y="0"/>
                </a:moveTo>
                <a:lnTo>
                  <a:pt x="3779912" y="0"/>
                </a:lnTo>
                <a:lnTo>
                  <a:pt x="3087184" y="2794457"/>
                </a:lnTo>
                <a:lnTo>
                  <a:pt x="0" y="280831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6"/>
          <p:cNvSpPr/>
          <p:nvPr/>
        </p:nvSpPr>
        <p:spPr>
          <a:xfrm>
            <a:off x="4765581" y="2915288"/>
            <a:ext cx="7443303" cy="2808962"/>
          </a:xfrm>
          <a:custGeom>
            <a:avLst/>
            <a:gdLst>
              <a:gd name="connsiteX0" fmla="*/ 0 w 4932040"/>
              <a:gd name="connsiteY0" fmla="*/ 0 h 2808312"/>
              <a:gd name="connsiteX1" fmla="*/ 4932040 w 4932040"/>
              <a:gd name="connsiteY1" fmla="*/ 0 h 2808312"/>
              <a:gd name="connsiteX2" fmla="*/ 4932040 w 4932040"/>
              <a:gd name="connsiteY2" fmla="*/ 2808312 h 2808312"/>
              <a:gd name="connsiteX3" fmla="*/ 0 w 4932040"/>
              <a:gd name="connsiteY3" fmla="*/ 2808312 h 2808312"/>
              <a:gd name="connsiteX4" fmla="*/ 0 w 4932040"/>
              <a:gd name="connsiteY4" fmla="*/ 0 h 2808312"/>
              <a:gd name="connsiteX0-1" fmla="*/ 457200 w 5389240"/>
              <a:gd name="connsiteY0-2" fmla="*/ 0 h 2808312"/>
              <a:gd name="connsiteX1-3" fmla="*/ 5389240 w 5389240"/>
              <a:gd name="connsiteY1-4" fmla="*/ 0 h 2808312"/>
              <a:gd name="connsiteX2-5" fmla="*/ 5389240 w 5389240"/>
              <a:gd name="connsiteY2-6" fmla="*/ 2808312 h 2808312"/>
              <a:gd name="connsiteX3-7" fmla="*/ 0 w 5389240"/>
              <a:gd name="connsiteY3-8" fmla="*/ 2808312 h 2808312"/>
              <a:gd name="connsiteX4-9" fmla="*/ 457200 w 5389240"/>
              <a:gd name="connsiteY4-10" fmla="*/ 0 h 2808312"/>
              <a:gd name="connsiteX0-11" fmla="*/ 651164 w 5583204"/>
              <a:gd name="connsiteY0-12" fmla="*/ 0 h 2808312"/>
              <a:gd name="connsiteX1-13" fmla="*/ 5583204 w 5583204"/>
              <a:gd name="connsiteY1-14" fmla="*/ 0 h 2808312"/>
              <a:gd name="connsiteX2-15" fmla="*/ 5583204 w 5583204"/>
              <a:gd name="connsiteY2-16" fmla="*/ 2808312 h 2808312"/>
              <a:gd name="connsiteX3-17" fmla="*/ 0 w 5583204"/>
              <a:gd name="connsiteY3-18" fmla="*/ 2766749 h 2808312"/>
              <a:gd name="connsiteX4-19" fmla="*/ 651164 w 5583204"/>
              <a:gd name="connsiteY4-20" fmla="*/ 0 h 2808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583204" h="2808312">
                <a:moveTo>
                  <a:pt x="651164" y="0"/>
                </a:moveTo>
                <a:lnTo>
                  <a:pt x="5583204" y="0"/>
                </a:lnTo>
                <a:lnTo>
                  <a:pt x="5583204" y="2808312"/>
                </a:lnTo>
                <a:lnTo>
                  <a:pt x="0" y="2766749"/>
                </a:lnTo>
                <a:lnTo>
                  <a:pt x="651164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 w="25400" cap="flat" cmpd="sng" algn="ctr">
            <a:noFill/>
            <a:prstDash val="solid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47"/>
          <p:cNvSpPr>
            <a:spLocks noChangeArrowheads="1"/>
          </p:cNvSpPr>
          <p:nvPr/>
        </p:nvSpPr>
        <p:spPr bwMode="auto">
          <a:xfrm>
            <a:off x="246975" y="4966321"/>
            <a:ext cx="4252480" cy="84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您的内容打在这里，或通过复制您的文本后在此框中选择粘贴</a:t>
            </a:r>
            <a:endParaRPr kumimoji="0" lang="en-US" sz="1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47"/>
          <p:cNvSpPr>
            <a:spLocks noChangeArrowheads="1"/>
          </p:cNvSpPr>
          <p:nvPr/>
        </p:nvSpPr>
        <p:spPr bwMode="auto">
          <a:xfrm>
            <a:off x="5711214" y="1989301"/>
            <a:ext cx="5951886" cy="846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您的内容打在这里，或通过复制您的文本后在此框中选择粘贴</a:t>
            </a:r>
            <a:r>
              <a:rPr kumimoji="0" lang="en-US" altLang="zh-CN" sz="1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kumimoji="0" lang="zh-CN" altLang="en-US" sz="1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r>
              <a:rPr kumimoji="0" lang="en-US" altLang="zh-CN" sz="19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.</a:t>
            </a:r>
            <a:endParaRPr kumimoji="0" lang="en-US" sz="19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98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4" name="Group 23"/>
          <p:cNvGrpSpPr/>
          <p:nvPr/>
        </p:nvGrpSpPr>
        <p:grpSpPr>
          <a:xfrm rot="16200000">
            <a:off x="6426795" y="2093556"/>
            <a:ext cx="4987301" cy="3425155"/>
            <a:chOff x="260426" y="2358606"/>
            <a:chExt cx="4159174" cy="2194345"/>
          </a:xfrm>
          <a:solidFill>
            <a:srgbClr val="00B4CB">
              <a:lumMod val="75000"/>
            </a:srgbClr>
          </a:solidFill>
        </p:grpSpPr>
        <p:sp>
          <p:nvSpPr>
            <p:cNvPr id="15" name="Rectangle 21"/>
            <p:cNvSpPr/>
            <p:nvPr/>
          </p:nvSpPr>
          <p:spPr>
            <a:xfrm>
              <a:off x="260426" y="2610463"/>
              <a:ext cx="4159174" cy="1942488"/>
            </a:xfrm>
            <a:prstGeom prst="rect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ight Triangle 22"/>
            <p:cNvSpPr/>
            <p:nvPr/>
          </p:nvSpPr>
          <p:spPr>
            <a:xfrm flipH="1">
              <a:off x="2107958" y="2358606"/>
              <a:ext cx="556445" cy="646088"/>
            </a:xfrm>
            <a:prstGeom prst="rtTriangle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68843" y="1710590"/>
            <a:ext cx="4412989" cy="3868677"/>
            <a:chOff x="2209559" y="721211"/>
            <a:chExt cx="4369160" cy="3684607"/>
          </a:xfrm>
          <a:solidFill>
            <a:sysClr val="window" lastClr="FFFFFF">
              <a:lumMod val="75000"/>
            </a:sysClr>
          </a:solidFill>
        </p:grpSpPr>
        <p:sp>
          <p:nvSpPr>
            <p:cNvPr id="18" name="Freeform 6"/>
            <p:cNvSpPr/>
            <p:nvPr/>
          </p:nvSpPr>
          <p:spPr bwMode="auto">
            <a:xfrm>
              <a:off x="5901001" y="3569840"/>
              <a:ext cx="292326" cy="452166"/>
            </a:xfrm>
            <a:custGeom>
              <a:avLst/>
              <a:gdLst>
                <a:gd name="T0" fmla="*/ 242 w 501"/>
                <a:gd name="T1" fmla="*/ 1207 h 1207"/>
                <a:gd name="T2" fmla="*/ 150 w 501"/>
                <a:gd name="T3" fmla="*/ 1064 h 1207"/>
                <a:gd name="T4" fmla="*/ 93 w 501"/>
                <a:gd name="T5" fmla="*/ 1046 h 1207"/>
                <a:gd name="T6" fmla="*/ 14 w 501"/>
                <a:gd name="T7" fmla="*/ 904 h 1207"/>
                <a:gd name="T8" fmla="*/ 11 w 501"/>
                <a:gd name="T9" fmla="*/ 835 h 1207"/>
                <a:gd name="T10" fmla="*/ 38 w 501"/>
                <a:gd name="T11" fmla="*/ 662 h 1207"/>
                <a:gd name="T12" fmla="*/ 109 w 501"/>
                <a:gd name="T13" fmla="*/ 434 h 1207"/>
                <a:gd name="T14" fmla="*/ 129 w 501"/>
                <a:gd name="T15" fmla="*/ 327 h 1207"/>
                <a:gd name="T16" fmla="*/ 271 w 501"/>
                <a:gd name="T17" fmla="*/ 82 h 1207"/>
                <a:gd name="T18" fmla="*/ 367 w 501"/>
                <a:gd name="T19" fmla="*/ 2 h 1207"/>
                <a:gd name="T20" fmla="*/ 473 w 501"/>
                <a:gd name="T21" fmla="*/ 2 h 1207"/>
                <a:gd name="T22" fmla="*/ 491 w 501"/>
                <a:gd name="T23" fmla="*/ 136 h 1207"/>
                <a:gd name="T24" fmla="*/ 457 w 501"/>
                <a:gd name="T25" fmla="*/ 541 h 1207"/>
                <a:gd name="T26" fmla="*/ 324 w 501"/>
                <a:gd name="T27" fmla="*/ 839 h 1207"/>
                <a:gd name="T28" fmla="*/ 301 w 501"/>
                <a:gd name="T29" fmla="*/ 898 h 1207"/>
                <a:gd name="T30" fmla="*/ 268 w 501"/>
                <a:gd name="T31" fmla="*/ 1185 h 1207"/>
                <a:gd name="T32" fmla="*/ 242 w 501"/>
                <a:gd name="T33" fmla="*/ 1207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01" h="1207">
                  <a:moveTo>
                    <a:pt x="242" y="1207"/>
                  </a:moveTo>
                  <a:cubicBezTo>
                    <a:pt x="210" y="1157"/>
                    <a:pt x="179" y="1111"/>
                    <a:pt x="150" y="1064"/>
                  </a:cubicBezTo>
                  <a:cubicBezTo>
                    <a:pt x="131" y="1057"/>
                    <a:pt x="112" y="1050"/>
                    <a:pt x="93" y="1046"/>
                  </a:cubicBezTo>
                  <a:cubicBezTo>
                    <a:pt x="77" y="984"/>
                    <a:pt x="36" y="914"/>
                    <a:pt x="14" y="904"/>
                  </a:cubicBezTo>
                  <a:cubicBezTo>
                    <a:pt x="11" y="881"/>
                    <a:pt x="11" y="858"/>
                    <a:pt x="11" y="835"/>
                  </a:cubicBezTo>
                  <a:cubicBezTo>
                    <a:pt x="21" y="766"/>
                    <a:pt x="37" y="718"/>
                    <a:pt x="38" y="662"/>
                  </a:cubicBezTo>
                  <a:cubicBezTo>
                    <a:pt x="0" y="537"/>
                    <a:pt x="54" y="512"/>
                    <a:pt x="109" y="434"/>
                  </a:cubicBezTo>
                  <a:cubicBezTo>
                    <a:pt x="116" y="399"/>
                    <a:pt x="122" y="363"/>
                    <a:pt x="129" y="327"/>
                  </a:cubicBezTo>
                  <a:cubicBezTo>
                    <a:pt x="174" y="220"/>
                    <a:pt x="197" y="155"/>
                    <a:pt x="271" y="82"/>
                  </a:cubicBezTo>
                  <a:cubicBezTo>
                    <a:pt x="303" y="53"/>
                    <a:pt x="335" y="28"/>
                    <a:pt x="367" y="2"/>
                  </a:cubicBezTo>
                  <a:cubicBezTo>
                    <a:pt x="403" y="0"/>
                    <a:pt x="438" y="1"/>
                    <a:pt x="473" y="2"/>
                  </a:cubicBezTo>
                  <a:cubicBezTo>
                    <a:pt x="473" y="15"/>
                    <a:pt x="501" y="97"/>
                    <a:pt x="491" y="136"/>
                  </a:cubicBezTo>
                  <a:cubicBezTo>
                    <a:pt x="424" y="226"/>
                    <a:pt x="461" y="391"/>
                    <a:pt x="457" y="541"/>
                  </a:cubicBezTo>
                  <a:cubicBezTo>
                    <a:pt x="431" y="629"/>
                    <a:pt x="373" y="746"/>
                    <a:pt x="324" y="839"/>
                  </a:cubicBezTo>
                  <a:cubicBezTo>
                    <a:pt x="314" y="859"/>
                    <a:pt x="308" y="878"/>
                    <a:pt x="301" y="898"/>
                  </a:cubicBezTo>
                  <a:cubicBezTo>
                    <a:pt x="288" y="992"/>
                    <a:pt x="278" y="1087"/>
                    <a:pt x="268" y="1185"/>
                  </a:cubicBezTo>
                  <a:cubicBezTo>
                    <a:pt x="258" y="1191"/>
                    <a:pt x="249" y="1198"/>
                    <a:pt x="242" y="1207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Freeform 7"/>
            <p:cNvSpPr/>
            <p:nvPr/>
          </p:nvSpPr>
          <p:spPr bwMode="auto">
            <a:xfrm>
              <a:off x="4902561" y="4228107"/>
              <a:ext cx="222927" cy="177711"/>
            </a:xfrm>
            <a:custGeom>
              <a:avLst/>
              <a:gdLst>
                <a:gd name="T0" fmla="*/ 277 w 776"/>
                <a:gd name="T1" fmla="*/ 619 h 619"/>
                <a:gd name="T2" fmla="*/ 98 w 776"/>
                <a:gd name="T3" fmla="*/ 552 h 619"/>
                <a:gd name="T4" fmla="*/ 33 w 776"/>
                <a:gd name="T5" fmla="*/ 337 h 619"/>
                <a:gd name="T6" fmla="*/ 126 w 776"/>
                <a:gd name="T7" fmla="*/ 228 h 619"/>
                <a:gd name="T8" fmla="*/ 161 w 776"/>
                <a:gd name="T9" fmla="*/ 200 h 619"/>
                <a:gd name="T10" fmla="*/ 168 w 776"/>
                <a:gd name="T11" fmla="*/ 85 h 619"/>
                <a:gd name="T12" fmla="*/ 181 w 776"/>
                <a:gd name="T13" fmla="*/ 82 h 619"/>
                <a:gd name="T14" fmla="*/ 290 w 776"/>
                <a:gd name="T15" fmla="*/ 95 h 619"/>
                <a:gd name="T16" fmla="*/ 443 w 776"/>
                <a:gd name="T17" fmla="*/ 10 h 619"/>
                <a:gd name="T18" fmla="*/ 696 w 776"/>
                <a:gd name="T19" fmla="*/ 0 h 619"/>
                <a:gd name="T20" fmla="*/ 775 w 776"/>
                <a:gd name="T21" fmla="*/ 114 h 619"/>
                <a:gd name="T22" fmla="*/ 691 w 776"/>
                <a:gd name="T23" fmla="*/ 233 h 619"/>
                <a:gd name="T24" fmla="*/ 604 w 776"/>
                <a:gd name="T25" fmla="*/ 437 h 619"/>
                <a:gd name="T26" fmla="*/ 331 w 776"/>
                <a:gd name="T27" fmla="*/ 607 h 619"/>
                <a:gd name="T28" fmla="*/ 277 w 776"/>
                <a:gd name="T2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76" h="619">
                  <a:moveTo>
                    <a:pt x="277" y="619"/>
                  </a:moveTo>
                  <a:cubicBezTo>
                    <a:pt x="216" y="594"/>
                    <a:pt x="156" y="573"/>
                    <a:pt x="98" y="552"/>
                  </a:cubicBezTo>
                  <a:cubicBezTo>
                    <a:pt x="0" y="474"/>
                    <a:pt x="32" y="422"/>
                    <a:pt x="33" y="337"/>
                  </a:cubicBezTo>
                  <a:cubicBezTo>
                    <a:pt x="49" y="230"/>
                    <a:pt x="30" y="249"/>
                    <a:pt x="126" y="228"/>
                  </a:cubicBezTo>
                  <a:cubicBezTo>
                    <a:pt x="135" y="219"/>
                    <a:pt x="148" y="209"/>
                    <a:pt x="161" y="200"/>
                  </a:cubicBezTo>
                  <a:cubicBezTo>
                    <a:pt x="161" y="160"/>
                    <a:pt x="165" y="121"/>
                    <a:pt x="168" y="85"/>
                  </a:cubicBezTo>
                  <a:cubicBezTo>
                    <a:pt x="171" y="82"/>
                    <a:pt x="175" y="82"/>
                    <a:pt x="181" y="82"/>
                  </a:cubicBezTo>
                  <a:cubicBezTo>
                    <a:pt x="203" y="93"/>
                    <a:pt x="245" y="100"/>
                    <a:pt x="290" y="95"/>
                  </a:cubicBezTo>
                  <a:cubicBezTo>
                    <a:pt x="341" y="67"/>
                    <a:pt x="392" y="39"/>
                    <a:pt x="443" y="10"/>
                  </a:cubicBezTo>
                  <a:cubicBezTo>
                    <a:pt x="527" y="6"/>
                    <a:pt x="610" y="2"/>
                    <a:pt x="696" y="0"/>
                  </a:cubicBezTo>
                  <a:cubicBezTo>
                    <a:pt x="718" y="17"/>
                    <a:pt x="776" y="42"/>
                    <a:pt x="775" y="114"/>
                  </a:cubicBezTo>
                  <a:cubicBezTo>
                    <a:pt x="749" y="156"/>
                    <a:pt x="723" y="201"/>
                    <a:pt x="691" y="233"/>
                  </a:cubicBezTo>
                  <a:cubicBezTo>
                    <a:pt x="665" y="298"/>
                    <a:pt x="624" y="349"/>
                    <a:pt x="604" y="437"/>
                  </a:cubicBezTo>
                  <a:cubicBezTo>
                    <a:pt x="511" y="493"/>
                    <a:pt x="421" y="550"/>
                    <a:pt x="331" y="607"/>
                  </a:cubicBezTo>
                  <a:cubicBezTo>
                    <a:pt x="312" y="610"/>
                    <a:pt x="293" y="612"/>
                    <a:pt x="277" y="619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8"/>
            <p:cNvSpPr/>
            <p:nvPr/>
          </p:nvSpPr>
          <p:spPr bwMode="auto">
            <a:xfrm>
              <a:off x="3913059" y="3247015"/>
              <a:ext cx="767627" cy="846494"/>
            </a:xfrm>
            <a:custGeom>
              <a:avLst/>
              <a:gdLst>
                <a:gd name="T0" fmla="*/ 1076 w 2678"/>
                <a:gd name="T1" fmla="*/ 2846 h 2954"/>
                <a:gd name="T2" fmla="*/ 1033 w 2678"/>
                <a:gd name="T3" fmla="*/ 2648 h 2954"/>
                <a:gd name="T4" fmla="*/ 783 w 2678"/>
                <a:gd name="T5" fmla="*/ 2721 h 2954"/>
                <a:gd name="T6" fmla="*/ 519 w 2678"/>
                <a:gd name="T7" fmla="*/ 2517 h 2954"/>
                <a:gd name="T8" fmla="*/ 486 w 2678"/>
                <a:gd name="T9" fmla="*/ 2160 h 2954"/>
                <a:gd name="T10" fmla="*/ 340 w 2678"/>
                <a:gd name="T11" fmla="*/ 1946 h 2954"/>
                <a:gd name="T12" fmla="*/ 172 w 2678"/>
                <a:gd name="T13" fmla="*/ 1759 h 2954"/>
                <a:gd name="T14" fmla="*/ 2 w 2678"/>
                <a:gd name="T15" fmla="*/ 1817 h 2954"/>
                <a:gd name="T16" fmla="*/ 46 w 2678"/>
                <a:gd name="T17" fmla="*/ 1438 h 2954"/>
                <a:gd name="T18" fmla="*/ 329 w 2678"/>
                <a:gd name="T19" fmla="*/ 1183 h 2954"/>
                <a:gd name="T20" fmla="*/ 368 w 2678"/>
                <a:gd name="T21" fmla="*/ 994 h 2954"/>
                <a:gd name="T22" fmla="*/ 390 w 2678"/>
                <a:gd name="T23" fmla="*/ 585 h 2954"/>
                <a:gd name="T24" fmla="*/ 263 w 2678"/>
                <a:gd name="T25" fmla="*/ 369 h 2954"/>
                <a:gd name="T26" fmla="*/ 367 w 2678"/>
                <a:gd name="T27" fmla="*/ 68 h 2954"/>
                <a:gd name="T28" fmla="*/ 564 w 2678"/>
                <a:gd name="T29" fmla="*/ 315 h 2954"/>
                <a:gd name="T30" fmla="*/ 670 w 2678"/>
                <a:gd name="T31" fmla="*/ 173 h 2954"/>
                <a:gd name="T32" fmla="*/ 775 w 2678"/>
                <a:gd name="T33" fmla="*/ 310 h 2954"/>
                <a:gd name="T34" fmla="*/ 1013 w 2678"/>
                <a:gd name="T35" fmla="*/ 506 h 2954"/>
                <a:gd name="T36" fmla="*/ 1232 w 2678"/>
                <a:gd name="T37" fmla="*/ 872 h 2954"/>
                <a:gd name="T38" fmla="*/ 1189 w 2678"/>
                <a:gd name="T39" fmla="*/ 1058 h 2954"/>
                <a:gd name="T40" fmla="*/ 1437 w 2678"/>
                <a:gd name="T41" fmla="*/ 1241 h 2954"/>
                <a:gd name="T42" fmla="*/ 1744 w 2678"/>
                <a:gd name="T43" fmla="*/ 1140 h 2954"/>
                <a:gd name="T44" fmla="*/ 1698 w 2678"/>
                <a:gd name="T45" fmla="*/ 877 h 2954"/>
                <a:gd name="T46" fmla="*/ 1888 w 2678"/>
                <a:gd name="T47" fmla="*/ 620 h 2954"/>
                <a:gd name="T48" fmla="*/ 1829 w 2678"/>
                <a:gd name="T49" fmla="*/ 425 h 2954"/>
                <a:gd name="T50" fmla="*/ 1873 w 2678"/>
                <a:gd name="T51" fmla="*/ 394 h 2954"/>
                <a:gd name="T52" fmla="*/ 2116 w 2678"/>
                <a:gd name="T53" fmla="*/ 459 h 2954"/>
                <a:gd name="T54" fmla="*/ 2307 w 2678"/>
                <a:gd name="T55" fmla="*/ 549 h 2954"/>
                <a:gd name="T56" fmla="*/ 2426 w 2678"/>
                <a:gd name="T57" fmla="*/ 509 h 2954"/>
                <a:gd name="T58" fmla="*/ 2293 w 2678"/>
                <a:gd name="T59" fmla="*/ 728 h 2954"/>
                <a:gd name="T60" fmla="*/ 1954 w 2678"/>
                <a:gd name="T61" fmla="*/ 746 h 2954"/>
                <a:gd name="T62" fmla="*/ 1934 w 2678"/>
                <a:gd name="T63" fmla="*/ 939 h 2954"/>
                <a:gd name="T64" fmla="*/ 2182 w 2678"/>
                <a:gd name="T65" fmla="*/ 1106 h 2954"/>
                <a:gd name="T66" fmla="*/ 2231 w 2678"/>
                <a:gd name="T67" fmla="*/ 1460 h 2954"/>
                <a:gd name="T68" fmla="*/ 2217 w 2678"/>
                <a:gd name="T69" fmla="*/ 1748 h 2954"/>
                <a:gd name="T70" fmla="*/ 2513 w 2678"/>
                <a:gd name="T71" fmla="*/ 1919 h 2954"/>
                <a:gd name="T72" fmla="*/ 2663 w 2678"/>
                <a:gd name="T73" fmla="*/ 1976 h 2954"/>
                <a:gd name="T74" fmla="*/ 2646 w 2678"/>
                <a:gd name="T75" fmla="*/ 2096 h 2954"/>
                <a:gd name="T76" fmla="*/ 2259 w 2678"/>
                <a:gd name="T77" fmla="*/ 2257 h 2954"/>
                <a:gd name="T78" fmla="*/ 2066 w 2678"/>
                <a:gd name="T79" fmla="*/ 2360 h 2954"/>
                <a:gd name="T80" fmla="*/ 1737 w 2678"/>
                <a:gd name="T81" fmla="*/ 2427 h 2954"/>
                <a:gd name="T82" fmla="*/ 1433 w 2678"/>
                <a:gd name="T83" fmla="*/ 2439 h 2954"/>
                <a:gd name="T84" fmla="*/ 1255 w 2678"/>
                <a:gd name="T85" fmla="*/ 2408 h 2954"/>
                <a:gd name="T86" fmla="*/ 1237 w 2678"/>
                <a:gd name="T87" fmla="*/ 2732 h 2954"/>
                <a:gd name="T88" fmla="*/ 1223 w 2678"/>
                <a:gd name="T89" fmla="*/ 2954 h 2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678" h="2954">
                  <a:moveTo>
                    <a:pt x="1223" y="2954"/>
                  </a:moveTo>
                  <a:cubicBezTo>
                    <a:pt x="1172" y="2901"/>
                    <a:pt x="1121" y="2867"/>
                    <a:pt x="1076" y="2846"/>
                  </a:cubicBezTo>
                  <a:cubicBezTo>
                    <a:pt x="1083" y="2764"/>
                    <a:pt x="1090" y="2725"/>
                    <a:pt x="1061" y="2675"/>
                  </a:cubicBezTo>
                  <a:cubicBezTo>
                    <a:pt x="1052" y="2665"/>
                    <a:pt x="1042" y="2655"/>
                    <a:pt x="1033" y="2648"/>
                  </a:cubicBezTo>
                  <a:cubicBezTo>
                    <a:pt x="953" y="2646"/>
                    <a:pt x="908" y="2684"/>
                    <a:pt x="869" y="2742"/>
                  </a:cubicBezTo>
                  <a:cubicBezTo>
                    <a:pt x="840" y="2735"/>
                    <a:pt x="812" y="2728"/>
                    <a:pt x="783" y="2721"/>
                  </a:cubicBezTo>
                  <a:cubicBezTo>
                    <a:pt x="751" y="2661"/>
                    <a:pt x="732" y="2637"/>
                    <a:pt x="704" y="2617"/>
                  </a:cubicBezTo>
                  <a:cubicBezTo>
                    <a:pt x="621" y="2497"/>
                    <a:pt x="634" y="2527"/>
                    <a:pt x="519" y="2517"/>
                  </a:cubicBezTo>
                  <a:cubicBezTo>
                    <a:pt x="465" y="2460"/>
                    <a:pt x="481" y="2379"/>
                    <a:pt x="482" y="2336"/>
                  </a:cubicBezTo>
                  <a:cubicBezTo>
                    <a:pt x="505" y="2268"/>
                    <a:pt x="518" y="2203"/>
                    <a:pt x="486" y="2160"/>
                  </a:cubicBezTo>
                  <a:cubicBezTo>
                    <a:pt x="358" y="2114"/>
                    <a:pt x="371" y="2131"/>
                    <a:pt x="372" y="2052"/>
                  </a:cubicBezTo>
                  <a:cubicBezTo>
                    <a:pt x="359" y="2016"/>
                    <a:pt x="350" y="1979"/>
                    <a:pt x="340" y="1946"/>
                  </a:cubicBezTo>
                  <a:cubicBezTo>
                    <a:pt x="328" y="1927"/>
                    <a:pt x="318" y="1910"/>
                    <a:pt x="309" y="1893"/>
                  </a:cubicBezTo>
                  <a:cubicBezTo>
                    <a:pt x="281" y="1771"/>
                    <a:pt x="261" y="1761"/>
                    <a:pt x="172" y="1759"/>
                  </a:cubicBezTo>
                  <a:cubicBezTo>
                    <a:pt x="121" y="1784"/>
                    <a:pt x="53" y="1828"/>
                    <a:pt x="12" y="1827"/>
                  </a:cubicBezTo>
                  <a:cubicBezTo>
                    <a:pt x="9" y="1823"/>
                    <a:pt x="6" y="1820"/>
                    <a:pt x="2" y="1817"/>
                  </a:cubicBezTo>
                  <a:cubicBezTo>
                    <a:pt x="0" y="1725"/>
                    <a:pt x="0" y="1633"/>
                    <a:pt x="1" y="1545"/>
                  </a:cubicBezTo>
                  <a:cubicBezTo>
                    <a:pt x="14" y="1509"/>
                    <a:pt x="30" y="1474"/>
                    <a:pt x="46" y="1438"/>
                  </a:cubicBezTo>
                  <a:cubicBezTo>
                    <a:pt x="117" y="1348"/>
                    <a:pt x="155" y="1320"/>
                    <a:pt x="258" y="1250"/>
                  </a:cubicBezTo>
                  <a:cubicBezTo>
                    <a:pt x="281" y="1228"/>
                    <a:pt x="303" y="1205"/>
                    <a:pt x="329" y="1183"/>
                  </a:cubicBezTo>
                  <a:cubicBezTo>
                    <a:pt x="332" y="1137"/>
                    <a:pt x="336" y="1092"/>
                    <a:pt x="339" y="1049"/>
                  </a:cubicBezTo>
                  <a:cubicBezTo>
                    <a:pt x="349" y="1030"/>
                    <a:pt x="359" y="1010"/>
                    <a:pt x="368" y="994"/>
                  </a:cubicBezTo>
                  <a:cubicBezTo>
                    <a:pt x="369" y="909"/>
                    <a:pt x="363" y="801"/>
                    <a:pt x="402" y="763"/>
                  </a:cubicBezTo>
                  <a:cubicBezTo>
                    <a:pt x="412" y="694"/>
                    <a:pt x="415" y="629"/>
                    <a:pt x="390" y="585"/>
                  </a:cubicBezTo>
                  <a:cubicBezTo>
                    <a:pt x="345" y="545"/>
                    <a:pt x="304" y="505"/>
                    <a:pt x="263" y="468"/>
                  </a:cubicBezTo>
                  <a:cubicBezTo>
                    <a:pt x="263" y="435"/>
                    <a:pt x="263" y="402"/>
                    <a:pt x="263" y="369"/>
                  </a:cubicBezTo>
                  <a:cubicBezTo>
                    <a:pt x="302" y="370"/>
                    <a:pt x="340" y="362"/>
                    <a:pt x="388" y="340"/>
                  </a:cubicBezTo>
                  <a:cubicBezTo>
                    <a:pt x="421" y="236"/>
                    <a:pt x="367" y="140"/>
                    <a:pt x="367" y="68"/>
                  </a:cubicBezTo>
                  <a:cubicBezTo>
                    <a:pt x="399" y="42"/>
                    <a:pt x="422" y="0"/>
                    <a:pt x="476" y="57"/>
                  </a:cubicBezTo>
                  <a:cubicBezTo>
                    <a:pt x="508" y="127"/>
                    <a:pt x="549" y="203"/>
                    <a:pt x="564" y="315"/>
                  </a:cubicBezTo>
                  <a:cubicBezTo>
                    <a:pt x="593" y="345"/>
                    <a:pt x="583" y="335"/>
                    <a:pt x="640" y="346"/>
                  </a:cubicBezTo>
                  <a:cubicBezTo>
                    <a:pt x="676" y="295"/>
                    <a:pt x="670" y="209"/>
                    <a:pt x="670" y="173"/>
                  </a:cubicBezTo>
                  <a:cubicBezTo>
                    <a:pt x="683" y="161"/>
                    <a:pt x="696" y="151"/>
                    <a:pt x="709" y="142"/>
                  </a:cubicBezTo>
                  <a:cubicBezTo>
                    <a:pt x="734" y="178"/>
                    <a:pt x="753" y="234"/>
                    <a:pt x="775" y="310"/>
                  </a:cubicBezTo>
                  <a:cubicBezTo>
                    <a:pt x="800" y="354"/>
                    <a:pt x="832" y="417"/>
                    <a:pt x="895" y="484"/>
                  </a:cubicBezTo>
                  <a:cubicBezTo>
                    <a:pt x="934" y="491"/>
                    <a:pt x="972" y="499"/>
                    <a:pt x="1013" y="506"/>
                  </a:cubicBezTo>
                  <a:cubicBezTo>
                    <a:pt x="1048" y="576"/>
                    <a:pt x="1083" y="649"/>
                    <a:pt x="1121" y="722"/>
                  </a:cubicBezTo>
                  <a:cubicBezTo>
                    <a:pt x="1156" y="772"/>
                    <a:pt x="1194" y="822"/>
                    <a:pt x="1232" y="872"/>
                  </a:cubicBezTo>
                  <a:cubicBezTo>
                    <a:pt x="1232" y="888"/>
                    <a:pt x="1231" y="905"/>
                    <a:pt x="1235" y="924"/>
                  </a:cubicBezTo>
                  <a:cubicBezTo>
                    <a:pt x="1193" y="979"/>
                    <a:pt x="1190" y="963"/>
                    <a:pt x="1189" y="1058"/>
                  </a:cubicBezTo>
                  <a:cubicBezTo>
                    <a:pt x="1230" y="1111"/>
                    <a:pt x="1246" y="1154"/>
                    <a:pt x="1342" y="1183"/>
                  </a:cubicBezTo>
                  <a:cubicBezTo>
                    <a:pt x="1361" y="1196"/>
                    <a:pt x="1377" y="1219"/>
                    <a:pt x="1437" y="1241"/>
                  </a:cubicBezTo>
                  <a:cubicBezTo>
                    <a:pt x="1463" y="1238"/>
                    <a:pt x="1491" y="1235"/>
                    <a:pt x="1520" y="1233"/>
                  </a:cubicBezTo>
                  <a:cubicBezTo>
                    <a:pt x="1594" y="1202"/>
                    <a:pt x="1668" y="1171"/>
                    <a:pt x="1744" y="1140"/>
                  </a:cubicBezTo>
                  <a:cubicBezTo>
                    <a:pt x="1786" y="1073"/>
                    <a:pt x="1783" y="1030"/>
                    <a:pt x="1784" y="971"/>
                  </a:cubicBezTo>
                  <a:cubicBezTo>
                    <a:pt x="1755" y="908"/>
                    <a:pt x="1724" y="901"/>
                    <a:pt x="1698" y="877"/>
                  </a:cubicBezTo>
                  <a:cubicBezTo>
                    <a:pt x="1699" y="802"/>
                    <a:pt x="1689" y="795"/>
                    <a:pt x="1718" y="757"/>
                  </a:cubicBezTo>
                  <a:cubicBezTo>
                    <a:pt x="1779" y="729"/>
                    <a:pt x="1843" y="688"/>
                    <a:pt x="1888" y="620"/>
                  </a:cubicBezTo>
                  <a:cubicBezTo>
                    <a:pt x="1888" y="591"/>
                    <a:pt x="1888" y="564"/>
                    <a:pt x="1892" y="538"/>
                  </a:cubicBezTo>
                  <a:cubicBezTo>
                    <a:pt x="1870" y="469"/>
                    <a:pt x="1854" y="452"/>
                    <a:pt x="1829" y="425"/>
                  </a:cubicBezTo>
                  <a:cubicBezTo>
                    <a:pt x="1825" y="415"/>
                    <a:pt x="1825" y="409"/>
                    <a:pt x="1825" y="402"/>
                  </a:cubicBezTo>
                  <a:cubicBezTo>
                    <a:pt x="1841" y="399"/>
                    <a:pt x="1857" y="397"/>
                    <a:pt x="1873" y="394"/>
                  </a:cubicBezTo>
                  <a:cubicBezTo>
                    <a:pt x="1967" y="301"/>
                    <a:pt x="1871" y="250"/>
                    <a:pt x="2053" y="274"/>
                  </a:cubicBezTo>
                  <a:cubicBezTo>
                    <a:pt x="2072" y="333"/>
                    <a:pt x="2094" y="396"/>
                    <a:pt x="2116" y="459"/>
                  </a:cubicBezTo>
                  <a:cubicBezTo>
                    <a:pt x="2138" y="486"/>
                    <a:pt x="2151" y="509"/>
                    <a:pt x="2198" y="546"/>
                  </a:cubicBezTo>
                  <a:cubicBezTo>
                    <a:pt x="2234" y="547"/>
                    <a:pt x="2269" y="548"/>
                    <a:pt x="2307" y="549"/>
                  </a:cubicBezTo>
                  <a:cubicBezTo>
                    <a:pt x="2339" y="523"/>
                    <a:pt x="2374" y="501"/>
                    <a:pt x="2410" y="479"/>
                  </a:cubicBezTo>
                  <a:cubicBezTo>
                    <a:pt x="2413" y="489"/>
                    <a:pt x="2419" y="499"/>
                    <a:pt x="2426" y="509"/>
                  </a:cubicBezTo>
                  <a:cubicBezTo>
                    <a:pt x="2425" y="555"/>
                    <a:pt x="2428" y="663"/>
                    <a:pt x="2376" y="714"/>
                  </a:cubicBezTo>
                  <a:cubicBezTo>
                    <a:pt x="2338" y="723"/>
                    <a:pt x="2328" y="729"/>
                    <a:pt x="2293" y="728"/>
                  </a:cubicBezTo>
                  <a:cubicBezTo>
                    <a:pt x="2258" y="708"/>
                    <a:pt x="2226" y="688"/>
                    <a:pt x="2195" y="670"/>
                  </a:cubicBezTo>
                  <a:cubicBezTo>
                    <a:pt x="2073" y="667"/>
                    <a:pt x="2038" y="676"/>
                    <a:pt x="1954" y="746"/>
                  </a:cubicBezTo>
                  <a:cubicBezTo>
                    <a:pt x="1942" y="765"/>
                    <a:pt x="1932" y="785"/>
                    <a:pt x="1922" y="804"/>
                  </a:cubicBezTo>
                  <a:cubicBezTo>
                    <a:pt x="1922" y="844"/>
                    <a:pt x="1906" y="876"/>
                    <a:pt x="1934" y="939"/>
                  </a:cubicBezTo>
                  <a:cubicBezTo>
                    <a:pt x="1934" y="975"/>
                    <a:pt x="1978" y="1071"/>
                    <a:pt x="2055" y="1020"/>
                  </a:cubicBezTo>
                  <a:cubicBezTo>
                    <a:pt x="2129" y="1009"/>
                    <a:pt x="2183" y="978"/>
                    <a:pt x="2182" y="1106"/>
                  </a:cubicBezTo>
                  <a:cubicBezTo>
                    <a:pt x="2166" y="1154"/>
                    <a:pt x="2153" y="1203"/>
                    <a:pt x="2140" y="1252"/>
                  </a:cubicBezTo>
                  <a:cubicBezTo>
                    <a:pt x="2059" y="1355"/>
                    <a:pt x="2094" y="1408"/>
                    <a:pt x="2231" y="1460"/>
                  </a:cubicBezTo>
                  <a:cubicBezTo>
                    <a:pt x="2228" y="1490"/>
                    <a:pt x="2228" y="1519"/>
                    <a:pt x="2228" y="1549"/>
                  </a:cubicBezTo>
                  <a:cubicBezTo>
                    <a:pt x="2218" y="1588"/>
                    <a:pt x="2176" y="1682"/>
                    <a:pt x="2217" y="1748"/>
                  </a:cubicBezTo>
                  <a:cubicBezTo>
                    <a:pt x="2245" y="1785"/>
                    <a:pt x="2277" y="1822"/>
                    <a:pt x="2309" y="1859"/>
                  </a:cubicBezTo>
                  <a:cubicBezTo>
                    <a:pt x="2376" y="1877"/>
                    <a:pt x="2443" y="1898"/>
                    <a:pt x="2513" y="1919"/>
                  </a:cubicBezTo>
                  <a:cubicBezTo>
                    <a:pt x="2535" y="1933"/>
                    <a:pt x="2542" y="1950"/>
                    <a:pt x="2583" y="1967"/>
                  </a:cubicBezTo>
                  <a:cubicBezTo>
                    <a:pt x="2609" y="1968"/>
                    <a:pt x="2634" y="1972"/>
                    <a:pt x="2663" y="1976"/>
                  </a:cubicBezTo>
                  <a:cubicBezTo>
                    <a:pt x="2666" y="1995"/>
                    <a:pt x="2672" y="2018"/>
                    <a:pt x="2678" y="2041"/>
                  </a:cubicBezTo>
                  <a:cubicBezTo>
                    <a:pt x="2666" y="2058"/>
                    <a:pt x="2656" y="2077"/>
                    <a:pt x="2646" y="2096"/>
                  </a:cubicBezTo>
                  <a:cubicBezTo>
                    <a:pt x="2601" y="2128"/>
                    <a:pt x="2560" y="2147"/>
                    <a:pt x="2528" y="2159"/>
                  </a:cubicBezTo>
                  <a:cubicBezTo>
                    <a:pt x="2409" y="2156"/>
                    <a:pt x="2339" y="2197"/>
                    <a:pt x="2259" y="2257"/>
                  </a:cubicBezTo>
                  <a:cubicBezTo>
                    <a:pt x="2243" y="2286"/>
                    <a:pt x="2223" y="2335"/>
                    <a:pt x="2185" y="2360"/>
                  </a:cubicBezTo>
                  <a:cubicBezTo>
                    <a:pt x="2143" y="2359"/>
                    <a:pt x="2105" y="2358"/>
                    <a:pt x="2066" y="2360"/>
                  </a:cubicBezTo>
                  <a:cubicBezTo>
                    <a:pt x="2034" y="2389"/>
                    <a:pt x="1986" y="2469"/>
                    <a:pt x="1925" y="2455"/>
                  </a:cubicBezTo>
                  <a:cubicBezTo>
                    <a:pt x="1862" y="2332"/>
                    <a:pt x="1798" y="2383"/>
                    <a:pt x="1737" y="2427"/>
                  </a:cubicBezTo>
                  <a:cubicBezTo>
                    <a:pt x="1650" y="2454"/>
                    <a:pt x="1628" y="2392"/>
                    <a:pt x="1593" y="2368"/>
                  </a:cubicBezTo>
                  <a:cubicBezTo>
                    <a:pt x="1495" y="2333"/>
                    <a:pt x="1472" y="2378"/>
                    <a:pt x="1433" y="2439"/>
                  </a:cubicBezTo>
                  <a:cubicBezTo>
                    <a:pt x="1388" y="2484"/>
                    <a:pt x="1318" y="2426"/>
                    <a:pt x="1299" y="2409"/>
                  </a:cubicBezTo>
                  <a:cubicBezTo>
                    <a:pt x="1283" y="2409"/>
                    <a:pt x="1267" y="2409"/>
                    <a:pt x="1255" y="2408"/>
                  </a:cubicBezTo>
                  <a:cubicBezTo>
                    <a:pt x="1193" y="2462"/>
                    <a:pt x="1203" y="2450"/>
                    <a:pt x="1193" y="2548"/>
                  </a:cubicBezTo>
                  <a:cubicBezTo>
                    <a:pt x="1225" y="2604"/>
                    <a:pt x="1266" y="2638"/>
                    <a:pt x="1237" y="2732"/>
                  </a:cubicBezTo>
                  <a:cubicBezTo>
                    <a:pt x="1236" y="2781"/>
                    <a:pt x="1258" y="2837"/>
                    <a:pt x="1267" y="2923"/>
                  </a:cubicBezTo>
                  <a:cubicBezTo>
                    <a:pt x="1248" y="2942"/>
                    <a:pt x="1239" y="2951"/>
                    <a:pt x="1223" y="2954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9"/>
            <p:cNvSpPr/>
            <p:nvPr/>
          </p:nvSpPr>
          <p:spPr bwMode="auto">
            <a:xfrm>
              <a:off x="4559756" y="3580356"/>
              <a:ext cx="653009" cy="496329"/>
            </a:xfrm>
            <a:custGeom>
              <a:avLst/>
              <a:gdLst>
                <a:gd name="T0" fmla="*/ 1361 w 2275"/>
                <a:gd name="T1" fmla="*/ 1675 h 1731"/>
                <a:gd name="T2" fmla="*/ 1298 w 2275"/>
                <a:gd name="T3" fmla="*/ 1637 h 1731"/>
                <a:gd name="T4" fmla="*/ 1179 w 2275"/>
                <a:gd name="T5" fmla="*/ 1654 h 1731"/>
                <a:gd name="T6" fmla="*/ 844 w 2275"/>
                <a:gd name="T7" fmla="*/ 1632 h 1731"/>
                <a:gd name="T8" fmla="*/ 659 w 2275"/>
                <a:gd name="T9" fmla="*/ 1523 h 1731"/>
                <a:gd name="T10" fmla="*/ 615 w 2275"/>
                <a:gd name="T11" fmla="*/ 1463 h 1731"/>
                <a:gd name="T12" fmla="*/ 642 w 2275"/>
                <a:gd name="T13" fmla="*/ 1234 h 1731"/>
                <a:gd name="T14" fmla="*/ 566 w 2275"/>
                <a:gd name="T15" fmla="*/ 1167 h 1731"/>
                <a:gd name="T16" fmla="*/ 246 w 2275"/>
                <a:gd name="T17" fmla="*/ 1110 h 1731"/>
                <a:gd name="T18" fmla="*/ 311 w 2275"/>
                <a:gd name="T19" fmla="*/ 1026 h 1731"/>
                <a:gd name="T20" fmla="*/ 427 w 2275"/>
                <a:gd name="T21" fmla="*/ 784 h 1731"/>
                <a:gd name="T22" fmla="*/ 57 w 2275"/>
                <a:gd name="T23" fmla="*/ 650 h 1731"/>
                <a:gd name="T24" fmla="*/ 186 w 2275"/>
                <a:gd name="T25" fmla="*/ 437 h 1731"/>
                <a:gd name="T26" fmla="*/ 362 w 2275"/>
                <a:gd name="T27" fmla="*/ 553 h 1731"/>
                <a:gd name="T28" fmla="*/ 727 w 2275"/>
                <a:gd name="T29" fmla="*/ 346 h 1731"/>
                <a:gd name="T30" fmla="*/ 804 w 2275"/>
                <a:gd name="T31" fmla="*/ 272 h 1731"/>
                <a:gd name="T32" fmla="*/ 985 w 2275"/>
                <a:gd name="T33" fmla="*/ 398 h 1731"/>
                <a:gd name="T34" fmla="*/ 1171 w 2275"/>
                <a:gd name="T35" fmla="*/ 360 h 1731"/>
                <a:gd name="T36" fmla="*/ 1370 w 2275"/>
                <a:gd name="T37" fmla="*/ 215 h 1731"/>
                <a:gd name="T38" fmla="*/ 1677 w 2275"/>
                <a:gd name="T39" fmla="*/ 111 h 1731"/>
                <a:gd name="T40" fmla="*/ 1990 w 2275"/>
                <a:gd name="T41" fmla="*/ 119 h 1731"/>
                <a:gd name="T42" fmla="*/ 1944 w 2275"/>
                <a:gd name="T43" fmla="*/ 350 h 1731"/>
                <a:gd name="T44" fmla="*/ 2043 w 2275"/>
                <a:gd name="T45" fmla="*/ 451 h 1731"/>
                <a:gd name="T46" fmla="*/ 2099 w 2275"/>
                <a:gd name="T47" fmla="*/ 583 h 1731"/>
                <a:gd name="T48" fmla="*/ 2274 w 2275"/>
                <a:gd name="T49" fmla="*/ 755 h 1731"/>
                <a:gd name="T50" fmla="*/ 2181 w 2275"/>
                <a:gd name="T51" fmla="*/ 838 h 1731"/>
                <a:gd name="T52" fmla="*/ 2125 w 2275"/>
                <a:gd name="T53" fmla="*/ 1062 h 1731"/>
                <a:gd name="T54" fmla="*/ 1871 w 2275"/>
                <a:gd name="T55" fmla="*/ 1311 h 1731"/>
                <a:gd name="T56" fmla="*/ 1733 w 2275"/>
                <a:gd name="T57" fmla="*/ 1442 h 1731"/>
                <a:gd name="T58" fmla="*/ 1714 w 2275"/>
                <a:gd name="T59" fmla="*/ 1458 h 1731"/>
                <a:gd name="T60" fmla="*/ 1614 w 2275"/>
                <a:gd name="T61" fmla="*/ 1554 h 1731"/>
                <a:gd name="T62" fmla="*/ 1412 w 2275"/>
                <a:gd name="T63" fmla="*/ 1729 h 1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75" h="1731">
                  <a:moveTo>
                    <a:pt x="1361" y="1731"/>
                  </a:moveTo>
                  <a:cubicBezTo>
                    <a:pt x="1361" y="1711"/>
                    <a:pt x="1361" y="1691"/>
                    <a:pt x="1361" y="1675"/>
                  </a:cubicBezTo>
                  <a:cubicBezTo>
                    <a:pt x="1345" y="1675"/>
                    <a:pt x="1339" y="1655"/>
                    <a:pt x="1333" y="1645"/>
                  </a:cubicBezTo>
                  <a:cubicBezTo>
                    <a:pt x="1320" y="1641"/>
                    <a:pt x="1307" y="1638"/>
                    <a:pt x="1298" y="1637"/>
                  </a:cubicBezTo>
                  <a:cubicBezTo>
                    <a:pt x="1276" y="1558"/>
                    <a:pt x="1237" y="1560"/>
                    <a:pt x="1199" y="1576"/>
                  </a:cubicBezTo>
                  <a:cubicBezTo>
                    <a:pt x="1192" y="1602"/>
                    <a:pt x="1186" y="1628"/>
                    <a:pt x="1179" y="1654"/>
                  </a:cubicBezTo>
                  <a:cubicBezTo>
                    <a:pt x="1109" y="1655"/>
                    <a:pt x="1039" y="1660"/>
                    <a:pt x="972" y="1665"/>
                  </a:cubicBezTo>
                  <a:cubicBezTo>
                    <a:pt x="927" y="1654"/>
                    <a:pt x="885" y="1643"/>
                    <a:pt x="844" y="1632"/>
                  </a:cubicBezTo>
                  <a:cubicBezTo>
                    <a:pt x="809" y="1625"/>
                    <a:pt x="774" y="1621"/>
                    <a:pt x="739" y="1617"/>
                  </a:cubicBezTo>
                  <a:cubicBezTo>
                    <a:pt x="710" y="1583"/>
                    <a:pt x="685" y="1553"/>
                    <a:pt x="659" y="1523"/>
                  </a:cubicBezTo>
                  <a:cubicBezTo>
                    <a:pt x="647" y="1503"/>
                    <a:pt x="637" y="1483"/>
                    <a:pt x="628" y="1463"/>
                  </a:cubicBezTo>
                  <a:cubicBezTo>
                    <a:pt x="621" y="1463"/>
                    <a:pt x="618" y="1463"/>
                    <a:pt x="615" y="1463"/>
                  </a:cubicBezTo>
                  <a:cubicBezTo>
                    <a:pt x="590" y="1384"/>
                    <a:pt x="612" y="1361"/>
                    <a:pt x="641" y="1316"/>
                  </a:cubicBezTo>
                  <a:cubicBezTo>
                    <a:pt x="642" y="1287"/>
                    <a:pt x="642" y="1261"/>
                    <a:pt x="642" y="1234"/>
                  </a:cubicBezTo>
                  <a:cubicBezTo>
                    <a:pt x="616" y="1217"/>
                    <a:pt x="591" y="1200"/>
                    <a:pt x="569" y="1183"/>
                  </a:cubicBezTo>
                  <a:cubicBezTo>
                    <a:pt x="566" y="1177"/>
                    <a:pt x="566" y="1170"/>
                    <a:pt x="566" y="1167"/>
                  </a:cubicBezTo>
                  <a:cubicBezTo>
                    <a:pt x="463" y="1164"/>
                    <a:pt x="380" y="1152"/>
                    <a:pt x="313" y="1141"/>
                  </a:cubicBezTo>
                  <a:cubicBezTo>
                    <a:pt x="291" y="1131"/>
                    <a:pt x="269" y="1120"/>
                    <a:pt x="246" y="1110"/>
                  </a:cubicBezTo>
                  <a:cubicBezTo>
                    <a:pt x="237" y="1083"/>
                    <a:pt x="228" y="1057"/>
                    <a:pt x="218" y="1030"/>
                  </a:cubicBezTo>
                  <a:cubicBezTo>
                    <a:pt x="247" y="1028"/>
                    <a:pt x="279" y="1025"/>
                    <a:pt x="311" y="1026"/>
                  </a:cubicBezTo>
                  <a:cubicBezTo>
                    <a:pt x="340" y="1017"/>
                    <a:pt x="391" y="979"/>
                    <a:pt x="423" y="951"/>
                  </a:cubicBezTo>
                  <a:cubicBezTo>
                    <a:pt x="465" y="880"/>
                    <a:pt x="462" y="830"/>
                    <a:pt x="427" y="784"/>
                  </a:cubicBezTo>
                  <a:cubicBezTo>
                    <a:pt x="398" y="780"/>
                    <a:pt x="370" y="776"/>
                    <a:pt x="344" y="775"/>
                  </a:cubicBezTo>
                  <a:cubicBezTo>
                    <a:pt x="246" y="700"/>
                    <a:pt x="131" y="688"/>
                    <a:pt x="57" y="650"/>
                  </a:cubicBezTo>
                  <a:cubicBezTo>
                    <a:pt x="19" y="603"/>
                    <a:pt x="0" y="570"/>
                    <a:pt x="0" y="550"/>
                  </a:cubicBezTo>
                  <a:cubicBezTo>
                    <a:pt x="65" y="463"/>
                    <a:pt x="59" y="434"/>
                    <a:pt x="186" y="437"/>
                  </a:cubicBezTo>
                  <a:cubicBezTo>
                    <a:pt x="215" y="448"/>
                    <a:pt x="244" y="458"/>
                    <a:pt x="276" y="472"/>
                  </a:cubicBezTo>
                  <a:cubicBezTo>
                    <a:pt x="304" y="499"/>
                    <a:pt x="333" y="526"/>
                    <a:pt x="362" y="553"/>
                  </a:cubicBezTo>
                  <a:cubicBezTo>
                    <a:pt x="409" y="564"/>
                    <a:pt x="451" y="571"/>
                    <a:pt x="521" y="557"/>
                  </a:cubicBezTo>
                  <a:cubicBezTo>
                    <a:pt x="592" y="506"/>
                    <a:pt x="656" y="406"/>
                    <a:pt x="727" y="346"/>
                  </a:cubicBezTo>
                  <a:cubicBezTo>
                    <a:pt x="727" y="323"/>
                    <a:pt x="727" y="300"/>
                    <a:pt x="731" y="277"/>
                  </a:cubicBezTo>
                  <a:cubicBezTo>
                    <a:pt x="753" y="274"/>
                    <a:pt x="779" y="272"/>
                    <a:pt x="804" y="272"/>
                  </a:cubicBezTo>
                  <a:cubicBezTo>
                    <a:pt x="814" y="286"/>
                    <a:pt x="823" y="299"/>
                    <a:pt x="833" y="316"/>
                  </a:cubicBezTo>
                  <a:cubicBezTo>
                    <a:pt x="871" y="330"/>
                    <a:pt x="912" y="373"/>
                    <a:pt x="985" y="398"/>
                  </a:cubicBezTo>
                  <a:cubicBezTo>
                    <a:pt x="1005" y="399"/>
                    <a:pt x="1024" y="399"/>
                    <a:pt x="1043" y="400"/>
                  </a:cubicBezTo>
                  <a:cubicBezTo>
                    <a:pt x="1085" y="384"/>
                    <a:pt x="1126" y="372"/>
                    <a:pt x="1171" y="360"/>
                  </a:cubicBezTo>
                  <a:cubicBezTo>
                    <a:pt x="1226" y="306"/>
                    <a:pt x="1264" y="278"/>
                    <a:pt x="1335" y="250"/>
                  </a:cubicBezTo>
                  <a:cubicBezTo>
                    <a:pt x="1344" y="237"/>
                    <a:pt x="1351" y="224"/>
                    <a:pt x="1370" y="215"/>
                  </a:cubicBezTo>
                  <a:cubicBezTo>
                    <a:pt x="1422" y="137"/>
                    <a:pt x="1473" y="119"/>
                    <a:pt x="1565" y="112"/>
                  </a:cubicBezTo>
                  <a:cubicBezTo>
                    <a:pt x="1601" y="109"/>
                    <a:pt x="1639" y="110"/>
                    <a:pt x="1677" y="111"/>
                  </a:cubicBezTo>
                  <a:cubicBezTo>
                    <a:pt x="1770" y="51"/>
                    <a:pt x="1796" y="0"/>
                    <a:pt x="1927" y="3"/>
                  </a:cubicBezTo>
                  <a:cubicBezTo>
                    <a:pt x="1946" y="39"/>
                    <a:pt x="1968" y="79"/>
                    <a:pt x="1990" y="119"/>
                  </a:cubicBezTo>
                  <a:cubicBezTo>
                    <a:pt x="2009" y="136"/>
                    <a:pt x="2028" y="153"/>
                    <a:pt x="2048" y="173"/>
                  </a:cubicBezTo>
                  <a:cubicBezTo>
                    <a:pt x="2015" y="231"/>
                    <a:pt x="1970" y="282"/>
                    <a:pt x="1944" y="350"/>
                  </a:cubicBezTo>
                  <a:cubicBezTo>
                    <a:pt x="1941" y="380"/>
                    <a:pt x="1941" y="409"/>
                    <a:pt x="1941" y="439"/>
                  </a:cubicBezTo>
                  <a:cubicBezTo>
                    <a:pt x="1950" y="449"/>
                    <a:pt x="2001" y="450"/>
                    <a:pt x="2043" y="451"/>
                  </a:cubicBezTo>
                  <a:cubicBezTo>
                    <a:pt x="2052" y="481"/>
                    <a:pt x="2062" y="510"/>
                    <a:pt x="2071" y="543"/>
                  </a:cubicBezTo>
                  <a:cubicBezTo>
                    <a:pt x="2080" y="557"/>
                    <a:pt x="2090" y="570"/>
                    <a:pt x="2099" y="583"/>
                  </a:cubicBezTo>
                  <a:cubicBezTo>
                    <a:pt x="2141" y="578"/>
                    <a:pt x="2186" y="573"/>
                    <a:pt x="2230" y="570"/>
                  </a:cubicBezTo>
                  <a:cubicBezTo>
                    <a:pt x="2259" y="610"/>
                    <a:pt x="2275" y="673"/>
                    <a:pt x="2274" y="755"/>
                  </a:cubicBezTo>
                  <a:cubicBezTo>
                    <a:pt x="2258" y="774"/>
                    <a:pt x="2242" y="797"/>
                    <a:pt x="2204" y="815"/>
                  </a:cubicBezTo>
                  <a:cubicBezTo>
                    <a:pt x="2203" y="828"/>
                    <a:pt x="2187" y="835"/>
                    <a:pt x="2181" y="838"/>
                  </a:cubicBezTo>
                  <a:cubicBezTo>
                    <a:pt x="2174" y="883"/>
                    <a:pt x="2168" y="932"/>
                    <a:pt x="2161" y="981"/>
                  </a:cubicBezTo>
                  <a:cubicBezTo>
                    <a:pt x="2148" y="1007"/>
                    <a:pt x="2135" y="1033"/>
                    <a:pt x="2125" y="1062"/>
                  </a:cubicBezTo>
                  <a:cubicBezTo>
                    <a:pt x="2100" y="1078"/>
                    <a:pt x="2068" y="1090"/>
                    <a:pt x="2068" y="1116"/>
                  </a:cubicBezTo>
                  <a:cubicBezTo>
                    <a:pt x="1988" y="1131"/>
                    <a:pt x="1942" y="1277"/>
                    <a:pt x="1871" y="1311"/>
                  </a:cubicBezTo>
                  <a:cubicBezTo>
                    <a:pt x="1871" y="1324"/>
                    <a:pt x="1827" y="1349"/>
                    <a:pt x="1817" y="1352"/>
                  </a:cubicBezTo>
                  <a:cubicBezTo>
                    <a:pt x="1788" y="1381"/>
                    <a:pt x="1759" y="1410"/>
                    <a:pt x="1733" y="1442"/>
                  </a:cubicBezTo>
                  <a:cubicBezTo>
                    <a:pt x="1730" y="1445"/>
                    <a:pt x="1730" y="1452"/>
                    <a:pt x="1730" y="1458"/>
                  </a:cubicBezTo>
                  <a:cubicBezTo>
                    <a:pt x="1724" y="1458"/>
                    <a:pt x="1717" y="1458"/>
                    <a:pt x="1714" y="1458"/>
                  </a:cubicBezTo>
                  <a:cubicBezTo>
                    <a:pt x="1714" y="1461"/>
                    <a:pt x="1714" y="1468"/>
                    <a:pt x="1714" y="1474"/>
                  </a:cubicBezTo>
                  <a:cubicBezTo>
                    <a:pt x="1669" y="1473"/>
                    <a:pt x="1634" y="1531"/>
                    <a:pt x="1614" y="1554"/>
                  </a:cubicBezTo>
                  <a:cubicBezTo>
                    <a:pt x="1598" y="1589"/>
                    <a:pt x="1582" y="1625"/>
                    <a:pt x="1569" y="1661"/>
                  </a:cubicBezTo>
                  <a:cubicBezTo>
                    <a:pt x="1489" y="1675"/>
                    <a:pt x="1463" y="1691"/>
                    <a:pt x="1412" y="1729"/>
                  </a:cubicBezTo>
                  <a:cubicBezTo>
                    <a:pt x="1393" y="1728"/>
                    <a:pt x="1377" y="1728"/>
                    <a:pt x="1361" y="1731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Freeform 10"/>
            <p:cNvSpPr/>
            <p:nvPr/>
          </p:nvSpPr>
          <p:spPr bwMode="auto">
            <a:xfrm>
              <a:off x="5577651" y="3329036"/>
              <a:ext cx="365937" cy="481607"/>
            </a:xfrm>
            <a:custGeom>
              <a:avLst/>
              <a:gdLst>
                <a:gd name="T0" fmla="*/ 422 w 1277"/>
                <a:gd name="T1" fmla="*/ 1680 h 1680"/>
                <a:gd name="T2" fmla="*/ 362 w 1277"/>
                <a:gd name="T3" fmla="*/ 1571 h 1680"/>
                <a:gd name="T4" fmla="*/ 359 w 1277"/>
                <a:gd name="T5" fmla="*/ 1554 h 1680"/>
                <a:gd name="T6" fmla="*/ 188 w 1277"/>
                <a:gd name="T7" fmla="*/ 1321 h 1680"/>
                <a:gd name="T8" fmla="*/ 16 w 1277"/>
                <a:gd name="T9" fmla="*/ 1297 h 1680"/>
                <a:gd name="T10" fmla="*/ 30 w 1277"/>
                <a:gd name="T11" fmla="*/ 1114 h 1680"/>
                <a:gd name="T12" fmla="*/ 37 w 1277"/>
                <a:gd name="T13" fmla="*/ 947 h 1680"/>
                <a:gd name="T14" fmla="*/ 133 w 1277"/>
                <a:gd name="T15" fmla="*/ 835 h 1680"/>
                <a:gd name="T16" fmla="*/ 150 w 1277"/>
                <a:gd name="T17" fmla="*/ 760 h 1680"/>
                <a:gd name="T18" fmla="*/ 157 w 1277"/>
                <a:gd name="T19" fmla="*/ 590 h 1680"/>
                <a:gd name="T20" fmla="*/ 241 w 1277"/>
                <a:gd name="T21" fmla="*/ 539 h 1680"/>
                <a:gd name="T22" fmla="*/ 302 w 1277"/>
                <a:gd name="T23" fmla="*/ 472 h 1680"/>
                <a:gd name="T24" fmla="*/ 328 w 1277"/>
                <a:gd name="T25" fmla="*/ 414 h 1680"/>
                <a:gd name="T26" fmla="*/ 325 w 1277"/>
                <a:gd name="T27" fmla="*/ 358 h 1680"/>
                <a:gd name="T28" fmla="*/ 380 w 1277"/>
                <a:gd name="T29" fmla="*/ 189 h 1680"/>
                <a:gd name="T30" fmla="*/ 540 w 1277"/>
                <a:gd name="T31" fmla="*/ 154 h 1680"/>
                <a:gd name="T32" fmla="*/ 640 w 1277"/>
                <a:gd name="T33" fmla="*/ 12 h 1680"/>
                <a:gd name="T34" fmla="*/ 723 w 1277"/>
                <a:gd name="T35" fmla="*/ 31 h 1680"/>
                <a:gd name="T36" fmla="*/ 868 w 1277"/>
                <a:gd name="T37" fmla="*/ 310 h 1680"/>
                <a:gd name="T38" fmla="*/ 1037 w 1277"/>
                <a:gd name="T39" fmla="*/ 327 h 1680"/>
                <a:gd name="T40" fmla="*/ 1245 w 1277"/>
                <a:gd name="T41" fmla="*/ 286 h 1680"/>
                <a:gd name="T42" fmla="*/ 1277 w 1277"/>
                <a:gd name="T43" fmla="*/ 304 h 1680"/>
                <a:gd name="T44" fmla="*/ 1184 w 1277"/>
                <a:gd name="T45" fmla="*/ 406 h 1680"/>
                <a:gd name="T46" fmla="*/ 1180 w 1277"/>
                <a:gd name="T47" fmla="*/ 504 h 1680"/>
                <a:gd name="T48" fmla="*/ 1010 w 1277"/>
                <a:gd name="T49" fmla="*/ 575 h 1680"/>
                <a:gd name="T50" fmla="*/ 1074 w 1277"/>
                <a:gd name="T51" fmla="*/ 636 h 1680"/>
                <a:gd name="T52" fmla="*/ 1122 w 1277"/>
                <a:gd name="T53" fmla="*/ 670 h 1680"/>
                <a:gd name="T54" fmla="*/ 1080 w 1277"/>
                <a:gd name="T55" fmla="*/ 708 h 1680"/>
                <a:gd name="T56" fmla="*/ 1066 w 1277"/>
                <a:gd name="T57" fmla="*/ 940 h 1680"/>
                <a:gd name="T58" fmla="*/ 1098 w 1277"/>
                <a:gd name="T59" fmla="*/ 967 h 1680"/>
                <a:gd name="T60" fmla="*/ 1098 w 1277"/>
                <a:gd name="T61" fmla="*/ 977 h 1680"/>
                <a:gd name="T62" fmla="*/ 1078 w 1277"/>
                <a:gd name="T63" fmla="*/ 970 h 1680"/>
                <a:gd name="T64" fmla="*/ 992 w 1277"/>
                <a:gd name="T65" fmla="*/ 971 h 1680"/>
                <a:gd name="T66" fmla="*/ 982 w 1277"/>
                <a:gd name="T67" fmla="*/ 1062 h 1680"/>
                <a:gd name="T68" fmla="*/ 888 w 1277"/>
                <a:gd name="T69" fmla="*/ 1211 h 1680"/>
                <a:gd name="T70" fmla="*/ 824 w 1277"/>
                <a:gd name="T71" fmla="*/ 1281 h 1680"/>
                <a:gd name="T72" fmla="*/ 719 w 1277"/>
                <a:gd name="T73" fmla="*/ 1285 h 1680"/>
                <a:gd name="T74" fmla="*/ 741 w 1277"/>
                <a:gd name="T75" fmla="*/ 1380 h 1680"/>
                <a:gd name="T76" fmla="*/ 522 w 1277"/>
                <a:gd name="T77" fmla="*/ 1562 h 1680"/>
                <a:gd name="T78" fmla="*/ 512 w 1277"/>
                <a:gd name="T79" fmla="*/ 1607 h 1680"/>
                <a:gd name="T80" fmla="*/ 422 w 1277"/>
                <a:gd name="T81" fmla="*/ 1680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77" h="1680">
                  <a:moveTo>
                    <a:pt x="422" y="1680"/>
                  </a:moveTo>
                  <a:cubicBezTo>
                    <a:pt x="423" y="1621"/>
                    <a:pt x="381" y="1581"/>
                    <a:pt x="362" y="1571"/>
                  </a:cubicBezTo>
                  <a:cubicBezTo>
                    <a:pt x="359" y="1564"/>
                    <a:pt x="359" y="1558"/>
                    <a:pt x="359" y="1554"/>
                  </a:cubicBezTo>
                  <a:cubicBezTo>
                    <a:pt x="302" y="1474"/>
                    <a:pt x="245" y="1397"/>
                    <a:pt x="188" y="1321"/>
                  </a:cubicBezTo>
                  <a:cubicBezTo>
                    <a:pt x="108" y="1292"/>
                    <a:pt x="60" y="1311"/>
                    <a:pt x="16" y="1297"/>
                  </a:cubicBezTo>
                  <a:cubicBezTo>
                    <a:pt x="0" y="1211"/>
                    <a:pt x="16" y="1179"/>
                    <a:pt x="30" y="1114"/>
                  </a:cubicBezTo>
                  <a:cubicBezTo>
                    <a:pt x="62" y="1049"/>
                    <a:pt x="37" y="999"/>
                    <a:pt x="37" y="947"/>
                  </a:cubicBezTo>
                  <a:cubicBezTo>
                    <a:pt x="69" y="908"/>
                    <a:pt x="101" y="870"/>
                    <a:pt x="133" y="835"/>
                  </a:cubicBezTo>
                  <a:cubicBezTo>
                    <a:pt x="137" y="809"/>
                    <a:pt x="143" y="783"/>
                    <a:pt x="150" y="760"/>
                  </a:cubicBezTo>
                  <a:cubicBezTo>
                    <a:pt x="150" y="704"/>
                    <a:pt x="132" y="615"/>
                    <a:pt x="157" y="590"/>
                  </a:cubicBezTo>
                  <a:cubicBezTo>
                    <a:pt x="183" y="571"/>
                    <a:pt x="212" y="555"/>
                    <a:pt x="241" y="539"/>
                  </a:cubicBezTo>
                  <a:cubicBezTo>
                    <a:pt x="260" y="517"/>
                    <a:pt x="279" y="495"/>
                    <a:pt x="302" y="472"/>
                  </a:cubicBezTo>
                  <a:cubicBezTo>
                    <a:pt x="308" y="453"/>
                    <a:pt x="318" y="433"/>
                    <a:pt x="328" y="414"/>
                  </a:cubicBezTo>
                  <a:cubicBezTo>
                    <a:pt x="325" y="394"/>
                    <a:pt x="325" y="375"/>
                    <a:pt x="325" y="358"/>
                  </a:cubicBezTo>
                  <a:cubicBezTo>
                    <a:pt x="274" y="252"/>
                    <a:pt x="300" y="240"/>
                    <a:pt x="380" y="189"/>
                  </a:cubicBezTo>
                  <a:cubicBezTo>
                    <a:pt x="435" y="174"/>
                    <a:pt x="479" y="182"/>
                    <a:pt x="540" y="154"/>
                  </a:cubicBezTo>
                  <a:cubicBezTo>
                    <a:pt x="582" y="129"/>
                    <a:pt x="621" y="58"/>
                    <a:pt x="640" y="12"/>
                  </a:cubicBezTo>
                  <a:cubicBezTo>
                    <a:pt x="669" y="3"/>
                    <a:pt x="685" y="0"/>
                    <a:pt x="723" y="31"/>
                  </a:cubicBezTo>
                  <a:cubicBezTo>
                    <a:pt x="758" y="107"/>
                    <a:pt x="747" y="241"/>
                    <a:pt x="868" y="310"/>
                  </a:cubicBezTo>
                  <a:cubicBezTo>
                    <a:pt x="923" y="314"/>
                    <a:pt x="980" y="319"/>
                    <a:pt x="1037" y="327"/>
                  </a:cubicBezTo>
                  <a:cubicBezTo>
                    <a:pt x="1082" y="282"/>
                    <a:pt x="1172" y="288"/>
                    <a:pt x="1245" y="286"/>
                  </a:cubicBezTo>
                  <a:cubicBezTo>
                    <a:pt x="1255" y="290"/>
                    <a:pt x="1264" y="297"/>
                    <a:pt x="1277" y="304"/>
                  </a:cubicBezTo>
                  <a:cubicBezTo>
                    <a:pt x="1242" y="339"/>
                    <a:pt x="1213" y="354"/>
                    <a:pt x="1184" y="406"/>
                  </a:cubicBezTo>
                  <a:cubicBezTo>
                    <a:pt x="1181" y="439"/>
                    <a:pt x="1180" y="471"/>
                    <a:pt x="1180" y="504"/>
                  </a:cubicBezTo>
                  <a:cubicBezTo>
                    <a:pt x="1100" y="502"/>
                    <a:pt x="992" y="473"/>
                    <a:pt x="1010" y="575"/>
                  </a:cubicBezTo>
                  <a:cubicBezTo>
                    <a:pt x="1033" y="589"/>
                    <a:pt x="1052" y="602"/>
                    <a:pt x="1074" y="636"/>
                  </a:cubicBezTo>
                  <a:cubicBezTo>
                    <a:pt x="1090" y="646"/>
                    <a:pt x="1106" y="656"/>
                    <a:pt x="1122" y="670"/>
                  </a:cubicBezTo>
                  <a:cubicBezTo>
                    <a:pt x="1106" y="682"/>
                    <a:pt x="1093" y="695"/>
                    <a:pt x="1080" y="708"/>
                  </a:cubicBezTo>
                  <a:cubicBezTo>
                    <a:pt x="1080" y="780"/>
                    <a:pt x="1022" y="867"/>
                    <a:pt x="1066" y="940"/>
                  </a:cubicBezTo>
                  <a:cubicBezTo>
                    <a:pt x="1075" y="947"/>
                    <a:pt x="1085" y="957"/>
                    <a:pt x="1098" y="967"/>
                  </a:cubicBezTo>
                  <a:cubicBezTo>
                    <a:pt x="1098" y="970"/>
                    <a:pt x="1098" y="974"/>
                    <a:pt x="1098" y="977"/>
                  </a:cubicBezTo>
                  <a:cubicBezTo>
                    <a:pt x="1091" y="973"/>
                    <a:pt x="1085" y="970"/>
                    <a:pt x="1078" y="970"/>
                  </a:cubicBezTo>
                  <a:cubicBezTo>
                    <a:pt x="1050" y="969"/>
                    <a:pt x="1021" y="968"/>
                    <a:pt x="992" y="971"/>
                  </a:cubicBezTo>
                  <a:cubicBezTo>
                    <a:pt x="966" y="996"/>
                    <a:pt x="992" y="1004"/>
                    <a:pt x="982" y="1062"/>
                  </a:cubicBezTo>
                  <a:cubicBezTo>
                    <a:pt x="899" y="1119"/>
                    <a:pt x="912" y="1097"/>
                    <a:pt x="888" y="1211"/>
                  </a:cubicBezTo>
                  <a:cubicBezTo>
                    <a:pt x="866" y="1233"/>
                    <a:pt x="843" y="1255"/>
                    <a:pt x="824" y="1281"/>
                  </a:cubicBezTo>
                  <a:cubicBezTo>
                    <a:pt x="789" y="1280"/>
                    <a:pt x="754" y="1283"/>
                    <a:pt x="719" y="1285"/>
                  </a:cubicBezTo>
                  <a:cubicBezTo>
                    <a:pt x="696" y="1307"/>
                    <a:pt x="690" y="1340"/>
                    <a:pt x="741" y="1380"/>
                  </a:cubicBezTo>
                  <a:cubicBezTo>
                    <a:pt x="635" y="1404"/>
                    <a:pt x="587" y="1485"/>
                    <a:pt x="522" y="1562"/>
                  </a:cubicBezTo>
                  <a:cubicBezTo>
                    <a:pt x="519" y="1575"/>
                    <a:pt x="516" y="1591"/>
                    <a:pt x="512" y="1607"/>
                  </a:cubicBezTo>
                  <a:cubicBezTo>
                    <a:pt x="480" y="1646"/>
                    <a:pt x="454" y="1661"/>
                    <a:pt x="422" y="1680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11"/>
            <p:cNvSpPr/>
            <p:nvPr/>
          </p:nvSpPr>
          <p:spPr bwMode="auto">
            <a:xfrm>
              <a:off x="4472480" y="3260688"/>
              <a:ext cx="526823" cy="473194"/>
            </a:xfrm>
            <a:custGeom>
              <a:avLst/>
              <a:gdLst>
                <a:gd name="T0" fmla="*/ 724 w 1839"/>
                <a:gd name="T1" fmla="*/ 1648 h 1648"/>
                <a:gd name="T2" fmla="*/ 584 w 1839"/>
                <a:gd name="T3" fmla="*/ 1546 h 1648"/>
                <a:gd name="T4" fmla="*/ 520 w 1839"/>
                <a:gd name="T5" fmla="*/ 1521 h 1648"/>
                <a:gd name="T6" fmla="*/ 335 w 1839"/>
                <a:gd name="T7" fmla="*/ 1562 h 1648"/>
                <a:gd name="T8" fmla="*/ 287 w 1839"/>
                <a:gd name="T9" fmla="*/ 1627 h 1648"/>
                <a:gd name="T10" fmla="*/ 310 w 1839"/>
                <a:gd name="T11" fmla="*/ 1516 h 1648"/>
                <a:gd name="T12" fmla="*/ 317 w 1839"/>
                <a:gd name="T13" fmla="*/ 1388 h 1648"/>
                <a:gd name="T14" fmla="*/ 183 w 1839"/>
                <a:gd name="T15" fmla="*/ 1323 h 1648"/>
                <a:gd name="T16" fmla="*/ 206 w 1839"/>
                <a:gd name="T17" fmla="*/ 1255 h 1648"/>
                <a:gd name="T18" fmla="*/ 255 w 1839"/>
                <a:gd name="T19" fmla="*/ 1086 h 1648"/>
                <a:gd name="T20" fmla="*/ 255 w 1839"/>
                <a:gd name="T21" fmla="*/ 971 h 1648"/>
                <a:gd name="T22" fmla="*/ 214 w 1839"/>
                <a:gd name="T23" fmla="*/ 924 h 1648"/>
                <a:gd name="T24" fmla="*/ 60 w 1839"/>
                <a:gd name="T25" fmla="*/ 950 h 1648"/>
                <a:gd name="T26" fmla="*/ 16 w 1839"/>
                <a:gd name="T27" fmla="*/ 873 h 1648"/>
                <a:gd name="T28" fmla="*/ 0 w 1839"/>
                <a:gd name="T29" fmla="*/ 837 h 1648"/>
                <a:gd name="T30" fmla="*/ 180 w 1839"/>
                <a:gd name="T31" fmla="*/ 651 h 1648"/>
                <a:gd name="T32" fmla="*/ 228 w 1839"/>
                <a:gd name="T33" fmla="*/ 653 h 1648"/>
                <a:gd name="T34" fmla="*/ 439 w 1839"/>
                <a:gd name="T35" fmla="*/ 697 h 1648"/>
                <a:gd name="T36" fmla="*/ 481 w 1839"/>
                <a:gd name="T37" fmla="*/ 649 h 1648"/>
                <a:gd name="T38" fmla="*/ 497 w 1839"/>
                <a:gd name="T39" fmla="*/ 591 h 1648"/>
                <a:gd name="T40" fmla="*/ 529 w 1839"/>
                <a:gd name="T41" fmla="*/ 588 h 1648"/>
                <a:gd name="T42" fmla="*/ 765 w 1839"/>
                <a:gd name="T43" fmla="*/ 624 h 1648"/>
                <a:gd name="T44" fmla="*/ 811 w 1839"/>
                <a:gd name="T45" fmla="*/ 441 h 1648"/>
                <a:gd name="T46" fmla="*/ 601 w 1839"/>
                <a:gd name="T47" fmla="*/ 318 h 1648"/>
                <a:gd name="T48" fmla="*/ 659 w 1839"/>
                <a:gd name="T49" fmla="*/ 231 h 1648"/>
                <a:gd name="T50" fmla="*/ 726 w 1839"/>
                <a:gd name="T51" fmla="*/ 279 h 1648"/>
                <a:gd name="T52" fmla="*/ 850 w 1839"/>
                <a:gd name="T53" fmla="*/ 308 h 1648"/>
                <a:gd name="T54" fmla="*/ 1181 w 1839"/>
                <a:gd name="T55" fmla="*/ 94 h 1648"/>
                <a:gd name="T56" fmla="*/ 1315 w 1839"/>
                <a:gd name="T57" fmla="*/ 2 h 1648"/>
                <a:gd name="T58" fmla="*/ 1429 w 1839"/>
                <a:gd name="T59" fmla="*/ 211 h 1648"/>
                <a:gd name="T60" fmla="*/ 1604 w 1839"/>
                <a:gd name="T61" fmla="*/ 416 h 1648"/>
                <a:gd name="T62" fmla="*/ 1699 w 1839"/>
                <a:gd name="T63" fmla="*/ 454 h 1648"/>
                <a:gd name="T64" fmla="*/ 1698 w 1839"/>
                <a:gd name="T65" fmla="*/ 647 h 1648"/>
                <a:gd name="T66" fmla="*/ 1537 w 1839"/>
                <a:gd name="T67" fmla="*/ 827 h 1648"/>
                <a:gd name="T68" fmla="*/ 1617 w 1839"/>
                <a:gd name="T69" fmla="*/ 812 h 1648"/>
                <a:gd name="T70" fmla="*/ 1742 w 1839"/>
                <a:gd name="T71" fmla="*/ 812 h 1648"/>
                <a:gd name="T72" fmla="*/ 1728 w 1839"/>
                <a:gd name="T73" fmla="*/ 1031 h 1648"/>
                <a:gd name="T74" fmla="*/ 1801 w 1839"/>
                <a:gd name="T75" fmla="*/ 1121 h 1648"/>
                <a:gd name="T76" fmla="*/ 1839 w 1839"/>
                <a:gd name="T77" fmla="*/ 1191 h 1648"/>
                <a:gd name="T78" fmla="*/ 1682 w 1839"/>
                <a:gd name="T79" fmla="*/ 1253 h 1648"/>
                <a:gd name="T80" fmla="*/ 1460 w 1839"/>
                <a:gd name="T81" fmla="*/ 1437 h 1648"/>
                <a:gd name="T82" fmla="*/ 1272 w 1839"/>
                <a:gd name="T83" fmla="*/ 1471 h 1648"/>
                <a:gd name="T84" fmla="*/ 1186 w 1839"/>
                <a:gd name="T85" fmla="*/ 1420 h 1648"/>
                <a:gd name="T86" fmla="*/ 1039 w 1839"/>
                <a:gd name="T87" fmla="*/ 1351 h 1648"/>
                <a:gd name="T88" fmla="*/ 1004 w 1839"/>
                <a:gd name="T89" fmla="*/ 1373 h 1648"/>
                <a:gd name="T90" fmla="*/ 997 w 1839"/>
                <a:gd name="T91" fmla="*/ 1442 h 1648"/>
                <a:gd name="T92" fmla="*/ 843 w 1839"/>
                <a:gd name="T93" fmla="*/ 1618 h 1648"/>
                <a:gd name="T94" fmla="*/ 724 w 1839"/>
                <a:gd name="T95" fmla="*/ 1648 h 1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39" h="1648">
                  <a:moveTo>
                    <a:pt x="724" y="1648"/>
                  </a:moveTo>
                  <a:cubicBezTo>
                    <a:pt x="638" y="1613"/>
                    <a:pt x="619" y="1570"/>
                    <a:pt x="584" y="1546"/>
                  </a:cubicBezTo>
                  <a:cubicBezTo>
                    <a:pt x="562" y="1535"/>
                    <a:pt x="540" y="1528"/>
                    <a:pt x="520" y="1521"/>
                  </a:cubicBezTo>
                  <a:cubicBezTo>
                    <a:pt x="421" y="1519"/>
                    <a:pt x="402" y="1508"/>
                    <a:pt x="335" y="1562"/>
                  </a:cubicBezTo>
                  <a:cubicBezTo>
                    <a:pt x="319" y="1582"/>
                    <a:pt x="303" y="1604"/>
                    <a:pt x="287" y="1627"/>
                  </a:cubicBezTo>
                  <a:cubicBezTo>
                    <a:pt x="287" y="1578"/>
                    <a:pt x="300" y="1542"/>
                    <a:pt x="310" y="1516"/>
                  </a:cubicBezTo>
                  <a:cubicBezTo>
                    <a:pt x="310" y="1473"/>
                    <a:pt x="313" y="1431"/>
                    <a:pt x="317" y="1388"/>
                  </a:cubicBezTo>
                  <a:cubicBezTo>
                    <a:pt x="272" y="1364"/>
                    <a:pt x="227" y="1344"/>
                    <a:pt x="183" y="1323"/>
                  </a:cubicBezTo>
                  <a:cubicBezTo>
                    <a:pt x="183" y="1297"/>
                    <a:pt x="193" y="1271"/>
                    <a:pt x="206" y="1255"/>
                  </a:cubicBezTo>
                  <a:cubicBezTo>
                    <a:pt x="222" y="1196"/>
                    <a:pt x="238" y="1141"/>
                    <a:pt x="255" y="1086"/>
                  </a:cubicBezTo>
                  <a:cubicBezTo>
                    <a:pt x="283" y="1057"/>
                    <a:pt x="255" y="981"/>
                    <a:pt x="255" y="971"/>
                  </a:cubicBezTo>
                  <a:cubicBezTo>
                    <a:pt x="239" y="954"/>
                    <a:pt x="227" y="938"/>
                    <a:pt x="214" y="924"/>
                  </a:cubicBezTo>
                  <a:cubicBezTo>
                    <a:pt x="163" y="923"/>
                    <a:pt x="112" y="938"/>
                    <a:pt x="60" y="950"/>
                  </a:cubicBezTo>
                  <a:cubicBezTo>
                    <a:pt x="9" y="948"/>
                    <a:pt x="16" y="880"/>
                    <a:pt x="16" y="873"/>
                  </a:cubicBezTo>
                  <a:cubicBezTo>
                    <a:pt x="10" y="860"/>
                    <a:pt x="4" y="847"/>
                    <a:pt x="0" y="837"/>
                  </a:cubicBezTo>
                  <a:cubicBezTo>
                    <a:pt x="1" y="683"/>
                    <a:pt x="68" y="678"/>
                    <a:pt x="180" y="651"/>
                  </a:cubicBezTo>
                  <a:cubicBezTo>
                    <a:pt x="196" y="652"/>
                    <a:pt x="212" y="652"/>
                    <a:pt x="228" y="653"/>
                  </a:cubicBezTo>
                  <a:cubicBezTo>
                    <a:pt x="282" y="687"/>
                    <a:pt x="352" y="738"/>
                    <a:pt x="439" y="697"/>
                  </a:cubicBezTo>
                  <a:cubicBezTo>
                    <a:pt x="452" y="681"/>
                    <a:pt x="465" y="665"/>
                    <a:pt x="481" y="649"/>
                  </a:cubicBezTo>
                  <a:cubicBezTo>
                    <a:pt x="484" y="630"/>
                    <a:pt x="491" y="610"/>
                    <a:pt x="497" y="591"/>
                  </a:cubicBezTo>
                  <a:cubicBezTo>
                    <a:pt x="507" y="588"/>
                    <a:pt x="516" y="588"/>
                    <a:pt x="529" y="588"/>
                  </a:cubicBezTo>
                  <a:cubicBezTo>
                    <a:pt x="558" y="618"/>
                    <a:pt x="689" y="622"/>
                    <a:pt x="765" y="624"/>
                  </a:cubicBezTo>
                  <a:cubicBezTo>
                    <a:pt x="823" y="566"/>
                    <a:pt x="811" y="504"/>
                    <a:pt x="811" y="441"/>
                  </a:cubicBezTo>
                  <a:cubicBezTo>
                    <a:pt x="732" y="358"/>
                    <a:pt x="671" y="353"/>
                    <a:pt x="601" y="318"/>
                  </a:cubicBezTo>
                  <a:cubicBezTo>
                    <a:pt x="569" y="249"/>
                    <a:pt x="595" y="230"/>
                    <a:pt x="659" y="231"/>
                  </a:cubicBezTo>
                  <a:cubicBezTo>
                    <a:pt x="681" y="245"/>
                    <a:pt x="704" y="262"/>
                    <a:pt x="726" y="279"/>
                  </a:cubicBezTo>
                  <a:cubicBezTo>
                    <a:pt x="767" y="286"/>
                    <a:pt x="809" y="297"/>
                    <a:pt x="850" y="308"/>
                  </a:cubicBezTo>
                  <a:cubicBezTo>
                    <a:pt x="972" y="311"/>
                    <a:pt x="1126" y="204"/>
                    <a:pt x="1181" y="94"/>
                  </a:cubicBezTo>
                  <a:cubicBezTo>
                    <a:pt x="1181" y="5"/>
                    <a:pt x="1242" y="0"/>
                    <a:pt x="1315" y="2"/>
                  </a:cubicBezTo>
                  <a:cubicBezTo>
                    <a:pt x="1376" y="33"/>
                    <a:pt x="1417" y="113"/>
                    <a:pt x="1429" y="211"/>
                  </a:cubicBezTo>
                  <a:cubicBezTo>
                    <a:pt x="1477" y="275"/>
                    <a:pt x="1521" y="345"/>
                    <a:pt x="1604" y="416"/>
                  </a:cubicBezTo>
                  <a:cubicBezTo>
                    <a:pt x="1636" y="426"/>
                    <a:pt x="1667" y="440"/>
                    <a:pt x="1699" y="454"/>
                  </a:cubicBezTo>
                  <a:cubicBezTo>
                    <a:pt x="1709" y="500"/>
                    <a:pt x="1750" y="580"/>
                    <a:pt x="1698" y="647"/>
                  </a:cubicBezTo>
                  <a:cubicBezTo>
                    <a:pt x="1592" y="717"/>
                    <a:pt x="1522" y="662"/>
                    <a:pt x="1537" y="827"/>
                  </a:cubicBezTo>
                  <a:cubicBezTo>
                    <a:pt x="1560" y="827"/>
                    <a:pt x="1592" y="825"/>
                    <a:pt x="1617" y="812"/>
                  </a:cubicBezTo>
                  <a:cubicBezTo>
                    <a:pt x="1659" y="810"/>
                    <a:pt x="1700" y="811"/>
                    <a:pt x="1742" y="812"/>
                  </a:cubicBezTo>
                  <a:cubicBezTo>
                    <a:pt x="1735" y="884"/>
                    <a:pt x="1731" y="956"/>
                    <a:pt x="1728" y="1031"/>
                  </a:cubicBezTo>
                  <a:cubicBezTo>
                    <a:pt x="1740" y="1061"/>
                    <a:pt x="1756" y="1074"/>
                    <a:pt x="1801" y="1121"/>
                  </a:cubicBezTo>
                  <a:cubicBezTo>
                    <a:pt x="1813" y="1145"/>
                    <a:pt x="1826" y="1168"/>
                    <a:pt x="1839" y="1191"/>
                  </a:cubicBezTo>
                  <a:cubicBezTo>
                    <a:pt x="1765" y="1189"/>
                    <a:pt x="1730" y="1224"/>
                    <a:pt x="1682" y="1253"/>
                  </a:cubicBezTo>
                  <a:cubicBezTo>
                    <a:pt x="1627" y="1336"/>
                    <a:pt x="1531" y="1367"/>
                    <a:pt x="1460" y="1437"/>
                  </a:cubicBezTo>
                  <a:cubicBezTo>
                    <a:pt x="1403" y="1458"/>
                    <a:pt x="1326" y="1479"/>
                    <a:pt x="1272" y="1471"/>
                  </a:cubicBezTo>
                  <a:cubicBezTo>
                    <a:pt x="1243" y="1454"/>
                    <a:pt x="1214" y="1437"/>
                    <a:pt x="1186" y="1420"/>
                  </a:cubicBezTo>
                  <a:cubicBezTo>
                    <a:pt x="1106" y="1326"/>
                    <a:pt x="1119" y="1360"/>
                    <a:pt x="1039" y="1351"/>
                  </a:cubicBezTo>
                  <a:cubicBezTo>
                    <a:pt x="1026" y="1357"/>
                    <a:pt x="1013" y="1363"/>
                    <a:pt x="1004" y="1373"/>
                  </a:cubicBezTo>
                  <a:cubicBezTo>
                    <a:pt x="1000" y="1396"/>
                    <a:pt x="997" y="1419"/>
                    <a:pt x="997" y="1442"/>
                  </a:cubicBezTo>
                  <a:cubicBezTo>
                    <a:pt x="942" y="1496"/>
                    <a:pt x="884" y="1553"/>
                    <a:pt x="843" y="1618"/>
                  </a:cubicBezTo>
                  <a:cubicBezTo>
                    <a:pt x="788" y="1643"/>
                    <a:pt x="750" y="1645"/>
                    <a:pt x="724" y="1648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12"/>
            <p:cNvSpPr/>
            <p:nvPr/>
          </p:nvSpPr>
          <p:spPr bwMode="auto">
            <a:xfrm>
              <a:off x="4921487" y="3161840"/>
              <a:ext cx="467937" cy="580453"/>
            </a:xfrm>
            <a:custGeom>
              <a:avLst/>
              <a:gdLst>
                <a:gd name="T0" fmla="*/ 1005 w 1633"/>
                <a:gd name="T1" fmla="*/ 2024 h 2024"/>
                <a:gd name="T2" fmla="*/ 858 w 1633"/>
                <a:gd name="T3" fmla="*/ 2014 h 2024"/>
                <a:gd name="T4" fmla="*/ 829 w 1633"/>
                <a:gd name="T5" fmla="*/ 1964 h 2024"/>
                <a:gd name="T6" fmla="*/ 708 w 1633"/>
                <a:gd name="T7" fmla="*/ 1879 h 2024"/>
                <a:gd name="T8" fmla="*/ 709 w 1633"/>
                <a:gd name="T9" fmla="*/ 1836 h 2024"/>
                <a:gd name="T10" fmla="*/ 815 w 1633"/>
                <a:gd name="T11" fmla="*/ 1613 h 2024"/>
                <a:gd name="T12" fmla="*/ 717 w 1633"/>
                <a:gd name="T13" fmla="*/ 1470 h 2024"/>
                <a:gd name="T14" fmla="*/ 622 w 1633"/>
                <a:gd name="T15" fmla="*/ 1425 h 2024"/>
                <a:gd name="T16" fmla="*/ 526 w 1633"/>
                <a:gd name="T17" fmla="*/ 1445 h 2024"/>
                <a:gd name="T18" fmla="*/ 401 w 1633"/>
                <a:gd name="T19" fmla="*/ 1534 h 2024"/>
                <a:gd name="T20" fmla="*/ 301 w 1633"/>
                <a:gd name="T21" fmla="*/ 1538 h 2024"/>
                <a:gd name="T22" fmla="*/ 210 w 1633"/>
                <a:gd name="T23" fmla="*/ 1395 h 2024"/>
                <a:gd name="T24" fmla="*/ 194 w 1633"/>
                <a:gd name="T25" fmla="*/ 1365 h 2024"/>
                <a:gd name="T26" fmla="*/ 198 w 1633"/>
                <a:gd name="T27" fmla="*/ 1119 h 2024"/>
                <a:gd name="T28" fmla="*/ 0 w 1633"/>
                <a:gd name="T29" fmla="*/ 1137 h 2024"/>
                <a:gd name="T30" fmla="*/ 100 w 1633"/>
                <a:gd name="T31" fmla="*/ 1058 h 2024"/>
                <a:gd name="T32" fmla="*/ 193 w 1633"/>
                <a:gd name="T33" fmla="*/ 900 h 2024"/>
                <a:gd name="T34" fmla="*/ 150 w 1633"/>
                <a:gd name="T35" fmla="*/ 715 h 2024"/>
                <a:gd name="T36" fmla="*/ 145 w 1633"/>
                <a:gd name="T37" fmla="*/ 496 h 2024"/>
                <a:gd name="T38" fmla="*/ 126 w 1633"/>
                <a:gd name="T39" fmla="*/ 420 h 2024"/>
                <a:gd name="T40" fmla="*/ 251 w 1633"/>
                <a:gd name="T41" fmla="*/ 259 h 2024"/>
                <a:gd name="T42" fmla="*/ 440 w 1633"/>
                <a:gd name="T43" fmla="*/ 202 h 2024"/>
                <a:gd name="T44" fmla="*/ 520 w 1633"/>
                <a:gd name="T45" fmla="*/ 158 h 2024"/>
                <a:gd name="T46" fmla="*/ 473 w 1633"/>
                <a:gd name="T47" fmla="*/ 52 h 2024"/>
                <a:gd name="T48" fmla="*/ 646 w 1633"/>
                <a:gd name="T49" fmla="*/ 66 h 2024"/>
                <a:gd name="T50" fmla="*/ 735 w 1633"/>
                <a:gd name="T51" fmla="*/ 78 h 2024"/>
                <a:gd name="T52" fmla="*/ 955 w 1633"/>
                <a:gd name="T53" fmla="*/ 212 h 2024"/>
                <a:gd name="T54" fmla="*/ 1047 w 1633"/>
                <a:gd name="T55" fmla="*/ 247 h 2024"/>
                <a:gd name="T56" fmla="*/ 1137 w 1633"/>
                <a:gd name="T57" fmla="*/ 252 h 2024"/>
                <a:gd name="T58" fmla="*/ 1201 w 1633"/>
                <a:gd name="T59" fmla="*/ 179 h 2024"/>
                <a:gd name="T60" fmla="*/ 1319 w 1633"/>
                <a:gd name="T61" fmla="*/ 270 h 2024"/>
                <a:gd name="T62" fmla="*/ 1379 w 1633"/>
                <a:gd name="T63" fmla="*/ 304 h 2024"/>
                <a:gd name="T64" fmla="*/ 1573 w 1633"/>
                <a:gd name="T65" fmla="*/ 470 h 2024"/>
                <a:gd name="T66" fmla="*/ 1575 w 1633"/>
                <a:gd name="T67" fmla="*/ 715 h 2024"/>
                <a:gd name="T68" fmla="*/ 1506 w 1633"/>
                <a:gd name="T69" fmla="*/ 1044 h 2024"/>
                <a:gd name="T70" fmla="*/ 1521 w 1633"/>
                <a:gd name="T71" fmla="*/ 1107 h 2024"/>
                <a:gd name="T72" fmla="*/ 1587 w 1633"/>
                <a:gd name="T73" fmla="*/ 1344 h 2024"/>
                <a:gd name="T74" fmla="*/ 1605 w 1633"/>
                <a:gd name="T75" fmla="*/ 1525 h 2024"/>
                <a:gd name="T76" fmla="*/ 1633 w 1633"/>
                <a:gd name="T77" fmla="*/ 1722 h 2024"/>
                <a:gd name="T78" fmla="*/ 1297 w 1633"/>
                <a:gd name="T79" fmla="*/ 1727 h 2024"/>
                <a:gd name="T80" fmla="*/ 1357 w 1633"/>
                <a:gd name="T81" fmla="*/ 1856 h 2024"/>
                <a:gd name="T82" fmla="*/ 1341 w 1633"/>
                <a:gd name="T83" fmla="*/ 1911 h 2024"/>
                <a:gd name="T84" fmla="*/ 1223 w 1633"/>
                <a:gd name="T85" fmla="*/ 1810 h 2024"/>
                <a:gd name="T86" fmla="*/ 1121 w 1633"/>
                <a:gd name="T87" fmla="*/ 1804 h 2024"/>
                <a:gd name="T88" fmla="*/ 1063 w 1633"/>
                <a:gd name="T89" fmla="*/ 1891 h 2024"/>
                <a:gd name="T90" fmla="*/ 1005 w 1633"/>
                <a:gd name="T91" fmla="*/ 2024 h 2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33" h="2024">
                  <a:moveTo>
                    <a:pt x="1005" y="2024"/>
                  </a:moveTo>
                  <a:cubicBezTo>
                    <a:pt x="954" y="1970"/>
                    <a:pt x="899" y="2005"/>
                    <a:pt x="858" y="2014"/>
                  </a:cubicBezTo>
                  <a:cubicBezTo>
                    <a:pt x="848" y="1997"/>
                    <a:pt x="839" y="1980"/>
                    <a:pt x="829" y="1964"/>
                  </a:cubicBezTo>
                  <a:cubicBezTo>
                    <a:pt x="830" y="1852"/>
                    <a:pt x="753" y="1880"/>
                    <a:pt x="708" y="1879"/>
                  </a:cubicBezTo>
                  <a:cubicBezTo>
                    <a:pt x="708" y="1862"/>
                    <a:pt x="709" y="1849"/>
                    <a:pt x="709" y="1836"/>
                  </a:cubicBezTo>
                  <a:cubicBezTo>
                    <a:pt x="751" y="1762"/>
                    <a:pt x="805" y="1678"/>
                    <a:pt x="815" y="1613"/>
                  </a:cubicBezTo>
                  <a:cubicBezTo>
                    <a:pt x="765" y="1559"/>
                    <a:pt x="723" y="1516"/>
                    <a:pt x="717" y="1470"/>
                  </a:cubicBezTo>
                  <a:cubicBezTo>
                    <a:pt x="673" y="1410"/>
                    <a:pt x="654" y="1425"/>
                    <a:pt x="622" y="1425"/>
                  </a:cubicBezTo>
                  <a:cubicBezTo>
                    <a:pt x="590" y="1430"/>
                    <a:pt x="558" y="1436"/>
                    <a:pt x="526" y="1445"/>
                  </a:cubicBezTo>
                  <a:cubicBezTo>
                    <a:pt x="484" y="1487"/>
                    <a:pt x="439" y="1512"/>
                    <a:pt x="401" y="1534"/>
                  </a:cubicBezTo>
                  <a:cubicBezTo>
                    <a:pt x="365" y="1533"/>
                    <a:pt x="333" y="1535"/>
                    <a:pt x="301" y="1538"/>
                  </a:cubicBezTo>
                  <a:cubicBezTo>
                    <a:pt x="289" y="1452"/>
                    <a:pt x="235" y="1421"/>
                    <a:pt x="210" y="1395"/>
                  </a:cubicBezTo>
                  <a:cubicBezTo>
                    <a:pt x="203" y="1385"/>
                    <a:pt x="197" y="1375"/>
                    <a:pt x="194" y="1365"/>
                  </a:cubicBezTo>
                  <a:cubicBezTo>
                    <a:pt x="194" y="1283"/>
                    <a:pt x="195" y="1201"/>
                    <a:pt x="198" y="1119"/>
                  </a:cubicBezTo>
                  <a:cubicBezTo>
                    <a:pt x="119" y="1117"/>
                    <a:pt x="58" y="1119"/>
                    <a:pt x="0" y="1137"/>
                  </a:cubicBezTo>
                  <a:cubicBezTo>
                    <a:pt x="1" y="1055"/>
                    <a:pt x="33" y="1076"/>
                    <a:pt x="100" y="1058"/>
                  </a:cubicBezTo>
                  <a:cubicBezTo>
                    <a:pt x="161" y="1030"/>
                    <a:pt x="193" y="959"/>
                    <a:pt x="193" y="900"/>
                  </a:cubicBezTo>
                  <a:cubicBezTo>
                    <a:pt x="178" y="837"/>
                    <a:pt x="162" y="775"/>
                    <a:pt x="150" y="715"/>
                  </a:cubicBezTo>
                  <a:cubicBezTo>
                    <a:pt x="147" y="640"/>
                    <a:pt x="144" y="568"/>
                    <a:pt x="145" y="496"/>
                  </a:cubicBezTo>
                  <a:cubicBezTo>
                    <a:pt x="138" y="469"/>
                    <a:pt x="132" y="443"/>
                    <a:pt x="126" y="420"/>
                  </a:cubicBezTo>
                  <a:cubicBezTo>
                    <a:pt x="193" y="389"/>
                    <a:pt x="222" y="324"/>
                    <a:pt x="251" y="259"/>
                  </a:cubicBezTo>
                  <a:cubicBezTo>
                    <a:pt x="309" y="225"/>
                    <a:pt x="351" y="170"/>
                    <a:pt x="440" y="202"/>
                  </a:cubicBezTo>
                  <a:cubicBezTo>
                    <a:pt x="469" y="203"/>
                    <a:pt x="507" y="197"/>
                    <a:pt x="520" y="158"/>
                  </a:cubicBezTo>
                  <a:cubicBezTo>
                    <a:pt x="521" y="89"/>
                    <a:pt x="499" y="79"/>
                    <a:pt x="473" y="52"/>
                  </a:cubicBezTo>
                  <a:cubicBezTo>
                    <a:pt x="483" y="0"/>
                    <a:pt x="585" y="42"/>
                    <a:pt x="646" y="66"/>
                  </a:cubicBezTo>
                  <a:cubicBezTo>
                    <a:pt x="674" y="70"/>
                    <a:pt x="703" y="74"/>
                    <a:pt x="735" y="78"/>
                  </a:cubicBezTo>
                  <a:cubicBezTo>
                    <a:pt x="792" y="113"/>
                    <a:pt x="885" y="158"/>
                    <a:pt x="955" y="212"/>
                  </a:cubicBezTo>
                  <a:cubicBezTo>
                    <a:pt x="983" y="222"/>
                    <a:pt x="1015" y="233"/>
                    <a:pt x="1047" y="247"/>
                  </a:cubicBezTo>
                  <a:cubicBezTo>
                    <a:pt x="1076" y="247"/>
                    <a:pt x="1105" y="248"/>
                    <a:pt x="1137" y="252"/>
                  </a:cubicBezTo>
                  <a:cubicBezTo>
                    <a:pt x="1156" y="227"/>
                    <a:pt x="1178" y="201"/>
                    <a:pt x="1201" y="179"/>
                  </a:cubicBezTo>
                  <a:cubicBezTo>
                    <a:pt x="1230" y="179"/>
                    <a:pt x="1274" y="210"/>
                    <a:pt x="1319" y="270"/>
                  </a:cubicBezTo>
                  <a:cubicBezTo>
                    <a:pt x="1338" y="280"/>
                    <a:pt x="1357" y="291"/>
                    <a:pt x="1379" y="304"/>
                  </a:cubicBezTo>
                  <a:cubicBezTo>
                    <a:pt x="1430" y="319"/>
                    <a:pt x="1516" y="390"/>
                    <a:pt x="1573" y="470"/>
                  </a:cubicBezTo>
                  <a:cubicBezTo>
                    <a:pt x="1592" y="542"/>
                    <a:pt x="1614" y="618"/>
                    <a:pt x="1575" y="715"/>
                  </a:cubicBezTo>
                  <a:cubicBezTo>
                    <a:pt x="1475" y="824"/>
                    <a:pt x="1417" y="878"/>
                    <a:pt x="1506" y="1044"/>
                  </a:cubicBezTo>
                  <a:cubicBezTo>
                    <a:pt x="1509" y="1064"/>
                    <a:pt x="1515" y="1084"/>
                    <a:pt x="1521" y="1107"/>
                  </a:cubicBezTo>
                  <a:cubicBezTo>
                    <a:pt x="1544" y="1130"/>
                    <a:pt x="1575" y="1278"/>
                    <a:pt x="1587" y="1344"/>
                  </a:cubicBezTo>
                  <a:cubicBezTo>
                    <a:pt x="1628" y="1401"/>
                    <a:pt x="1628" y="1440"/>
                    <a:pt x="1605" y="1525"/>
                  </a:cubicBezTo>
                  <a:cubicBezTo>
                    <a:pt x="1605" y="1577"/>
                    <a:pt x="1601" y="1639"/>
                    <a:pt x="1633" y="1722"/>
                  </a:cubicBezTo>
                  <a:cubicBezTo>
                    <a:pt x="1521" y="1722"/>
                    <a:pt x="1409" y="1723"/>
                    <a:pt x="1297" y="1727"/>
                  </a:cubicBezTo>
                  <a:cubicBezTo>
                    <a:pt x="1271" y="1752"/>
                    <a:pt x="1319" y="1809"/>
                    <a:pt x="1357" y="1856"/>
                  </a:cubicBezTo>
                  <a:cubicBezTo>
                    <a:pt x="1351" y="1872"/>
                    <a:pt x="1344" y="1892"/>
                    <a:pt x="1341" y="1911"/>
                  </a:cubicBezTo>
                  <a:cubicBezTo>
                    <a:pt x="1293" y="1910"/>
                    <a:pt x="1230" y="1817"/>
                    <a:pt x="1223" y="1810"/>
                  </a:cubicBezTo>
                  <a:cubicBezTo>
                    <a:pt x="1188" y="1806"/>
                    <a:pt x="1153" y="1805"/>
                    <a:pt x="1121" y="1804"/>
                  </a:cubicBezTo>
                  <a:cubicBezTo>
                    <a:pt x="1102" y="1833"/>
                    <a:pt x="1082" y="1862"/>
                    <a:pt x="1063" y="1891"/>
                  </a:cubicBezTo>
                  <a:cubicBezTo>
                    <a:pt x="1060" y="1920"/>
                    <a:pt x="1056" y="1999"/>
                    <a:pt x="1005" y="2024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13"/>
            <p:cNvSpPr/>
            <p:nvPr/>
          </p:nvSpPr>
          <p:spPr bwMode="auto">
            <a:xfrm>
              <a:off x="5344209" y="3148171"/>
              <a:ext cx="412205" cy="593071"/>
            </a:xfrm>
            <a:custGeom>
              <a:avLst/>
              <a:gdLst>
                <a:gd name="T0" fmla="*/ 373 w 1437"/>
                <a:gd name="T1" fmla="*/ 2065 h 2065"/>
                <a:gd name="T2" fmla="*/ 300 w 1437"/>
                <a:gd name="T3" fmla="*/ 2034 h 2065"/>
                <a:gd name="T4" fmla="*/ 297 w 1437"/>
                <a:gd name="T5" fmla="*/ 2014 h 2065"/>
                <a:gd name="T6" fmla="*/ 422 w 1437"/>
                <a:gd name="T7" fmla="*/ 1860 h 2065"/>
                <a:gd name="T8" fmla="*/ 404 w 1437"/>
                <a:gd name="T9" fmla="*/ 1755 h 2065"/>
                <a:gd name="T10" fmla="*/ 282 w 1437"/>
                <a:gd name="T11" fmla="*/ 1784 h 2065"/>
                <a:gd name="T12" fmla="*/ 196 w 1437"/>
                <a:gd name="T13" fmla="*/ 1785 h 2065"/>
                <a:gd name="T14" fmla="*/ 162 w 1437"/>
                <a:gd name="T15" fmla="*/ 1660 h 2065"/>
                <a:gd name="T16" fmla="*/ 173 w 1437"/>
                <a:gd name="T17" fmla="*/ 1408 h 2065"/>
                <a:gd name="T18" fmla="*/ 144 w 1437"/>
                <a:gd name="T19" fmla="*/ 1378 h 2065"/>
                <a:gd name="T20" fmla="*/ 69 w 1437"/>
                <a:gd name="T21" fmla="*/ 1094 h 2065"/>
                <a:gd name="T22" fmla="*/ 54 w 1437"/>
                <a:gd name="T23" fmla="*/ 865 h 2065"/>
                <a:gd name="T24" fmla="*/ 151 w 1437"/>
                <a:gd name="T25" fmla="*/ 736 h 2065"/>
                <a:gd name="T26" fmla="*/ 152 w 1437"/>
                <a:gd name="T27" fmla="*/ 569 h 2065"/>
                <a:gd name="T28" fmla="*/ 114 w 1437"/>
                <a:gd name="T29" fmla="*/ 470 h 2065"/>
                <a:gd name="T30" fmla="*/ 89 w 1437"/>
                <a:gd name="T31" fmla="*/ 440 h 2065"/>
                <a:gd name="T32" fmla="*/ 163 w 1437"/>
                <a:gd name="T33" fmla="*/ 376 h 2065"/>
                <a:gd name="T34" fmla="*/ 268 w 1437"/>
                <a:gd name="T35" fmla="*/ 346 h 2065"/>
                <a:gd name="T36" fmla="*/ 291 w 1437"/>
                <a:gd name="T37" fmla="*/ 344 h 2065"/>
                <a:gd name="T38" fmla="*/ 512 w 1437"/>
                <a:gd name="T39" fmla="*/ 182 h 2065"/>
                <a:gd name="T40" fmla="*/ 784 w 1437"/>
                <a:gd name="T41" fmla="*/ 68 h 2065"/>
                <a:gd name="T42" fmla="*/ 890 w 1437"/>
                <a:gd name="T43" fmla="*/ 2 h 2065"/>
                <a:gd name="T44" fmla="*/ 896 w 1437"/>
                <a:gd name="T45" fmla="*/ 153 h 2065"/>
                <a:gd name="T46" fmla="*/ 979 w 1437"/>
                <a:gd name="T47" fmla="*/ 181 h 2065"/>
                <a:gd name="T48" fmla="*/ 1040 w 1437"/>
                <a:gd name="T49" fmla="*/ 55 h 2065"/>
                <a:gd name="T50" fmla="*/ 1151 w 1437"/>
                <a:gd name="T51" fmla="*/ 179 h 2065"/>
                <a:gd name="T52" fmla="*/ 1314 w 1437"/>
                <a:gd name="T53" fmla="*/ 144 h 2065"/>
                <a:gd name="T54" fmla="*/ 1369 w 1437"/>
                <a:gd name="T55" fmla="*/ 145 h 2065"/>
                <a:gd name="T56" fmla="*/ 1285 w 1437"/>
                <a:gd name="T57" fmla="*/ 316 h 2065"/>
                <a:gd name="T58" fmla="*/ 1437 w 1437"/>
                <a:gd name="T59" fmla="*/ 540 h 2065"/>
                <a:gd name="T60" fmla="*/ 1433 w 1437"/>
                <a:gd name="T61" fmla="*/ 615 h 2065"/>
                <a:gd name="T62" fmla="*/ 1388 w 1437"/>
                <a:gd name="T63" fmla="*/ 699 h 2065"/>
                <a:gd name="T64" fmla="*/ 1167 w 1437"/>
                <a:gd name="T65" fmla="*/ 791 h 2065"/>
                <a:gd name="T66" fmla="*/ 1079 w 1437"/>
                <a:gd name="T67" fmla="*/ 956 h 2065"/>
                <a:gd name="T68" fmla="*/ 1082 w 1437"/>
                <a:gd name="T69" fmla="*/ 1084 h 2065"/>
                <a:gd name="T70" fmla="*/ 1018 w 1437"/>
                <a:gd name="T71" fmla="*/ 1151 h 2065"/>
                <a:gd name="T72" fmla="*/ 930 w 1437"/>
                <a:gd name="T73" fmla="*/ 1375 h 2065"/>
                <a:gd name="T74" fmla="*/ 907 w 1437"/>
                <a:gd name="T75" fmla="*/ 1463 h 2065"/>
                <a:gd name="T76" fmla="*/ 817 w 1437"/>
                <a:gd name="T77" fmla="*/ 1631 h 2065"/>
                <a:gd name="T78" fmla="*/ 826 w 1437"/>
                <a:gd name="T79" fmla="*/ 1703 h 2065"/>
                <a:gd name="T80" fmla="*/ 786 w 1437"/>
                <a:gd name="T81" fmla="*/ 1918 h 2065"/>
                <a:gd name="T82" fmla="*/ 805 w 1437"/>
                <a:gd name="T83" fmla="*/ 1964 h 2065"/>
                <a:gd name="T84" fmla="*/ 696 w 1437"/>
                <a:gd name="T85" fmla="*/ 2024 h 2065"/>
                <a:gd name="T86" fmla="*/ 466 w 1437"/>
                <a:gd name="T87" fmla="*/ 2034 h 2065"/>
                <a:gd name="T88" fmla="*/ 373 w 1437"/>
                <a:gd name="T89" fmla="*/ 2065 h 2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437" h="2065">
                  <a:moveTo>
                    <a:pt x="373" y="2065"/>
                  </a:moveTo>
                  <a:cubicBezTo>
                    <a:pt x="351" y="2041"/>
                    <a:pt x="322" y="2044"/>
                    <a:pt x="300" y="2034"/>
                  </a:cubicBezTo>
                  <a:cubicBezTo>
                    <a:pt x="297" y="2027"/>
                    <a:pt x="297" y="2020"/>
                    <a:pt x="297" y="2014"/>
                  </a:cubicBezTo>
                  <a:cubicBezTo>
                    <a:pt x="339" y="1962"/>
                    <a:pt x="380" y="1911"/>
                    <a:pt x="422" y="1860"/>
                  </a:cubicBezTo>
                  <a:cubicBezTo>
                    <a:pt x="423" y="1798"/>
                    <a:pt x="416" y="1784"/>
                    <a:pt x="404" y="1755"/>
                  </a:cubicBezTo>
                  <a:cubicBezTo>
                    <a:pt x="340" y="1753"/>
                    <a:pt x="321" y="1762"/>
                    <a:pt x="282" y="1784"/>
                  </a:cubicBezTo>
                  <a:cubicBezTo>
                    <a:pt x="253" y="1783"/>
                    <a:pt x="225" y="1783"/>
                    <a:pt x="196" y="1785"/>
                  </a:cubicBezTo>
                  <a:cubicBezTo>
                    <a:pt x="183" y="1742"/>
                    <a:pt x="171" y="1700"/>
                    <a:pt x="162" y="1660"/>
                  </a:cubicBezTo>
                  <a:cubicBezTo>
                    <a:pt x="162" y="1562"/>
                    <a:pt x="191" y="1484"/>
                    <a:pt x="173" y="1408"/>
                  </a:cubicBezTo>
                  <a:cubicBezTo>
                    <a:pt x="163" y="1398"/>
                    <a:pt x="154" y="1388"/>
                    <a:pt x="144" y="1378"/>
                  </a:cubicBezTo>
                  <a:cubicBezTo>
                    <a:pt x="145" y="1273"/>
                    <a:pt x="81" y="1170"/>
                    <a:pt x="69" y="1094"/>
                  </a:cubicBezTo>
                  <a:cubicBezTo>
                    <a:pt x="22" y="992"/>
                    <a:pt x="0" y="942"/>
                    <a:pt x="54" y="865"/>
                  </a:cubicBezTo>
                  <a:cubicBezTo>
                    <a:pt x="86" y="856"/>
                    <a:pt x="135" y="765"/>
                    <a:pt x="151" y="736"/>
                  </a:cubicBezTo>
                  <a:cubicBezTo>
                    <a:pt x="151" y="681"/>
                    <a:pt x="152" y="625"/>
                    <a:pt x="152" y="569"/>
                  </a:cubicBezTo>
                  <a:cubicBezTo>
                    <a:pt x="139" y="536"/>
                    <a:pt x="127" y="503"/>
                    <a:pt x="114" y="470"/>
                  </a:cubicBezTo>
                  <a:cubicBezTo>
                    <a:pt x="105" y="460"/>
                    <a:pt x="95" y="450"/>
                    <a:pt x="89" y="440"/>
                  </a:cubicBezTo>
                  <a:cubicBezTo>
                    <a:pt x="111" y="418"/>
                    <a:pt x="137" y="395"/>
                    <a:pt x="163" y="376"/>
                  </a:cubicBezTo>
                  <a:cubicBezTo>
                    <a:pt x="166" y="377"/>
                    <a:pt x="259" y="366"/>
                    <a:pt x="268" y="346"/>
                  </a:cubicBezTo>
                  <a:cubicBezTo>
                    <a:pt x="275" y="343"/>
                    <a:pt x="281" y="343"/>
                    <a:pt x="291" y="344"/>
                  </a:cubicBezTo>
                  <a:cubicBezTo>
                    <a:pt x="339" y="270"/>
                    <a:pt x="445" y="236"/>
                    <a:pt x="512" y="182"/>
                  </a:cubicBezTo>
                  <a:cubicBezTo>
                    <a:pt x="554" y="98"/>
                    <a:pt x="698" y="131"/>
                    <a:pt x="784" y="68"/>
                  </a:cubicBezTo>
                  <a:cubicBezTo>
                    <a:pt x="810" y="0"/>
                    <a:pt x="810" y="0"/>
                    <a:pt x="890" y="2"/>
                  </a:cubicBezTo>
                  <a:cubicBezTo>
                    <a:pt x="890" y="51"/>
                    <a:pt x="893" y="100"/>
                    <a:pt x="896" y="153"/>
                  </a:cubicBezTo>
                  <a:cubicBezTo>
                    <a:pt x="912" y="179"/>
                    <a:pt x="943" y="177"/>
                    <a:pt x="979" y="181"/>
                  </a:cubicBezTo>
                  <a:cubicBezTo>
                    <a:pt x="1030" y="140"/>
                    <a:pt x="1014" y="80"/>
                    <a:pt x="1040" y="55"/>
                  </a:cubicBezTo>
                  <a:cubicBezTo>
                    <a:pt x="1050" y="78"/>
                    <a:pt x="1078" y="160"/>
                    <a:pt x="1151" y="179"/>
                  </a:cubicBezTo>
                  <a:cubicBezTo>
                    <a:pt x="1205" y="180"/>
                    <a:pt x="1250" y="175"/>
                    <a:pt x="1314" y="144"/>
                  </a:cubicBezTo>
                  <a:cubicBezTo>
                    <a:pt x="1330" y="144"/>
                    <a:pt x="1349" y="144"/>
                    <a:pt x="1369" y="145"/>
                  </a:cubicBezTo>
                  <a:cubicBezTo>
                    <a:pt x="1340" y="206"/>
                    <a:pt x="1266" y="237"/>
                    <a:pt x="1285" y="316"/>
                  </a:cubicBezTo>
                  <a:cubicBezTo>
                    <a:pt x="1339" y="377"/>
                    <a:pt x="1386" y="443"/>
                    <a:pt x="1437" y="540"/>
                  </a:cubicBezTo>
                  <a:cubicBezTo>
                    <a:pt x="1433" y="562"/>
                    <a:pt x="1433" y="589"/>
                    <a:pt x="1433" y="615"/>
                  </a:cubicBezTo>
                  <a:cubicBezTo>
                    <a:pt x="1414" y="634"/>
                    <a:pt x="1407" y="660"/>
                    <a:pt x="1388" y="699"/>
                  </a:cubicBezTo>
                  <a:cubicBezTo>
                    <a:pt x="1310" y="795"/>
                    <a:pt x="1244" y="754"/>
                    <a:pt x="1167" y="791"/>
                  </a:cubicBezTo>
                  <a:cubicBezTo>
                    <a:pt x="1086" y="858"/>
                    <a:pt x="1067" y="838"/>
                    <a:pt x="1079" y="956"/>
                  </a:cubicBezTo>
                  <a:cubicBezTo>
                    <a:pt x="1111" y="990"/>
                    <a:pt x="1108" y="1032"/>
                    <a:pt x="1082" y="1084"/>
                  </a:cubicBezTo>
                  <a:cubicBezTo>
                    <a:pt x="1059" y="1106"/>
                    <a:pt x="1037" y="1129"/>
                    <a:pt x="1018" y="1151"/>
                  </a:cubicBezTo>
                  <a:cubicBezTo>
                    <a:pt x="905" y="1227"/>
                    <a:pt x="912" y="1207"/>
                    <a:pt x="930" y="1375"/>
                  </a:cubicBezTo>
                  <a:cubicBezTo>
                    <a:pt x="920" y="1404"/>
                    <a:pt x="914" y="1433"/>
                    <a:pt x="907" y="1463"/>
                  </a:cubicBezTo>
                  <a:cubicBezTo>
                    <a:pt x="836" y="1523"/>
                    <a:pt x="817" y="1526"/>
                    <a:pt x="817" y="1631"/>
                  </a:cubicBezTo>
                  <a:cubicBezTo>
                    <a:pt x="820" y="1654"/>
                    <a:pt x="823" y="1677"/>
                    <a:pt x="826" y="1703"/>
                  </a:cubicBezTo>
                  <a:cubicBezTo>
                    <a:pt x="803" y="1752"/>
                    <a:pt x="777" y="1843"/>
                    <a:pt x="786" y="1918"/>
                  </a:cubicBezTo>
                  <a:cubicBezTo>
                    <a:pt x="793" y="1931"/>
                    <a:pt x="799" y="1948"/>
                    <a:pt x="805" y="1964"/>
                  </a:cubicBezTo>
                  <a:cubicBezTo>
                    <a:pt x="767" y="1983"/>
                    <a:pt x="731" y="2002"/>
                    <a:pt x="696" y="2024"/>
                  </a:cubicBezTo>
                  <a:cubicBezTo>
                    <a:pt x="620" y="1943"/>
                    <a:pt x="546" y="2000"/>
                    <a:pt x="466" y="2034"/>
                  </a:cubicBezTo>
                  <a:cubicBezTo>
                    <a:pt x="434" y="2043"/>
                    <a:pt x="402" y="2052"/>
                    <a:pt x="373" y="2065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14"/>
            <p:cNvSpPr/>
            <p:nvPr/>
          </p:nvSpPr>
          <p:spPr bwMode="auto">
            <a:xfrm>
              <a:off x="3956172" y="2732812"/>
              <a:ext cx="849647" cy="862266"/>
            </a:xfrm>
            <a:custGeom>
              <a:avLst/>
              <a:gdLst>
                <a:gd name="T0" fmla="*/ 1276 w 2963"/>
                <a:gd name="T1" fmla="*/ 2996 h 3007"/>
                <a:gd name="T2" fmla="*/ 1069 w 2963"/>
                <a:gd name="T3" fmla="*/ 2837 h 3007"/>
                <a:gd name="T4" fmla="*/ 1061 w 2963"/>
                <a:gd name="T5" fmla="*/ 2565 h 3007"/>
                <a:gd name="T6" fmla="*/ 804 w 2963"/>
                <a:gd name="T7" fmla="*/ 2257 h 3007"/>
                <a:gd name="T8" fmla="*/ 677 w 2963"/>
                <a:gd name="T9" fmla="*/ 2123 h 3007"/>
                <a:gd name="T10" fmla="*/ 579 w 2963"/>
                <a:gd name="T11" fmla="*/ 1901 h 3007"/>
                <a:gd name="T12" fmla="*/ 447 w 2963"/>
                <a:gd name="T13" fmla="*/ 2095 h 3007"/>
                <a:gd name="T14" fmla="*/ 420 w 2963"/>
                <a:gd name="T15" fmla="*/ 1802 h 3007"/>
                <a:gd name="T16" fmla="*/ 396 w 2963"/>
                <a:gd name="T17" fmla="*/ 1458 h 3007"/>
                <a:gd name="T18" fmla="*/ 446 w 2963"/>
                <a:gd name="T19" fmla="*/ 1240 h 3007"/>
                <a:gd name="T20" fmla="*/ 320 w 2963"/>
                <a:gd name="T21" fmla="*/ 935 h 3007"/>
                <a:gd name="T22" fmla="*/ 41 w 2963"/>
                <a:gd name="T23" fmla="*/ 581 h 3007"/>
                <a:gd name="T24" fmla="*/ 9 w 2963"/>
                <a:gd name="T25" fmla="*/ 551 h 3007"/>
                <a:gd name="T26" fmla="*/ 84 w 2963"/>
                <a:gd name="T27" fmla="*/ 248 h 3007"/>
                <a:gd name="T28" fmla="*/ 12 w 2963"/>
                <a:gd name="T29" fmla="*/ 83 h 3007"/>
                <a:gd name="T30" fmla="*/ 346 w 2963"/>
                <a:gd name="T31" fmla="*/ 206 h 3007"/>
                <a:gd name="T32" fmla="*/ 613 w 2963"/>
                <a:gd name="T33" fmla="*/ 543 h 3007"/>
                <a:gd name="T34" fmla="*/ 744 w 2963"/>
                <a:gd name="T35" fmla="*/ 504 h 3007"/>
                <a:gd name="T36" fmla="*/ 865 w 2963"/>
                <a:gd name="T37" fmla="*/ 573 h 3007"/>
                <a:gd name="T38" fmla="*/ 951 w 2963"/>
                <a:gd name="T39" fmla="*/ 608 h 3007"/>
                <a:gd name="T40" fmla="*/ 1146 w 2963"/>
                <a:gd name="T41" fmla="*/ 540 h 3007"/>
                <a:gd name="T42" fmla="*/ 1135 w 2963"/>
                <a:gd name="T43" fmla="*/ 229 h 3007"/>
                <a:gd name="T44" fmla="*/ 1263 w 2963"/>
                <a:gd name="T45" fmla="*/ 337 h 3007"/>
                <a:gd name="T46" fmla="*/ 1480 w 2963"/>
                <a:gd name="T47" fmla="*/ 293 h 3007"/>
                <a:gd name="T48" fmla="*/ 1606 w 2963"/>
                <a:gd name="T49" fmla="*/ 48 h 3007"/>
                <a:gd name="T50" fmla="*/ 1794 w 2963"/>
                <a:gd name="T51" fmla="*/ 226 h 3007"/>
                <a:gd name="T52" fmla="*/ 1984 w 2963"/>
                <a:gd name="T53" fmla="*/ 476 h 3007"/>
                <a:gd name="T54" fmla="*/ 2328 w 2963"/>
                <a:gd name="T55" fmla="*/ 626 h 3007"/>
                <a:gd name="T56" fmla="*/ 2612 w 2963"/>
                <a:gd name="T57" fmla="*/ 633 h 3007"/>
                <a:gd name="T58" fmla="*/ 2899 w 2963"/>
                <a:gd name="T59" fmla="*/ 725 h 3007"/>
                <a:gd name="T60" fmla="*/ 2962 w 2963"/>
                <a:gd name="T61" fmla="*/ 937 h 3007"/>
                <a:gd name="T62" fmla="*/ 2678 w 2963"/>
                <a:gd name="T63" fmla="*/ 1368 h 3007"/>
                <a:gd name="T64" fmla="*/ 2340 w 2963"/>
                <a:gd name="T65" fmla="*/ 1222 h 3007"/>
                <a:gd name="T66" fmla="*/ 2324 w 2963"/>
                <a:gd name="T67" fmla="*/ 1366 h 3007"/>
                <a:gd name="T68" fmla="*/ 2337 w 2963"/>
                <a:gd name="T69" fmla="*/ 1759 h 3007"/>
                <a:gd name="T70" fmla="*/ 2432 w 2963"/>
                <a:gd name="T71" fmla="*/ 2027 h 3007"/>
                <a:gd name="T72" fmla="*/ 2580 w 2963"/>
                <a:gd name="T73" fmla="*/ 2299 h 3007"/>
                <a:gd name="T74" fmla="*/ 2318 w 2963"/>
                <a:gd name="T75" fmla="*/ 2387 h 3007"/>
                <a:gd name="T76" fmla="*/ 2142 w 2963"/>
                <a:gd name="T77" fmla="*/ 2308 h 3007"/>
                <a:gd name="T78" fmla="*/ 1949 w 2963"/>
                <a:gd name="T79" fmla="*/ 2073 h 3007"/>
                <a:gd name="T80" fmla="*/ 1734 w 2963"/>
                <a:gd name="T81" fmla="*/ 2127 h 3007"/>
                <a:gd name="T82" fmla="*/ 1648 w 2963"/>
                <a:gd name="T83" fmla="*/ 2230 h 3007"/>
                <a:gd name="T84" fmla="*/ 1537 w 2963"/>
                <a:gd name="T85" fmla="*/ 2528 h 3007"/>
                <a:gd name="T86" fmla="*/ 1517 w 2963"/>
                <a:gd name="T87" fmla="*/ 2681 h 3007"/>
                <a:gd name="T88" fmla="*/ 1580 w 2963"/>
                <a:gd name="T89" fmla="*/ 2896 h 3007"/>
                <a:gd name="T90" fmla="*/ 1304 w 2963"/>
                <a:gd name="T91" fmla="*/ 3007 h 3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963" h="3007">
                  <a:moveTo>
                    <a:pt x="1304" y="3007"/>
                  </a:moveTo>
                  <a:cubicBezTo>
                    <a:pt x="1295" y="3003"/>
                    <a:pt x="1285" y="3000"/>
                    <a:pt x="1276" y="2996"/>
                  </a:cubicBezTo>
                  <a:cubicBezTo>
                    <a:pt x="1206" y="2936"/>
                    <a:pt x="1164" y="2931"/>
                    <a:pt x="1113" y="2891"/>
                  </a:cubicBezTo>
                  <a:cubicBezTo>
                    <a:pt x="1097" y="2871"/>
                    <a:pt x="1082" y="2854"/>
                    <a:pt x="1069" y="2837"/>
                  </a:cubicBezTo>
                  <a:cubicBezTo>
                    <a:pt x="1069" y="2821"/>
                    <a:pt x="1069" y="2804"/>
                    <a:pt x="1069" y="2791"/>
                  </a:cubicBezTo>
                  <a:cubicBezTo>
                    <a:pt x="1153" y="2692"/>
                    <a:pt x="1108" y="2638"/>
                    <a:pt x="1061" y="2565"/>
                  </a:cubicBezTo>
                  <a:cubicBezTo>
                    <a:pt x="991" y="2491"/>
                    <a:pt x="966" y="2399"/>
                    <a:pt x="928" y="2359"/>
                  </a:cubicBezTo>
                  <a:cubicBezTo>
                    <a:pt x="881" y="2240"/>
                    <a:pt x="890" y="2269"/>
                    <a:pt x="804" y="2257"/>
                  </a:cubicBezTo>
                  <a:cubicBezTo>
                    <a:pt x="785" y="2247"/>
                    <a:pt x="766" y="2240"/>
                    <a:pt x="750" y="2233"/>
                  </a:cubicBezTo>
                  <a:cubicBezTo>
                    <a:pt x="724" y="2197"/>
                    <a:pt x="699" y="2160"/>
                    <a:pt x="677" y="2123"/>
                  </a:cubicBezTo>
                  <a:cubicBezTo>
                    <a:pt x="658" y="2070"/>
                    <a:pt x="639" y="2018"/>
                    <a:pt x="623" y="1965"/>
                  </a:cubicBezTo>
                  <a:cubicBezTo>
                    <a:pt x="608" y="1941"/>
                    <a:pt x="592" y="1921"/>
                    <a:pt x="579" y="1901"/>
                  </a:cubicBezTo>
                  <a:cubicBezTo>
                    <a:pt x="448" y="1898"/>
                    <a:pt x="515" y="2021"/>
                    <a:pt x="472" y="2105"/>
                  </a:cubicBezTo>
                  <a:cubicBezTo>
                    <a:pt x="463" y="2101"/>
                    <a:pt x="453" y="2098"/>
                    <a:pt x="447" y="2095"/>
                  </a:cubicBezTo>
                  <a:cubicBezTo>
                    <a:pt x="447" y="2016"/>
                    <a:pt x="406" y="1946"/>
                    <a:pt x="394" y="1893"/>
                  </a:cubicBezTo>
                  <a:cubicBezTo>
                    <a:pt x="426" y="1875"/>
                    <a:pt x="420" y="1806"/>
                    <a:pt x="420" y="1802"/>
                  </a:cubicBezTo>
                  <a:cubicBezTo>
                    <a:pt x="423" y="1760"/>
                    <a:pt x="427" y="1721"/>
                    <a:pt x="433" y="1682"/>
                  </a:cubicBezTo>
                  <a:cubicBezTo>
                    <a:pt x="392" y="1605"/>
                    <a:pt x="380" y="1517"/>
                    <a:pt x="396" y="1458"/>
                  </a:cubicBezTo>
                  <a:cubicBezTo>
                    <a:pt x="416" y="1432"/>
                    <a:pt x="435" y="1407"/>
                    <a:pt x="458" y="1384"/>
                  </a:cubicBezTo>
                  <a:cubicBezTo>
                    <a:pt x="451" y="1335"/>
                    <a:pt x="449" y="1286"/>
                    <a:pt x="446" y="1240"/>
                  </a:cubicBezTo>
                  <a:cubicBezTo>
                    <a:pt x="424" y="1203"/>
                    <a:pt x="401" y="1170"/>
                    <a:pt x="382" y="1137"/>
                  </a:cubicBezTo>
                  <a:cubicBezTo>
                    <a:pt x="364" y="1061"/>
                    <a:pt x="342" y="975"/>
                    <a:pt x="320" y="935"/>
                  </a:cubicBezTo>
                  <a:cubicBezTo>
                    <a:pt x="240" y="842"/>
                    <a:pt x="164" y="738"/>
                    <a:pt x="152" y="659"/>
                  </a:cubicBezTo>
                  <a:cubicBezTo>
                    <a:pt x="114" y="632"/>
                    <a:pt x="76" y="605"/>
                    <a:pt x="41" y="581"/>
                  </a:cubicBezTo>
                  <a:cubicBezTo>
                    <a:pt x="34" y="571"/>
                    <a:pt x="28" y="561"/>
                    <a:pt x="22" y="551"/>
                  </a:cubicBezTo>
                  <a:cubicBezTo>
                    <a:pt x="15" y="551"/>
                    <a:pt x="12" y="551"/>
                    <a:pt x="9" y="551"/>
                  </a:cubicBezTo>
                  <a:cubicBezTo>
                    <a:pt x="9" y="495"/>
                    <a:pt x="0" y="443"/>
                    <a:pt x="13" y="414"/>
                  </a:cubicBezTo>
                  <a:cubicBezTo>
                    <a:pt x="87" y="379"/>
                    <a:pt x="84" y="311"/>
                    <a:pt x="84" y="248"/>
                  </a:cubicBezTo>
                  <a:cubicBezTo>
                    <a:pt x="59" y="215"/>
                    <a:pt x="33" y="182"/>
                    <a:pt x="11" y="152"/>
                  </a:cubicBezTo>
                  <a:cubicBezTo>
                    <a:pt x="11" y="129"/>
                    <a:pt x="11" y="106"/>
                    <a:pt x="12" y="83"/>
                  </a:cubicBezTo>
                  <a:cubicBezTo>
                    <a:pt x="85" y="78"/>
                    <a:pt x="159" y="77"/>
                    <a:pt x="235" y="75"/>
                  </a:cubicBezTo>
                  <a:cubicBezTo>
                    <a:pt x="264" y="86"/>
                    <a:pt x="318" y="143"/>
                    <a:pt x="346" y="206"/>
                  </a:cubicBezTo>
                  <a:cubicBezTo>
                    <a:pt x="346" y="294"/>
                    <a:pt x="425" y="401"/>
                    <a:pt x="514" y="482"/>
                  </a:cubicBezTo>
                  <a:cubicBezTo>
                    <a:pt x="546" y="486"/>
                    <a:pt x="578" y="474"/>
                    <a:pt x="613" y="543"/>
                  </a:cubicBezTo>
                  <a:cubicBezTo>
                    <a:pt x="645" y="544"/>
                    <a:pt x="677" y="542"/>
                    <a:pt x="722" y="507"/>
                  </a:cubicBezTo>
                  <a:cubicBezTo>
                    <a:pt x="728" y="504"/>
                    <a:pt x="734" y="504"/>
                    <a:pt x="744" y="504"/>
                  </a:cubicBezTo>
                  <a:cubicBezTo>
                    <a:pt x="747" y="507"/>
                    <a:pt x="754" y="511"/>
                    <a:pt x="760" y="518"/>
                  </a:cubicBezTo>
                  <a:cubicBezTo>
                    <a:pt x="760" y="560"/>
                    <a:pt x="811" y="565"/>
                    <a:pt x="865" y="573"/>
                  </a:cubicBezTo>
                  <a:cubicBezTo>
                    <a:pt x="871" y="583"/>
                    <a:pt x="881" y="593"/>
                    <a:pt x="890" y="606"/>
                  </a:cubicBezTo>
                  <a:cubicBezTo>
                    <a:pt x="910" y="606"/>
                    <a:pt x="929" y="607"/>
                    <a:pt x="951" y="608"/>
                  </a:cubicBezTo>
                  <a:cubicBezTo>
                    <a:pt x="967" y="592"/>
                    <a:pt x="986" y="576"/>
                    <a:pt x="1006" y="563"/>
                  </a:cubicBezTo>
                  <a:cubicBezTo>
                    <a:pt x="1050" y="554"/>
                    <a:pt x="1098" y="546"/>
                    <a:pt x="1146" y="540"/>
                  </a:cubicBezTo>
                  <a:cubicBezTo>
                    <a:pt x="1153" y="527"/>
                    <a:pt x="1159" y="515"/>
                    <a:pt x="1169" y="505"/>
                  </a:cubicBezTo>
                  <a:cubicBezTo>
                    <a:pt x="1169" y="403"/>
                    <a:pt x="1094" y="271"/>
                    <a:pt x="1135" y="229"/>
                  </a:cubicBezTo>
                  <a:cubicBezTo>
                    <a:pt x="1158" y="243"/>
                    <a:pt x="1180" y="286"/>
                    <a:pt x="1240" y="310"/>
                  </a:cubicBezTo>
                  <a:cubicBezTo>
                    <a:pt x="1247" y="317"/>
                    <a:pt x="1253" y="327"/>
                    <a:pt x="1263" y="337"/>
                  </a:cubicBezTo>
                  <a:cubicBezTo>
                    <a:pt x="1304" y="358"/>
                    <a:pt x="1368" y="363"/>
                    <a:pt x="1429" y="341"/>
                  </a:cubicBezTo>
                  <a:cubicBezTo>
                    <a:pt x="1445" y="325"/>
                    <a:pt x="1461" y="309"/>
                    <a:pt x="1480" y="293"/>
                  </a:cubicBezTo>
                  <a:cubicBezTo>
                    <a:pt x="1481" y="195"/>
                    <a:pt x="1449" y="168"/>
                    <a:pt x="1443" y="122"/>
                  </a:cubicBezTo>
                  <a:cubicBezTo>
                    <a:pt x="1475" y="90"/>
                    <a:pt x="1539" y="0"/>
                    <a:pt x="1606" y="48"/>
                  </a:cubicBezTo>
                  <a:cubicBezTo>
                    <a:pt x="1628" y="97"/>
                    <a:pt x="1638" y="134"/>
                    <a:pt x="1720" y="191"/>
                  </a:cubicBezTo>
                  <a:cubicBezTo>
                    <a:pt x="1743" y="202"/>
                    <a:pt x="1768" y="212"/>
                    <a:pt x="1794" y="226"/>
                  </a:cubicBezTo>
                  <a:cubicBezTo>
                    <a:pt x="1828" y="279"/>
                    <a:pt x="1911" y="314"/>
                    <a:pt x="1962" y="410"/>
                  </a:cubicBezTo>
                  <a:cubicBezTo>
                    <a:pt x="1968" y="430"/>
                    <a:pt x="1974" y="453"/>
                    <a:pt x="1984" y="476"/>
                  </a:cubicBezTo>
                  <a:cubicBezTo>
                    <a:pt x="2000" y="513"/>
                    <a:pt x="2047" y="599"/>
                    <a:pt x="2117" y="624"/>
                  </a:cubicBezTo>
                  <a:cubicBezTo>
                    <a:pt x="2187" y="622"/>
                    <a:pt x="2258" y="624"/>
                    <a:pt x="2328" y="626"/>
                  </a:cubicBezTo>
                  <a:cubicBezTo>
                    <a:pt x="2376" y="601"/>
                    <a:pt x="2405" y="572"/>
                    <a:pt x="2478" y="584"/>
                  </a:cubicBezTo>
                  <a:cubicBezTo>
                    <a:pt x="2523" y="598"/>
                    <a:pt x="2568" y="616"/>
                    <a:pt x="2612" y="633"/>
                  </a:cubicBezTo>
                  <a:cubicBezTo>
                    <a:pt x="2654" y="634"/>
                    <a:pt x="2699" y="635"/>
                    <a:pt x="2743" y="640"/>
                  </a:cubicBezTo>
                  <a:cubicBezTo>
                    <a:pt x="2791" y="677"/>
                    <a:pt x="2807" y="713"/>
                    <a:pt x="2899" y="725"/>
                  </a:cubicBezTo>
                  <a:cubicBezTo>
                    <a:pt x="2918" y="742"/>
                    <a:pt x="2941" y="759"/>
                    <a:pt x="2963" y="779"/>
                  </a:cubicBezTo>
                  <a:cubicBezTo>
                    <a:pt x="2963" y="832"/>
                    <a:pt x="2962" y="884"/>
                    <a:pt x="2962" y="937"/>
                  </a:cubicBezTo>
                  <a:cubicBezTo>
                    <a:pt x="2898" y="1000"/>
                    <a:pt x="2856" y="1094"/>
                    <a:pt x="2833" y="1182"/>
                  </a:cubicBezTo>
                  <a:cubicBezTo>
                    <a:pt x="2791" y="1247"/>
                    <a:pt x="2739" y="1308"/>
                    <a:pt x="2678" y="1368"/>
                  </a:cubicBezTo>
                  <a:cubicBezTo>
                    <a:pt x="2550" y="1398"/>
                    <a:pt x="2551" y="1342"/>
                    <a:pt x="2471" y="1284"/>
                  </a:cubicBezTo>
                  <a:cubicBezTo>
                    <a:pt x="2427" y="1224"/>
                    <a:pt x="2369" y="1220"/>
                    <a:pt x="2340" y="1222"/>
                  </a:cubicBezTo>
                  <a:cubicBezTo>
                    <a:pt x="2334" y="1229"/>
                    <a:pt x="2328" y="1235"/>
                    <a:pt x="2324" y="1241"/>
                  </a:cubicBezTo>
                  <a:cubicBezTo>
                    <a:pt x="2324" y="1281"/>
                    <a:pt x="2324" y="1323"/>
                    <a:pt x="2324" y="1366"/>
                  </a:cubicBezTo>
                  <a:cubicBezTo>
                    <a:pt x="2349" y="1419"/>
                    <a:pt x="2352" y="1465"/>
                    <a:pt x="2351" y="1543"/>
                  </a:cubicBezTo>
                  <a:cubicBezTo>
                    <a:pt x="2335" y="1599"/>
                    <a:pt x="2319" y="1680"/>
                    <a:pt x="2337" y="1759"/>
                  </a:cubicBezTo>
                  <a:cubicBezTo>
                    <a:pt x="2353" y="1776"/>
                    <a:pt x="2369" y="1796"/>
                    <a:pt x="2385" y="1816"/>
                  </a:cubicBezTo>
                  <a:cubicBezTo>
                    <a:pt x="2426" y="1837"/>
                    <a:pt x="2509" y="1950"/>
                    <a:pt x="2432" y="2027"/>
                  </a:cubicBezTo>
                  <a:cubicBezTo>
                    <a:pt x="2361" y="2074"/>
                    <a:pt x="2358" y="2051"/>
                    <a:pt x="2357" y="2153"/>
                  </a:cubicBezTo>
                  <a:cubicBezTo>
                    <a:pt x="2389" y="2219"/>
                    <a:pt x="2498" y="2212"/>
                    <a:pt x="2580" y="2299"/>
                  </a:cubicBezTo>
                  <a:cubicBezTo>
                    <a:pt x="2580" y="2328"/>
                    <a:pt x="2579" y="2401"/>
                    <a:pt x="2547" y="2432"/>
                  </a:cubicBezTo>
                  <a:cubicBezTo>
                    <a:pt x="2458" y="2430"/>
                    <a:pt x="2365" y="2411"/>
                    <a:pt x="2318" y="2387"/>
                  </a:cubicBezTo>
                  <a:cubicBezTo>
                    <a:pt x="2315" y="2328"/>
                    <a:pt x="2299" y="2272"/>
                    <a:pt x="2283" y="2242"/>
                  </a:cubicBezTo>
                  <a:cubicBezTo>
                    <a:pt x="2203" y="2240"/>
                    <a:pt x="2197" y="2283"/>
                    <a:pt x="2142" y="2308"/>
                  </a:cubicBezTo>
                  <a:cubicBezTo>
                    <a:pt x="2114" y="2304"/>
                    <a:pt x="2088" y="2303"/>
                    <a:pt x="2062" y="2302"/>
                  </a:cubicBezTo>
                  <a:cubicBezTo>
                    <a:pt x="1973" y="2235"/>
                    <a:pt x="1961" y="2143"/>
                    <a:pt x="1949" y="2073"/>
                  </a:cubicBezTo>
                  <a:cubicBezTo>
                    <a:pt x="1936" y="2057"/>
                    <a:pt x="1923" y="2040"/>
                    <a:pt x="1914" y="2027"/>
                  </a:cubicBezTo>
                  <a:cubicBezTo>
                    <a:pt x="1786" y="2024"/>
                    <a:pt x="1754" y="2006"/>
                    <a:pt x="1734" y="2127"/>
                  </a:cubicBezTo>
                  <a:cubicBezTo>
                    <a:pt x="1699" y="2162"/>
                    <a:pt x="1677" y="2155"/>
                    <a:pt x="1645" y="2174"/>
                  </a:cubicBezTo>
                  <a:cubicBezTo>
                    <a:pt x="1645" y="2190"/>
                    <a:pt x="1644" y="2210"/>
                    <a:pt x="1648" y="2230"/>
                  </a:cubicBezTo>
                  <a:cubicBezTo>
                    <a:pt x="1673" y="2263"/>
                    <a:pt x="1727" y="2320"/>
                    <a:pt x="1704" y="2401"/>
                  </a:cubicBezTo>
                  <a:cubicBezTo>
                    <a:pt x="1675" y="2460"/>
                    <a:pt x="1582" y="2496"/>
                    <a:pt x="1537" y="2528"/>
                  </a:cubicBezTo>
                  <a:cubicBezTo>
                    <a:pt x="1531" y="2538"/>
                    <a:pt x="1524" y="2547"/>
                    <a:pt x="1518" y="2557"/>
                  </a:cubicBezTo>
                  <a:cubicBezTo>
                    <a:pt x="1518" y="2596"/>
                    <a:pt x="1517" y="2639"/>
                    <a:pt x="1517" y="2681"/>
                  </a:cubicBezTo>
                  <a:cubicBezTo>
                    <a:pt x="1542" y="2738"/>
                    <a:pt x="1603" y="2707"/>
                    <a:pt x="1602" y="2844"/>
                  </a:cubicBezTo>
                  <a:cubicBezTo>
                    <a:pt x="1593" y="2860"/>
                    <a:pt x="1586" y="2876"/>
                    <a:pt x="1580" y="2896"/>
                  </a:cubicBezTo>
                  <a:cubicBezTo>
                    <a:pt x="1554" y="2905"/>
                    <a:pt x="1532" y="2918"/>
                    <a:pt x="1509" y="2930"/>
                  </a:cubicBezTo>
                  <a:cubicBezTo>
                    <a:pt x="1439" y="2955"/>
                    <a:pt x="1372" y="2979"/>
                    <a:pt x="1304" y="3007"/>
                  </a:cubicBezTo>
                  <a:close/>
                </a:path>
              </a:pathLst>
            </a:custGeom>
            <a:solidFill>
              <a:srgbClr val="23B9D6"/>
            </a:solidFill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15"/>
            <p:cNvSpPr/>
            <p:nvPr/>
          </p:nvSpPr>
          <p:spPr bwMode="auto">
            <a:xfrm>
              <a:off x="2370443" y="2326917"/>
              <a:ext cx="1708758" cy="1091502"/>
            </a:xfrm>
            <a:custGeom>
              <a:avLst/>
              <a:gdLst>
                <a:gd name="T0" fmla="*/ 3842 w 5957"/>
                <a:gd name="T1" fmla="*/ 3778 h 3807"/>
                <a:gd name="T2" fmla="*/ 3757 w 5957"/>
                <a:gd name="T3" fmla="*/ 3615 h 3807"/>
                <a:gd name="T4" fmla="*/ 3627 w 5957"/>
                <a:gd name="T5" fmla="*/ 3399 h 3807"/>
                <a:gd name="T6" fmla="*/ 3452 w 5957"/>
                <a:gd name="T7" fmla="*/ 3349 h 3807"/>
                <a:gd name="T8" fmla="*/ 3216 w 5957"/>
                <a:gd name="T9" fmla="*/ 3179 h 3807"/>
                <a:gd name="T10" fmla="*/ 3070 w 5957"/>
                <a:gd name="T11" fmla="*/ 3159 h 3807"/>
                <a:gd name="T12" fmla="*/ 2890 w 5957"/>
                <a:gd name="T13" fmla="*/ 3298 h 3807"/>
                <a:gd name="T14" fmla="*/ 2844 w 5957"/>
                <a:gd name="T15" fmla="*/ 3471 h 3807"/>
                <a:gd name="T16" fmla="*/ 2782 w 5957"/>
                <a:gd name="T17" fmla="*/ 3181 h 3807"/>
                <a:gd name="T18" fmla="*/ 2401 w 5957"/>
                <a:gd name="T19" fmla="*/ 3214 h 3807"/>
                <a:gd name="T20" fmla="*/ 2195 w 5957"/>
                <a:gd name="T21" fmla="*/ 3048 h 3807"/>
                <a:gd name="T22" fmla="*/ 1851 w 5957"/>
                <a:gd name="T23" fmla="*/ 2860 h 3807"/>
                <a:gd name="T24" fmla="*/ 1711 w 5957"/>
                <a:gd name="T25" fmla="*/ 2758 h 3807"/>
                <a:gd name="T26" fmla="*/ 1479 w 5957"/>
                <a:gd name="T27" fmla="*/ 2461 h 3807"/>
                <a:gd name="T28" fmla="*/ 1314 w 5957"/>
                <a:gd name="T29" fmla="*/ 2401 h 3807"/>
                <a:gd name="T30" fmla="*/ 1117 w 5957"/>
                <a:gd name="T31" fmla="*/ 2193 h 3807"/>
                <a:gd name="T32" fmla="*/ 892 w 5957"/>
                <a:gd name="T33" fmla="*/ 1902 h 3807"/>
                <a:gd name="T34" fmla="*/ 693 w 5957"/>
                <a:gd name="T35" fmla="*/ 1959 h 3807"/>
                <a:gd name="T36" fmla="*/ 461 w 5957"/>
                <a:gd name="T37" fmla="*/ 1715 h 3807"/>
                <a:gd name="T38" fmla="*/ 67 w 5957"/>
                <a:gd name="T39" fmla="*/ 1397 h 3807"/>
                <a:gd name="T40" fmla="*/ 103 w 5957"/>
                <a:gd name="T41" fmla="*/ 1195 h 3807"/>
                <a:gd name="T42" fmla="*/ 147 w 5957"/>
                <a:gd name="T43" fmla="*/ 858 h 3807"/>
                <a:gd name="T44" fmla="*/ 322 w 5957"/>
                <a:gd name="T45" fmla="*/ 951 h 3807"/>
                <a:gd name="T46" fmla="*/ 337 w 5957"/>
                <a:gd name="T47" fmla="*/ 660 h 3807"/>
                <a:gd name="T48" fmla="*/ 336 w 5957"/>
                <a:gd name="T49" fmla="*/ 297 h 3807"/>
                <a:gd name="T50" fmla="*/ 486 w 5957"/>
                <a:gd name="T51" fmla="*/ 301 h 3807"/>
                <a:gd name="T52" fmla="*/ 694 w 5957"/>
                <a:gd name="T53" fmla="*/ 221 h 3807"/>
                <a:gd name="T54" fmla="*/ 967 w 5957"/>
                <a:gd name="T55" fmla="*/ 21 h 3807"/>
                <a:gd name="T56" fmla="*/ 1263 w 5957"/>
                <a:gd name="T57" fmla="*/ 143 h 3807"/>
                <a:gd name="T58" fmla="*/ 1551 w 5957"/>
                <a:gd name="T59" fmla="*/ 88 h 3807"/>
                <a:gd name="T60" fmla="*/ 1754 w 5957"/>
                <a:gd name="T61" fmla="*/ 283 h 3807"/>
                <a:gd name="T62" fmla="*/ 2039 w 5957"/>
                <a:gd name="T63" fmla="*/ 235 h 3807"/>
                <a:gd name="T64" fmla="*/ 2400 w 5957"/>
                <a:gd name="T65" fmla="*/ 254 h 3807"/>
                <a:gd name="T66" fmla="*/ 2771 w 5957"/>
                <a:gd name="T67" fmla="*/ 145 h 3807"/>
                <a:gd name="T68" fmla="*/ 3221 w 5957"/>
                <a:gd name="T69" fmla="*/ 180 h 3807"/>
                <a:gd name="T70" fmla="*/ 3345 w 5957"/>
                <a:gd name="T71" fmla="*/ 343 h 3807"/>
                <a:gd name="T72" fmla="*/ 3359 w 5957"/>
                <a:gd name="T73" fmla="*/ 635 h 3807"/>
                <a:gd name="T74" fmla="*/ 3515 w 5957"/>
                <a:gd name="T75" fmla="*/ 1356 h 3807"/>
                <a:gd name="T76" fmla="*/ 3792 w 5957"/>
                <a:gd name="T77" fmla="*/ 1468 h 3807"/>
                <a:gd name="T78" fmla="*/ 4349 w 5957"/>
                <a:gd name="T79" fmla="*/ 1799 h 3807"/>
                <a:gd name="T80" fmla="*/ 4748 w 5957"/>
                <a:gd name="T81" fmla="*/ 1829 h 3807"/>
                <a:gd name="T82" fmla="*/ 4913 w 5957"/>
                <a:gd name="T83" fmla="*/ 2046 h 3807"/>
                <a:gd name="T84" fmla="*/ 5094 w 5957"/>
                <a:gd name="T85" fmla="*/ 2237 h 3807"/>
                <a:gd name="T86" fmla="*/ 5187 w 5957"/>
                <a:gd name="T87" fmla="*/ 2174 h 3807"/>
                <a:gd name="T88" fmla="*/ 5395 w 5957"/>
                <a:gd name="T89" fmla="*/ 2173 h 3807"/>
                <a:gd name="T90" fmla="*/ 5530 w 5957"/>
                <a:gd name="T91" fmla="*/ 2000 h 3807"/>
                <a:gd name="T92" fmla="*/ 5825 w 5957"/>
                <a:gd name="T93" fmla="*/ 2377 h 3807"/>
                <a:gd name="T94" fmla="*/ 5957 w 5957"/>
                <a:gd name="T95" fmla="*/ 2783 h 3807"/>
                <a:gd name="T96" fmla="*/ 5916 w 5957"/>
                <a:gd name="T97" fmla="*/ 3205 h 3807"/>
                <a:gd name="T98" fmla="*/ 5900 w 5957"/>
                <a:gd name="T99" fmla="*/ 3270 h 3807"/>
                <a:gd name="T100" fmla="*/ 5714 w 5957"/>
                <a:gd name="T101" fmla="*/ 3258 h 3807"/>
                <a:gd name="T102" fmla="*/ 5735 w 5957"/>
                <a:gd name="T103" fmla="*/ 3527 h 3807"/>
                <a:gd name="T104" fmla="*/ 5623 w 5957"/>
                <a:gd name="T105" fmla="*/ 3541 h 3807"/>
                <a:gd name="T106" fmla="*/ 5352 w 5957"/>
                <a:gd name="T107" fmla="*/ 3567 h 3807"/>
                <a:gd name="T108" fmla="*/ 5192 w 5957"/>
                <a:gd name="T109" fmla="*/ 3566 h 3807"/>
                <a:gd name="T110" fmla="*/ 4985 w 5957"/>
                <a:gd name="T111" fmla="*/ 3410 h 3807"/>
                <a:gd name="T112" fmla="*/ 4780 w 5957"/>
                <a:gd name="T113" fmla="*/ 3438 h 3807"/>
                <a:gd name="T114" fmla="*/ 4505 w 5957"/>
                <a:gd name="T115" fmla="*/ 3621 h 3807"/>
                <a:gd name="T116" fmla="*/ 4277 w 5957"/>
                <a:gd name="T117" fmla="*/ 3762 h 3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957" h="3807">
                  <a:moveTo>
                    <a:pt x="4098" y="3807"/>
                  </a:moveTo>
                  <a:cubicBezTo>
                    <a:pt x="4066" y="3773"/>
                    <a:pt x="3868" y="3778"/>
                    <a:pt x="3842" y="3778"/>
                  </a:cubicBezTo>
                  <a:cubicBezTo>
                    <a:pt x="3830" y="3781"/>
                    <a:pt x="3817" y="3784"/>
                    <a:pt x="3804" y="3790"/>
                  </a:cubicBezTo>
                  <a:cubicBezTo>
                    <a:pt x="3622" y="3772"/>
                    <a:pt x="3725" y="3706"/>
                    <a:pt x="3757" y="3615"/>
                  </a:cubicBezTo>
                  <a:cubicBezTo>
                    <a:pt x="3757" y="3592"/>
                    <a:pt x="3757" y="3569"/>
                    <a:pt x="3757" y="3546"/>
                  </a:cubicBezTo>
                  <a:cubicBezTo>
                    <a:pt x="3636" y="3504"/>
                    <a:pt x="3646" y="3471"/>
                    <a:pt x="3627" y="3399"/>
                  </a:cubicBezTo>
                  <a:cubicBezTo>
                    <a:pt x="3621" y="3389"/>
                    <a:pt x="3615" y="3379"/>
                    <a:pt x="3608" y="3372"/>
                  </a:cubicBezTo>
                  <a:cubicBezTo>
                    <a:pt x="3544" y="3371"/>
                    <a:pt x="3497" y="3363"/>
                    <a:pt x="3452" y="3349"/>
                  </a:cubicBezTo>
                  <a:cubicBezTo>
                    <a:pt x="3433" y="3322"/>
                    <a:pt x="3417" y="3295"/>
                    <a:pt x="3401" y="3272"/>
                  </a:cubicBezTo>
                  <a:cubicBezTo>
                    <a:pt x="3321" y="3247"/>
                    <a:pt x="3248" y="3206"/>
                    <a:pt x="3216" y="3179"/>
                  </a:cubicBezTo>
                  <a:cubicBezTo>
                    <a:pt x="3204" y="3172"/>
                    <a:pt x="3191" y="3165"/>
                    <a:pt x="3178" y="3162"/>
                  </a:cubicBezTo>
                  <a:cubicBezTo>
                    <a:pt x="3140" y="3161"/>
                    <a:pt x="3105" y="3160"/>
                    <a:pt x="3070" y="3159"/>
                  </a:cubicBezTo>
                  <a:cubicBezTo>
                    <a:pt x="3021" y="3187"/>
                    <a:pt x="2992" y="3239"/>
                    <a:pt x="2932" y="3260"/>
                  </a:cubicBezTo>
                  <a:cubicBezTo>
                    <a:pt x="2916" y="3273"/>
                    <a:pt x="2903" y="3286"/>
                    <a:pt x="2890" y="3298"/>
                  </a:cubicBezTo>
                  <a:cubicBezTo>
                    <a:pt x="2880" y="3315"/>
                    <a:pt x="2874" y="3331"/>
                    <a:pt x="2867" y="3347"/>
                  </a:cubicBezTo>
                  <a:cubicBezTo>
                    <a:pt x="2857" y="3386"/>
                    <a:pt x="2851" y="3428"/>
                    <a:pt x="2844" y="3471"/>
                  </a:cubicBezTo>
                  <a:cubicBezTo>
                    <a:pt x="2694" y="3444"/>
                    <a:pt x="2736" y="3311"/>
                    <a:pt x="2782" y="3230"/>
                  </a:cubicBezTo>
                  <a:cubicBezTo>
                    <a:pt x="2782" y="3214"/>
                    <a:pt x="2782" y="3197"/>
                    <a:pt x="2782" y="3181"/>
                  </a:cubicBezTo>
                  <a:cubicBezTo>
                    <a:pt x="2715" y="3127"/>
                    <a:pt x="2718" y="3147"/>
                    <a:pt x="2674" y="3139"/>
                  </a:cubicBezTo>
                  <a:cubicBezTo>
                    <a:pt x="2546" y="3162"/>
                    <a:pt x="2485" y="3167"/>
                    <a:pt x="2401" y="3214"/>
                  </a:cubicBezTo>
                  <a:cubicBezTo>
                    <a:pt x="2309" y="3212"/>
                    <a:pt x="2261" y="3145"/>
                    <a:pt x="2239" y="3095"/>
                  </a:cubicBezTo>
                  <a:cubicBezTo>
                    <a:pt x="2223" y="3079"/>
                    <a:pt x="2207" y="3062"/>
                    <a:pt x="2195" y="3048"/>
                  </a:cubicBezTo>
                  <a:cubicBezTo>
                    <a:pt x="2112" y="3046"/>
                    <a:pt x="2032" y="3044"/>
                    <a:pt x="1952" y="3042"/>
                  </a:cubicBezTo>
                  <a:cubicBezTo>
                    <a:pt x="1885" y="2995"/>
                    <a:pt x="1876" y="2906"/>
                    <a:pt x="1851" y="2860"/>
                  </a:cubicBezTo>
                  <a:cubicBezTo>
                    <a:pt x="1800" y="2842"/>
                    <a:pt x="1797" y="2845"/>
                    <a:pt x="1778" y="2812"/>
                  </a:cubicBezTo>
                  <a:cubicBezTo>
                    <a:pt x="1755" y="2792"/>
                    <a:pt x="1733" y="2775"/>
                    <a:pt x="1711" y="2758"/>
                  </a:cubicBezTo>
                  <a:cubicBezTo>
                    <a:pt x="1669" y="2740"/>
                    <a:pt x="1628" y="2726"/>
                    <a:pt x="1587" y="2712"/>
                  </a:cubicBezTo>
                  <a:cubicBezTo>
                    <a:pt x="1463" y="2598"/>
                    <a:pt x="1495" y="2582"/>
                    <a:pt x="1479" y="2461"/>
                  </a:cubicBezTo>
                  <a:cubicBezTo>
                    <a:pt x="1470" y="2441"/>
                    <a:pt x="1460" y="2421"/>
                    <a:pt x="1451" y="2401"/>
                  </a:cubicBezTo>
                  <a:cubicBezTo>
                    <a:pt x="1403" y="2400"/>
                    <a:pt x="1358" y="2399"/>
                    <a:pt x="1314" y="2401"/>
                  </a:cubicBezTo>
                  <a:cubicBezTo>
                    <a:pt x="1218" y="2366"/>
                    <a:pt x="1225" y="2336"/>
                    <a:pt x="1212" y="2277"/>
                  </a:cubicBezTo>
                  <a:cubicBezTo>
                    <a:pt x="1171" y="2224"/>
                    <a:pt x="1142" y="2207"/>
                    <a:pt x="1117" y="2193"/>
                  </a:cubicBezTo>
                  <a:cubicBezTo>
                    <a:pt x="1075" y="2156"/>
                    <a:pt x="1034" y="2119"/>
                    <a:pt x="996" y="2082"/>
                  </a:cubicBezTo>
                  <a:cubicBezTo>
                    <a:pt x="961" y="2022"/>
                    <a:pt x="926" y="1962"/>
                    <a:pt x="892" y="1902"/>
                  </a:cubicBezTo>
                  <a:cubicBezTo>
                    <a:pt x="825" y="1900"/>
                    <a:pt x="805" y="1903"/>
                    <a:pt x="767" y="1919"/>
                  </a:cubicBezTo>
                  <a:cubicBezTo>
                    <a:pt x="741" y="1931"/>
                    <a:pt x="716" y="1944"/>
                    <a:pt x="693" y="1959"/>
                  </a:cubicBezTo>
                  <a:cubicBezTo>
                    <a:pt x="655" y="1958"/>
                    <a:pt x="616" y="1957"/>
                    <a:pt x="581" y="1957"/>
                  </a:cubicBezTo>
                  <a:cubicBezTo>
                    <a:pt x="480" y="1885"/>
                    <a:pt x="474" y="1790"/>
                    <a:pt x="461" y="1715"/>
                  </a:cubicBezTo>
                  <a:cubicBezTo>
                    <a:pt x="430" y="1665"/>
                    <a:pt x="401" y="1615"/>
                    <a:pt x="373" y="1565"/>
                  </a:cubicBezTo>
                  <a:cubicBezTo>
                    <a:pt x="278" y="1464"/>
                    <a:pt x="160" y="1429"/>
                    <a:pt x="67" y="1397"/>
                  </a:cubicBezTo>
                  <a:cubicBezTo>
                    <a:pt x="0" y="1346"/>
                    <a:pt x="39" y="1298"/>
                    <a:pt x="58" y="1266"/>
                  </a:cubicBezTo>
                  <a:cubicBezTo>
                    <a:pt x="84" y="1250"/>
                    <a:pt x="97" y="1204"/>
                    <a:pt x="103" y="1195"/>
                  </a:cubicBezTo>
                  <a:cubicBezTo>
                    <a:pt x="104" y="1116"/>
                    <a:pt x="108" y="1041"/>
                    <a:pt x="111" y="966"/>
                  </a:cubicBezTo>
                  <a:cubicBezTo>
                    <a:pt x="77" y="867"/>
                    <a:pt x="48" y="856"/>
                    <a:pt x="147" y="858"/>
                  </a:cubicBezTo>
                  <a:cubicBezTo>
                    <a:pt x="156" y="865"/>
                    <a:pt x="166" y="875"/>
                    <a:pt x="179" y="885"/>
                  </a:cubicBezTo>
                  <a:cubicBezTo>
                    <a:pt x="191" y="919"/>
                    <a:pt x="251" y="1041"/>
                    <a:pt x="322" y="951"/>
                  </a:cubicBezTo>
                  <a:cubicBezTo>
                    <a:pt x="332" y="919"/>
                    <a:pt x="342" y="890"/>
                    <a:pt x="351" y="860"/>
                  </a:cubicBezTo>
                  <a:cubicBezTo>
                    <a:pt x="345" y="791"/>
                    <a:pt x="339" y="726"/>
                    <a:pt x="337" y="660"/>
                  </a:cubicBezTo>
                  <a:cubicBezTo>
                    <a:pt x="318" y="607"/>
                    <a:pt x="299" y="558"/>
                    <a:pt x="280" y="508"/>
                  </a:cubicBezTo>
                  <a:cubicBezTo>
                    <a:pt x="258" y="393"/>
                    <a:pt x="268" y="347"/>
                    <a:pt x="336" y="297"/>
                  </a:cubicBezTo>
                  <a:cubicBezTo>
                    <a:pt x="345" y="281"/>
                    <a:pt x="355" y="264"/>
                    <a:pt x="368" y="248"/>
                  </a:cubicBezTo>
                  <a:cubicBezTo>
                    <a:pt x="406" y="266"/>
                    <a:pt x="444" y="283"/>
                    <a:pt x="486" y="301"/>
                  </a:cubicBezTo>
                  <a:cubicBezTo>
                    <a:pt x="521" y="301"/>
                    <a:pt x="556" y="302"/>
                    <a:pt x="594" y="303"/>
                  </a:cubicBezTo>
                  <a:cubicBezTo>
                    <a:pt x="623" y="275"/>
                    <a:pt x="658" y="262"/>
                    <a:pt x="694" y="221"/>
                  </a:cubicBezTo>
                  <a:cubicBezTo>
                    <a:pt x="733" y="114"/>
                    <a:pt x="775" y="59"/>
                    <a:pt x="877" y="3"/>
                  </a:cubicBezTo>
                  <a:cubicBezTo>
                    <a:pt x="906" y="3"/>
                    <a:pt x="906" y="0"/>
                    <a:pt x="967" y="21"/>
                  </a:cubicBezTo>
                  <a:cubicBezTo>
                    <a:pt x="1011" y="52"/>
                    <a:pt x="1059" y="82"/>
                    <a:pt x="1107" y="113"/>
                  </a:cubicBezTo>
                  <a:cubicBezTo>
                    <a:pt x="1106" y="202"/>
                    <a:pt x="1202" y="161"/>
                    <a:pt x="1263" y="143"/>
                  </a:cubicBezTo>
                  <a:cubicBezTo>
                    <a:pt x="1298" y="138"/>
                    <a:pt x="1337" y="132"/>
                    <a:pt x="1375" y="126"/>
                  </a:cubicBezTo>
                  <a:cubicBezTo>
                    <a:pt x="1452" y="50"/>
                    <a:pt x="1443" y="14"/>
                    <a:pt x="1551" y="88"/>
                  </a:cubicBezTo>
                  <a:cubicBezTo>
                    <a:pt x="1550" y="180"/>
                    <a:pt x="1550" y="170"/>
                    <a:pt x="1646" y="235"/>
                  </a:cubicBezTo>
                  <a:cubicBezTo>
                    <a:pt x="1681" y="249"/>
                    <a:pt x="1716" y="266"/>
                    <a:pt x="1754" y="283"/>
                  </a:cubicBezTo>
                  <a:cubicBezTo>
                    <a:pt x="1783" y="284"/>
                    <a:pt x="1812" y="285"/>
                    <a:pt x="1844" y="286"/>
                  </a:cubicBezTo>
                  <a:cubicBezTo>
                    <a:pt x="1898" y="261"/>
                    <a:pt x="1959" y="239"/>
                    <a:pt x="2039" y="235"/>
                  </a:cubicBezTo>
                  <a:cubicBezTo>
                    <a:pt x="2148" y="195"/>
                    <a:pt x="2145" y="179"/>
                    <a:pt x="2272" y="247"/>
                  </a:cubicBezTo>
                  <a:cubicBezTo>
                    <a:pt x="2314" y="248"/>
                    <a:pt x="2355" y="249"/>
                    <a:pt x="2400" y="254"/>
                  </a:cubicBezTo>
                  <a:cubicBezTo>
                    <a:pt x="2442" y="222"/>
                    <a:pt x="2432" y="192"/>
                    <a:pt x="2483" y="181"/>
                  </a:cubicBezTo>
                  <a:cubicBezTo>
                    <a:pt x="2576" y="104"/>
                    <a:pt x="2621" y="66"/>
                    <a:pt x="2771" y="145"/>
                  </a:cubicBezTo>
                  <a:cubicBezTo>
                    <a:pt x="2873" y="148"/>
                    <a:pt x="3011" y="128"/>
                    <a:pt x="3135" y="132"/>
                  </a:cubicBezTo>
                  <a:cubicBezTo>
                    <a:pt x="3164" y="145"/>
                    <a:pt x="3193" y="163"/>
                    <a:pt x="3221" y="180"/>
                  </a:cubicBezTo>
                  <a:cubicBezTo>
                    <a:pt x="3244" y="203"/>
                    <a:pt x="3278" y="250"/>
                    <a:pt x="3342" y="268"/>
                  </a:cubicBezTo>
                  <a:cubicBezTo>
                    <a:pt x="3342" y="291"/>
                    <a:pt x="3342" y="317"/>
                    <a:pt x="3345" y="343"/>
                  </a:cubicBezTo>
                  <a:cubicBezTo>
                    <a:pt x="3370" y="383"/>
                    <a:pt x="3443" y="447"/>
                    <a:pt x="3414" y="538"/>
                  </a:cubicBezTo>
                  <a:cubicBezTo>
                    <a:pt x="3395" y="570"/>
                    <a:pt x="3375" y="603"/>
                    <a:pt x="3359" y="635"/>
                  </a:cubicBezTo>
                  <a:cubicBezTo>
                    <a:pt x="3359" y="674"/>
                    <a:pt x="3359" y="714"/>
                    <a:pt x="3359" y="753"/>
                  </a:cubicBezTo>
                  <a:cubicBezTo>
                    <a:pt x="3380" y="956"/>
                    <a:pt x="3337" y="1168"/>
                    <a:pt x="3515" y="1356"/>
                  </a:cubicBezTo>
                  <a:cubicBezTo>
                    <a:pt x="3543" y="1373"/>
                    <a:pt x="3604" y="1417"/>
                    <a:pt x="3658" y="1441"/>
                  </a:cubicBezTo>
                  <a:cubicBezTo>
                    <a:pt x="3703" y="1449"/>
                    <a:pt x="3747" y="1457"/>
                    <a:pt x="3792" y="1468"/>
                  </a:cubicBezTo>
                  <a:cubicBezTo>
                    <a:pt x="3855" y="1597"/>
                    <a:pt x="3954" y="1642"/>
                    <a:pt x="4120" y="1673"/>
                  </a:cubicBezTo>
                  <a:cubicBezTo>
                    <a:pt x="4187" y="1727"/>
                    <a:pt x="4231" y="1783"/>
                    <a:pt x="4349" y="1799"/>
                  </a:cubicBezTo>
                  <a:cubicBezTo>
                    <a:pt x="4458" y="1799"/>
                    <a:pt x="4567" y="1798"/>
                    <a:pt x="4675" y="1801"/>
                  </a:cubicBezTo>
                  <a:cubicBezTo>
                    <a:pt x="4697" y="1808"/>
                    <a:pt x="4723" y="1819"/>
                    <a:pt x="4748" y="1829"/>
                  </a:cubicBezTo>
                  <a:cubicBezTo>
                    <a:pt x="4780" y="1850"/>
                    <a:pt x="4815" y="1873"/>
                    <a:pt x="4850" y="1897"/>
                  </a:cubicBezTo>
                  <a:cubicBezTo>
                    <a:pt x="4869" y="1947"/>
                    <a:pt x="4891" y="1997"/>
                    <a:pt x="4913" y="2046"/>
                  </a:cubicBezTo>
                  <a:cubicBezTo>
                    <a:pt x="4935" y="2135"/>
                    <a:pt x="4932" y="2145"/>
                    <a:pt x="5027" y="2232"/>
                  </a:cubicBezTo>
                  <a:cubicBezTo>
                    <a:pt x="5050" y="2233"/>
                    <a:pt x="5072" y="2234"/>
                    <a:pt x="5094" y="2237"/>
                  </a:cubicBezTo>
                  <a:cubicBezTo>
                    <a:pt x="5104" y="2218"/>
                    <a:pt x="5117" y="2199"/>
                    <a:pt x="5130" y="2179"/>
                  </a:cubicBezTo>
                  <a:cubicBezTo>
                    <a:pt x="5149" y="2177"/>
                    <a:pt x="5168" y="2174"/>
                    <a:pt x="5187" y="2174"/>
                  </a:cubicBezTo>
                  <a:cubicBezTo>
                    <a:pt x="5187" y="2210"/>
                    <a:pt x="5228" y="2238"/>
                    <a:pt x="5286" y="2239"/>
                  </a:cubicBezTo>
                  <a:cubicBezTo>
                    <a:pt x="5321" y="2217"/>
                    <a:pt x="5357" y="2195"/>
                    <a:pt x="5395" y="2173"/>
                  </a:cubicBezTo>
                  <a:cubicBezTo>
                    <a:pt x="5437" y="2122"/>
                    <a:pt x="5472" y="2047"/>
                    <a:pt x="5517" y="2003"/>
                  </a:cubicBezTo>
                  <a:cubicBezTo>
                    <a:pt x="5521" y="1999"/>
                    <a:pt x="5524" y="1999"/>
                    <a:pt x="5530" y="2000"/>
                  </a:cubicBezTo>
                  <a:cubicBezTo>
                    <a:pt x="5546" y="2023"/>
                    <a:pt x="5591" y="2057"/>
                    <a:pt x="5648" y="2094"/>
                  </a:cubicBezTo>
                  <a:cubicBezTo>
                    <a:pt x="5667" y="2177"/>
                    <a:pt x="5739" y="2280"/>
                    <a:pt x="5825" y="2377"/>
                  </a:cubicBezTo>
                  <a:cubicBezTo>
                    <a:pt x="5844" y="2446"/>
                    <a:pt x="5863" y="2516"/>
                    <a:pt x="5885" y="2585"/>
                  </a:cubicBezTo>
                  <a:cubicBezTo>
                    <a:pt x="5913" y="2628"/>
                    <a:pt x="5957" y="2688"/>
                    <a:pt x="5957" y="2783"/>
                  </a:cubicBezTo>
                  <a:cubicBezTo>
                    <a:pt x="5886" y="2866"/>
                    <a:pt x="5883" y="2857"/>
                    <a:pt x="5885" y="2988"/>
                  </a:cubicBezTo>
                  <a:cubicBezTo>
                    <a:pt x="5901" y="3044"/>
                    <a:pt x="5949" y="3120"/>
                    <a:pt x="5916" y="3205"/>
                  </a:cubicBezTo>
                  <a:cubicBezTo>
                    <a:pt x="5916" y="3224"/>
                    <a:pt x="5916" y="3247"/>
                    <a:pt x="5916" y="3270"/>
                  </a:cubicBezTo>
                  <a:cubicBezTo>
                    <a:pt x="5909" y="3270"/>
                    <a:pt x="5903" y="3270"/>
                    <a:pt x="5900" y="3270"/>
                  </a:cubicBezTo>
                  <a:cubicBezTo>
                    <a:pt x="5900" y="3243"/>
                    <a:pt x="5852" y="3223"/>
                    <a:pt x="5839" y="3206"/>
                  </a:cubicBezTo>
                  <a:cubicBezTo>
                    <a:pt x="5760" y="3204"/>
                    <a:pt x="5750" y="3233"/>
                    <a:pt x="5714" y="3258"/>
                  </a:cubicBezTo>
                  <a:cubicBezTo>
                    <a:pt x="5714" y="3307"/>
                    <a:pt x="5733" y="3364"/>
                    <a:pt x="5745" y="3449"/>
                  </a:cubicBezTo>
                  <a:cubicBezTo>
                    <a:pt x="5742" y="3475"/>
                    <a:pt x="5739" y="3501"/>
                    <a:pt x="5735" y="3527"/>
                  </a:cubicBezTo>
                  <a:cubicBezTo>
                    <a:pt x="5722" y="3530"/>
                    <a:pt x="5710" y="3537"/>
                    <a:pt x="5697" y="3543"/>
                  </a:cubicBezTo>
                  <a:cubicBezTo>
                    <a:pt x="5671" y="3542"/>
                    <a:pt x="5646" y="3542"/>
                    <a:pt x="5623" y="3541"/>
                  </a:cubicBezTo>
                  <a:cubicBezTo>
                    <a:pt x="5588" y="3494"/>
                    <a:pt x="5557" y="3451"/>
                    <a:pt x="5525" y="3408"/>
                  </a:cubicBezTo>
                  <a:cubicBezTo>
                    <a:pt x="5401" y="3342"/>
                    <a:pt x="5327" y="3439"/>
                    <a:pt x="5352" y="3567"/>
                  </a:cubicBezTo>
                  <a:cubicBezTo>
                    <a:pt x="5342" y="3583"/>
                    <a:pt x="5332" y="3599"/>
                    <a:pt x="5326" y="3619"/>
                  </a:cubicBezTo>
                  <a:cubicBezTo>
                    <a:pt x="5271" y="3617"/>
                    <a:pt x="5205" y="3580"/>
                    <a:pt x="5192" y="3566"/>
                  </a:cubicBezTo>
                  <a:cubicBezTo>
                    <a:pt x="5186" y="3540"/>
                    <a:pt x="5179" y="3517"/>
                    <a:pt x="5176" y="3494"/>
                  </a:cubicBezTo>
                  <a:cubicBezTo>
                    <a:pt x="5100" y="3449"/>
                    <a:pt x="5033" y="3431"/>
                    <a:pt x="4985" y="3410"/>
                  </a:cubicBezTo>
                  <a:cubicBezTo>
                    <a:pt x="4972" y="3394"/>
                    <a:pt x="4960" y="3377"/>
                    <a:pt x="4950" y="3364"/>
                  </a:cubicBezTo>
                  <a:cubicBezTo>
                    <a:pt x="4845" y="3361"/>
                    <a:pt x="4854" y="3381"/>
                    <a:pt x="4780" y="3438"/>
                  </a:cubicBezTo>
                  <a:cubicBezTo>
                    <a:pt x="4736" y="3460"/>
                    <a:pt x="4691" y="3485"/>
                    <a:pt x="4649" y="3510"/>
                  </a:cubicBezTo>
                  <a:cubicBezTo>
                    <a:pt x="4547" y="3527"/>
                    <a:pt x="4563" y="3540"/>
                    <a:pt x="4505" y="3621"/>
                  </a:cubicBezTo>
                  <a:cubicBezTo>
                    <a:pt x="4370" y="3634"/>
                    <a:pt x="4383" y="3634"/>
                    <a:pt x="4309" y="3734"/>
                  </a:cubicBezTo>
                  <a:cubicBezTo>
                    <a:pt x="4296" y="3743"/>
                    <a:pt x="4287" y="3753"/>
                    <a:pt x="4277" y="3762"/>
                  </a:cubicBezTo>
                  <a:cubicBezTo>
                    <a:pt x="4194" y="3773"/>
                    <a:pt x="4155" y="3789"/>
                    <a:pt x="4098" y="3807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6"/>
            <p:cNvSpPr/>
            <p:nvPr/>
          </p:nvSpPr>
          <p:spPr bwMode="auto">
            <a:xfrm>
              <a:off x="5721712" y="3086131"/>
              <a:ext cx="321773" cy="329133"/>
            </a:xfrm>
            <a:custGeom>
              <a:avLst/>
              <a:gdLst>
                <a:gd name="T0" fmla="*/ 478 w 1119"/>
                <a:gd name="T1" fmla="*/ 1150 h 1150"/>
                <a:gd name="T2" fmla="*/ 325 w 1119"/>
                <a:gd name="T3" fmla="*/ 1080 h 1150"/>
                <a:gd name="T4" fmla="*/ 259 w 1119"/>
                <a:gd name="T5" fmla="*/ 876 h 1150"/>
                <a:gd name="T6" fmla="*/ 202 w 1119"/>
                <a:gd name="T7" fmla="*/ 822 h 1150"/>
                <a:gd name="T8" fmla="*/ 145 w 1119"/>
                <a:gd name="T9" fmla="*/ 814 h 1150"/>
                <a:gd name="T10" fmla="*/ 0 w 1119"/>
                <a:gd name="T11" fmla="*/ 519 h 1150"/>
                <a:gd name="T12" fmla="*/ 80 w 1119"/>
                <a:gd name="T13" fmla="*/ 396 h 1150"/>
                <a:gd name="T14" fmla="*/ 180 w 1119"/>
                <a:gd name="T15" fmla="*/ 294 h 1150"/>
                <a:gd name="T16" fmla="*/ 219 w 1119"/>
                <a:gd name="T17" fmla="*/ 233 h 1150"/>
                <a:gd name="T18" fmla="*/ 226 w 1119"/>
                <a:gd name="T19" fmla="*/ 73 h 1150"/>
                <a:gd name="T20" fmla="*/ 347 w 1119"/>
                <a:gd name="T21" fmla="*/ 56 h 1150"/>
                <a:gd name="T22" fmla="*/ 430 w 1119"/>
                <a:gd name="T23" fmla="*/ 58 h 1150"/>
                <a:gd name="T24" fmla="*/ 622 w 1119"/>
                <a:gd name="T25" fmla="*/ 53 h 1150"/>
                <a:gd name="T26" fmla="*/ 778 w 1119"/>
                <a:gd name="T27" fmla="*/ 103 h 1150"/>
                <a:gd name="T28" fmla="*/ 916 w 1119"/>
                <a:gd name="T29" fmla="*/ 64 h 1150"/>
                <a:gd name="T30" fmla="*/ 993 w 1119"/>
                <a:gd name="T31" fmla="*/ 98 h 1150"/>
                <a:gd name="T32" fmla="*/ 1114 w 1119"/>
                <a:gd name="T33" fmla="*/ 115 h 1150"/>
                <a:gd name="T34" fmla="*/ 975 w 1119"/>
                <a:gd name="T35" fmla="*/ 301 h 1150"/>
                <a:gd name="T36" fmla="*/ 1068 w 1119"/>
                <a:gd name="T37" fmla="*/ 303 h 1150"/>
                <a:gd name="T38" fmla="*/ 1107 w 1119"/>
                <a:gd name="T39" fmla="*/ 265 h 1150"/>
                <a:gd name="T40" fmla="*/ 1097 w 1119"/>
                <a:gd name="T41" fmla="*/ 343 h 1150"/>
                <a:gd name="T42" fmla="*/ 981 w 1119"/>
                <a:gd name="T43" fmla="*/ 390 h 1150"/>
                <a:gd name="T44" fmla="*/ 987 w 1119"/>
                <a:gd name="T45" fmla="*/ 449 h 1150"/>
                <a:gd name="T46" fmla="*/ 1048 w 1119"/>
                <a:gd name="T47" fmla="*/ 483 h 1150"/>
                <a:gd name="T48" fmla="*/ 1034 w 1119"/>
                <a:gd name="T49" fmla="*/ 650 h 1150"/>
                <a:gd name="T50" fmla="*/ 1027 w 1119"/>
                <a:gd name="T51" fmla="*/ 780 h 1150"/>
                <a:gd name="T52" fmla="*/ 1001 w 1119"/>
                <a:gd name="T53" fmla="*/ 786 h 1150"/>
                <a:gd name="T54" fmla="*/ 998 w 1119"/>
                <a:gd name="T55" fmla="*/ 747 h 1150"/>
                <a:gd name="T56" fmla="*/ 822 w 1119"/>
                <a:gd name="T57" fmla="*/ 873 h 1150"/>
                <a:gd name="T58" fmla="*/ 799 w 1119"/>
                <a:gd name="T59" fmla="*/ 929 h 1150"/>
                <a:gd name="T60" fmla="*/ 792 w 1119"/>
                <a:gd name="T61" fmla="*/ 1109 h 1150"/>
                <a:gd name="T62" fmla="*/ 760 w 1119"/>
                <a:gd name="T63" fmla="*/ 1101 h 1150"/>
                <a:gd name="T64" fmla="*/ 478 w 1119"/>
                <a:gd name="T65" fmla="*/ 1150 h 1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19" h="1150">
                  <a:moveTo>
                    <a:pt x="478" y="1150"/>
                  </a:moveTo>
                  <a:cubicBezTo>
                    <a:pt x="386" y="1131"/>
                    <a:pt x="360" y="1117"/>
                    <a:pt x="325" y="1080"/>
                  </a:cubicBezTo>
                  <a:cubicBezTo>
                    <a:pt x="303" y="1011"/>
                    <a:pt x="281" y="942"/>
                    <a:pt x="259" y="876"/>
                  </a:cubicBezTo>
                  <a:cubicBezTo>
                    <a:pt x="240" y="856"/>
                    <a:pt x="221" y="839"/>
                    <a:pt x="202" y="822"/>
                  </a:cubicBezTo>
                  <a:cubicBezTo>
                    <a:pt x="183" y="818"/>
                    <a:pt x="164" y="814"/>
                    <a:pt x="145" y="814"/>
                  </a:cubicBezTo>
                  <a:cubicBezTo>
                    <a:pt x="177" y="694"/>
                    <a:pt x="47" y="569"/>
                    <a:pt x="0" y="519"/>
                  </a:cubicBezTo>
                  <a:cubicBezTo>
                    <a:pt x="0" y="466"/>
                    <a:pt x="61" y="429"/>
                    <a:pt x="80" y="396"/>
                  </a:cubicBezTo>
                  <a:cubicBezTo>
                    <a:pt x="81" y="334"/>
                    <a:pt x="138" y="326"/>
                    <a:pt x="180" y="294"/>
                  </a:cubicBezTo>
                  <a:cubicBezTo>
                    <a:pt x="193" y="271"/>
                    <a:pt x="206" y="252"/>
                    <a:pt x="219" y="233"/>
                  </a:cubicBezTo>
                  <a:cubicBezTo>
                    <a:pt x="219" y="184"/>
                    <a:pt x="213" y="85"/>
                    <a:pt x="226" y="73"/>
                  </a:cubicBezTo>
                  <a:cubicBezTo>
                    <a:pt x="258" y="70"/>
                    <a:pt x="287" y="15"/>
                    <a:pt x="347" y="56"/>
                  </a:cubicBezTo>
                  <a:cubicBezTo>
                    <a:pt x="373" y="57"/>
                    <a:pt x="402" y="57"/>
                    <a:pt x="430" y="58"/>
                  </a:cubicBezTo>
                  <a:cubicBezTo>
                    <a:pt x="469" y="7"/>
                    <a:pt x="552" y="35"/>
                    <a:pt x="622" y="53"/>
                  </a:cubicBezTo>
                  <a:cubicBezTo>
                    <a:pt x="644" y="86"/>
                    <a:pt x="711" y="134"/>
                    <a:pt x="778" y="103"/>
                  </a:cubicBezTo>
                  <a:cubicBezTo>
                    <a:pt x="814" y="78"/>
                    <a:pt x="856" y="0"/>
                    <a:pt x="916" y="64"/>
                  </a:cubicBezTo>
                  <a:cubicBezTo>
                    <a:pt x="942" y="74"/>
                    <a:pt x="967" y="85"/>
                    <a:pt x="993" y="98"/>
                  </a:cubicBezTo>
                  <a:cubicBezTo>
                    <a:pt x="1031" y="103"/>
                    <a:pt x="1072" y="107"/>
                    <a:pt x="1114" y="115"/>
                  </a:cubicBezTo>
                  <a:cubicBezTo>
                    <a:pt x="1101" y="144"/>
                    <a:pt x="912" y="234"/>
                    <a:pt x="975" y="301"/>
                  </a:cubicBezTo>
                  <a:cubicBezTo>
                    <a:pt x="1004" y="302"/>
                    <a:pt x="1036" y="303"/>
                    <a:pt x="1068" y="303"/>
                  </a:cubicBezTo>
                  <a:cubicBezTo>
                    <a:pt x="1081" y="291"/>
                    <a:pt x="1094" y="278"/>
                    <a:pt x="1107" y="265"/>
                  </a:cubicBezTo>
                  <a:cubicBezTo>
                    <a:pt x="1110" y="278"/>
                    <a:pt x="1119" y="321"/>
                    <a:pt x="1097" y="343"/>
                  </a:cubicBezTo>
                  <a:cubicBezTo>
                    <a:pt x="1036" y="355"/>
                    <a:pt x="1013" y="368"/>
                    <a:pt x="981" y="390"/>
                  </a:cubicBezTo>
                  <a:cubicBezTo>
                    <a:pt x="981" y="409"/>
                    <a:pt x="984" y="429"/>
                    <a:pt x="987" y="449"/>
                  </a:cubicBezTo>
                  <a:cubicBezTo>
                    <a:pt x="1006" y="459"/>
                    <a:pt x="1025" y="469"/>
                    <a:pt x="1048" y="483"/>
                  </a:cubicBezTo>
                  <a:cubicBezTo>
                    <a:pt x="1035" y="535"/>
                    <a:pt x="1034" y="571"/>
                    <a:pt x="1034" y="650"/>
                  </a:cubicBezTo>
                  <a:cubicBezTo>
                    <a:pt x="1040" y="673"/>
                    <a:pt x="1059" y="749"/>
                    <a:pt x="1027" y="780"/>
                  </a:cubicBezTo>
                  <a:cubicBezTo>
                    <a:pt x="1017" y="780"/>
                    <a:pt x="1008" y="783"/>
                    <a:pt x="1001" y="786"/>
                  </a:cubicBezTo>
                  <a:cubicBezTo>
                    <a:pt x="998" y="773"/>
                    <a:pt x="998" y="760"/>
                    <a:pt x="998" y="747"/>
                  </a:cubicBezTo>
                  <a:cubicBezTo>
                    <a:pt x="941" y="706"/>
                    <a:pt x="851" y="845"/>
                    <a:pt x="822" y="873"/>
                  </a:cubicBezTo>
                  <a:cubicBezTo>
                    <a:pt x="812" y="890"/>
                    <a:pt x="806" y="909"/>
                    <a:pt x="799" y="929"/>
                  </a:cubicBezTo>
                  <a:cubicBezTo>
                    <a:pt x="796" y="987"/>
                    <a:pt x="792" y="1046"/>
                    <a:pt x="792" y="1109"/>
                  </a:cubicBezTo>
                  <a:cubicBezTo>
                    <a:pt x="779" y="1105"/>
                    <a:pt x="769" y="1101"/>
                    <a:pt x="760" y="1101"/>
                  </a:cubicBezTo>
                  <a:cubicBezTo>
                    <a:pt x="629" y="1098"/>
                    <a:pt x="581" y="1110"/>
                    <a:pt x="478" y="1150"/>
                  </a:cubicBezTo>
                  <a:close/>
                </a:path>
              </a:pathLst>
            </a:custGeom>
            <a:solidFill>
              <a:srgbClr val="00B4CB"/>
            </a:solidFill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7"/>
            <p:cNvSpPr/>
            <p:nvPr/>
          </p:nvSpPr>
          <p:spPr bwMode="auto">
            <a:xfrm>
              <a:off x="4629160" y="2943122"/>
              <a:ext cx="404845" cy="437442"/>
            </a:xfrm>
            <a:custGeom>
              <a:avLst/>
              <a:gdLst>
                <a:gd name="T0" fmla="*/ 1136 w 1411"/>
                <a:gd name="T1" fmla="*/ 1526 h 1526"/>
                <a:gd name="T2" fmla="*/ 913 w 1411"/>
                <a:gd name="T3" fmla="*/ 1307 h 1526"/>
                <a:gd name="T4" fmla="*/ 656 w 1411"/>
                <a:gd name="T5" fmla="*/ 1094 h 1526"/>
                <a:gd name="T6" fmla="*/ 601 w 1411"/>
                <a:gd name="T7" fmla="*/ 1188 h 1526"/>
                <a:gd name="T8" fmla="*/ 463 w 1411"/>
                <a:gd name="T9" fmla="*/ 1332 h 1526"/>
                <a:gd name="T10" fmla="*/ 462 w 1411"/>
                <a:gd name="T11" fmla="*/ 1345 h 1526"/>
                <a:gd name="T12" fmla="*/ 427 w 1411"/>
                <a:gd name="T13" fmla="*/ 1360 h 1526"/>
                <a:gd name="T14" fmla="*/ 360 w 1411"/>
                <a:gd name="T15" fmla="*/ 1385 h 1526"/>
                <a:gd name="T16" fmla="*/ 121 w 1411"/>
                <a:gd name="T17" fmla="*/ 1300 h 1526"/>
                <a:gd name="T18" fmla="*/ 128 w 1411"/>
                <a:gd name="T19" fmla="*/ 1127 h 1526"/>
                <a:gd name="T20" fmla="*/ 11 w 1411"/>
                <a:gd name="T21" fmla="*/ 973 h 1526"/>
                <a:gd name="T22" fmla="*/ 35 w 1411"/>
                <a:gd name="T23" fmla="*/ 712 h 1526"/>
                <a:gd name="T24" fmla="*/ 7 w 1411"/>
                <a:gd name="T25" fmla="*/ 525 h 1526"/>
                <a:gd name="T26" fmla="*/ 17 w 1411"/>
                <a:gd name="T27" fmla="*/ 518 h 1526"/>
                <a:gd name="T28" fmla="*/ 122 w 1411"/>
                <a:gd name="T29" fmla="*/ 590 h 1526"/>
                <a:gd name="T30" fmla="*/ 198 w 1411"/>
                <a:gd name="T31" fmla="*/ 667 h 1526"/>
                <a:gd name="T32" fmla="*/ 542 w 1411"/>
                <a:gd name="T33" fmla="*/ 378 h 1526"/>
                <a:gd name="T34" fmla="*/ 648 w 1411"/>
                <a:gd name="T35" fmla="*/ 207 h 1526"/>
                <a:gd name="T36" fmla="*/ 649 w 1411"/>
                <a:gd name="T37" fmla="*/ 66 h 1526"/>
                <a:gd name="T38" fmla="*/ 713 w 1411"/>
                <a:gd name="T39" fmla="*/ 28 h 1526"/>
                <a:gd name="T40" fmla="*/ 975 w 1411"/>
                <a:gd name="T41" fmla="*/ 81 h 1526"/>
                <a:gd name="T42" fmla="*/ 1080 w 1411"/>
                <a:gd name="T43" fmla="*/ 182 h 1526"/>
                <a:gd name="T44" fmla="*/ 1207 w 1411"/>
                <a:gd name="T45" fmla="*/ 218 h 1526"/>
                <a:gd name="T46" fmla="*/ 1410 w 1411"/>
                <a:gd name="T47" fmla="*/ 452 h 1526"/>
                <a:gd name="T48" fmla="*/ 1227 w 1411"/>
                <a:gd name="T49" fmla="*/ 595 h 1526"/>
                <a:gd name="T50" fmla="*/ 860 w 1411"/>
                <a:gd name="T51" fmla="*/ 638 h 1526"/>
                <a:gd name="T52" fmla="*/ 869 w 1411"/>
                <a:gd name="T53" fmla="*/ 704 h 1526"/>
                <a:gd name="T54" fmla="*/ 928 w 1411"/>
                <a:gd name="T55" fmla="*/ 947 h 1526"/>
                <a:gd name="T56" fmla="*/ 1017 w 1411"/>
                <a:gd name="T57" fmla="*/ 1038 h 1526"/>
                <a:gd name="T58" fmla="*/ 1103 w 1411"/>
                <a:gd name="T59" fmla="*/ 1161 h 1526"/>
                <a:gd name="T60" fmla="*/ 1134 w 1411"/>
                <a:gd name="T61" fmla="*/ 1277 h 1526"/>
                <a:gd name="T62" fmla="*/ 1136 w 1411"/>
                <a:gd name="T63" fmla="*/ 1526 h 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11" h="1526">
                  <a:moveTo>
                    <a:pt x="1136" y="1526"/>
                  </a:moveTo>
                  <a:cubicBezTo>
                    <a:pt x="1018" y="1470"/>
                    <a:pt x="967" y="1377"/>
                    <a:pt x="913" y="1307"/>
                  </a:cubicBezTo>
                  <a:cubicBezTo>
                    <a:pt x="895" y="1150"/>
                    <a:pt x="790" y="1016"/>
                    <a:pt x="656" y="1094"/>
                  </a:cubicBezTo>
                  <a:cubicBezTo>
                    <a:pt x="617" y="1133"/>
                    <a:pt x="611" y="1123"/>
                    <a:pt x="601" y="1188"/>
                  </a:cubicBezTo>
                  <a:cubicBezTo>
                    <a:pt x="568" y="1243"/>
                    <a:pt x="514" y="1287"/>
                    <a:pt x="463" y="1332"/>
                  </a:cubicBezTo>
                  <a:cubicBezTo>
                    <a:pt x="462" y="1335"/>
                    <a:pt x="462" y="1338"/>
                    <a:pt x="462" y="1345"/>
                  </a:cubicBezTo>
                  <a:cubicBezTo>
                    <a:pt x="440" y="1344"/>
                    <a:pt x="434" y="1354"/>
                    <a:pt x="427" y="1360"/>
                  </a:cubicBezTo>
                  <a:cubicBezTo>
                    <a:pt x="405" y="1366"/>
                    <a:pt x="382" y="1376"/>
                    <a:pt x="360" y="1385"/>
                  </a:cubicBezTo>
                  <a:cubicBezTo>
                    <a:pt x="258" y="1382"/>
                    <a:pt x="168" y="1351"/>
                    <a:pt x="121" y="1300"/>
                  </a:cubicBezTo>
                  <a:cubicBezTo>
                    <a:pt x="156" y="1229"/>
                    <a:pt x="147" y="1180"/>
                    <a:pt x="128" y="1127"/>
                  </a:cubicBezTo>
                  <a:cubicBezTo>
                    <a:pt x="77" y="1073"/>
                    <a:pt x="20" y="1019"/>
                    <a:pt x="11" y="973"/>
                  </a:cubicBezTo>
                  <a:cubicBezTo>
                    <a:pt x="18" y="885"/>
                    <a:pt x="25" y="797"/>
                    <a:pt x="35" y="712"/>
                  </a:cubicBezTo>
                  <a:cubicBezTo>
                    <a:pt x="13" y="626"/>
                    <a:pt x="0" y="580"/>
                    <a:pt x="7" y="525"/>
                  </a:cubicBezTo>
                  <a:cubicBezTo>
                    <a:pt x="10" y="521"/>
                    <a:pt x="14" y="518"/>
                    <a:pt x="17" y="518"/>
                  </a:cubicBezTo>
                  <a:cubicBezTo>
                    <a:pt x="52" y="542"/>
                    <a:pt x="87" y="566"/>
                    <a:pt x="122" y="590"/>
                  </a:cubicBezTo>
                  <a:cubicBezTo>
                    <a:pt x="147" y="613"/>
                    <a:pt x="173" y="640"/>
                    <a:pt x="198" y="667"/>
                  </a:cubicBezTo>
                  <a:cubicBezTo>
                    <a:pt x="364" y="740"/>
                    <a:pt x="493" y="511"/>
                    <a:pt x="542" y="378"/>
                  </a:cubicBezTo>
                  <a:cubicBezTo>
                    <a:pt x="577" y="320"/>
                    <a:pt x="613" y="262"/>
                    <a:pt x="648" y="207"/>
                  </a:cubicBezTo>
                  <a:cubicBezTo>
                    <a:pt x="648" y="158"/>
                    <a:pt x="649" y="112"/>
                    <a:pt x="649" y="66"/>
                  </a:cubicBezTo>
                  <a:cubicBezTo>
                    <a:pt x="668" y="53"/>
                    <a:pt x="691" y="41"/>
                    <a:pt x="713" y="28"/>
                  </a:cubicBezTo>
                  <a:cubicBezTo>
                    <a:pt x="803" y="24"/>
                    <a:pt x="873" y="0"/>
                    <a:pt x="975" y="81"/>
                  </a:cubicBezTo>
                  <a:cubicBezTo>
                    <a:pt x="1010" y="114"/>
                    <a:pt x="1045" y="148"/>
                    <a:pt x="1080" y="182"/>
                  </a:cubicBezTo>
                  <a:cubicBezTo>
                    <a:pt x="1121" y="192"/>
                    <a:pt x="1163" y="203"/>
                    <a:pt x="1207" y="218"/>
                  </a:cubicBezTo>
                  <a:cubicBezTo>
                    <a:pt x="1261" y="248"/>
                    <a:pt x="1411" y="347"/>
                    <a:pt x="1410" y="452"/>
                  </a:cubicBezTo>
                  <a:cubicBezTo>
                    <a:pt x="1340" y="493"/>
                    <a:pt x="1285" y="557"/>
                    <a:pt x="1227" y="595"/>
                  </a:cubicBezTo>
                  <a:cubicBezTo>
                    <a:pt x="1096" y="644"/>
                    <a:pt x="956" y="568"/>
                    <a:pt x="860" y="638"/>
                  </a:cubicBezTo>
                  <a:cubicBezTo>
                    <a:pt x="863" y="658"/>
                    <a:pt x="866" y="681"/>
                    <a:pt x="869" y="704"/>
                  </a:cubicBezTo>
                  <a:cubicBezTo>
                    <a:pt x="916" y="777"/>
                    <a:pt x="794" y="852"/>
                    <a:pt x="928" y="947"/>
                  </a:cubicBezTo>
                  <a:cubicBezTo>
                    <a:pt x="957" y="978"/>
                    <a:pt x="985" y="1008"/>
                    <a:pt x="1017" y="1038"/>
                  </a:cubicBezTo>
                  <a:cubicBezTo>
                    <a:pt x="1045" y="1078"/>
                    <a:pt x="1074" y="1118"/>
                    <a:pt x="1103" y="1161"/>
                  </a:cubicBezTo>
                  <a:cubicBezTo>
                    <a:pt x="1112" y="1198"/>
                    <a:pt x="1121" y="1237"/>
                    <a:pt x="1134" y="1277"/>
                  </a:cubicBezTo>
                  <a:cubicBezTo>
                    <a:pt x="1133" y="1359"/>
                    <a:pt x="1133" y="1440"/>
                    <a:pt x="1136" y="1526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8"/>
            <p:cNvSpPr/>
            <p:nvPr/>
          </p:nvSpPr>
          <p:spPr bwMode="auto">
            <a:xfrm>
              <a:off x="4884685" y="2855844"/>
              <a:ext cx="658266" cy="416411"/>
            </a:xfrm>
            <a:custGeom>
              <a:avLst/>
              <a:gdLst>
                <a:gd name="T0" fmla="*/ 244 w 2294"/>
                <a:gd name="T1" fmla="*/ 1452 h 1452"/>
                <a:gd name="T2" fmla="*/ 15 w 2294"/>
                <a:gd name="T3" fmla="*/ 1178 h 1452"/>
                <a:gd name="T4" fmla="*/ 22 w 2294"/>
                <a:gd name="T5" fmla="*/ 1083 h 1452"/>
                <a:gd name="T6" fmla="*/ 26 w 2294"/>
                <a:gd name="T7" fmla="*/ 1018 h 1452"/>
                <a:gd name="T8" fmla="*/ 0 w 2294"/>
                <a:gd name="T9" fmla="*/ 961 h 1452"/>
                <a:gd name="T10" fmla="*/ 294 w 2294"/>
                <a:gd name="T11" fmla="*/ 949 h 1452"/>
                <a:gd name="T12" fmla="*/ 464 w 2294"/>
                <a:gd name="T13" fmla="*/ 829 h 1452"/>
                <a:gd name="T14" fmla="*/ 548 w 2294"/>
                <a:gd name="T15" fmla="*/ 772 h 1452"/>
                <a:gd name="T16" fmla="*/ 551 w 2294"/>
                <a:gd name="T17" fmla="*/ 710 h 1452"/>
                <a:gd name="T18" fmla="*/ 329 w 2294"/>
                <a:gd name="T19" fmla="*/ 488 h 1452"/>
                <a:gd name="T20" fmla="*/ 313 w 2294"/>
                <a:gd name="T21" fmla="*/ 448 h 1452"/>
                <a:gd name="T22" fmla="*/ 308 w 2294"/>
                <a:gd name="T23" fmla="*/ 301 h 1452"/>
                <a:gd name="T24" fmla="*/ 423 w 2294"/>
                <a:gd name="T25" fmla="*/ 212 h 1452"/>
                <a:gd name="T26" fmla="*/ 415 w 2294"/>
                <a:gd name="T27" fmla="*/ 71 h 1452"/>
                <a:gd name="T28" fmla="*/ 335 w 2294"/>
                <a:gd name="T29" fmla="*/ 0 h 1452"/>
                <a:gd name="T30" fmla="*/ 607 w 2294"/>
                <a:gd name="T31" fmla="*/ 7 h 1452"/>
                <a:gd name="T32" fmla="*/ 718 w 2294"/>
                <a:gd name="T33" fmla="*/ 30 h 1452"/>
                <a:gd name="T34" fmla="*/ 963 w 2294"/>
                <a:gd name="T35" fmla="*/ 213 h 1452"/>
                <a:gd name="T36" fmla="*/ 1037 w 2294"/>
                <a:gd name="T37" fmla="*/ 247 h 1452"/>
                <a:gd name="T38" fmla="*/ 1394 w 2294"/>
                <a:gd name="T39" fmla="*/ 263 h 1452"/>
                <a:gd name="T40" fmla="*/ 1512 w 2294"/>
                <a:gd name="T41" fmla="*/ 344 h 1452"/>
                <a:gd name="T42" fmla="*/ 1601 w 2294"/>
                <a:gd name="T43" fmla="*/ 458 h 1452"/>
                <a:gd name="T44" fmla="*/ 1767 w 2294"/>
                <a:gd name="T45" fmla="*/ 479 h 1452"/>
                <a:gd name="T46" fmla="*/ 1888 w 2294"/>
                <a:gd name="T47" fmla="*/ 537 h 1452"/>
                <a:gd name="T48" fmla="*/ 2038 w 2294"/>
                <a:gd name="T49" fmla="*/ 574 h 1452"/>
                <a:gd name="T50" fmla="*/ 2085 w 2294"/>
                <a:gd name="T51" fmla="*/ 647 h 1452"/>
                <a:gd name="T52" fmla="*/ 2194 w 2294"/>
                <a:gd name="T53" fmla="*/ 715 h 1452"/>
                <a:gd name="T54" fmla="*/ 2142 w 2294"/>
                <a:gd name="T55" fmla="*/ 825 h 1452"/>
                <a:gd name="T56" fmla="*/ 2227 w 2294"/>
                <a:gd name="T57" fmla="*/ 952 h 1452"/>
                <a:gd name="T58" fmla="*/ 2294 w 2294"/>
                <a:gd name="T59" fmla="*/ 1081 h 1452"/>
                <a:gd name="T60" fmla="*/ 2294 w 2294"/>
                <a:gd name="T61" fmla="*/ 1094 h 1452"/>
                <a:gd name="T62" fmla="*/ 1951 w 2294"/>
                <a:gd name="T63" fmla="*/ 1266 h 1452"/>
                <a:gd name="T64" fmla="*/ 1874 w 2294"/>
                <a:gd name="T65" fmla="*/ 1329 h 1452"/>
                <a:gd name="T66" fmla="*/ 1691 w 2294"/>
                <a:gd name="T67" fmla="*/ 1416 h 1452"/>
                <a:gd name="T68" fmla="*/ 1656 w 2294"/>
                <a:gd name="T69" fmla="*/ 1435 h 1452"/>
                <a:gd name="T70" fmla="*/ 1561 w 2294"/>
                <a:gd name="T71" fmla="*/ 1348 h 1452"/>
                <a:gd name="T72" fmla="*/ 1370 w 2294"/>
                <a:gd name="T73" fmla="*/ 1215 h 1452"/>
                <a:gd name="T74" fmla="*/ 1251 w 2294"/>
                <a:gd name="T75" fmla="*/ 1284 h 1452"/>
                <a:gd name="T76" fmla="*/ 875 w 2294"/>
                <a:gd name="T77" fmla="*/ 1111 h 1452"/>
                <a:gd name="T78" fmla="*/ 696 w 2294"/>
                <a:gd name="T79" fmla="*/ 1064 h 1452"/>
                <a:gd name="T80" fmla="*/ 619 w 2294"/>
                <a:gd name="T81" fmla="*/ 1196 h 1452"/>
                <a:gd name="T82" fmla="*/ 599 w 2294"/>
                <a:gd name="T83" fmla="*/ 1232 h 1452"/>
                <a:gd name="T84" fmla="*/ 555 w 2294"/>
                <a:gd name="T85" fmla="*/ 1224 h 1452"/>
                <a:gd name="T86" fmla="*/ 295 w 2294"/>
                <a:gd name="T87" fmla="*/ 1417 h 1452"/>
                <a:gd name="T88" fmla="*/ 244 w 2294"/>
                <a:gd name="T89" fmla="*/ 1452 h 1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94" h="1452">
                  <a:moveTo>
                    <a:pt x="244" y="1452"/>
                  </a:moveTo>
                  <a:cubicBezTo>
                    <a:pt x="190" y="1336"/>
                    <a:pt x="79" y="1248"/>
                    <a:pt x="15" y="1178"/>
                  </a:cubicBezTo>
                  <a:cubicBezTo>
                    <a:pt x="3" y="1125"/>
                    <a:pt x="9" y="1112"/>
                    <a:pt x="22" y="1083"/>
                  </a:cubicBezTo>
                  <a:cubicBezTo>
                    <a:pt x="22" y="1060"/>
                    <a:pt x="22" y="1037"/>
                    <a:pt x="26" y="1018"/>
                  </a:cubicBezTo>
                  <a:cubicBezTo>
                    <a:pt x="16" y="998"/>
                    <a:pt x="7" y="978"/>
                    <a:pt x="0" y="961"/>
                  </a:cubicBezTo>
                  <a:cubicBezTo>
                    <a:pt x="49" y="923"/>
                    <a:pt x="215" y="947"/>
                    <a:pt x="294" y="949"/>
                  </a:cubicBezTo>
                  <a:cubicBezTo>
                    <a:pt x="358" y="928"/>
                    <a:pt x="416" y="883"/>
                    <a:pt x="464" y="829"/>
                  </a:cubicBezTo>
                  <a:cubicBezTo>
                    <a:pt x="490" y="810"/>
                    <a:pt x="519" y="791"/>
                    <a:pt x="548" y="772"/>
                  </a:cubicBezTo>
                  <a:cubicBezTo>
                    <a:pt x="548" y="749"/>
                    <a:pt x="548" y="729"/>
                    <a:pt x="551" y="710"/>
                  </a:cubicBezTo>
                  <a:cubicBezTo>
                    <a:pt x="485" y="597"/>
                    <a:pt x="406" y="529"/>
                    <a:pt x="329" y="488"/>
                  </a:cubicBezTo>
                  <a:cubicBezTo>
                    <a:pt x="323" y="475"/>
                    <a:pt x="316" y="462"/>
                    <a:pt x="313" y="448"/>
                  </a:cubicBezTo>
                  <a:cubicBezTo>
                    <a:pt x="310" y="399"/>
                    <a:pt x="308" y="350"/>
                    <a:pt x="308" y="301"/>
                  </a:cubicBezTo>
                  <a:cubicBezTo>
                    <a:pt x="346" y="263"/>
                    <a:pt x="363" y="234"/>
                    <a:pt x="423" y="212"/>
                  </a:cubicBezTo>
                  <a:cubicBezTo>
                    <a:pt x="488" y="171"/>
                    <a:pt x="434" y="98"/>
                    <a:pt x="415" y="71"/>
                  </a:cubicBezTo>
                  <a:cubicBezTo>
                    <a:pt x="380" y="44"/>
                    <a:pt x="348" y="30"/>
                    <a:pt x="335" y="0"/>
                  </a:cubicBezTo>
                  <a:cubicBezTo>
                    <a:pt x="425" y="3"/>
                    <a:pt x="514" y="5"/>
                    <a:pt x="607" y="7"/>
                  </a:cubicBezTo>
                  <a:cubicBezTo>
                    <a:pt x="642" y="15"/>
                    <a:pt x="680" y="22"/>
                    <a:pt x="718" y="30"/>
                  </a:cubicBezTo>
                  <a:cubicBezTo>
                    <a:pt x="750" y="99"/>
                    <a:pt x="852" y="184"/>
                    <a:pt x="963" y="213"/>
                  </a:cubicBezTo>
                  <a:cubicBezTo>
                    <a:pt x="986" y="223"/>
                    <a:pt x="1011" y="234"/>
                    <a:pt x="1037" y="247"/>
                  </a:cubicBezTo>
                  <a:cubicBezTo>
                    <a:pt x="1155" y="250"/>
                    <a:pt x="1273" y="257"/>
                    <a:pt x="1394" y="263"/>
                  </a:cubicBezTo>
                  <a:cubicBezTo>
                    <a:pt x="1433" y="290"/>
                    <a:pt x="1471" y="317"/>
                    <a:pt x="1512" y="344"/>
                  </a:cubicBezTo>
                  <a:cubicBezTo>
                    <a:pt x="1518" y="371"/>
                    <a:pt x="1544" y="417"/>
                    <a:pt x="1601" y="458"/>
                  </a:cubicBezTo>
                  <a:cubicBezTo>
                    <a:pt x="1655" y="463"/>
                    <a:pt x="1709" y="471"/>
                    <a:pt x="1767" y="479"/>
                  </a:cubicBezTo>
                  <a:cubicBezTo>
                    <a:pt x="1805" y="496"/>
                    <a:pt x="1847" y="517"/>
                    <a:pt x="1888" y="537"/>
                  </a:cubicBezTo>
                  <a:cubicBezTo>
                    <a:pt x="1904" y="554"/>
                    <a:pt x="1978" y="526"/>
                    <a:pt x="2038" y="574"/>
                  </a:cubicBezTo>
                  <a:cubicBezTo>
                    <a:pt x="2038" y="594"/>
                    <a:pt x="2050" y="617"/>
                    <a:pt x="2085" y="647"/>
                  </a:cubicBezTo>
                  <a:cubicBezTo>
                    <a:pt x="2095" y="647"/>
                    <a:pt x="2194" y="660"/>
                    <a:pt x="2194" y="715"/>
                  </a:cubicBezTo>
                  <a:cubicBezTo>
                    <a:pt x="2155" y="763"/>
                    <a:pt x="2152" y="747"/>
                    <a:pt x="2142" y="825"/>
                  </a:cubicBezTo>
                  <a:cubicBezTo>
                    <a:pt x="2155" y="852"/>
                    <a:pt x="2202" y="883"/>
                    <a:pt x="2227" y="952"/>
                  </a:cubicBezTo>
                  <a:cubicBezTo>
                    <a:pt x="2227" y="988"/>
                    <a:pt x="2227" y="1047"/>
                    <a:pt x="2294" y="1081"/>
                  </a:cubicBezTo>
                  <a:cubicBezTo>
                    <a:pt x="2294" y="1085"/>
                    <a:pt x="2294" y="1088"/>
                    <a:pt x="2294" y="1094"/>
                  </a:cubicBezTo>
                  <a:cubicBezTo>
                    <a:pt x="2121" y="1110"/>
                    <a:pt x="2086" y="1178"/>
                    <a:pt x="1951" y="1266"/>
                  </a:cubicBezTo>
                  <a:cubicBezTo>
                    <a:pt x="1916" y="1275"/>
                    <a:pt x="1896" y="1300"/>
                    <a:pt x="1874" y="1329"/>
                  </a:cubicBezTo>
                  <a:cubicBezTo>
                    <a:pt x="1787" y="1370"/>
                    <a:pt x="1749" y="1339"/>
                    <a:pt x="1691" y="1416"/>
                  </a:cubicBezTo>
                  <a:cubicBezTo>
                    <a:pt x="1678" y="1423"/>
                    <a:pt x="1665" y="1429"/>
                    <a:pt x="1656" y="1435"/>
                  </a:cubicBezTo>
                  <a:cubicBezTo>
                    <a:pt x="1624" y="1405"/>
                    <a:pt x="1592" y="1375"/>
                    <a:pt x="1561" y="1348"/>
                  </a:cubicBezTo>
                  <a:cubicBezTo>
                    <a:pt x="1455" y="1322"/>
                    <a:pt x="1420" y="1252"/>
                    <a:pt x="1370" y="1215"/>
                  </a:cubicBezTo>
                  <a:cubicBezTo>
                    <a:pt x="1287" y="1213"/>
                    <a:pt x="1296" y="1220"/>
                    <a:pt x="1251" y="1284"/>
                  </a:cubicBezTo>
                  <a:cubicBezTo>
                    <a:pt x="1094" y="1274"/>
                    <a:pt x="970" y="1172"/>
                    <a:pt x="875" y="1111"/>
                  </a:cubicBezTo>
                  <a:cubicBezTo>
                    <a:pt x="795" y="1102"/>
                    <a:pt x="735" y="1081"/>
                    <a:pt x="696" y="1064"/>
                  </a:cubicBezTo>
                  <a:cubicBezTo>
                    <a:pt x="562" y="1061"/>
                    <a:pt x="521" y="1076"/>
                    <a:pt x="619" y="1196"/>
                  </a:cubicBezTo>
                  <a:cubicBezTo>
                    <a:pt x="612" y="1206"/>
                    <a:pt x="606" y="1219"/>
                    <a:pt x="599" y="1232"/>
                  </a:cubicBezTo>
                  <a:cubicBezTo>
                    <a:pt x="584" y="1228"/>
                    <a:pt x="568" y="1224"/>
                    <a:pt x="555" y="1224"/>
                  </a:cubicBezTo>
                  <a:cubicBezTo>
                    <a:pt x="395" y="1220"/>
                    <a:pt x="356" y="1281"/>
                    <a:pt x="295" y="1417"/>
                  </a:cubicBezTo>
                  <a:cubicBezTo>
                    <a:pt x="276" y="1427"/>
                    <a:pt x="260" y="1439"/>
                    <a:pt x="244" y="1452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9"/>
            <p:cNvSpPr/>
            <p:nvPr/>
          </p:nvSpPr>
          <p:spPr bwMode="auto">
            <a:xfrm>
              <a:off x="5429384" y="2677081"/>
              <a:ext cx="404845" cy="516309"/>
            </a:xfrm>
            <a:custGeom>
              <a:avLst/>
              <a:gdLst>
                <a:gd name="T0" fmla="*/ 648 w 1411"/>
                <a:gd name="T1" fmla="*/ 1792 h 1801"/>
                <a:gd name="T2" fmla="*/ 632 w 1411"/>
                <a:gd name="T3" fmla="*/ 1779 h 1801"/>
                <a:gd name="T4" fmla="*/ 636 w 1411"/>
                <a:gd name="T5" fmla="*/ 1641 h 1801"/>
                <a:gd name="T6" fmla="*/ 607 w 1411"/>
                <a:gd name="T7" fmla="*/ 1614 h 1801"/>
                <a:gd name="T8" fmla="*/ 460 w 1411"/>
                <a:gd name="T9" fmla="*/ 1693 h 1801"/>
                <a:gd name="T10" fmla="*/ 428 w 1411"/>
                <a:gd name="T11" fmla="*/ 1708 h 1801"/>
                <a:gd name="T12" fmla="*/ 383 w 1411"/>
                <a:gd name="T13" fmla="*/ 1655 h 1801"/>
                <a:gd name="T14" fmla="*/ 364 w 1411"/>
                <a:gd name="T15" fmla="*/ 1621 h 1801"/>
                <a:gd name="T16" fmla="*/ 301 w 1411"/>
                <a:gd name="T17" fmla="*/ 1459 h 1801"/>
                <a:gd name="T18" fmla="*/ 276 w 1411"/>
                <a:gd name="T19" fmla="*/ 1439 h 1801"/>
                <a:gd name="T20" fmla="*/ 331 w 1411"/>
                <a:gd name="T21" fmla="*/ 1355 h 1801"/>
                <a:gd name="T22" fmla="*/ 178 w 1411"/>
                <a:gd name="T23" fmla="*/ 1220 h 1801"/>
                <a:gd name="T24" fmla="*/ 172 w 1411"/>
                <a:gd name="T25" fmla="*/ 1178 h 1801"/>
                <a:gd name="T26" fmla="*/ 156 w 1411"/>
                <a:gd name="T27" fmla="*/ 1168 h 1801"/>
                <a:gd name="T28" fmla="*/ 256 w 1411"/>
                <a:gd name="T29" fmla="*/ 1072 h 1801"/>
                <a:gd name="T30" fmla="*/ 304 w 1411"/>
                <a:gd name="T31" fmla="*/ 1011 h 1801"/>
                <a:gd name="T32" fmla="*/ 235 w 1411"/>
                <a:gd name="T33" fmla="*/ 783 h 1801"/>
                <a:gd name="T34" fmla="*/ 165 w 1411"/>
                <a:gd name="T35" fmla="*/ 781 h 1801"/>
                <a:gd name="T36" fmla="*/ 139 w 1411"/>
                <a:gd name="T37" fmla="*/ 810 h 1801"/>
                <a:gd name="T38" fmla="*/ 117 w 1411"/>
                <a:gd name="T39" fmla="*/ 813 h 1801"/>
                <a:gd name="T40" fmla="*/ 57 w 1411"/>
                <a:gd name="T41" fmla="*/ 661 h 1801"/>
                <a:gd name="T42" fmla="*/ 0 w 1411"/>
                <a:gd name="T43" fmla="*/ 617 h 1801"/>
                <a:gd name="T44" fmla="*/ 128 w 1411"/>
                <a:gd name="T45" fmla="*/ 456 h 1801"/>
                <a:gd name="T46" fmla="*/ 133 w 1411"/>
                <a:gd name="T47" fmla="*/ 217 h 1801"/>
                <a:gd name="T48" fmla="*/ 143 w 1411"/>
                <a:gd name="T49" fmla="*/ 211 h 1801"/>
                <a:gd name="T50" fmla="*/ 174 w 1411"/>
                <a:gd name="T51" fmla="*/ 225 h 1801"/>
                <a:gd name="T52" fmla="*/ 273 w 1411"/>
                <a:gd name="T53" fmla="*/ 368 h 1801"/>
                <a:gd name="T54" fmla="*/ 333 w 1411"/>
                <a:gd name="T55" fmla="*/ 370 h 1801"/>
                <a:gd name="T56" fmla="*/ 401 w 1411"/>
                <a:gd name="T57" fmla="*/ 204 h 1801"/>
                <a:gd name="T58" fmla="*/ 405 w 1411"/>
                <a:gd name="T59" fmla="*/ 165 h 1801"/>
                <a:gd name="T60" fmla="*/ 291 w 1411"/>
                <a:gd name="T61" fmla="*/ 51 h 1801"/>
                <a:gd name="T62" fmla="*/ 342 w 1411"/>
                <a:gd name="T63" fmla="*/ 0 h 1801"/>
                <a:gd name="T64" fmla="*/ 358 w 1411"/>
                <a:gd name="T65" fmla="*/ 0 h 1801"/>
                <a:gd name="T66" fmla="*/ 485 w 1411"/>
                <a:gd name="T67" fmla="*/ 187 h 1801"/>
                <a:gd name="T68" fmla="*/ 535 w 1411"/>
                <a:gd name="T69" fmla="*/ 250 h 1801"/>
                <a:gd name="T70" fmla="*/ 756 w 1411"/>
                <a:gd name="T71" fmla="*/ 302 h 1801"/>
                <a:gd name="T72" fmla="*/ 800 w 1411"/>
                <a:gd name="T73" fmla="*/ 339 h 1801"/>
                <a:gd name="T74" fmla="*/ 952 w 1411"/>
                <a:gd name="T75" fmla="*/ 618 h 1801"/>
                <a:gd name="T76" fmla="*/ 964 w 1411"/>
                <a:gd name="T77" fmla="*/ 641 h 1801"/>
                <a:gd name="T78" fmla="*/ 1086 w 1411"/>
                <a:gd name="T79" fmla="*/ 621 h 1801"/>
                <a:gd name="T80" fmla="*/ 1150 w 1411"/>
                <a:gd name="T81" fmla="*/ 577 h 1801"/>
                <a:gd name="T82" fmla="*/ 1194 w 1411"/>
                <a:gd name="T83" fmla="*/ 703 h 1801"/>
                <a:gd name="T84" fmla="*/ 1057 w 1411"/>
                <a:gd name="T85" fmla="*/ 719 h 1801"/>
                <a:gd name="T86" fmla="*/ 1021 w 1411"/>
                <a:gd name="T87" fmla="*/ 796 h 1801"/>
                <a:gd name="T88" fmla="*/ 1014 w 1411"/>
                <a:gd name="T89" fmla="*/ 872 h 1801"/>
                <a:gd name="T90" fmla="*/ 985 w 1411"/>
                <a:gd name="T91" fmla="*/ 956 h 1801"/>
                <a:gd name="T92" fmla="*/ 1112 w 1411"/>
                <a:gd name="T93" fmla="*/ 1084 h 1801"/>
                <a:gd name="T94" fmla="*/ 1188 w 1411"/>
                <a:gd name="T95" fmla="*/ 1141 h 1801"/>
                <a:gd name="T96" fmla="*/ 1236 w 1411"/>
                <a:gd name="T97" fmla="*/ 1185 h 1801"/>
                <a:gd name="T98" fmla="*/ 1380 w 1411"/>
                <a:gd name="T99" fmla="*/ 1205 h 1801"/>
                <a:gd name="T100" fmla="*/ 1408 w 1411"/>
                <a:gd name="T101" fmla="*/ 1229 h 1801"/>
                <a:gd name="T102" fmla="*/ 1411 w 1411"/>
                <a:gd name="T103" fmla="*/ 1274 h 1801"/>
                <a:gd name="T104" fmla="*/ 1260 w 1411"/>
                <a:gd name="T105" fmla="*/ 1395 h 1801"/>
                <a:gd name="T106" fmla="*/ 1266 w 1411"/>
                <a:gd name="T107" fmla="*/ 1457 h 1801"/>
                <a:gd name="T108" fmla="*/ 1209 w 1411"/>
                <a:gd name="T109" fmla="*/ 1489 h 1801"/>
                <a:gd name="T110" fmla="*/ 1208 w 1411"/>
                <a:gd name="T111" fmla="*/ 1646 h 1801"/>
                <a:gd name="T112" fmla="*/ 996 w 1411"/>
                <a:gd name="T113" fmla="*/ 1762 h 1801"/>
                <a:gd name="T114" fmla="*/ 833 w 1411"/>
                <a:gd name="T115" fmla="*/ 1777 h 1801"/>
                <a:gd name="T116" fmla="*/ 751 w 1411"/>
                <a:gd name="T117" fmla="*/ 1657 h 1801"/>
                <a:gd name="T118" fmla="*/ 699 w 1411"/>
                <a:gd name="T119" fmla="*/ 1699 h 1801"/>
                <a:gd name="T120" fmla="*/ 680 w 1411"/>
                <a:gd name="T121" fmla="*/ 1793 h 1801"/>
                <a:gd name="T122" fmla="*/ 648 w 1411"/>
                <a:gd name="T123" fmla="*/ 1792 h 18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11" h="1801">
                  <a:moveTo>
                    <a:pt x="648" y="1792"/>
                  </a:moveTo>
                  <a:cubicBezTo>
                    <a:pt x="641" y="1786"/>
                    <a:pt x="635" y="1782"/>
                    <a:pt x="632" y="1779"/>
                  </a:cubicBezTo>
                  <a:cubicBezTo>
                    <a:pt x="632" y="1733"/>
                    <a:pt x="632" y="1687"/>
                    <a:pt x="636" y="1641"/>
                  </a:cubicBezTo>
                  <a:cubicBezTo>
                    <a:pt x="626" y="1631"/>
                    <a:pt x="617" y="1621"/>
                    <a:pt x="607" y="1614"/>
                  </a:cubicBezTo>
                  <a:cubicBezTo>
                    <a:pt x="502" y="1612"/>
                    <a:pt x="502" y="1608"/>
                    <a:pt x="460" y="1693"/>
                  </a:cubicBezTo>
                  <a:cubicBezTo>
                    <a:pt x="447" y="1696"/>
                    <a:pt x="437" y="1702"/>
                    <a:pt x="428" y="1708"/>
                  </a:cubicBezTo>
                  <a:cubicBezTo>
                    <a:pt x="428" y="1682"/>
                    <a:pt x="406" y="1672"/>
                    <a:pt x="383" y="1655"/>
                  </a:cubicBezTo>
                  <a:cubicBezTo>
                    <a:pt x="377" y="1641"/>
                    <a:pt x="371" y="1631"/>
                    <a:pt x="364" y="1621"/>
                  </a:cubicBezTo>
                  <a:cubicBezTo>
                    <a:pt x="365" y="1517"/>
                    <a:pt x="320" y="1519"/>
                    <a:pt x="301" y="1459"/>
                  </a:cubicBezTo>
                  <a:cubicBezTo>
                    <a:pt x="292" y="1453"/>
                    <a:pt x="282" y="1446"/>
                    <a:pt x="276" y="1439"/>
                  </a:cubicBezTo>
                  <a:cubicBezTo>
                    <a:pt x="276" y="1383"/>
                    <a:pt x="305" y="1381"/>
                    <a:pt x="331" y="1355"/>
                  </a:cubicBezTo>
                  <a:cubicBezTo>
                    <a:pt x="331" y="1241"/>
                    <a:pt x="223" y="1258"/>
                    <a:pt x="178" y="1220"/>
                  </a:cubicBezTo>
                  <a:cubicBezTo>
                    <a:pt x="175" y="1204"/>
                    <a:pt x="172" y="1191"/>
                    <a:pt x="172" y="1178"/>
                  </a:cubicBezTo>
                  <a:cubicBezTo>
                    <a:pt x="166" y="1174"/>
                    <a:pt x="159" y="1171"/>
                    <a:pt x="156" y="1168"/>
                  </a:cubicBezTo>
                  <a:cubicBezTo>
                    <a:pt x="156" y="1115"/>
                    <a:pt x="211" y="1087"/>
                    <a:pt x="256" y="1072"/>
                  </a:cubicBezTo>
                  <a:cubicBezTo>
                    <a:pt x="272" y="1049"/>
                    <a:pt x="288" y="1030"/>
                    <a:pt x="304" y="1011"/>
                  </a:cubicBezTo>
                  <a:cubicBezTo>
                    <a:pt x="305" y="919"/>
                    <a:pt x="283" y="833"/>
                    <a:pt x="235" y="783"/>
                  </a:cubicBezTo>
                  <a:cubicBezTo>
                    <a:pt x="210" y="782"/>
                    <a:pt x="187" y="782"/>
                    <a:pt x="165" y="781"/>
                  </a:cubicBezTo>
                  <a:cubicBezTo>
                    <a:pt x="155" y="791"/>
                    <a:pt x="146" y="800"/>
                    <a:pt x="139" y="810"/>
                  </a:cubicBezTo>
                  <a:cubicBezTo>
                    <a:pt x="129" y="810"/>
                    <a:pt x="123" y="810"/>
                    <a:pt x="117" y="813"/>
                  </a:cubicBezTo>
                  <a:cubicBezTo>
                    <a:pt x="66" y="769"/>
                    <a:pt x="66" y="697"/>
                    <a:pt x="57" y="661"/>
                  </a:cubicBezTo>
                  <a:cubicBezTo>
                    <a:pt x="38" y="644"/>
                    <a:pt x="19" y="630"/>
                    <a:pt x="0" y="617"/>
                  </a:cubicBezTo>
                  <a:cubicBezTo>
                    <a:pt x="0" y="548"/>
                    <a:pt x="83" y="504"/>
                    <a:pt x="128" y="456"/>
                  </a:cubicBezTo>
                  <a:cubicBezTo>
                    <a:pt x="148" y="368"/>
                    <a:pt x="133" y="293"/>
                    <a:pt x="133" y="217"/>
                  </a:cubicBezTo>
                  <a:cubicBezTo>
                    <a:pt x="136" y="214"/>
                    <a:pt x="139" y="211"/>
                    <a:pt x="143" y="211"/>
                  </a:cubicBezTo>
                  <a:cubicBezTo>
                    <a:pt x="152" y="215"/>
                    <a:pt x="162" y="218"/>
                    <a:pt x="174" y="225"/>
                  </a:cubicBezTo>
                  <a:cubicBezTo>
                    <a:pt x="184" y="245"/>
                    <a:pt x="206" y="344"/>
                    <a:pt x="273" y="368"/>
                  </a:cubicBezTo>
                  <a:cubicBezTo>
                    <a:pt x="292" y="369"/>
                    <a:pt x="311" y="369"/>
                    <a:pt x="333" y="370"/>
                  </a:cubicBezTo>
                  <a:cubicBezTo>
                    <a:pt x="378" y="302"/>
                    <a:pt x="366" y="262"/>
                    <a:pt x="401" y="204"/>
                  </a:cubicBezTo>
                  <a:cubicBezTo>
                    <a:pt x="402" y="191"/>
                    <a:pt x="402" y="178"/>
                    <a:pt x="405" y="165"/>
                  </a:cubicBezTo>
                  <a:cubicBezTo>
                    <a:pt x="367" y="125"/>
                    <a:pt x="329" y="88"/>
                    <a:pt x="291" y="51"/>
                  </a:cubicBezTo>
                  <a:cubicBezTo>
                    <a:pt x="291" y="12"/>
                    <a:pt x="323" y="16"/>
                    <a:pt x="342" y="0"/>
                  </a:cubicBezTo>
                  <a:cubicBezTo>
                    <a:pt x="345" y="0"/>
                    <a:pt x="352" y="0"/>
                    <a:pt x="358" y="0"/>
                  </a:cubicBezTo>
                  <a:cubicBezTo>
                    <a:pt x="399" y="44"/>
                    <a:pt x="456" y="98"/>
                    <a:pt x="485" y="187"/>
                  </a:cubicBezTo>
                  <a:cubicBezTo>
                    <a:pt x="500" y="207"/>
                    <a:pt x="516" y="227"/>
                    <a:pt x="535" y="250"/>
                  </a:cubicBezTo>
                  <a:cubicBezTo>
                    <a:pt x="609" y="265"/>
                    <a:pt x="682" y="284"/>
                    <a:pt x="756" y="302"/>
                  </a:cubicBezTo>
                  <a:cubicBezTo>
                    <a:pt x="768" y="312"/>
                    <a:pt x="784" y="325"/>
                    <a:pt x="800" y="339"/>
                  </a:cubicBezTo>
                  <a:cubicBezTo>
                    <a:pt x="835" y="409"/>
                    <a:pt x="853" y="547"/>
                    <a:pt x="952" y="618"/>
                  </a:cubicBezTo>
                  <a:cubicBezTo>
                    <a:pt x="955" y="624"/>
                    <a:pt x="958" y="631"/>
                    <a:pt x="964" y="641"/>
                  </a:cubicBezTo>
                  <a:cubicBezTo>
                    <a:pt x="993" y="642"/>
                    <a:pt x="1047" y="646"/>
                    <a:pt x="1086" y="621"/>
                  </a:cubicBezTo>
                  <a:cubicBezTo>
                    <a:pt x="1093" y="553"/>
                    <a:pt x="1083" y="585"/>
                    <a:pt x="1150" y="577"/>
                  </a:cubicBezTo>
                  <a:cubicBezTo>
                    <a:pt x="1156" y="587"/>
                    <a:pt x="1194" y="650"/>
                    <a:pt x="1194" y="703"/>
                  </a:cubicBezTo>
                  <a:cubicBezTo>
                    <a:pt x="1149" y="724"/>
                    <a:pt x="1089" y="720"/>
                    <a:pt x="1057" y="719"/>
                  </a:cubicBezTo>
                  <a:cubicBezTo>
                    <a:pt x="1044" y="745"/>
                    <a:pt x="1031" y="770"/>
                    <a:pt x="1021" y="796"/>
                  </a:cubicBezTo>
                  <a:cubicBezTo>
                    <a:pt x="1018" y="819"/>
                    <a:pt x="1014" y="845"/>
                    <a:pt x="1014" y="872"/>
                  </a:cubicBezTo>
                  <a:cubicBezTo>
                    <a:pt x="982" y="894"/>
                    <a:pt x="985" y="897"/>
                    <a:pt x="985" y="956"/>
                  </a:cubicBezTo>
                  <a:cubicBezTo>
                    <a:pt x="1026" y="996"/>
                    <a:pt x="1067" y="1040"/>
                    <a:pt x="1112" y="1084"/>
                  </a:cubicBezTo>
                  <a:cubicBezTo>
                    <a:pt x="1122" y="1087"/>
                    <a:pt x="1173" y="1088"/>
                    <a:pt x="1188" y="1141"/>
                  </a:cubicBezTo>
                  <a:cubicBezTo>
                    <a:pt x="1204" y="1155"/>
                    <a:pt x="1220" y="1168"/>
                    <a:pt x="1236" y="1185"/>
                  </a:cubicBezTo>
                  <a:cubicBezTo>
                    <a:pt x="1284" y="1189"/>
                    <a:pt x="1332" y="1197"/>
                    <a:pt x="1380" y="1205"/>
                  </a:cubicBezTo>
                  <a:cubicBezTo>
                    <a:pt x="1389" y="1212"/>
                    <a:pt x="1399" y="1219"/>
                    <a:pt x="1408" y="1229"/>
                  </a:cubicBezTo>
                  <a:cubicBezTo>
                    <a:pt x="1408" y="1242"/>
                    <a:pt x="1408" y="1258"/>
                    <a:pt x="1411" y="1274"/>
                  </a:cubicBezTo>
                  <a:cubicBezTo>
                    <a:pt x="1344" y="1342"/>
                    <a:pt x="1261" y="1290"/>
                    <a:pt x="1260" y="1395"/>
                  </a:cubicBezTo>
                  <a:cubicBezTo>
                    <a:pt x="1270" y="1415"/>
                    <a:pt x="1276" y="1432"/>
                    <a:pt x="1266" y="1457"/>
                  </a:cubicBezTo>
                  <a:cubicBezTo>
                    <a:pt x="1241" y="1463"/>
                    <a:pt x="1221" y="1479"/>
                    <a:pt x="1209" y="1489"/>
                  </a:cubicBezTo>
                  <a:cubicBezTo>
                    <a:pt x="1208" y="1541"/>
                    <a:pt x="1208" y="1594"/>
                    <a:pt x="1208" y="1646"/>
                  </a:cubicBezTo>
                  <a:cubicBezTo>
                    <a:pt x="1146" y="1736"/>
                    <a:pt x="1086" y="1748"/>
                    <a:pt x="996" y="1762"/>
                  </a:cubicBezTo>
                  <a:cubicBezTo>
                    <a:pt x="929" y="1783"/>
                    <a:pt x="881" y="1801"/>
                    <a:pt x="833" y="1777"/>
                  </a:cubicBezTo>
                  <a:cubicBezTo>
                    <a:pt x="785" y="1727"/>
                    <a:pt x="776" y="1684"/>
                    <a:pt x="751" y="1657"/>
                  </a:cubicBezTo>
                  <a:cubicBezTo>
                    <a:pt x="709" y="1660"/>
                    <a:pt x="719" y="1660"/>
                    <a:pt x="699" y="1699"/>
                  </a:cubicBezTo>
                  <a:cubicBezTo>
                    <a:pt x="693" y="1728"/>
                    <a:pt x="686" y="1760"/>
                    <a:pt x="680" y="1793"/>
                  </a:cubicBezTo>
                  <a:cubicBezTo>
                    <a:pt x="667" y="1793"/>
                    <a:pt x="657" y="1792"/>
                    <a:pt x="648" y="1792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20"/>
            <p:cNvSpPr/>
            <p:nvPr/>
          </p:nvSpPr>
          <p:spPr bwMode="auto">
            <a:xfrm>
              <a:off x="5531382" y="2610833"/>
              <a:ext cx="478453" cy="484762"/>
            </a:xfrm>
            <a:custGeom>
              <a:avLst/>
              <a:gdLst>
                <a:gd name="T0" fmla="*/ 1054 w 1669"/>
                <a:gd name="T1" fmla="*/ 1690 h 1690"/>
                <a:gd name="T2" fmla="*/ 952 w 1669"/>
                <a:gd name="T3" fmla="*/ 1665 h 1690"/>
                <a:gd name="T4" fmla="*/ 952 w 1669"/>
                <a:gd name="T5" fmla="*/ 1625 h 1690"/>
                <a:gd name="T6" fmla="*/ 1061 w 1669"/>
                <a:gd name="T7" fmla="*/ 1556 h 1690"/>
                <a:gd name="T8" fmla="*/ 1090 w 1669"/>
                <a:gd name="T9" fmla="*/ 1517 h 1690"/>
                <a:gd name="T10" fmla="*/ 918 w 1669"/>
                <a:gd name="T11" fmla="*/ 1389 h 1690"/>
                <a:gd name="T12" fmla="*/ 842 w 1669"/>
                <a:gd name="T13" fmla="*/ 1315 h 1690"/>
                <a:gd name="T14" fmla="*/ 728 w 1669"/>
                <a:gd name="T15" fmla="*/ 1230 h 1690"/>
                <a:gd name="T16" fmla="*/ 658 w 1669"/>
                <a:gd name="T17" fmla="*/ 1146 h 1690"/>
                <a:gd name="T18" fmla="*/ 697 w 1669"/>
                <a:gd name="T19" fmla="*/ 1043 h 1690"/>
                <a:gd name="T20" fmla="*/ 720 w 1669"/>
                <a:gd name="T21" fmla="*/ 981 h 1690"/>
                <a:gd name="T22" fmla="*/ 870 w 1669"/>
                <a:gd name="T23" fmla="*/ 952 h 1690"/>
                <a:gd name="T24" fmla="*/ 810 w 1669"/>
                <a:gd name="T25" fmla="*/ 774 h 1690"/>
                <a:gd name="T26" fmla="*/ 711 w 1669"/>
                <a:gd name="T27" fmla="*/ 784 h 1690"/>
                <a:gd name="T28" fmla="*/ 701 w 1669"/>
                <a:gd name="T29" fmla="*/ 836 h 1690"/>
                <a:gd name="T30" fmla="*/ 634 w 1669"/>
                <a:gd name="T31" fmla="*/ 845 h 1690"/>
                <a:gd name="T32" fmla="*/ 583 w 1669"/>
                <a:gd name="T33" fmla="*/ 794 h 1690"/>
                <a:gd name="T34" fmla="*/ 448 w 1669"/>
                <a:gd name="T35" fmla="*/ 519 h 1690"/>
                <a:gd name="T36" fmla="*/ 310 w 1669"/>
                <a:gd name="T37" fmla="*/ 483 h 1690"/>
                <a:gd name="T38" fmla="*/ 196 w 1669"/>
                <a:gd name="T39" fmla="*/ 444 h 1690"/>
                <a:gd name="T40" fmla="*/ 170 w 1669"/>
                <a:gd name="T41" fmla="*/ 414 h 1690"/>
                <a:gd name="T42" fmla="*/ 21 w 1669"/>
                <a:gd name="T43" fmla="*/ 200 h 1690"/>
                <a:gd name="T44" fmla="*/ 76 w 1669"/>
                <a:gd name="T45" fmla="*/ 113 h 1690"/>
                <a:gd name="T46" fmla="*/ 111 w 1669"/>
                <a:gd name="T47" fmla="*/ 150 h 1690"/>
                <a:gd name="T48" fmla="*/ 111 w 1669"/>
                <a:gd name="T49" fmla="*/ 160 h 1690"/>
                <a:gd name="T50" fmla="*/ 203 w 1669"/>
                <a:gd name="T51" fmla="*/ 267 h 1690"/>
                <a:gd name="T52" fmla="*/ 359 w 1669"/>
                <a:gd name="T53" fmla="*/ 301 h 1690"/>
                <a:gd name="T54" fmla="*/ 510 w 1669"/>
                <a:gd name="T55" fmla="*/ 236 h 1690"/>
                <a:gd name="T56" fmla="*/ 561 w 1669"/>
                <a:gd name="T57" fmla="*/ 240 h 1690"/>
                <a:gd name="T58" fmla="*/ 629 w 1669"/>
                <a:gd name="T59" fmla="*/ 157 h 1690"/>
                <a:gd name="T60" fmla="*/ 738 w 1669"/>
                <a:gd name="T61" fmla="*/ 2 h 1690"/>
                <a:gd name="T62" fmla="*/ 741 w 1669"/>
                <a:gd name="T63" fmla="*/ 84 h 1690"/>
                <a:gd name="T64" fmla="*/ 839 w 1669"/>
                <a:gd name="T65" fmla="*/ 165 h 1690"/>
                <a:gd name="T66" fmla="*/ 1050 w 1669"/>
                <a:gd name="T67" fmla="*/ 285 h 1690"/>
                <a:gd name="T68" fmla="*/ 1274 w 1669"/>
                <a:gd name="T69" fmla="*/ 697 h 1690"/>
                <a:gd name="T70" fmla="*/ 1334 w 1669"/>
                <a:gd name="T71" fmla="*/ 869 h 1690"/>
                <a:gd name="T72" fmla="*/ 1617 w 1669"/>
                <a:gd name="T73" fmla="*/ 1053 h 1690"/>
                <a:gd name="T74" fmla="*/ 1617 w 1669"/>
                <a:gd name="T75" fmla="*/ 1072 h 1690"/>
                <a:gd name="T76" fmla="*/ 1444 w 1669"/>
                <a:gd name="T77" fmla="*/ 1081 h 1690"/>
                <a:gd name="T78" fmla="*/ 1444 w 1669"/>
                <a:gd name="T79" fmla="*/ 1147 h 1690"/>
                <a:gd name="T80" fmla="*/ 1546 w 1669"/>
                <a:gd name="T81" fmla="*/ 1188 h 1690"/>
                <a:gd name="T82" fmla="*/ 1539 w 1669"/>
                <a:gd name="T83" fmla="*/ 1270 h 1690"/>
                <a:gd name="T84" fmla="*/ 1660 w 1669"/>
                <a:gd name="T85" fmla="*/ 1332 h 1690"/>
                <a:gd name="T86" fmla="*/ 1669 w 1669"/>
                <a:gd name="T87" fmla="*/ 1352 h 1690"/>
                <a:gd name="T88" fmla="*/ 1541 w 1669"/>
                <a:gd name="T89" fmla="*/ 1480 h 1690"/>
                <a:gd name="T90" fmla="*/ 1541 w 1669"/>
                <a:gd name="T91" fmla="*/ 1496 h 1690"/>
                <a:gd name="T92" fmla="*/ 1390 w 1669"/>
                <a:gd name="T93" fmla="*/ 1620 h 1690"/>
                <a:gd name="T94" fmla="*/ 1284 w 1669"/>
                <a:gd name="T95" fmla="*/ 1653 h 1690"/>
                <a:gd name="T96" fmla="*/ 1278 w 1669"/>
                <a:gd name="T97" fmla="*/ 1670 h 1690"/>
                <a:gd name="T98" fmla="*/ 1125 w 1669"/>
                <a:gd name="T99" fmla="*/ 1656 h 1690"/>
                <a:gd name="T100" fmla="*/ 1054 w 1669"/>
                <a:gd name="T101" fmla="*/ 1690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69" h="1690">
                  <a:moveTo>
                    <a:pt x="1054" y="1690"/>
                  </a:moveTo>
                  <a:cubicBezTo>
                    <a:pt x="1000" y="1666"/>
                    <a:pt x="977" y="1669"/>
                    <a:pt x="952" y="1665"/>
                  </a:cubicBezTo>
                  <a:cubicBezTo>
                    <a:pt x="952" y="1652"/>
                    <a:pt x="952" y="1638"/>
                    <a:pt x="952" y="1625"/>
                  </a:cubicBezTo>
                  <a:cubicBezTo>
                    <a:pt x="885" y="1601"/>
                    <a:pt x="1045" y="1562"/>
                    <a:pt x="1061" y="1556"/>
                  </a:cubicBezTo>
                  <a:cubicBezTo>
                    <a:pt x="1071" y="1543"/>
                    <a:pt x="1081" y="1530"/>
                    <a:pt x="1090" y="1517"/>
                  </a:cubicBezTo>
                  <a:cubicBezTo>
                    <a:pt x="1091" y="1373"/>
                    <a:pt x="998" y="1394"/>
                    <a:pt x="918" y="1389"/>
                  </a:cubicBezTo>
                  <a:cubicBezTo>
                    <a:pt x="867" y="1374"/>
                    <a:pt x="852" y="1331"/>
                    <a:pt x="842" y="1315"/>
                  </a:cubicBezTo>
                  <a:cubicBezTo>
                    <a:pt x="782" y="1287"/>
                    <a:pt x="743" y="1257"/>
                    <a:pt x="728" y="1230"/>
                  </a:cubicBezTo>
                  <a:cubicBezTo>
                    <a:pt x="670" y="1193"/>
                    <a:pt x="667" y="1176"/>
                    <a:pt x="658" y="1146"/>
                  </a:cubicBezTo>
                  <a:cubicBezTo>
                    <a:pt x="706" y="1118"/>
                    <a:pt x="693" y="1069"/>
                    <a:pt x="697" y="1043"/>
                  </a:cubicBezTo>
                  <a:cubicBezTo>
                    <a:pt x="703" y="1020"/>
                    <a:pt x="710" y="1000"/>
                    <a:pt x="720" y="981"/>
                  </a:cubicBezTo>
                  <a:cubicBezTo>
                    <a:pt x="761" y="982"/>
                    <a:pt x="812" y="996"/>
                    <a:pt x="870" y="952"/>
                  </a:cubicBezTo>
                  <a:cubicBezTo>
                    <a:pt x="870" y="873"/>
                    <a:pt x="848" y="801"/>
                    <a:pt x="810" y="774"/>
                  </a:cubicBezTo>
                  <a:cubicBezTo>
                    <a:pt x="753" y="772"/>
                    <a:pt x="740" y="772"/>
                    <a:pt x="711" y="784"/>
                  </a:cubicBezTo>
                  <a:cubicBezTo>
                    <a:pt x="708" y="801"/>
                    <a:pt x="705" y="817"/>
                    <a:pt x="701" y="836"/>
                  </a:cubicBezTo>
                  <a:cubicBezTo>
                    <a:pt x="679" y="839"/>
                    <a:pt x="656" y="842"/>
                    <a:pt x="634" y="845"/>
                  </a:cubicBezTo>
                  <a:cubicBezTo>
                    <a:pt x="618" y="808"/>
                    <a:pt x="606" y="811"/>
                    <a:pt x="583" y="794"/>
                  </a:cubicBezTo>
                  <a:cubicBezTo>
                    <a:pt x="523" y="681"/>
                    <a:pt x="501" y="589"/>
                    <a:pt x="448" y="519"/>
                  </a:cubicBezTo>
                  <a:cubicBezTo>
                    <a:pt x="397" y="482"/>
                    <a:pt x="342" y="487"/>
                    <a:pt x="310" y="483"/>
                  </a:cubicBezTo>
                  <a:cubicBezTo>
                    <a:pt x="272" y="469"/>
                    <a:pt x="234" y="455"/>
                    <a:pt x="196" y="444"/>
                  </a:cubicBezTo>
                  <a:cubicBezTo>
                    <a:pt x="186" y="434"/>
                    <a:pt x="177" y="424"/>
                    <a:pt x="170" y="414"/>
                  </a:cubicBezTo>
                  <a:cubicBezTo>
                    <a:pt x="139" y="328"/>
                    <a:pt x="69" y="238"/>
                    <a:pt x="21" y="200"/>
                  </a:cubicBezTo>
                  <a:cubicBezTo>
                    <a:pt x="22" y="145"/>
                    <a:pt x="0" y="59"/>
                    <a:pt x="76" y="113"/>
                  </a:cubicBezTo>
                  <a:cubicBezTo>
                    <a:pt x="82" y="127"/>
                    <a:pt x="92" y="140"/>
                    <a:pt x="111" y="150"/>
                  </a:cubicBezTo>
                  <a:cubicBezTo>
                    <a:pt x="111" y="153"/>
                    <a:pt x="111" y="157"/>
                    <a:pt x="111" y="160"/>
                  </a:cubicBezTo>
                  <a:cubicBezTo>
                    <a:pt x="140" y="180"/>
                    <a:pt x="165" y="204"/>
                    <a:pt x="203" y="267"/>
                  </a:cubicBezTo>
                  <a:cubicBezTo>
                    <a:pt x="235" y="284"/>
                    <a:pt x="289" y="292"/>
                    <a:pt x="359" y="301"/>
                  </a:cubicBezTo>
                  <a:cubicBezTo>
                    <a:pt x="411" y="285"/>
                    <a:pt x="447" y="136"/>
                    <a:pt x="510" y="236"/>
                  </a:cubicBezTo>
                  <a:cubicBezTo>
                    <a:pt x="526" y="236"/>
                    <a:pt x="542" y="236"/>
                    <a:pt x="561" y="240"/>
                  </a:cubicBezTo>
                  <a:cubicBezTo>
                    <a:pt x="584" y="211"/>
                    <a:pt x="606" y="182"/>
                    <a:pt x="629" y="157"/>
                  </a:cubicBezTo>
                  <a:cubicBezTo>
                    <a:pt x="642" y="82"/>
                    <a:pt x="649" y="0"/>
                    <a:pt x="738" y="2"/>
                  </a:cubicBezTo>
                  <a:cubicBezTo>
                    <a:pt x="738" y="28"/>
                    <a:pt x="738" y="55"/>
                    <a:pt x="741" y="84"/>
                  </a:cubicBezTo>
                  <a:cubicBezTo>
                    <a:pt x="773" y="111"/>
                    <a:pt x="804" y="138"/>
                    <a:pt x="839" y="165"/>
                  </a:cubicBezTo>
                  <a:cubicBezTo>
                    <a:pt x="897" y="186"/>
                    <a:pt x="960" y="244"/>
                    <a:pt x="1050" y="285"/>
                  </a:cubicBezTo>
                  <a:cubicBezTo>
                    <a:pt x="1110" y="411"/>
                    <a:pt x="1179" y="547"/>
                    <a:pt x="1274" y="697"/>
                  </a:cubicBezTo>
                  <a:cubicBezTo>
                    <a:pt x="1274" y="736"/>
                    <a:pt x="1289" y="809"/>
                    <a:pt x="1334" y="869"/>
                  </a:cubicBezTo>
                  <a:cubicBezTo>
                    <a:pt x="1439" y="927"/>
                    <a:pt x="1502" y="961"/>
                    <a:pt x="1617" y="1053"/>
                  </a:cubicBezTo>
                  <a:cubicBezTo>
                    <a:pt x="1617" y="1059"/>
                    <a:pt x="1617" y="1066"/>
                    <a:pt x="1617" y="1072"/>
                  </a:cubicBezTo>
                  <a:cubicBezTo>
                    <a:pt x="1588" y="1101"/>
                    <a:pt x="1457" y="1081"/>
                    <a:pt x="1444" y="1081"/>
                  </a:cubicBezTo>
                  <a:cubicBezTo>
                    <a:pt x="1444" y="1101"/>
                    <a:pt x="1444" y="1124"/>
                    <a:pt x="1444" y="1147"/>
                  </a:cubicBezTo>
                  <a:cubicBezTo>
                    <a:pt x="1476" y="1160"/>
                    <a:pt x="1511" y="1174"/>
                    <a:pt x="1546" y="1188"/>
                  </a:cubicBezTo>
                  <a:cubicBezTo>
                    <a:pt x="1533" y="1214"/>
                    <a:pt x="1526" y="1227"/>
                    <a:pt x="1539" y="1270"/>
                  </a:cubicBezTo>
                  <a:cubicBezTo>
                    <a:pt x="1577" y="1291"/>
                    <a:pt x="1619" y="1311"/>
                    <a:pt x="1660" y="1332"/>
                  </a:cubicBezTo>
                  <a:cubicBezTo>
                    <a:pt x="1663" y="1339"/>
                    <a:pt x="1666" y="1345"/>
                    <a:pt x="1669" y="1352"/>
                  </a:cubicBezTo>
                  <a:cubicBezTo>
                    <a:pt x="1669" y="1421"/>
                    <a:pt x="1599" y="1445"/>
                    <a:pt x="1541" y="1480"/>
                  </a:cubicBezTo>
                  <a:cubicBezTo>
                    <a:pt x="1541" y="1483"/>
                    <a:pt x="1541" y="1490"/>
                    <a:pt x="1541" y="1496"/>
                  </a:cubicBezTo>
                  <a:cubicBezTo>
                    <a:pt x="1512" y="1495"/>
                    <a:pt x="1419" y="1598"/>
                    <a:pt x="1390" y="1620"/>
                  </a:cubicBezTo>
                  <a:cubicBezTo>
                    <a:pt x="1355" y="1629"/>
                    <a:pt x="1320" y="1641"/>
                    <a:pt x="1284" y="1653"/>
                  </a:cubicBezTo>
                  <a:cubicBezTo>
                    <a:pt x="1281" y="1657"/>
                    <a:pt x="1278" y="1663"/>
                    <a:pt x="1278" y="1670"/>
                  </a:cubicBezTo>
                  <a:cubicBezTo>
                    <a:pt x="1227" y="1665"/>
                    <a:pt x="1176" y="1660"/>
                    <a:pt x="1125" y="1656"/>
                  </a:cubicBezTo>
                  <a:cubicBezTo>
                    <a:pt x="1099" y="1665"/>
                    <a:pt x="1076" y="1678"/>
                    <a:pt x="1054" y="1690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21"/>
            <p:cNvSpPr/>
            <p:nvPr/>
          </p:nvSpPr>
          <p:spPr bwMode="auto">
            <a:xfrm>
              <a:off x="5047674" y="2518299"/>
              <a:ext cx="487916" cy="487916"/>
            </a:xfrm>
            <a:custGeom>
              <a:avLst/>
              <a:gdLst>
                <a:gd name="T0" fmla="*/ 1448 w 1700"/>
                <a:gd name="T1" fmla="*/ 1701 h 1701"/>
                <a:gd name="T2" fmla="*/ 1314 w 1700"/>
                <a:gd name="T3" fmla="*/ 1678 h 1701"/>
                <a:gd name="T4" fmla="*/ 1209 w 1700"/>
                <a:gd name="T5" fmla="*/ 1620 h 1701"/>
                <a:gd name="T6" fmla="*/ 1008 w 1700"/>
                <a:gd name="T7" fmla="*/ 1569 h 1701"/>
                <a:gd name="T8" fmla="*/ 954 w 1700"/>
                <a:gd name="T9" fmla="*/ 1482 h 1701"/>
                <a:gd name="T10" fmla="*/ 852 w 1700"/>
                <a:gd name="T11" fmla="*/ 1414 h 1701"/>
                <a:gd name="T12" fmla="*/ 485 w 1700"/>
                <a:gd name="T13" fmla="*/ 1395 h 1701"/>
                <a:gd name="T14" fmla="*/ 252 w 1700"/>
                <a:gd name="T15" fmla="*/ 1268 h 1701"/>
                <a:gd name="T16" fmla="*/ 179 w 1700"/>
                <a:gd name="T17" fmla="*/ 1185 h 1701"/>
                <a:gd name="T18" fmla="*/ 53 w 1700"/>
                <a:gd name="T19" fmla="*/ 890 h 1701"/>
                <a:gd name="T20" fmla="*/ 3 w 1700"/>
                <a:gd name="T21" fmla="*/ 741 h 1701"/>
                <a:gd name="T22" fmla="*/ 1 w 1700"/>
                <a:gd name="T23" fmla="*/ 623 h 1701"/>
                <a:gd name="T24" fmla="*/ 151 w 1700"/>
                <a:gd name="T25" fmla="*/ 545 h 1701"/>
                <a:gd name="T26" fmla="*/ 202 w 1700"/>
                <a:gd name="T27" fmla="*/ 520 h 1701"/>
                <a:gd name="T28" fmla="*/ 417 w 1700"/>
                <a:gd name="T29" fmla="*/ 437 h 1701"/>
                <a:gd name="T30" fmla="*/ 631 w 1700"/>
                <a:gd name="T31" fmla="*/ 390 h 1701"/>
                <a:gd name="T32" fmla="*/ 786 w 1700"/>
                <a:gd name="T33" fmla="*/ 250 h 1701"/>
                <a:gd name="T34" fmla="*/ 867 w 1700"/>
                <a:gd name="T35" fmla="*/ 0 h 1701"/>
                <a:gd name="T36" fmla="*/ 1026 w 1700"/>
                <a:gd name="T37" fmla="*/ 40 h 1701"/>
                <a:gd name="T38" fmla="*/ 1263 w 1700"/>
                <a:gd name="T39" fmla="*/ 46 h 1701"/>
                <a:gd name="T40" fmla="*/ 1301 w 1700"/>
                <a:gd name="T41" fmla="*/ 106 h 1701"/>
                <a:gd name="T42" fmla="*/ 1335 w 1700"/>
                <a:gd name="T43" fmla="*/ 264 h 1701"/>
                <a:gd name="T44" fmla="*/ 1238 w 1700"/>
                <a:gd name="T45" fmla="*/ 376 h 1701"/>
                <a:gd name="T46" fmla="*/ 1203 w 1700"/>
                <a:gd name="T47" fmla="*/ 388 h 1701"/>
                <a:gd name="T48" fmla="*/ 1203 w 1700"/>
                <a:gd name="T49" fmla="*/ 411 h 1701"/>
                <a:gd name="T50" fmla="*/ 1311 w 1700"/>
                <a:gd name="T51" fmla="*/ 496 h 1701"/>
                <a:gd name="T52" fmla="*/ 1318 w 1700"/>
                <a:gd name="T53" fmla="*/ 513 h 1701"/>
                <a:gd name="T54" fmla="*/ 1550 w 1700"/>
                <a:gd name="T55" fmla="*/ 597 h 1701"/>
                <a:gd name="T56" fmla="*/ 1617 w 1700"/>
                <a:gd name="T57" fmla="*/ 654 h 1701"/>
                <a:gd name="T58" fmla="*/ 1700 w 1700"/>
                <a:gd name="T59" fmla="*/ 722 h 1701"/>
                <a:gd name="T60" fmla="*/ 1696 w 1700"/>
                <a:gd name="T61" fmla="*/ 751 h 1701"/>
                <a:gd name="T62" fmla="*/ 1651 w 1700"/>
                <a:gd name="T63" fmla="*/ 894 h 1701"/>
                <a:gd name="T64" fmla="*/ 1600 w 1700"/>
                <a:gd name="T65" fmla="*/ 880 h 1701"/>
                <a:gd name="T66" fmla="*/ 1434 w 1700"/>
                <a:gd name="T67" fmla="*/ 738 h 1701"/>
                <a:gd name="T68" fmla="*/ 1440 w 1700"/>
                <a:gd name="T69" fmla="*/ 954 h 1701"/>
                <a:gd name="T70" fmla="*/ 1298 w 1700"/>
                <a:gd name="T71" fmla="*/ 1115 h 1701"/>
                <a:gd name="T72" fmla="*/ 1298 w 1700"/>
                <a:gd name="T73" fmla="*/ 1183 h 1701"/>
                <a:gd name="T74" fmla="*/ 1361 w 1700"/>
                <a:gd name="T75" fmla="*/ 1234 h 1701"/>
                <a:gd name="T76" fmla="*/ 1392 w 1700"/>
                <a:gd name="T77" fmla="*/ 1349 h 1701"/>
                <a:gd name="T78" fmla="*/ 1472 w 1700"/>
                <a:gd name="T79" fmla="*/ 1404 h 1701"/>
                <a:gd name="T80" fmla="*/ 1555 w 1700"/>
                <a:gd name="T81" fmla="*/ 1373 h 1701"/>
                <a:gd name="T82" fmla="*/ 1592 w 1700"/>
                <a:gd name="T83" fmla="*/ 1580 h 1701"/>
                <a:gd name="T84" fmla="*/ 1487 w 1700"/>
                <a:gd name="T85" fmla="*/ 1640 h 1701"/>
                <a:gd name="T86" fmla="*/ 1448 w 1700"/>
                <a:gd name="T87" fmla="*/ 1701 h 17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700" h="1701">
                  <a:moveTo>
                    <a:pt x="1448" y="1701"/>
                  </a:moveTo>
                  <a:cubicBezTo>
                    <a:pt x="1403" y="1693"/>
                    <a:pt x="1359" y="1686"/>
                    <a:pt x="1314" y="1678"/>
                  </a:cubicBezTo>
                  <a:cubicBezTo>
                    <a:pt x="1279" y="1658"/>
                    <a:pt x="1244" y="1637"/>
                    <a:pt x="1209" y="1620"/>
                  </a:cubicBezTo>
                  <a:cubicBezTo>
                    <a:pt x="1091" y="1617"/>
                    <a:pt x="1062" y="1616"/>
                    <a:pt x="1008" y="1569"/>
                  </a:cubicBezTo>
                  <a:cubicBezTo>
                    <a:pt x="989" y="1539"/>
                    <a:pt x="970" y="1509"/>
                    <a:pt x="954" y="1482"/>
                  </a:cubicBezTo>
                  <a:cubicBezTo>
                    <a:pt x="919" y="1459"/>
                    <a:pt x="884" y="1435"/>
                    <a:pt x="852" y="1414"/>
                  </a:cubicBezTo>
                  <a:cubicBezTo>
                    <a:pt x="728" y="1408"/>
                    <a:pt x="606" y="1402"/>
                    <a:pt x="485" y="1395"/>
                  </a:cubicBezTo>
                  <a:cubicBezTo>
                    <a:pt x="408" y="1361"/>
                    <a:pt x="274" y="1315"/>
                    <a:pt x="252" y="1268"/>
                  </a:cubicBezTo>
                  <a:cubicBezTo>
                    <a:pt x="198" y="1234"/>
                    <a:pt x="192" y="1211"/>
                    <a:pt x="179" y="1185"/>
                  </a:cubicBezTo>
                  <a:cubicBezTo>
                    <a:pt x="161" y="1050"/>
                    <a:pt x="94" y="970"/>
                    <a:pt x="53" y="890"/>
                  </a:cubicBezTo>
                  <a:cubicBezTo>
                    <a:pt x="34" y="840"/>
                    <a:pt x="19" y="791"/>
                    <a:pt x="3" y="741"/>
                  </a:cubicBezTo>
                  <a:cubicBezTo>
                    <a:pt x="0" y="702"/>
                    <a:pt x="0" y="663"/>
                    <a:pt x="1" y="623"/>
                  </a:cubicBezTo>
                  <a:cubicBezTo>
                    <a:pt x="52" y="625"/>
                    <a:pt x="109" y="580"/>
                    <a:pt x="151" y="545"/>
                  </a:cubicBezTo>
                  <a:cubicBezTo>
                    <a:pt x="167" y="536"/>
                    <a:pt x="183" y="526"/>
                    <a:pt x="202" y="520"/>
                  </a:cubicBezTo>
                  <a:cubicBezTo>
                    <a:pt x="282" y="516"/>
                    <a:pt x="350" y="491"/>
                    <a:pt x="417" y="437"/>
                  </a:cubicBezTo>
                  <a:cubicBezTo>
                    <a:pt x="478" y="432"/>
                    <a:pt x="558" y="408"/>
                    <a:pt x="631" y="390"/>
                  </a:cubicBezTo>
                  <a:cubicBezTo>
                    <a:pt x="692" y="353"/>
                    <a:pt x="740" y="301"/>
                    <a:pt x="786" y="250"/>
                  </a:cubicBezTo>
                  <a:cubicBezTo>
                    <a:pt x="866" y="197"/>
                    <a:pt x="863" y="72"/>
                    <a:pt x="867" y="0"/>
                  </a:cubicBezTo>
                  <a:cubicBezTo>
                    <a:pt x="918" y="11"/>
                    <a:pt x="972" y="26"/>
                    <a:pt x="1026" y="40"/>
                  </a:cubicBezTo>
                  <a:cubicBezTo>
                    <a:pt x="1103" y="42"/>
                    <a:pt x="1183" y="44"/>
                    <a:pt x="1263" y="46"/>
                  </a:cubicBezTo>
                  <a:cubicBezTo>
                    <a:pt x="1275" y="66"/>
                    <a:pt x="1288" y="86"/>
                    <a:pt x="1301" y="106"/>
                  </a:cubicBezTo>
                  <a:cubicBezTo>
                    <a:pt x="1329" y="126"/>
                    <a:pt x="1377" y="200"/>
                    <a:pt x="1335" y="264"/>
                  </a:cubicBezTo>
                  <a:cubicBezTo>
                    <a:pt x="1274" y="295"/>
                    <a:pt x="1252" y="308"/>
                    <a:pt x="1238" y="376"/>
                  </a:cubicBezTo>
                  <a:cubicBezTo>
                    <a:pt x="1226" y="379"/>
                    <a:pt x="1213" y="382"/>
                    <a:pt x="1203" y="388"/>
                  </a:cubicBezTo>
                  <a:cubicBezTo>
                    <a:pt x="1203" y="395"/>
                    <a:pt x="1203" y="402"/>
                    <a:pt x="1203" y="411"/>
                  </a:cubicBezTo>
                  <a:cubicBezTo>
                    <a:pt x="1238" y="438"/>
                    <a:pt x="1273" y="466"/>
                    <a:pt x="1311" y="496"/>
                  </a:cubicBezTo>
                  <a:cubicBezTo>
                    <a:pt x="1311" y="499"/>
                    <a:pt x="1314" y="506"/>
                    <a:pt x="1318" y="513"/>
                  </a:cubicBezTo>
                  <a:cubicBezTo>
                    <a:pt x="1365" y="550"/>
                    <a:pt x="1457" y="667"/>
                    <a:pt x="1550" y="597"/>
                  </a:cubicBezTo>
                  <a:cubicBezTo>
                    <a:pt x="1573" y="601"/>
                    <a:pt x="1589" y="614"/>
                    <a:pt x="1617" y="654"/>
                  </a:cubicBezTo>
                  <a:cubicBezTo>
                    <a:pt x="1642" y="675"/>
                    <a:pt x="1671" y="698"/>
                    <a:pt x="1700" y="722"/>
                  </a:cubicBezTo>
                  <a:cubicBezTo>
                    <a:pt x="1696" y="732"/>
                    <a:pt x="1696" y="741"/>
                    <a:pt x="1696" y="751"/>
                  </a:cubicBezTo>
                  <a:cubicBezTo>
                    <a:pt x="1667" y="780"/>
                    <a:pt x="1667" y="852"/>
                    <a:pt x="1651" y="894"/>
                  </a:cubicBezTo>
                  <a:cubicBezTo>
                    <a:pt x="1632" y="887"/>
                    <a:pt x="1616" y="883"/>
                    <a:pt x="1600" y="880"/>
                  </a:cubicBezTo>
                  <a:cubicBezTo>
                    <a:pt x="1536" y="790"/>
                    <a:pt x="1537" y="708"/>
                    <a:pt x="1434" y="738"/>
                  </a:cubicBezTo>
                  <a:cubicBezTo>
                    <a:pt x="1434" y="810"/>
                    <a:pt x="1437" y="882"/>
                    <a:pt x="1440" y="954"/>
                  </a:cubicBezTo>
                  <a:cubicBezTo>
                    <a:pt x="1417" y="1009"/>
                    <a:pt x="1346" y="1076"/>
                    <a:pt x="1298" y="1115"/>
                  </a:cubicBezTo>
                  <a:cubicBezTo>
                    <a:pt x="1298" y="1137"/>
                    <a:pt x="1298" y="1160"/>
                    <a:pt x="1298" y="1183"/>
                  </a:cubicBezTo>
                  <a:cubicBezTo>
                    <a:pt x="1313" y="1200"/>
                    <a:pt x="1323" y="1213"/>
                    <a:pt x="1361" y="1234"/>
                  </a:cubicBezTo>
                  <a:cubicBezTo>
                    <a:pt x="1371" y="1270"/>
                    <a:pt x="1380" y="1310"/>
                    <a:pt x="1392" y="1349"/>
                  </a:cubicBezTo>
                  <a:cubicBezTo>
                    <a:pt x="1396" y="1359"/>
                    <a:pt x="1415" y="1402"/>
                    <a:pt x="1472" y="1404"/>
                  </a:cubicBezTo>
                  <a:cubicBezTo>
                    <a:pt x="1504" y="1372"/>
                    <a:pt x="1501" y="1362"/>
                    <a:pt x="1555" y="1373"/>
                  </a:cubicBezTo>
                  <a:cubicBezTo>
                    <a:pt x="1571" y="1410"/>
                    <a:pt x="1628" y="1509"/>
                    <a:pt x="1592" y="1580"/>
                  </a:cubicBezTo>
                  <a:cubicBezTo>
                    <a:pt x="1560" y="1580"/>
                    <a:pt x="1499" y="1627"/>
                    <a:pt x="1487" y="1640"/>
                  </a:cubicBezTo>
                  <a:cubicBezTo>
                    <a:pt x="1474" y="1659"/>
                    <a:pt x="1461" y="1679"/>
                    <a:pt x="1448" y="1701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22"/>
            <p:cNvSpPr/>
            <p:nvPr/>
          </p:nvSpPr>
          <p:spPr bwMode="auto">
            <a:xfrm>
              <a:off x="4658603" y="2199680"/>
              <a:ext cx="430081" cy="791813"/>
            </a:xfrm>
            <a:custGeom>
              <a:avLst/>
              <a:gdLst>
                <a:gd name="T0" fmla="*/ 1048 w 1498"/>
                <a:gd name="T1" fmla="*/ 2760 h 2761"/>
                <a:gd name="T2" fmla="*/ 851 w 1498"/>
                <a:gd name="T3" fmla="*/ 2611 h 2761"/>
                <a:gd name="T4" fmla="*/ 774 w 1498"/>
                <a:gd name="T5" fmla="*/ 2583 h 2761"/>
                <a:gd name="T6" fmla="*/ 554 w 1498"/>
                <a:gd name="T7" fmla="*/ 2610 h 2761"/>
                <a:gd name="T8" fmla="*/ 452 w 1498"/>
                <a:gd name="T9" fmla="*/ 2548 h 2761"/>
                <a:gd name="T10" fmla="*/ 305 w 1498"/>
                <a:gd name="T11" fmla="*/ 2463 h 2761"/>
                <a:gd name="T12" fmla="*/ 174 w 1498"/>
                <a:gd name="T13" fmla="*/ 2460 h 2761"/>
                <a:gd name="T14" fmla="*/ 40 w 1498"/>
                <a:gd name="T15" fmla="*/ 2410 h 2761"/>
                <a:gd name="T16" fmla="*/ 66 w 1498"/>
                <a:gd name="T17" fmla="*/ 2329 h 2761"/>
                <a:gd name="T18" fmla="*/ 32 w 1498"/>
                <a:gd name="T19" fmla="*/ 2227 h 2761"/>
                <a:gd name="T20" fmla="*/ 10 w 1498"/>
                <a:gd name="T21" fmla="*/ 2164 h 2761"/>
                <a:gd name="T22" fmla="*/ 182 w 1498"/>
                <a:gd name="T23" fmla="*/ 2165 h 2761"/>
                <a:gd name="T24" fmla="*/ 206 w 1498"/>
                <a:gd name="T25" fmla="*/ 1937 h 2761"/>
                <a:gd name="T26" fmla="*/ 165 w 1498"/>
                <a:gd name="T27" fmla="*/ 1847 h 2761"/>
                <a:gd name="T28" fmla="*/ 329 w 1498"/>
                <a:gd name="T29" fmla="*/ 1622 h 2761"/>
                <a:gd name="T30" fmla="*/ 470 w 1498"/>
                <a:gd name="T31" fmla="*/ 1698 h 2761"/>
                <a:gd name="T32" fmla="*/ 534 w 1498"/>
                <a:gd name="T33" fmla="*/ 1680 h 2761"/>
                <a:gd name="T34" fmla="*/ 534 w 1498"/>
                <a:gd name="T35" fmla="*/ 1549 h 2761"/>
                <a:gd name="T36" fmla="*/ 665 w 1498"/>
                <a:gd name="T37" fmla="*/ 1539 h 2761"/>
                <a:gd name="T38" fmla="*/ 745 w 1498"/>
                <a:gd name="T39" fmla="*/ 1541 h 2761"/>
                <a:gd name="T40" fmla="*/ 760 w 1498"/>
                <a:gd name="T41" fmla="*/ 1279 h 2761"/>
                <a:gd name="T42" fmla="*/ 795 w 1498"/>
                <a:gd name="T43" fmla="*/ 1182 h 2761"/>
                <a:gd name="T44" fmla="*/ 796 w 1498"/>
                <a:gd name="T45" fmla="*/ 1120 h 2761"/>
                <a:gd name="T46" fmla="*/ 741 w 1498"/>
                <a:gd name="T47" fmla="*/ 1112 h 2761"/>
                <a:gd name="T48" fmla="*/ 589 w 1498"/>
                <a:gd name="T49" fmla="*/ 1000 h 2761"/>
                <a:gd name="T50" fmla="*/ 397 w 1498"/>
                <a:gd name="T51" fmla="*/ 926 h 2761"/>
                <a:gd name="T52" fmla="*/ 427 w 1498"/>
                <a:gd name="T53" fmla="*/ 848 h 2761"/>
                <a:gd name="T54" fmla="*/ 411 w 1498"/>
                <a:gd name="T55" fmla="*/ 737 h 2761"/>
                <a:gd name="T56" fmla="*/ 469 w 1498"/>
                <a:gd name="T57" fmla="*/ 666 h 2761"/>
                <a:gd name="T58" fmla="*/ 575 w 1498"/>
                <a:gd name="T59" fmla="*/ 685 h 2761"/>
                <a:gd name="T60" fmla="*/ 817 w 1498"/>
                <a:gd name="T61" fmla="*/ 701 h 2761"/>
                <a:gd name="T62" fmla="*/ 864 w 1498"/>
                <a:gd name="T63" fmla="*/ 434 h 2761"/>
                <a:gd name="T64" fmla="*/ 941 w 1498"/>
                <a:gd name="T65" fmla="*/ 315 h 2761"/>
                <a:gd name="T66" fmla="*/ 1038 w 1498"/>
                <a:gd name="T67" fmla="*/ 179 h 2761"/>
                <a:gd name="T68" fmla="*/ 1127 w 1498"/>
                <a:gd name="T69" fmla="*/ 113 h 2761"/>
                <a:gd name="T70" fmla="*/ 1185 w 1498"/>
                <a:gd name="T71" fmla="*/ 29 h 2761"/>
                <a:gd name="T72" fmla="*/ 1249 w 1498"/>
                <a:gd name="T73" fmla="*/ 80 h 2761"/>
                <a:gd name="T74" fmla="*/ 1268 w 1498"/>
                <a:gd name="T75" fmla="*/ 80 h 2761"/>
                <a:gd name="T76" fmla="*/ 1329 w 1498"/>
                <a:gd name="T77" fmla="*/ 0 h 2761"/>
                <a:gd name="T78" fmla="*/ 1431 w 1498"/>
                <a:gd name="T79" fmla="*/ 88 h 2761"/>
                <a:gd name="T80" fmla="*/ 1392 w 1498"/>
                <a:gd name="T81" fmla="*/ 159 h 2761"/>
                <a:gd name="T82" fmla="*/ 1308 w 1498"/>
                <a:gd name="T83" fmla="*/ 393 h 2761"/>
                <a:gd name="T84" fmla="*/ 1325 w 1498"/>
                <a:gd name="T85" fmla="*/ 707 h 2761"/>
                <a:gd name="T86" fmla="*/ 1228 w 1498"/>
                <a:gd name="T87" fmla="*/ 931 h 2761"/>
                <a:gd name="T88" fmla="*/ 1227 w 1498"/>
                <a:gd name="T89" fmla="*/ 1189 h 2761"/>
                <a:gd name="T90" fmla="*/ 1286 w 1498"/>
                <a:gd name="T91" fmla="*/ 1410 h 2761"/>
                <a:gd name="T92" fmla="*/ 1272 w 1498"/>
                <a:gd name="T93" fmla="*/ 1672 h 2761"/>
                <a:gd name="T94" fmla="*/ 1332 w 1498"/>
                <a:gd name="T95" fmla="*/ 1765 h 2761"/>
                <a:gd name="T96" fmla="*/ 1325 w 1498"/>
                <a:gd name="T97" fmla="*/ 1870 h 2761"/>
                <a:gd name="T98" fmla="*/ 1397 w 1498"/>
                <a:gd name="T99" fmla="*/ 2055 h 2761"/>
                <a:gd name="T100" fmla="*/ 1498 w 1498"/>
                <a:gd name="T101" fmla="*/ 2283 h 2761"/>
                <a:gd name="T102" fmla="*/ 1412 w 1498"/>
                <a:gd name="T103" fmla="*/ 2265 h 2761"/>
                <a:gd name="T104" fmla="*/ 1089 w 1498"/>
                <a:gd name="T105" fmla="*/ 2273 h 2761"/>
                <a:gd name="T106" fmla="*/ 1086 w 1498"/>
                <a:gd name="T107" fmla="*/ 2309 h 2761"/>
                <a:gd name="T108" fmla="*/ 1203 w 1498"/>
                <a:gd name="T109" fmla="*/ 2414 h 2761"/>
                <a:gd name="T110" fmla="*/ 1216 w 1498"/>
                <a:gd name="T111" fmla="*/ 2463 h 2761"/>
                <a:gd name="T112" fmla="*/ 1068 w 1498"/>
                <a:gd name="T113" fmla="*/ 2571 h 2761"/>
                <a:gd name="T114" fmla="*/ 1070 w 1498"/>
                <a:gd name="T115" fmla="*/ 2761 h 2761"/>
                <a:gd name="T116" fmla="*/ 1048 w 1498"/>
                <a:gd name="T117" fmla="*/ 2760 h 2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98" h="2761">
                  <a:moveTo>
                    <a:pt x="1048" y="2760"/>
                  </a:moveTo>
                  <a:cubicBezTo>
                    <a:pt x="933" y="2715"/>
                    <a:pt x="911" y="2665"/>
                    <a:pt x="851" y="2611"/>
                  </a:cubicBezTo>
                  <a:cubicBezTo>
                    <a:pt x="825" y="2600"/>
                    <a:pt x="800" y="2590"/>
                    <a:pt x="774" y="2583"/>
                  </a:cubicBezTo>
                  <a:cubicBezTo>
                    <a:pt x="694" y="2581"/>
                    <a:pt x="611" y="2575"/>
                    <a:pt x="554" y="2610"/>
                  </a:cubicBezTo>
                  <a:cubicBezTo>
                    <a:pt x="518" y="2609"/>
                    <a:pt x="464" y="2559"/>
                    <a:pt x="452" y="2548"/>
                  </a:cubicBezTo>
                  <a:cubicBezTo>
                    <a:pt x="359" y="2546"/>
                    <a:pt x="337" y="2474"/>
                    <a:pt x="305" y="2463"/>
                  </a:cubicBezTo>
                  <a:cubicBezTo>
                    <a:pt x="261" y="2462"/>
                    <a:pt x="216" y="2461"/>
                    <a:pt x="174" y="2460"/>
                  </a:cubicBezTo>
                  <a:cubicBezTo>
                    <a:pt x="130" y="2442"/>
                    <a:pt x="85" y="2425"/>
                    <a:pt x="40" y="2410"/>
                  </a:cubicBezTo>
                  <a:cubicBezTo>
                    <a:pt x="41" y="2368"/>
                    <a:pt x="53" y="2358"/>
                    <a:pt x="66" y="2329"/>
                  </a:cubicBezTo>
                  <a:cubicBezTo>
                    <a:pt x="67" y="2251"/>
                    <a:pt x="61" y="2241"/>
                    <a:pt x="32" y="2227"/>
                  </a:cubicBezTo>
                  <a:cubicBezTo>
                    <a:pt x="3" y="2197"/>
                    <a:pt x="0" y="2174"/>
                    <a:pt x="10" y="2164"/>
                  </a:cubicBezTo>
                  <a:cubicBezTo>
                    <a:pt x="67" y="2162"/>
                    <a:pt x="125" y="2164"/>
                    <a:pt x="182" y="2165"/>
                  </a:cubicBezTo>
                  <a:cubicBezTo>
                    <a:pt x="231" y="2091"/>
                    <a:pt x="209" y="2002"/>
                    <a:pt x="206" y="1937"/>
                  </a:cubicBezTo>
                  <a:cubicBezTo>
                    <a:pt x="190" y="1907"/>
                    <a:pt x="178" y="1877"/>
                    <a:pt x="165" y="1847"/>
                  </a:cubicBezTo>
                  <a:cubicBezTo>
                    <a:pt x="134" y="1643"/>
                    <a:pt x="131" y="1617"/>
                    <a:pt x="329" y="1622"/>
                  </a:cubicBezTo>
                  <a:cubicBezTo>
                    <a:pt x="374" y="1646"/>
                    <a:pt x="422" y="1670"/>
                    <a:pt x="470" y="1698"/>
                  </a:cubicBezTo>
                  <a:cubicBezTo>
                    <a:pt x="482" y="1698"/>
                    <a:pt x="521" y="1692"/>
                    <a:pt x="534" y="1680"/>
                  </a:cubicBezTo>
                  <a:cubicBezTo>
                    <a:pt x="534" y="1634"/>
                    <a:pt x="534" y="1591"/>
                    <a:pt x="534" y="1549"/>
                  </a:cubicBezTo>
                  <a:cubicBezTo>
                    <a:pt x="535" y="1513"/>
                    <a:pt x="634" y="1505"/>
                    <a:pt x="665" y="1539"/>
                  </a:cubicBezTo>
                  <a:cubicBezTo>
                    <a:pt x="691" y="1539"/>
                    <a:pt x="716" y="1540"/>
                    <a:pt x="745" y="1541"/>
                  </a:cubicBezTo>
                  <a:cubicBezTo>
                    <a:pt x="781" y="1460"/>
                    <a:pt x="785" y="1332"/>
                    <a:pt x="760" y="1279"/>
                  </a:cubicBezTo>
                  <a:cubicBezTo>
                    <a:pt x="766" y="1220"/>
                    <a:pt x="779" y="1214"/>
                    <a:pt x="795" y="1182"/>
                  </a:cubicBezTo>
                  <a:cubicBezTo>
                    <a:pt x="795" y="1159"/>
                    <a:pt x="796" y="1139"/>
                    <a:pt x="796" y="1120"/>
                  </a:cubicBezTo>
                  <a:cubicBezTo>
                    <a:pt x="776" y="1116"/>
                    <a:pt x="757" y="1112"/>
                    <a:pt x="741" y="1112"/>
                  </a:cubicBezTo>
                  <a:cubicBezTo>
                    <a:pt x="684" y="1061"/>
                    <a:pt x="611" y="1023"/>
                    <a:pt x="589" y="1000"/>
                  </a:cubicBezTo>
                  <a:cubicBezTo>
                    <a:pt x="518" y="985"/>
                    <a:pt x="426" y="956"/>
                    <a:pt x="397" y="926"/>
                  </a:cubicBezTo>
                  <a:cubicBezTo>
                    <a:pt x="398" y="884"/>
                    <a:pt x="410" y="874"/>
                    <a:pt x="427" y="848"/>
                  </a:cubicBezTo>
                  <a:cubicBezTo>
                    <a:pt x="420" y="809"/>
                    <a:pt x="414" y="773"/>
                    <a:pt x="411" y="737"/>
                  </a:cubicBezTo>
                  <a:cubicBezTo>
                    <a:pt x="427" y="737"/>
                    <a:pt x="460" y="685"/>
                    <a:pt x="469" y="666"/>
                  </a:cubicBezTo>
                  <a:cubicBezTo>
                    <a:pt x="492" y="667"/>
                    <a:pt x="527" y="661"/>
                    <a:pt x="575" y="685"/>
                  </a:cubicBezTo>
                  <a:cubicBezTo>
                    <a:pt x="654" y="690"/>
                    <a:pt x="734" y="696"/>
                    <a:pt x="817" y="701"/>
                  </a:cubicBezTo>
                  <a:cubicBezTo>
                    <a:pt x="888" y="631"/>
                    <a:pt x="863" y="499"/>
                    <a:pt x="864" y="434"/>
                  </a:cubicBezTo>
                  <a:cubicBezTo>
                    <a:pt x="864" y="358"/>
                    <a:pt x="902" y="356"/>
                    <a:pt x="941" y="315"/>
                  </a:cubicBezTo>
                  <a:cubicBezTo>
                    <a:pt x="973" y="269"/>
                    <a:pt x="1005" y="224"/>
                    <a:pt x="1038" y="179"/>
                  </a:cubicBezTo>
                  <a:cubicBezTo>
                    <a:pt x="1067" y="157"/>
                    <a:pt x="1095" y="135"/>
                    <a:pt x="1127" y="113"/>
                  </a:cubicBezTo>
                  <a:cubicBezTo>
                    <a:pt x="1147" y="84"/>
                    <a:pt x="1166" y="55"/>
                    <a:pt x="1185" y="29"/>
                  </a:cubicBezTo>
                  <a:cubicBezTo>
                    <a:pt x="1205" y="46"/>
                    <a:pt x="1227" y="63"/>
                    <a:pt x="1249" y="80"/>
                  </a:cubicBezTo>
                  <a:cubicBezTo>
                    <a:pt x="1255" y="80"/>
                    <a:pt x="1262" y="80"/>
                    <a:pt x="1268" y="80"/>
                  </a:cubicBezTo>
                  <a:cubicBezTo>
                    <a:pt x="1294" y="65"/>
                    <a:pt x="1317" y="26"/>
                    <a:pt x="1329" y="0"/>
                  </a:cubicBezTo>
                  <a:cubicBezTo>
                    <a:pt x="1355" y="1"/>
                    <a:pt x="1432" y="6"/>
                    <a:pt x="1431" y="88"/>
                  </a:cubicBezTo>
                  <a:cubicBezTo>
                    <a:pt x="1418" y="110"/>
                    <a:pt x="1405" y="133"/>
                    <a:pt x="1392" y="159"/>
                  </a:cubicBezTo>
                  <a:cubicBezTo>
                    <a:pt x="1392" y="247"/>
                    <a:pt x="1382" y="319"/>
                    <a:pt x="1308" y="393"/>
                  </a:cubicBezTo>
                  <a:cubicBezTo>
                    <a:pt x="1279" y="483"/>
                    <a:pt x="1313" y="596"/>
                    <a:pt x="1325" y="707"/>
                  </a:cubicBezTo>
                  <a:cubicBezTo>
                    <a:pt x="1325" y="786"/>
                    <a:pt x="1267" y="870"/>
                    <a:pt x="1228" y="931"/>
                  </a:cubicBezTo>
                  <a:cubicBezTo>
                    <a:pt x="1228" y="1016"/>
                    <a:pt x="1227" y="1101"/>
                    <a:pt x="1227" y="1189"/>
                  </a:cubicBezTo>
                  <a:cubicBezTo>
                    <a:pt x="1249" y="1242"/>
                    <a:pt x="1286" y="1332"/>
                    <a:pt x="1286" y="1410"/>
                  </a:cubicBezTo>
                  <a:cubicBezTo>
                    <a:pt x="1260" y="1488"/>
                    <a:pt x="1240" y="1566"/>
                    <a:pt x="1272" y="1672"/>
                  </a:cubicBezTo>
                  <a:cubicBezTo>
                    <a:pt x="1287" y="1695"/>
                    <a:pt x="1303" y="1706"/>
                    <a:pt x="1332" y="1765"/>
                  </a:cubicBezTo>
                  <a:cubicBezTo>
                    <a:pt x="1328" y="1798"/>
                    <a:pt x="1325" y="1834"/>
                    <a:pt x="1325" y="1870"/>
                  </a:cubicBezTo>
                  <a:cubicBezTo>
                    <a:pt x="1347" y="1929"/>
                    <a:pt x="1372" y="1992"/>
                    <a:pt x="1397" y="2055"/>
                  </a:cubicBezTo>
                  <a:cubicBezTo>
                    <a:pt x="1438" y="2112"/>
                    <a:pt x="1476" y="2181"/>
                    <a:pt x="1498" y="2283"/>
                  </a:cubicBezTo>
                  <a:cubicBezTo>
                    <a:pt x="1469" y="2276"/>
                    <a:pt x="1441" y="2269"/>
                    <a:pt x="1412" y="2265"/>
                  </a:cubicBezTo>
                  <a:cubicBezTo>
                    <a:pt x="1338" y="2263"/>
                    <a:pt x="1118" y="2244"/>
                    <a:pt x="1089" y="2273"/>
                  </a:cubicBezTo>
                  <a:cubicBezTo>
                    <a:pt x="1086" y="2283"/>
                    <a:pt x="1086" y="2296"/>
                    <a:pt x="1086" y="2309"/>
                  </a:cubicBezTo>
                  <a:cubicBezTo>
                    <a:pt x="1124" y="2343"/>
                    <a:pt x="1162" y="2377"/>
                    <a:pt x="1203" y="2414"/>
                  </a:cubicBezTo>
                  <a:cubicBezTo>
                    <a:pt x="1206" y="2430"/>
                    <a:pt x="1210" y="2446"/>
                    <a:pt x="1216" y="2463"/>
                  </a:cubicBezTo>
                  <a:cubicBezTo>
                    <a:pt x="1136" y="2490"/>
                    <a:pt x="1116" y="2513"/>
                    <a:pt x="1068" y="2571"/>
                  </a:cubicBezTo>
                  <a:cubicBezTo>
                    <a:pt x="1068" y="2633"/>
                    <a:pt x="1067" y="2695"/>
                    <a:pt x="1070" y="2761"/>
                  </a:cubicBezTo>
                  <a:cubicBezTo>
                    <a:pt x="1061" y="2760"/>
                    <a:pt x="1054" y="2760"/>
                    <a:pt x="1048" y="2760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23"/>
            <p:cNvSpPr/>
            <p:nvPr/>
          </p:nvSpPr>
          <p:spPr bwMode="auto">
            <a:xfrm>
              <a:off x="3343121" y="2150257"/>
              <a:ext cx="1086244" cy="809688"/>
            </a:xfrm>
            <a:custGeom>
              <a:avLst/>
              <a:gdLst>
                <a:gd name="T0" fmla="*/ 1579 w 3788"/>
                <a:gd name="T1" fmla="*/ 2739 h 2823"/>
                <a:gd name="T2" fmla="*/ 1297 w 3788"/>
                <a:gd name="T3" fmla="*/ 2382 h 2823"/>
                <a:gd name="T4" fmla="*/ 745 w 3788"/>
                <a:gd name="T5" fmla="*/ 2253 h 2823"/>
                <a:gd name="T6" fmla="*/ 443 w 3788"/>
                <a:gd name="T7" fmla="*/ 2075 h 2823"/>
                <a:gd name="T8" fmla="*/ 204 w 3788"/>
                <a:gd name="T9" fmla="*/ 1978 h 2823"/>
                <a:gd name="T10" fmla="*/ 0 w 3788"/>
                <a:gd name="T11" fmla="*/ 1262 h 2823"/>
                <a:gd name="T12" fmla="*/ 30 w 3788"/>
                <a:gd name="T13" fmla="*/ 997 h 2823"/>
                <a:gd name="T14" fmla="*/ 129 w 3788"/>
                <a:gd name="T15" fmla="*/ 1006 h 2823"/>
                <a:gd name="T16" fmla="*/ 327 w 3788"/>
                <a:gd name="T17" fmla="*/ 1047 h 2823"/>
                <a:gd name="T18" fmla="*/ 481 w 3788"/>
                <a:gd name="T19" fmla="*/ 1006 h 2823"/>
                <a:gd name="T20" fmla="*/ 425 w 3788"/>
                <a:gd name="T21" fmla="*/ 772 h 2823"/>
                <a:gd name="T22" fmla="*/ 547 w 3788"/>
                <a:gd name="T23" fmla="*/ 690 h 2823"/>
                <a:gd name="T24" fmla="*/ 373 w 3788"/>
                <a:gd name="T25" fmla="*/ 374 h 2823"/>
                <a:gd name="T26" fmla="*/ 323 w 3788"/>
                <a:gd name="T27" fmla="*/ 186 h 2823"/>
                <a:gd name="T28" fmla="*/ 771 w 3788"/>
                <a:gd name="T29" fmla="*/ 116 h 2823"/>
                <a:gd name="T30" fmla="*/ 1221 w 3788"/>
                <a:gd name="T31" fmla="*/ 35 h 2823"/>
                <a:gd name="T32" fmla="*/ 1840 w 3788"/>
                <a:gd name="T33" fmla="*/ 247 h 2823"/>
                <a:gd name="T34" fmla="*/ 2056 w 3788"/>
                <a:gd name="T35" fmla="*/ 410 h 2823"/>
                <a:gd name="T36" fmla="*/ 2191 w 3788"/>
                <a:gd name="T37" fmla="*/ 371 h 2823"/>
                <a:gd name="T38" fmla="*/ 2320 w 3788"/>
                <a:gd name="T39" fmla="*/ 197 h 2823"/>
                <a:gd name="T40" fmla="*/ 2610 w 3788"/>
                <a:gd name="T41" fmla="*/ 303 h 2823"/>
                <a:gd name="T42" fmla="*/ 2829 w 3788"/>
                <a:gd name="T43" fmla="*/ 446 h 2823"/>
                <a:gd name="T44" fmla="*/ 2861 w 3788"/>
                <a:gd name="T45" fmla="*/ 483 h 2823"/>
                <a:gd name="T46" fmla="*/ 3138 w 3788"/>
                <a:gd name="T47" fmla="*/ 627 h 2823"/>
                <a:gd name="T48" fmla="*/ 3393 w 3788"/>
                <a:gd name="T49" fmla="*/ 804 h 2823"/>
                <a:gd name="T50" fmla="*/ 3628 w 3788"/>
                <a:gd name="T51" fmla="*/ 1052 h 2823"/>
                <a:gd name="T52" fmla="*/ 3709 w 3788"/>
                <a:gd name="T53" fmla="*/ 1355 h 2823"/>
                <a:gd name="T54" fmla="*/ 3509 w 3788"/>
                <a:gd name="T55" fmla="*/ 1750 h 2823"/>
                <a:gd name="T56" fmla="*/ 3399 w 3788"/>
                <a:gd name="T57" fmla="*/ 1881 h 2823"/>
                <a:gd name="T58" fmla="*/ 3402 w 3788"/>
                <a:gd name="T59" fmla="*/ 2016 h 2823"/>
                <a:gd name="T60" fmla="*/ 3124 w 3788"/>
                <a:gd name="T61" fmla="*/ 1946 h 2823"/>
                <a:gd name="T62" fmla="*/ 3227 w 3788"/>
                <a:gd name="T63" fmla="*/ 2332 h 2823"/>
                <a:gd name="T64" fmla="*/ 3168 w 3788"/>
                <a:gd name="T65" fmla="*/ 2550 h 2823"/>
                <a:gd name="T66" fmla="*/ 3040 w 3788"/>
                <a:gd name="T67" fmla="*/ 2603 h 2823"/>
                <a:gd name="T68" fmla="*/ 2935 w 3788"/>
                <a:gd name="T69" fmla="*/ 2554 h 2823"/>
                <a:gd name="T70" fmla="*/ 2840 w 3788"/>
                <a:gd name="T71" fmla="*/ 2499 h 2823"/>
                <a:gd name="T72" fmla="*/ 2750 w 3788"/>
                <a:gd name="T73" fmla="*/ 2497 h 2823"/>
                <a:gd name="T74" fmla="*/ 2534 w 3788"/>
                <a:gd name="T75" fmla="*/ 2321 h 2823"/>
                <a:gd name="T76" fmla="*/ 2414 w 3788"/>
                <a:gd name="T77" fmla="*/ 2086 h 2823"/>
                <a:gd name="T78" fmla="*/ 2116 w 3788"/>
                <a:gd name="T79" fmla="*/ 2193 h 2823"/>
                <a:gd name="T80" fmla="*/ 2189 w 3788"/>
                <a:gd name="T81" fmla="*/ 2355 h 2823"/>
                <a:gd name="T82" fmla="*/ 2008 w 3788"/>
                <a:gd name="T83" fmla="*/ 2711 h 2823"/>
                <a:gd name="T84" fmla="*/ 1886 w 3788"/>
                <a:gd name="T85" fmla="*/ 2819 h 2823"/>
                <a:gd name="T86" fmla="*/ 1717 w 3788"/>
                <a:gd name="T87" fmla="*/ 2762 h 2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88" h="2823">
                  <a:moveTo>
                    <a:pt x="1665" y="2823"/>
                  </a:moveTo>
                  <a:cubicBezTo>
                    <a:pt x="1637" y="2793"/>
                    <a:pt x="1608" y="2766"/>
                    <a:pt x="1579" y="2739"/>
                  </a:cubicBezTo>
                  <a:cubicBezTo>
                    <a:pt x="1554" y="2647"/>
                    <a:pt x="1523" y="2568"/>
                    <a:pt x="1494" y="2501"/>
                  </a:cubicBezTo>
                  <a:cubicBezTo>
                    <a:pt x="1425" y="2418"/>
                    <a:pt x="1358" y="2406"/>
                    <a:pt x="1297" y="2382"/>
                  </a:cubicBezTo>
                  <a:cubicBezTo>
                    <a:pt x="1188" y="2379"/>
                    <a:pt x="1080" y="2380"/>
                    <a:pt x="971" y="2380"/>
                  </a:cubicBezTo>
                  <a:cubicBezTo>
                    <a:pt x="856" y="2361"/>
                    <a:pt x="802" y="2297"/>
                    <a:pt x="745" y="2253"/>
                  </a:cubicBezTo>
                  <a:cubicBezTo>
                    <a:pt x="627" y="2234"/>
                    <a:pt x="544" y="2199"/>
                    <a:pt x="474" y="2145"/>
                  </a:cubicBezTo>
                  <a:cubicBezTo>
                    <a:pt x="474" y="2125"/>
                    <a:pt x="443" y="2082"/>
                    <a:pt x="443" y="2075"/>
                  </a:cubicBezTo>
                  <a:cubicBezTo>
                    <a:pt x="433" y="2065"/>
                    <a:pt x="424" y="2055"/>
                    <a:pt x="414" y="2048"/>
                  </a:cubicBezTo>
                  <a:cubicBezTo>
                    <a:pt x="325" y="2033"/>
                    <a:pt x="261" y="2015"/>
                    <a:pt x="204" y="1978"/>
                  </a:cubicBezTo>
                  <a:cubicBezTo>
                    <a:pt x="79" y="1938"/>
                    <a:pt x="32" y="1741"/>
                    <a:pt x="14" y="1662"/>
                  </a:cubicBezTo>
                  <a:cubicBezTo>
                    <a:pt x="8" y="1527"/>
                    <a:pt x="3" y="1393"/>
                    <a:pt x="0" y="1262"/>
                  </a:cubicBezTo>
                  <a:cubicBezTo>
                    <a:pt x="23" y="1217"/>
                    <a:pt x="58" y="1152"/>
                    <a:pt x="65" y="1116"/>
                  </a:cubicBezTo>
                  <a:cubicBezTo>
                    <a:pt x="65" y="1047"/>
                    <a:pt x="30" y="1014"/>
                    <a:pt x="30" y="997"/>
                  </a:cubicBezTo>
                  <a:cubicBezTo>
                    <a:pt x="40" y="994"/>
                    <a:pt x="53" y="991"/>
                    <a:pt x="66" y="992"/>
                  </a:cubicBezTo>
                  <a:cubicBezTo>
                    <a:pt x="82" y="1009"/>
                    <a:pt x="107" y="1006"/>
                    <a:pt x="129" y="1006"/>
                  </a:cubicBezTo>
                  <a:cubicBezTo>
                    <a:pt x="152" y="984"/>
                    <a:pt x="155" y="971"/>
                    <a:pt x="158" y="958"/>
                  </a:cubicBezTo>
                  <a:cubicBezTo>
                    <a:pt x="219" y="930"/>
                    <a:pt x="244" y="1003"/>
                    <a:pt x="327" y="1047"/>
                  </a:cubicBezTo>
                  <a:cubicBezTo>
                    <a:pt x="346" y="1048"/>
                    <a:pt x="426" y="1053"/>
                    <a:pt x="455" y="1034"/>
                  </a:cubicBezTo>
                  <a:cubicBezTo>
                    <a:pt x="462" y="1025"/>
                    <a:pt x="471" y="1015"/>
                    <a:pt x="481" y="1006"/>
                  </a:cubicBezTo>
                  <a:cubicBezTo>
                    <a:pt x="481" y="976"/>
                    <a:pt x="481" y="950"/>
                    <a:pt x="481" y="924"/>
                  </a:cubicBezTo>
                  <a:cubicBezTo>
                    <a:pt x="434" y="857"/>
                    <a:pt x="389" y="823"/>
                    <a:pt x="425" y="772"/>
                  </a:cubicBezTo>
                  <a:cubicBezTo>
                    <a:pt x="454" y="753"/>
                    <a:pt x="483" y="737"/>
                    <a:pt x="515" y="721"/>
                  </a:cubicBezTo>
                  <a:cubicBezTo>
                    <a:pt x="524" y="709"/>
                    <a:pt x="534" y="699"/>
                    <a:pt x="547" y="690"/>
                  </a:cubicBezTo>
                  <a:cubicBezTo>
                    <a:pt x="608" y="567"/>
                    <a:pt x="538" y="539"/>
                    <a:pt x="487" y="498"/>
                  </a:cubicBezTo>
                  <a:cubicBezTo>
                    <a:pt x="459" y="435"/>
                    <a:pt x="408" y="375"/>
                    <a:pt x="373" y="374"/>
                  </a:cubicBezTo>
                  <a:cubicBezTo>
                    <a:pt x="367" y="348"/>
                    <a:pt x="347" y="334"/>
                    <a:pt x="348" y="308"/>
                  </a:cubicBezTo>
                  <a:cubicBezTo>
                    <a:pt x="393" y="263"/>
                    <a:pt x="329" y="196"/>
                    <a:pt x="323" y="186"/>
                  </a:cubicBezTo>
                  <a:cubicBezTo>
                    <a:pt x="323" y="180"/>
                    <a:pt x="323" y="173"/>
                    <a:pt x="323" y="167"/>
                  </a:cubicBezTo>
                  <a:cubicBezTo>
                    <a:pt x="448" y="134"/>
                    <a:pt x="627" y="151"/>
                    <a:pt x="771" y="116"/>
                  </a:cubicBezTo>
                  <a:cubicBezTo>
                    <a:pt x="892" y="53"/>
                    <a:pt x="988" y="0"/>
                    <a:pt x="1155" y="4"/>
                  </a:cubicBezTo>
                  <a:cubicBezTo>
                    <a:pt x="1177" y="14"/>
                    <a:pt x="1199" y="25"/>
                    <a:pt x="1221" y="35"/>
                  </a:cubicBezTo>
                  <a:cubicBezTo>
                    <a:pt x="1343" y="38"/>
                    <a:pt x="1474" y="25"/>
                    <a:pt x="1601" y="81"/>
                  </a:cubicBezTo>
                  <a:cubicBezTo>
                    <a:pt x="1681" y="135"/>
                    <a:pt x="1761" y="190"/>
                    <a:pt x="1840" y="247"/>
                  </a:cubicBezTo>
                  <a:cubicBezTo>
                    <a:pt x="1846" y="257"/>
                    <a:pt x="1853" y="271"/>
                    <a:pt x="1862" y="284"/>
                  </a:cubicBezTo>
                  <a:cubicBezTo>
                    <a:pt x="1904" y="318"/>
                    <a:pt x="1967" y="375"/>
                    <a:pt x="2056" y="410"/>
                  </a:cubicBezTo>
                  <a:cubicBezTo>
                    <a:pt x="2085" y="411"/>
                    <a:pt x="2117" y="412"/>
                    <a:pt x="2149" y="412"/>
                  </a:cubicBezTo>
                  <a:cubicBezTo>
                    <a:pt x="2162" y="396"/>
                    <a:pt x="2175" y="384"/>
                    <a:pt x="2191" y="371"/>
                  </a:cubicBezTo>
                  <a:cubicBezTo>
                    <a:pt x="2204" y="309"/>
                    <a:pt x="2195" y="250"/>
                    <a:pt x="2179" y="213"/>
                  </a:cubicBezTo>
                  <a:cubicBezTo>
                    <a:pt x="2211" y="181"/>
                    <a:pt x="2262" y="193"/>
                    <a:pt x="2320" y="197"/>
                  </a:cubicBezTo>
                  <a:cubicBezTo>
                    <a:pt x="2348" y="218"/>
                    <a:pt x="2380" y="238"/>
                    <a:pt x="2412" y="262"/>
                  </a:cubicBezTo>
                  <a:cubicBezTo>
                    <a:pt x="2463" y="276"/>
                    <a:pt x="2533" y="294"/>
                    <a:pt x="2610" y="303"/>
                  </a:cubicBezTo>
                  <a:cubicBezTo>
                    <a:pt x="2651" y="323"/>
                    <a:pt x="2693" y="344"/>
                    <a:pt x="2734" y="368"/>
                  </a:cubicBezTo>
                  <a:cubicBezTo>
                    <a:pt x="2766" y="392"/>
                    <a:pt x="2798" y="419"/>
                    <a:pt x="2829" y="446"/>
                  </a:cubicBezTo>
                  <a:cubicBezTo>
                    <a:pt x="2829" y="449"/>
                    <a:pt x="2829" y="452"/>
                    <a:pt x="2829" y="456"/>
                  </a:cubicBezTo>
                  <a:cubicBezTo>
                    <a:pt x="2839" y="462"/>
                    <a:pt x="2848" y="473"/>
                    <a:pt x="2861" y="483"/>
                  </a:cubicBezTo>
                  <a:cubicBezTo>
                    <a:pt x="2906" y="494"/>
                    <a:pt x="2957" y="485"/>
                    <a:pt x="3018" y="474"/>
                  </a:cubicBezTo>
                  <a:cubicBezTo>
                    <a:pt x="3056" y="524"/>
                    <a:pt x="3097" y="574"/>
                    <a:pt x="3138" y="627"/>
                  </a:cubicBezTo>
                  <a:cubicBezTo>
                    <a:pt x="3195" y="671"/>
                    <a:pt x="3253" y="715"/>
                    <a:pt x="3310" y="759"/>
                  </a:cubicBezTo>
                  <a:cubicBezTo>
                    <a:pt x="3335" y="773"/>
                    <a:pt x="3364" y="787"/>
                    <a:pt x="3393" y="804"/>
                  </a:cubicBezTo>
                  <a:cubicBezTo>
                    <a:pt x="3444" y="805"/>
                    <a:pt x="3495" y="806"/>
                    <a:pt x="3546" y="808"/>
                  </a:cubicBezTo>
                  <a:cubicBezTo>
                    <a:pt x="3575" y="838"/>
                    <a:pt x="3619" y="970"/>
                    <a:pt x="3628" y="1052"/>
                  </a:cubicBezTo>
                  <a:cubicBezTo>
                    <a:pt x="3650" y="1105"/>
                    <a:pt x="3672" y="1161"/>
                    <a:pt x="3697" y="1218"/>
                  </a:cubicBezTo>
                  <a:cubicBezTo>
                    <a:pt x="3700" y="1264"/>
                    <a:pt x="3703" y="1309"/>
                    <a:pt x="3709" y="1355"/>
                  </a:cubicBezTo>
                  <a:cubicBezTo>
                    <a:pt x="3731" y="1389"/>
                    <a:pt x="3788" y="1462"/>
                    <a:pt x="3727" y="1523"/>
                  </a:cubicBezTo>
                  <a:cubicBezTo>
                    <a:pt x="3586" y="1591"/>
                    <a:pt x="3596" y="1608"/>
                    <a:pt x="3509" y="1750"/>
                  </a:cubicBezTo>
                  <a:cubicBezTo>
                    <a:pt x="3473" y="1775"/>
                    <a:pt x="3438" y="1804"/>
                    <a:pt x="3403" y="1832"/>
                  </a:cubicBezTo>
                  <a:cubicBezTo>
                    <a:pt x="3399" y="1849"/>
                    <a:pt x="3399" y="1865"/>
                    <a:pt x="3399" y="1881"/>
                  </a:cubicBezTo>
                  <a:cubicBezTo>
                    <a:pt x="3431" y="1912"/>
                    <a:pt x="3466" y="1945"/>
                    <a:pt x="3501" y="1979"/>
                  </a:cubicBezTo>
                  <a:cubicBezTo>
                    <a:pt x="3501" y="2038"/>
                    <a:pt x="3418" y="2016"/>
                    <a:pt x="3402" y="2016"/>
                  </a:cubicBezTo>
                  <a:cubicBezTo>
                    <a:pt x="3367" y="1992"/>
                    <a:pt x="3332" y="1968"/>
                    <a:pt x="3297" y="1944"/>
                  </a:cubicBezTo>
                  <a:cubicBezTo>
                    <a:pt x="3242" y="1943"/>
                    <a:pt x="3137" y="1934"/>
                    <a:pt x="3124" y="1946"/>
                  </a:cubicBezTo>
                  <a:cubicBezTo>
                    <a:pt x="3123" y="2055"/>
                    <a:pt x="3110" y="2120"/>
                    <a:pt x="3231" y="2218"/>
                  </a:cubicBezTo>
                  <a:cubicBezTo>
                    <a:pt x="3228" y="2254"/>
                    <a:pt x="3227" y="2293"/>
                    <a:pt x="3227" y="2332"/>
                  </a:cubicBezTo>
                  <a:cubicBezTo>
                    <a:pt x="3243" y="2385"/>
                    <a:pt x="3259" y="2438"/>
                    <a:pt x="3274" y="2491"/>
                  </a:cubicBezTo>
                  <a:cubicBezTo>
                    <a:pt x="3274" y="2553"/>
                    <a:pt x="3220" y="2545"/>
                    <a:pt x="3168" y="2550"/>
                  </a:cubicBezTo>
                  <a:cubicBezTo>
                    <a:pt x="3117" y="2562"/>
                    <a:pt x="3108" y="2578"/>
                    <a:pt x="3075" y="2603"/>
                  </a:cubicBezTo>
                  <a:cubicBezTo>
                    <a:pt x="3063" y="2603"/>
                    <a:pt x="3050" y="2603"/>
                    <a:pt x="3040" y="2603"/>
                  </a:cubicBezTo>
                  <a:cubicBezTo>
                    <a:pt x="3034" y="2589"/>
                    <a:pt x="3028" y="2576"/>
                    <a:pt x="3021" y="2563"/>
                  </a:cubicBezTo>
                  <a:cubicBezTo>
                    <a:pt x="2993" y="2559"/>
                    <a:pt x="2964" y="2555"/>
                    <a:pt x="2935" y="2554"/>
                  </a:cubicBezTo>
                  <a:cubicBezTo>
                    <a:pt x="2935" y="2528"/>
                    <a:pt x="2913" y="2514"/>
                    <a:pt x="2897" y="2504"/>
                  </a:cubicBezTo>
                  <a:cubicBezTo>
                    <a:pt x="2878" y="2500"/>
                    <a:pt x="2859" y="2500"/>
                    <a:pt x="2840" y="2499"/>
                  </a:cubicBezTo>
                  <a:cubicBezTo>
                    <a:pt x="2833" y="2512"/>
                    <a:pt x="2785" y="2547"/>
                    <a:pt x="2769" y="2540"/>
                  </a:cubicBezTo>
                  <a:cubicBezTo>
                    <a:pt x="2763" y="2524"/>
                    <a:pt x="2756" y="2510"/>
                    <a:pt x="2750" y="2497"/>
                  </a:cubicBezTo>
                  <a:cubicBezTo>
                    <a:pt x="2718" y="2490"/>
                    <a:pt x="2690" y="2482"/>
                    <a:pt x="2661" y="2475"/>
                  </a:cubicBezTo>
                  <a:cubicBezTo>
                    <a:pt x="2616" y="2422"/>
                    <a:pt x="2575" y="2371"/>
                    <a:pt x="2534" y="2321"/>
                  </a:cubicBezTo>
                  <a:cubicBezTo>
                    <a:pt x="2528" y="2308"/>
                    <a:pt x="2521" y="2298"/>
                    <a:pt x="2518" y="2288"/>
                  </a:cubicBezTo>
                  <a:cubicBezTo>
                    <a:pt x="2519" y="2174"/>
                    <a:pt x="2462" y="2143"/>
                    <a:pt x="2414" y="2086"/>
                  </a:cubicBezTo>
                  <a:cubicBezTo>
                    <a:pt x="2341" y="2061"/>
                    <a:pt x="2251" y="2069"/>
                    <a:pt x="2197" y="2067"/>
                  </a:cubicBezTo>
                  <a:cubicBezTo>
                    <a:pt x="2091" y="2081"/>
                    <a:pt x="2126" y="2079"/>
                    <a:pt x="2116" y="2193"/>
                  </a:cubicBezTo>
                  <a:cubicBezTo>
                    <a:pt x="2138" y="2226"/>
                    <a:pt x="2164" y="2260"/>
                    <a:pt x="2189" y="2293"/>
                  </a:cubicBezTo>
                  <a:cubicBezTo>
                    <a:pt x="2189" y="2313"/>
                    <a:pt x="2189" y="2332"/>
                    <a:pt x="2189" y="2355"/>
                  </a:cubicBezTo>
                  <a:cubicBezTo>
                    <a:pt x="2156" y="2403"/>
                    <a:pt x="2060" y="2450"/>
                    <a:pt x="2114" y="2537"/>
                  </a:cubicBezTo>
                  <a:cubicBezTo>
                    <a:pt x="2114" y="2576"/>
                    <a:pt x="2037" y="2675"/>
                    <a:pt x="2008" y="2711"/>
                  </a:cubicBezTo>
                  <a:cubicBezTo>
                    <a:pt x="1991" y="2756"/>
                    <a:pt x="1953" y="2772"/>
                    <a:pt x="1918" y="2787"/>
                  </a:cubicBezTo>
                  <a:cubicBezTo>
                    <a:pt x="1905" y="2797"/>
                    <a:pt x="1895" y="2806"/>
                    <a:pt x="1886" y="2819"/>
                  </a:cubicBezTo>
                  <a:cubicBezTo>
                    <a:pt x="1828" y="2818"/>
                    <a:pt x="1828" y="2775"/>
                    <a:pt x="1825" y="2765"/>
                  </a:cubicBezTo>
                  <a:cubicBezTo>
                    <a:pt x="1784" y="2735"/>
                    <a:pt x="1733" y="2760"/>
                    <a:pt x="1717" y="2762"/>
                  </a:cubicBezTo>
                  <a:cubicBezTo>
                    <a:pt x="1694" y="2788"/>
                    <a:pt x="1691" y="2811"/>
                    <a:pt x="1665" y="2823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24"/>
            <p:cNvSpPr/>
            <p:nvPr/>
          </p:nvSpPr>
          <p:spPr bwMode="auto">
            <a:xfrm>
              <a:off x="5020332" y="2082960"/>
              <a:ext cx="298638" cy="605689"/>
            </a:xfrm>
            <a:custGeom>
              <a:avLst/>
              <a:gdLst>
                <a:gd name="T0" fmla="*/ 99 w 1042"/>
                <a:gd name="T1" fmla="*/ 2109 h 2109"/>
                <a:gd name="T2" fmla="*/ 30 w 1042"/>
                <a:gd name="T3" fmla="*/ 1923 h 2109"/>
                <a:gd name="T4" fmla="*/ 59 w 1042"/>
                <a:gd name="T5" fmla="*/ 1833 h 2109"/>
                <a:gd name="T6" fmla="*/ 53 w 1042"/>
                <a:gd name="T7" fmla="*/ 1721 h 2109"/>
                <a:gd name="T8" fmla="*/ 0 w 1042"/>
                <a:gd name="T9" fmla="*/ 1582 h 2109"/>
                <a:gd name="T10" fmla="*/ 1 w 1042"/>
                <a:gd name="T11" fmla="*/ 1350 h 2109"/>
                <a:gd name="T12" fmla="*/ 95 w 1042"/>
                <a:gd name="T13" fmla="*/ 1182 h 2109"/>
                <a:gd name="T14" fmla="*/ 98 w 1042"/>
                <a:gd name="T15" fmla="*/ 1097 h 2109"/>
                <a:gd name="T16" fmla="*/ 139 w 1042"/>
                <a:gd name="T17" fmla="*/ 754 h 2109"/>
                <a:gd name="T18" fmla="*/ 165 w 1042"/>
                <a:gd name="T19" fmla="*/ 578 h 2109"/>
                <a:gd name="T20" fmla="*/ 201 w 1042"/>
                <a:gd name="T21" fmla="*/ 510 h 2109"/>
                <a:gd name="T22" fmla="*/ 342 w 1042"/>
                <a:gd name="T23" fmla="*/ 330 h 2109"/>
                <a:gd name="T24" fmla="*/ 471 w 1042"/>
                <a:gd name="T25" fmla="*/ 170 h 2109"/>
                <a:gd name="T26" fmla="*/ 529 w 1042"/>
                <a:gd name="T27" fmla="*/ 115 h 2109"/>
                <a:gd name="T28" fmla="*/ 737 w 1042"/>
                <a:gd name="T29" fmla="*/ 98 h 2109"/>
                <a:gd name="T30" fmla="*/ 868 w 1042"/>
                <a:gd name="T31" fmla="*/ 32 h 2109"/>
                <a:gd name="T32" fmla="*/ 891 w 1042"/>
                <a:gd name="T33" fmla="*/ 0 h 2109"/>
                <a:gd name="T34" fmla="*/ 948 w 1042"/>
                <a:gd name="T35" fmla="*/ 41 h 2109"/>
                <a:gd name="T36" fmla="*/ 854 w 1042"/>
                <a:gd name="T37" fmla="*/ 189 h 2109"/>
                <a:gd name="T38" fmla="*/ 1042 w 1042"/>
                <a:gd name="T39" fmla="*/ 387 h 2109"/>
                <a:gd name="T40" fmla="*/ 1041 w 1042"/>
                <a:gd name="T41" fmla="*/ 446 h 2109"/>
                <a:gd name="T42" fmla="*/ 887 w 1042"/>
                <a:gd name="T43" fmla="*/ 576 h 2109"/>
                <a:gd name="T44" fmla="*/ 838 w 1042"/>
                <a:gd name="T45" fmla="*/ 798 h 2109"/>
                <a:gd name="T46" fmla="*/ 918 w 1042"/>
                <a:gd name="T47" fmla="*/ 865 h 2109"/>
                <a:gd name="T48" fmla="*/ 999 w 1042"/>
                <a:gd name="T49" fmla="*/ 1077 h 2109"/>
                <a:gd name="T50" fmla="*/ 967 w 1042"/>
                <a:gd name="T51" fmla="*/ 1201 h 2109"/>
                <a:gd name="T52" fmla="*/ 841 w 1042"/>
                <a:gd name="T53" fmla="*/ 1358 h 2109"/>
                <a:gd name="T54" fmla="*/ 838 w 1042"/>
                <a:gd name="T55" fmla="*/ 1397 h 2109"/>
                <a:gd name="T56" fmla="*/ 911 w 1042"/>
                <a:gd name="T57" fmla="*/ 1477 h 2109"/>
                <a:gd name="T58" fmla="*/ 903 w 1042"/>
                <a:gd name="T59" fmla="*/ 1693 h 2109"/>
                <a:gd name="T60" fmla="*/ 717 w 1042"/>
                <a:gd name="T61" fmla="*/ 1872 h 2109"/>
                <a:gd name="T62" fmla="*/ 496 w 1042"/>
                <a:gd name="T63" fmla="*/ 1922 h 2109"/>
                <a:gd name="T64" fmla="*/ 281 w 1042"/>
                <a:gd name="T65" fmla="*/ 2005 h 2109"/>
                <a:gd name="T66" fmla="*/ 198 w 1042"/>
                <a:gd name="T67" fmla="*/ 2052 h 2109"/>
                <a:gd name="T68" fmla="*/ 99 w 1042"/>
                <a:gd name="T69" fmla="*/ 2109 h 2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2" h="2109">
                  <a:moveTo>
                    <a:pt x="99" y="2109"/>
                  </a:moveTo>
                  <a:cubicBezTo>
                    <a:pt x="10" y="2051"/>
                    <a:pt x="29" y="1979"/>
                    <a:pt x="30" y="1923"/>
                  </a:cubicBezTo>
                  <a:cubicBezTo>
                    <a:pt x="39" y="1891"/>
                    <a:pt x="49" y="1862"/>
                    <a:pt x="59" y="1833"/>
                  </a:cubicBezTo>
                  <a:cubicBezTo>
                    <a:pt x="56" y="1793"/>
                    <a:pt x="53" y="1757"/>
                    <a:pt x="53" y="1721"/>
                  </a:cubicBezTo>
                  <a:cubicBezTo>
                    <a:pt x="34" y="1675"/>
                    <a:pt x="15" y="1628"/>
                    <a:pt x="0" y="1582"/>
                  </a:cubicBezTo>
                  <a:cubicBezTo>
                    <a:pt x="0" y="1504"/>
                    <a:pt x="0" y="1425"/>
                    <a:pt x="1" y="1350"/>
                  </a:cubicBezTo>
                  <a:cubicBezTo>
                    <a:pt x="43" y="1289"/>
                    <a:pt x="62" y="1237"/>
                    <a:pt x="95" y="1182"/>
                  </a:cubicBezTo>
                  <a:cubicBezTo>
                    <a:pt x="95" y="1152"/>
                    <a:pt x="95" y="1123"/>
                    <a:pt x="98" y="1097"/>
                  </a:cubicBezTo>
                  <a:cubicBezTo>
                    <a:pt x="80" y="955"/>
                    <a:pt x="23" y="830"/>
                    <a:pt x="139" y="754"/>
                  </a:cubicBezTo>
                  <a:cubicBezTo>
                    <a:pt x="161" y="679"/>
                    <a:pt x="162" y="633"/>
                    <a:pt x="165" y="578"/>
                  </a:cubicBezTo>
                  <a:cubicBezTo>
                    <a:pt x="175" y="555"/>
                    <a:pt x="188" y="533"/>
                    <a:pt x="201" y="510"/>
                  </a:cubicBezTo>
                  <a:cubicBezTo>
                    <a:pt x="217" y="415"/>
                    <a:pt x="272" y="377"/>
                    <a:pt x="342" y="330"/>
                  </a:cubicBezTo>
                  <a:cubicBezTo>
                    <a:pt x="378" y="279"/>
                    <a:pt x="417" y="194"/>
                    <a:pt x="471" y="170"/>
                  </a:cubicBezTo>
                  <a:cubicBezTo>
                    <a:pt x="490" y="150"/>
                    <a:pt x="510" y="131"/>
                    <a:pt x="529" y="115"/>
                  </a:cubicBezTo>
                  <a:cubicBezTo>
                    <a:pt x="564" y="116"/>
                    <a:pt x="692" y="142"/>
                    <a:pt x="737" y="98"/>
                  </a:cubicBezTo>
                  <a:cubicBezTo>
                    <a:pt x="778" y="89"/>
                    <a:pt x="823" y="77"/>
                    <a:pt x="868" y="32"/>
                  </a:cubicBezTo>
                  <a:cubicBezTo>
                    <a:pt x="875" y="19"/>
                    <a:pt x="881" y="10"/>
                    <a:pt x="891" y="0"/>
                  </a:cubicBezTo>
                  <a:cubicBezTo>
                    <a:pt x="910" y="14"/>
                    <a:pt x="929" y="27"/>
                    <a:pt x="948" y="41"/>
                  </a:cubicBezTo>
                  <a:cubicBezTo>
                    <a:pt x="948" y="90"/>
                    <a:pt x="833" y="117"/>
                    <a:pt x="854" y="189"/>
                  </a:cubicBezTo>
                  <a:cubicBezTo>
                    <a:pt x="934" y="211"/>
                    <a:pt x="972" y="284"/>
                    <a:pt x="1042" y="387"/>
                  </a:cubicBezTo>
                  <a:cubicBezTo>
                    <a:pt x="1042" y="407"/>
                    <a:pt x="1042" y="426"/>
                    <a:pt x="1041" y="446"/>
                  </a:cubicBezTo>
                  <a:cubicBezTo>
                    <a:pt x="993" y="533"/>
                    <a:pt x="961" y="529"/>
                    <a:pt x="887" y="576"/>
                  </a:cubicBezTo>
                  <a:cubicBezTo>
                    <a:pt x="855" y="638"/>
                    <a:pt x="787" y="718"/>
                    <a:pt x="838" y="798"/>
                  </a:cubicBezTo>
                  <a:cubicBezTo>
                    <a:pt x="864" y="818"/>
                    <a:pt x="889" y="842"/>
                    <a:pt x="918" y="865"/>
                  </a:cubicBezTo>
                  <a:cubicBezTo>
                    <a:pt x="940" y="915"/>
                    <a:pt x="1000" y="959"/>
                    <a:pt x="999" y="1077"/>
                  </a:cubicBezTo>
                  <a:cubicBezTo>
                    <a:pt x="986" y="1116"/>
                    <a:pt x="977" y="1158"/>
                    <a:pt x="967" y="1201"/>
                  </a:cubicBezTo>
                  <a:cubicBezTo>
                    <a:pt x="944" y="1243"/>
                    <a:pt x="880" y="1329"/>
                    <a:pt x="841" y="1358"/>
                  </a:cubicBezTo>
                  <a:cubicBezTo>
                    <a:pt x="838" y="1371"/>
                    <a:pt x="838" y="1384"/>
                    <a:pt x="838" y="1397"/>
                  </a:cubicBezTo>
                  <a:cubicBezTo>
                    <a:pt x="860" y="1424"/>
                    <a:pt x="885" y="1451"/>
                    <a:pt x="911" y="1477"/>
                  </a:cubicBezTo>
                  <a:cubicBezTo>
                    <a:pt x="926" y="1527"/>
                    <a:pt x="926" y="1619"/>
                    <a:pt x="903" y="1693"/>
                  </a:cubicBezTo>
                  <a:cubicBezTo>
                    <a:pt x="848" y="1761"/>
                    <a:pt x="787" y="1818"/>
                    <a:pt x="717" y="1872"/>
                  </a:cubicBezTo>
                  <a:cubicBezTo>
                    <a:pt x="643" y="1887"/>
                    <a:pt x="570" y="1904"/>
                    <a:pt x="496" y="1922"/>
                  </a:cubicBezTo>
                  <a:cubicBezTo>
                    <a:pt x="419" y="1982"/>
                    <a:pt x="361" y="1988"/>
                    <a:pt x="281" y="2005"/>
                  </a:cubicBezTo>
                  <a:cubicBezTo>
                    <a:pt x="253" y="2021"/>
                    <a:pt x="224" y="2036"/>
                    <a:pt x="198" y="2052"/>
                  </a:cubicBezTo>
                  <a:cubicBezTo>
                    <a:pt x="160" y="2091"/>
                    <a:pt x="124" y="2103"/>
                    <a:pt x="99" y="2109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25"/>
            <p:cNvSpPr/>
            <p:nvPr/>
          </p:nvSpPr>
          <p:spPr bwMode="auto">
            <a:xfrm>
              <a:off x="5408354" y="2307990"/>
              <a:ext cx="559421" cy="380659"/>
            </a:xfrm>
            <a:custGeom>
              <a:avLst/>
              <a:gdLst>
                <a:gd name="T0" fmla="*/ 213 w 1952"/>
                <a:gd name="T1" fmla="*/ 1322 h 1326"/>
                <a:gd name="T2" fmla="*/ 131 w 1952"/>
                <a:gd name="T3" fmla="*/ 1261 h 1326"/>
                <a:gd name="T4" fmla="*/ 0 w 1952"/>
                <a:gd name="T5" fmla="*/ 1143 h 1326"/>
                <a:gd name="T6" fmla="*/ 30 w 1952"/>
                <a:gd name="T7" fmla="*/ 1079 h 1326"/>
                <a:gd name="T8" fmla="*/ 120 w 1952"/>
                <a:gd name="T9" fmla="*/ 989 h 1326"/>
                <a:gd name="T10" fmla="*/ 120 w 1952"/>
                <a:gd name="T11" fmla="*/ 885 h 1326"/>
                <a:gd name="T12" fmla="*/ 42 w 1952"/>
                <a:gd name="T13" fmla="*/ 630 h 1326"/>
                <a:gd name="T14" fmla="*/ 65 w 1952"/>
                <a:gd name="T15" fmla="*/ 523 h 1326"/>
                <a:gd name="T16" fmla="*/ 213 w 1952"/>
                <a:gd name="T17" fmla="*/ 356 h 1326"/>
                <a:gd name="T18" fmla="*/ 463 w 1952"/>
                <a:gd name="T19" fmla="*/ 156 h 1326"/>
                <a:gd name="T20" fmla="*/ 621 w 1952"/>
                <a:gd name="T21" fmla="*/ 0 h 1326"/>
                <a:gd name="T22" fmla="*/ 649 w 1952"/>
                <a:gd name="T23" fmla="*/ 115 h 1326"/>
                <a:gd name="T24" fmla="*/ 725 w 1952"/>
                <a:gd name="T25" fmla="*/ 117 h 1326"/>
                <a:gd name="T26" fmla="*/ 764 w 1952"/>
                <a:gd name="T27" fmla="*/ 53 h 1326"/>
                <a:gd name="T28" fmla="*/ 902 w 1952"/>
                <a:gd name="T29" fmla="*/ 40 h 1326"/>
                <a:gd name="T30" fmla="*/ 946 w 1952"/>
                <a:gd name="T31" fmla="*/ 116 h 1326"/>
                <a:gd name="T32" fmla="*/ 942 w 1952"/>
                <a:gd name="T33" fmla="*/ 254 h 1326"/>
                <a:gd name="T34" fmla="*/ 1174 w 1952"/>
                <a:gd name="T35" fmla="*/ 354 h 1326"/>
                <a:gd name="T36" fmla="*/ 1297 w 1952"/>
                <a:gd name="T37" fmla="*/ 161 h 1326"/>
                <a:gd name="T38" fmla="*/ 1348 w 1952"/>
                <a:gd name="T39" fmla="*/ 107 h 1326"/>
                <a:gd name="T40" fmla="*/ 1505 w 1952"/>
                <a:gd name="T41" fmla="*/ 71 h 1326"/>
                <a:gd name="T42" fmla="*/ 1636 w 1952"/>
                <a:gd name="T43" fmla="*/ 130 h 1326"/>
                <a:gd name="T44" fmla="*/ 1930 w 1952"/>
                <a:gd name="T45" fmla="*/ 131 h 1326"/>
                <a:gd name="T46" fmla="*/ 1952 w 1952"/>
                <a:gd name="T47" fmla="*/ 145 h 1326"/>
                <a:gd name="T48" fmla="*/ 1939 w 1952"/>
                <a:gd name="T49" fmla="*/ 171 h 1326"/>
                <a:gd name="T50" fmla="*/ 1929 w 1952"/>
                <a:gd name="T51" fmla="*/ 269 h 1326"/>
                <a:gd name="T52" fmla="*/ 1824 w 1952"/>
                <a:gd name="T53" fmla="*/ 276 h 1326"/>
                <a:gd name="T54" fmla="*/ 1528 w 1952"/>
                <a:gd name="T55" fmla="*/ 521 h 1326"/>
                <a:gd name="T56" fmla="*/ 1461 w 1952"/>
                <a:gd name="T57" fmla="*/ 548 h 1326"/>
                <a:gd name="T58" fmla="*/ 1362 w 1952"/>
                <a:gd name="T59" fmla="*/ 601 h 1326"/>
                <a:gd name="T60" fmla="*/ 1345 w 1952"/>
                <a:gd name="T61" fmla="*/ 621 h 1326"/>
                <a:gd name="T62" fmla="*/ 1335 w 1952"/>
                <a:gd name="T63" fmla="*/ 729 h 1326"/>
                <a:gd name="T64" fmla="*/ 1223 w 1952"/>
                <a:gd name="T65" fmla="*/ 873 h 1326"/>
                <a:gd name="T66" fmla="*/ 1190 w 1952"/>
                <a:gd name="T67" fmla="*/ 1020 h 1326"/>
                <a:gd name="T68" fmla="*/ 1039 w 1952"/>
                <a:gd name="T69" fmla="*/ 1107 h 1326"/>
                <a:gd name="T70" fmla="*/ 958 w 1952"/>
                <a:gd name="T71" fmla="*/ 1266 h 1326"/>
                <a:gd name="T72" fmla="*/ 955 w 1952"/>
                <a:gd name="T73" fmla="*/ 1253 h 1326"/>
                <a:gd name="T74" fmla="*/ 923 w 1952"/>
                <a:gd name="T75" fmla="*/ 1226 h 1326"/>
                <a:gd name="T76" fmla="*/ 872 w 1952"/>
                <a:gd name="T77" fmla="*/ 1221 h 1326"/>
                <a:gd name="T78" fmla="*/ 798 w 1952"/>
                <a:gd name="T79" fmla="*/ 1311 h 1326"/>
                <a:gd name="T80" fmla="*/ 651 w 1952"/>
                <a:gd name="T81" fmla="*/ 1294 h 1326"/>
                <a:gd name="T82" fmla="*/ 636 w 1952"/>
                <a:gd name="T83" fmla="*/ 1254 h 1326"/>
                <a:gd name="T84" fmla="*/ 512 w 1952"/>
                <a:gd name="T85" fmla="*/ 1127 h 1326"/>
                <a:gd name="T86" fmla="*/ 435 w 1952"/>
                <a:gd name="T87" fmla="*/ 1122 h 1326"/>
                <a:gd name="T88" fmla="*/ 415 w 1952"/>
                <a:gd name="T89" fmla="*/ 1252 h 1326"/>
                <a:gd name="T90" fmla="*/ 332 w 1952"/>
                <a:gd name="T91" fmla="*/ 1293 h 1326"/>
                <a:gd name="T92" fmla="*/ 213 w 1952"/>
                <a:gd name="T93" fmla="*/ 1322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52" h="1326">
                  <a:moveTo>
                    <a:pt x="213" y="1322"/>
                  </a:moveTo>
                  <a:cubicBezTo>
                    <a:pt x="185" y="1302"/>
                    <a:pt x="156" y="1282"/>
                    <a:pt x="131" y="1261"/>
                  </a:cubicBezTo>
                  <a:cubicBezTo>
                    <a:pt x="86" y="1221"/>
                    <a:pt x="42" y="1181"/>
                    <a:pt x="0" y="1143"/>
                  </a:cubicBezTo>
                  <a:cubicBezTo>
                    <a:pt x="10" y="1121"/>
                    <a:pt x="20" y="1098"/>
                    <a:pt x="30" y="1079"/>
                  </a:cubicBezTo>
                  <a:cubicBezTo>
                    <a:pt x="62" y="1053"/>
                    <a:pt x="100" y="1022"/>
                    <a:pt x="120" y="989"/>
                  </a:cubicBezTo>
                  <a:cubicBezTo>
                    <a:pt x="120" y="953"/>
                    <a:pt x="120" y="917"/>
                    <a:pt x="120" y="885"/>
                  </a:cubicBezTo>
                  <a:cubicBezTo>
                    <a:pt x="111" y="829"/>
                    <a:pt x="61" y="651"/>
                    <a:pt x="42" y="630"/>
                  </a:cubicBezTo>
                  <a:cubicBezTo>
                    <a:pt x="42" y="565"/>
                    <a:pt x="33" y="555"/>
                    <a:pt x="65" y="523"/>
                  </a:cubicBezTo>
                  <a:cubicBezTo>
                    <a:pt x="100" y="449"/>
                    <a:pt x="155" y="411"/>
                    <a:pt x="213" y="356"/>
                  </a:cubicBezTo>
                  <a:cubicBezTo>
                    <a:pt x="268" y="246"/>
                    <a:pt x="361" y="219"/>
                    <a:pt x="463" y="156"/>
                  </a:cubicBezTo>
                  <a:cubicBezTo>
                    <a:pt x="515" y="102"/>
                    <a:pt x="566" y="51"/>
                    <a:pt x="621" y="0"/>
                  </a:cubicBezTo>
                  <a:cubicBezTo>
                    <a:pt x="630" y="36"/>
                    <a:pt x="639" y="76"/>
                    <a:pt x="649" y="115"/>
                  </a:cubicBezTo>
                  <a:cubicBezTo>
                    <a:pt x="674" y="116"/>
                    <a:pt x="700" y="117"/>
                    <a:pt x="725" y="117"/>
                  </a:cubicBezTo>
                  <a:cubicBezTo>
                    <a:pt x="738" y="95"/>
                    <a:pt x="751" y="72"/>
                    <a:pt x="764" y="53"/>
                  </a:cubicBezTo>
                  <a:cubicBezTo>
                    <a:pt x="790" y="53"/>
                    <a:pt x="857" y="62"/>
                    <a:pt x="902" y="40"/>
                  </a:cubicBezTo>
                  <a:cubicBezTo>
                    <a:pt x="901" y="53"/>
                    <a:pt x="920" y="83"/>
                    <a:pt x="946" y="116"/>
                  </a:cubicBezTo>
                  <a:cubicBezTo>
                    <a:pt x="942" y="162"/>
                    <a:pt x="942" y="208"/>
                    <a:pt x="942" y="254"/>
                  </a:cubicBezTo>
                  <a:cubicBezTo>
                    <a:pt x="986" y="301"/>
                    <a:pt x="1075" y="352"/>
                    <a:pt x="1174" y="354"/>
                  </a:cubicBezTo>
                  <a:cubicBezTo>
                    <a:pt x="1213" y="290"/>
                    <a:pt x="1255" y="226"/>
                    <a:pt x="1297" y="161"/>
                  </a:cubicBezTo>
                  <a:cubicBezTo>
                    <a:pt x="1313" y="142"/>
                    <a:pt x="1329" y="123"/>
                    <a:pt x="1348" y="107"/>
                  </a:cubicBezTo>
                  <a:cubicBezTo>
                    <a:pt x="1387" y="81"/>
                    <a:pt x="1435" y="60"/>
                    <a:pt x="1505" y="71"/>
                  </a:cubicBezTo>
                  <a:cubicBezTo>
                    <a:pt x="1547" y="89"/>
                    <a:pt x="1591" y="110"/>
                    <a:pt x="1636" y="130"/>
                  </a:cubicBezTo>
                  <a:cubicBezTo>
                    <a:pt x="1732" y="129"/>
                    <a:pt x="1831" y="129"/>
                    <a:pt x="1930" y="131"/>
                  </a:cubicBezTo>
                  <a:cubicBezTo>
                    <a:pt x="1936" y="135"/>
                    <a:pt x="1943" y="138"/>
                    <a:pt x="1952" y="145"/>
                  </a:cubicBezTo>
                  <a:cubicBezTo>
                    <a:pt x="1946" y="151"/>
                    <a:pt x="1942" y="161"/>
                    <a:pt x="1939" y="171"/>
                  </a:cubicBezTo>
                  <a:cubicBezTo>
                    <a:pt x="1936" y="203"/>
                    <a:pt x="1932" y="236"/>
                    <a:pt x="1929" y="269"/>
                  </a:cubicBezTo>
                  <a:cubicBezTo>
                    <a:pt x="1894" y="271"/>
                    <a:pt x="1859" y="273"/>
                    <a:pt x="1824" y="276"/>
                  </a:cubicBezTo>
                  <a:cubicBezTo>
                    <a:pt x="1721" y="339"/>
                    <a:pt x="1554" y="407"/>
                    <a:pt x="1528" y="521"/>
                  </a:cubicBezTo>
                  <a:cubicBezTo>
                    <a:pt x="1506" y="530"/>
                    <a:pt x="1483" y="539"/>
                    <a:pt x="1461" y="548"/>
                  </a:cubicBezTo>
                  <a:cubicBezTo>
                    <a:pt x="1435" y="587"/>
                    <a:pt x="1394" y="592"/>
                    <a:pt x="1362" y="601"/>
                  </a:cubicBezTo>
                  <a:cubicBezTo>
                    <a:pt x="1355" y="608"/>
                    <a:pt x="1349" y="614"/>
                    <a:pt x="1345" y="621"/>
                  </a:cubicBezTo>
                  <a:cubicBezTo>
                    <a:pt x="1342" y="657"/>
                    <a:pt x="1339" y="693"/>
                    <a:pt x="1335" y="729"/>
                  </a:cubicBezTo>
                  <a:cubicBezTo>
                    <a:pt x="1306" y="777"/>
                    <a:pt x="1245" y="828"/>
                    <a:pt x="1223" y="873"/>
                  </a:cubicBezTo>
                  <a:cubicBezTo>
                    <a:pt x="1219" y="912"/>
                    <a:pt x="1222" y="975"/>
                    <a:pt x="1190" y="1020"/>
                  </a:cubicBezTo>
                  <a:cubicBezTo>
                    <a:pt x="1110" y="1018"/>
                    <a:pt x="1078" y="1059"/>
                    <a:pt x="1039" y="1107"/>
                  </a:cubicBezTo>
                  <a:cubicBezTo>
                    <a:pt x="1032" y="1163"/>
                    <a:pt x="1016" y="1228"/>
                    <a:pt x="958" y="1266"/>
                  </a:cubicBezTo>
                  <a:cubicBezTo>
                    <a:pt x="955" y="1259"/>
                    <a:pt x="955" y="1256"/>
                    <a:pt x="955" y="1253"/>
                  </a:cubicBezTo>
                  <a:cubicBezTo>
                    <a:pt x="942" y="1243"/>
                    <a:pt x="933" y="1232"/>
                    <a:pt x="923" y="1226"/>
                  </a:cubicBezTo>
                  <a:cubicBezTo>
                    <a:pt x="904" y="1222"/>
                    <a:pt x="888" y="1222"/>
                    <a:pt x="872" y="1221"/>
                  </a:cubicBezTo>
                  <a:cubicBezTo>
                    <a:pt x="846" y="1250"/>
                    <a:pt x="821" y="1279"/>
                    <a:pt x="798" y="1311"/>
                  </a:cubicBezTo>
                  <a:cubicBezTo>
                    <a:pt x="750" y="1326"/>
                    <a:pt x="674" y="1308"/>
                    <a:pt x="651" y="1294"/>
                  </a:cubicBezTo>
                  <a:cubicBezTo>
                    <a:pt x="645" y="1281"/>
                    <a:pt x="639" y="1268"/>
                    <a:pt x="636" y="1254"/>
                  </a:cubicBezTo>
                  <a:cubicBezTo>
                    <a:pt x="594" y="1211"/>
                    <a:pt x="553" y="1167"/>
                    <a:pt x="512" y="1127"/>
                  </a:cubicBezTo>
                  <a:cubicBezTo>
                    <a:pt x="486" y="1123"/>
                    <a:pt x="461" y="1122"/>
                    <a:pt x="435" y="1122"/>
                  </a:cubicBezTo>
                  <a:cubicBezTo>
                    <a:pt x="419" y="1154"/>
                    <a:pt x="419" y="1193"/>
                    <a:pt x="415" y="1252"/>
                  </a:cubicBezTo>
                  <a:cubicBezTo>
                    <a:pt x="374" y="1251"/>
                    <a:pt x="341" y="1280"/>
                    <a:pt x="332" y="1293"/>
                  </a:cubicBezTo>
                  <a:cubicBezTo>
                    <a:pt x="278" y="1291"/>
                    <a:pt x="236" y="1320"/>
                    <a:pt x="213" y="1322"/>
                  </a:cubicBezTo>
                  <a:close/>
                </a:path>
              </a:pathLst>
            </a:custGeom>
            <a:solidFill>
              <a:srgbClr val="00B4CB"/>
            </a:solidFill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26"/>
            <p:cNvSpPr/>
            <p:nvPr/>
          </p:nvSpPr>
          <p:spPr bwMode="auto">
            <a:xfrm>
              <a:off x="4542933" y="2219659"/>
              <a:ext cx="240803" cy="401690"/>
            </a:xfrm>
            <a:custGeom>
              <a:avLst/>
              <a:gdLst>
                <a:gd name="T0" fmla="*/ 319 w 840"/>
                <a:gd name="T1" fmla="*/ 1263 h 1400"/>
                <a:gd name="T2" fmla="*/ 294 w 840"/>
                <a:gd name="T3" fmla="*/ 1158 h 1400"/>
                <a:gd name="T4" fmla="*/ 257 w 840"/>
                <a:gd name="T5" fmla="*/ 892 h 1400"/>
                <a:gd name="T6" fmla="*/ 79 w 840"/>
                <a:gd name="T7" fmla="*/ 681 h 1400"/>
                <a:gd name="T8" fmla="*/ 0 w 840"/>
                <a:gd name="T9" fmla="*/ 636 h 1400"/>
                <a:gd name="T10" fmla="*/ 205 w 840"/>
                <a:gd name="T11" fmla="*/ 579 h 1400"/>
                <a:gd name="T12" fmla="*/ 339 w 840"/>
                <a:gd name="T13" fmla="*/ 520 h 1400"/>
                <a:gd name="T14" fmla="*/ 394 w 840"/>
                <a:gd name="T15" fmla="*/ 453 h 1400"/>
                <a:gd name="T16" fmla="*/ 388 w 840"/>
                <a:gd name="T17" fmla="*/ 328 h 1400"/>
                <a:gd name="T18" fmla="*/ 482 w 840"/>
                <a:gd name="T19" fmla="*/ 157 h 1400"/>
                <a:gd name="T20" fmla="*/ 498 w 840"/>
                <a:gd name="T21" fmla="*/ 63 h 1400"/>
                <a:gd name="T22" fmla="*/ 674 w 840"/>
                <a:gd name="T23" fmla="*/ 51 h 1400"/>
                <a:gd name="T24" fmla="*/ 690 w 840"/>
                <a:gd name="T25" fmla="*/ 104 h 1400"/>
                <a:gd name="T26" fmla="*/ 644 w 840"/>
                <a:gd name="T27" fmla="*/ 214 h 1400"/>
                <a:gd name="T28" fmla="*/ 592 w 840"/>
                <a:gd name="T29" fmla="*/ 442 h 1400"/>
                <a:gd name="T30" fmla="*/ 707 w 840"/>
                <a:gd name="T31" fmla="*/ 461 h 1400"/>
                <a:gd name="T32" fmla="*/ 840 w 840"/>
                <a:gd name="T33" fmla="*/ 566 h 1400"/>
                <a:gd name="T34" fmla="*/ 782 w 840"/>
                <a:gd name="T35" fmla="*/ 649 h 1400"/>
                <a:gd name="T36" fmla="*/ 696 w 840"/>
                <a:gd name="T37" fmla="*/ 739 h 1400"/>
                <a:gd name="T38" fmla="*/ 602 w 840"/>
                <a:gd name="T39" fmla="*/ 871 h 1400"/>
                <a:gd name="T40" fmla="*/ 540 w 840"/>
                <a:gd name="T41" fmla="*/ 1063 h 1400"/>
                <a:gd name="T42" fmla="*/ 585 w 840"/>
                <a:gd name="T43" fmla="*/ 1106 h 1400"/>
                <a:gd name="T44" fmla="*/ 674 w 840"/>
                <a:gd name="T45" fmla="*/ 1220 h 1400"/>
                <a:gd name="T46" fmla="*/ 654 w 840"/>
                <a:gd name="T47" fmla="*/ 1262 h 1400"/>
                <a:gd name="T48" fmla="*/ 555 w 840"/>
                <a:gd name="T49" fmla="*/ 1295 h 1400"/>
                <a:gd name="T50" fmla="*/ 319 w 840"/>
                <a:gd name="T51" fmla="*/ 1263 h 1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40" h="1400">
                  <a:moveTo>
                    <a:pt x="319" y="1263"/>
                  </a:moveTo>
                  <a:cubicBezTo>
                    <a:pt x="309" y="1227"/>
                    <a:pt x="300" y="1191"/>
                    <a:pt x="294" y="1158"/>
                  </a:cubicBezTo>
                  <a:cubicBezTo>
                    <a:pt x="288" y="1050"/>
                    <a:pt x="266" y="961"/>
                    <a:pt x="257" y="892"/>
                  </a:cubicBezTo>
                  <a:cubicBezTo>
                    <a:pt x="194" y="795"/>
                    <a:pt x="111" y="734"/>
                    <a:pt x="79" y="681"/>
                  </a:cubicBezTo>
                  <a:cubicBezTo>
                    <a:pt x="51" y="664"/>
                    <a:pt x="25" y="650"/>
                    <a:pt x="0" y="636"/>
                  </a:cubicBezTo>
                  <a:cubicBezTo>
                    <a:pt x="16" y="604"/>
                    <a:pt x="147" y="588"/>
                    <a:pt x="205" y="579"/>
                  </a:cubicBezTo>
                  <a:cubicBezTo>
                    <a:pt x="259" y="535"/>
                    <a:pt x="243" y="528"/>
                    <a:pt x="339" y="520"/>
                  </a:cubicBezTo>
                  <a:cubicBezTo>
                    <a:pt x="355" y="498"/>
                    <a:pt x="375" y="475"/>
                    <a:pt x="394" y="453"/>
                  </a:cubicBezTo>
                  <a:cubicBezTo>
                    <a:pt x="391" y="410"/>
                    <a:pt x="388" y="368"/>
                    <a:pt x="388" y="328"/>
                  </a:cubicBezTo>
                  <a:cubicBezTo>
                    <a:pt x="417" y="270"/>
                    <a:pt x="450" y="212"/>
                    <a:pt x="482" y="157"/>
                  </a:cubicBezTo>
                  <a:cubicBezTo>
                    <a:pt x="485" y="125"/>
                    <a:pt x="492" y="92"/>
                    <a:pt x="498" y="63"/>
                  </a:cubicBezTo>
                  <a:cubicBezTo>
                    <a:pt x="556" y="64"/>
                    <a:pt x="604" y="0"/>
                    <a:pt x="674" y="51"/>
                  </a:cubicBezTo>
                  <a:cubicBezTo>
                    <a:pt x="677" y="67"/>
                    <a:pt x="684" y="84"/>
                    <a:pt x="690" y="104"/>
                  </a:cubicBezTo>
                  <a:cubicBezTo>
                    <a:pt x="674" y="139"/>
                    <a:pt x="657" y="175"/>
                    <a:pt x="644" y="214"/>
                  </a:cubicBezTo>
                  <a:cubicBezTo>
                    <a:pt x="580" y="287"/>
                    <a:pt x="577" y="317"/>
                    <a:pt x="592" y="442"/>
                  </a:cubicBezTo>
                  <a:cubicBezTo>
                    <a:pt x="630" y="446"/>
                    <a:pt x="669" y="453"/>
                    <a:pt x="707" y="461"/>
                  </a:cubicBezTo>
                  <a:cubicBezTo>
                    <a:pt x="729" y="488"/>
                    <a:pt x="767" y="544"/>
                    <a:pt x="840" y="566"/>
                  </a:cubicBezTo>
                  <a:cubicBezTo>
                    <a:pt x="834" y="592"/>
                    <a:pt x="811" y="627"/>
                    <a:pt x="782" y="649"/>
                  </a:cubicBezTo>
                  <a:cubicBezTo>
                    <a:pt x="766" y="685"/>
                    <a:pt x="725" y="714"/>
                    <a:pt x="696" y="739"/>
                  </a:cubicBezTo>
                  <a:cubicBezTo>
                    <a:pt x="558" y="736"/>
                    <a:pt x="635" y="767"/>
                    <a:pt x="602" y="871"/>
                  </a:cubicBezTo>
                  <a:cubicBezTo>
                    <a:pt x="547" y="951"/>
                    <a:pt x="541" y="938"/>
                    <a:pt x="540" y="1063"/>
                  </a:cubicBezTo>
                  <a:cubicBezTo>
                    <a:pt x="553" y="1076"/>
                    <a:pt x="569" y="1089"/>
                    <a:pt x="585" y="1106"/>
                  </a:cubicBezTo>
                  <a:cubicBezTo>
                    <a:pt x="610" y="1110"/>
                    <a:pt x="690" y="1132"/>
                    <a:pt x="674" y="1220"/>
                  </a:cubicBezTo>
                  <a:cubicBezTo>
                    <a:pt x="667" y="1233"/>
                    <a:pt x="661" y="1246"/>
                    <a:pt x="654" y="1262"/>
                  </a:cubicBezTo>
                  <a:cubicBezTo>
                    <a:pt x="613" y="1271"/>
                    <a:pt x="581" y="1280"/>
                    <a:pt x="555" y="1295"/>
                  </a:cubicBezTo>
                  <a:cubicBezTo>
                    <a:pt x="423" y="1400"/>
                    <a:pt x="476" y="1394"/>
                    <a:pt x="319" y="1263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27"/>
            <p:cNvSpPr/>
            <p:nvPr/>
          </p:nvSpPr>
          <p:spPr bwMode="auto">
            <a:xfrm>
              <a:off x="5261137" y="1837949"/>
              <a:ext cx="465834" cy="698225"/>
            </a:xfrm>
            <a:custGeom>
              <a:avLst/>
              <a:gdLst>
                <a:gd name="T0" fmla="*/ 533 w 1625"/>
                <a:gd name="T1" fmla="*/ 2387 h 2434"/>
                <a:gd name="T2" fmla="*/ 121 w 1625"/>
                <a:gd name="T3" fmla="*/ 2334 h 2434"/>
                <a:gd name="T4" fmla="*/ 148 w 1625"/>
                <a:gd name="T5" fmla="*/ 2099 h 2434"/>
                <a:gd name="T6" fmla="*/ 10 w 1625"/>
                <a:gd name="T7" fmla="*/ 1611 h 2434"/>
                <a:gd name="T8" fmla="*/ 232 w 1625"/>
                <a:gd name="T9" fmla="*/ 1315 h 2434"/>
                <a:gd name="T10" fmla="*/ 77 w 1625"/>
                <a:gd name="T11" fmla="*/ 1029 h 2434"/>
                <a:gd name="T12" fmla="*/ 52 w 1625"/>
                <a:gd name="T13" fmla="*/ 1012 h 2434"/>
                <a:gd name="T14" fmla="*/ 142 w 1625"/>
                <a:gd name="T15" fmla="*/ 890 h 2434"/>
                <a:gd name="T16" fmla="*/ 69 w 1625"/>
                <a:gd name="T17" fmla="*/ 761 h 2434"/>
                <a:gd name="T18" fmla="*/ 1 w 1625"/>
                <a:gd name="T19" fmla="*/ 536 h 2434"/>
                <a:gd name="T20" fmla="*/ 103 w 1625"/>
                <a:gd name="T21" fmla="*/ 460 h 2434"/>
                <a:gd name="T22" fmla="*/ 175 w 1625"/>
                <a:gd name="T23" fmla="*/ 272 h 2434"/>
                <a:gd name="T24" fmla="*/ 298 w 1625"/>
                <a:gd name="T25" fmla="*/ 540 h 2434"/>
                <a:gd name="T26" fmla="*/ 374 w 1625"/>
                <a:gd name="T27" fmla="*/ 516 h 2434"/>
                <a:gd name="T28" fmla="*/ 765 w 1625"/>
                <a:gd name="T29" fmla="*/ 330 h 2434"/>
                <a:gd name="T30" fmla="*/ 879 w 1625"/>
                <a:gd name="T31" fmla="*/ 74 h 2434"/>
                <a:gd name="T32" fmla="*/ 1126 w 1625"/>
                <a:gd name="T33" fmla="*/ 365 h 2434"/>
                <a:gd name="T34" fmla="*/ 1394 w 1625"/>
                <a:gd name="T35" fmla="*/ 493 h 2434"/>
                <a:gd name="T36" fmla="*/ 1364 w 1625"/>
                <a:gd name="T37" fmla="*/ 711 h 2434"/>
                <a:gd name="T38" fmla="*/ 1625 w 1625"/>
                <a:gd name="T39" fmla="*/ 888 h 2434"/>
                <a:gd name="T40" fmla="*/ 1319 w 1625"/>
                <a:gd name="T41" fmla="*/ 1231 h 2434"/>
                <a:gd name="T42" fmla="*/ 1058 w 1625"/>
                <a:gd name="T43" fmla="*/ 1110 h 2434"/>
                <a:gd name="T44" fmla="*/ 941 w 1625"/>
                <a:gd name="T45" fmla="*/ 897 h 2434"/>
                <a:gd name="T46" fmla="*/ 783 w 1625"/>
                <a:gd name="T47" fmla="*/ 615 h 2434"/>
                <a:gd name="T48" fmla="*/ 523 w 1625"/>
                <a:gd name="T49" fmla="*/ 795 h 2434"/>
                <a:gd name="T50" fmla="*/ 429 w 1625"/>
                <a:gd name="T51" fmla="*/ 1015 h 2434"/>
                <a:gd name="T52" fmla="*/ 620 w 1625"/>
                <a:gd name="T53" fmla="*/ 1164 h 2434"/>
                <a:gd name="T54" fmla="*/ 827 w 1625"/>
                <a:gd name="T55" fmla="*/ 1169 h 2434"/>
                <a:gd name="T56" fmla="*/ 874 w 1625"/>
                <a:gd name="T57" fmla="*/ 1364 h 2434"/>
                <a:gd name="T58" fmla="*/ 1125 w 1625"/>
                <a:gd name="T59" fmla="*/ 1616 h 2434"/>
                <a:gd name="T60" fmla="*/ 843 w 1625"/>
                <a:gd name="T61" fmla="*/ 1825 h 2434"/>
                <a:gd name="T62" fmla="*/ 565 w 1625"/>
                <a:gd name="T63" fmla="*/ 2394 h 2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25" h="2434">
                  <a:moveTo>
                    <a:pt x="571" y="2434"/>
                  </a:moveTo>
                  <a:cubicBezTo>
                    <a:pt x="558" y="2417"/>
                    <a:pt x="545" y="2400"/>
                    <a:pt x="533" y="2387"/>
                  </a:cubicBezTo>
                  <a:cubicBezTo>
                    <a:pt x="459" y="2385"/>
                    <a:pt x="389" y="2383"/>
                    <a:pt x="319" y="2385"/>
                  </a:cubicBezTo>
                  <a:cubicBezTo>
                    <a:pt x="252" y="2367"/>
                    <a:pt x="185" y="2348"/>
                    <a:pt x="121" y="2334"/>
                  </a:cubicBezTo>
                  <a:cubicBezTo>
                    <a:pt x="67" y="2296"/>
                    <a:pt x="32" y="2243"/>
                    <a:pt x="32" y="2230"/>
                  </a:cubicBezTo>
                  <a:cubicBezTo>
                    <a:pt x="71" y="2185"/>
                    <a:pt x="109" y="2140"/>
                    <a:pt x="148" y="2099"/>
                  </a:cubicBezTo>
                  <a:cubicBezTo>
                    <a:pt x="158" y="2063"/>
                    <a:pt x="167" y="2027"/>
                    <a:pt x="180" y="1991"/>
                  </a:cubicBezTo>
                  <a:cubicBezTo>
                    <a:pt x="223" y="1793"/>
                    <a:pt x="105" y="1711"/>
                    <a:pt x="10" y="1611"/>
                  </a:cubicBezTo>
                  <a:cubicBezTo>
                    <a:pt x="11" y="1483"/>
                    <a:pt x="91" y="1446"/>
                    <a:pt x="184" y="1396"/>
                  </a:cubicBezTo>
                  <a:cubicBezTo>
                    <a:pt x="200" y="1366"/>
                    <a:pt x="216" y="1341"/>
                    <a:pt x="232" y="1315"/>
                  </a:cubicBezTo>
                  <a:cubicBezTo>
                    <a:pt x="229" y="1282"/>
                    <a:pt x="230" y="1253"/>
                    <a:pt x="230" y="1223"/>
                  </a:cubicBezTo>
                  <a:cubicBezTo>
                    <a:pt x="176" y="1130"/>
                    <a:pt x="132" y="1077"/>
                    <a:pt x="77" y="1029"/>
                  </a:cubicBezTo>
                  <a:cubicBezTo>
                    <a:pt x="68" y="1026"/>
                    <a:pt x="58" y="1022"/>
                    <a:pt x="52" y="1022"/>
                  </a:cubicBezTo>
                  <a:cubicBezTo>
                    <a:pt x="52" y="1019"/>
                    <a:pt x="52" y="1016"/>
                    <a:pt x="52" y="1012"/>
                  </a:cubicBezTo>
                  <a:cubicBezTo>
                    <a:pt x="71" y="996"/>
                    <a:pt x="91" y="981"/>
                    <a:pt x="110" y="965"/>
                  </a:cubicBezTo>
                  <a:cubicBezTo>
                    <a:pt x="123" y="942"/>
                    <a:pt x="142" y="913"/>
                    <a:pt x="142" y="890"/>
                  </a:cubicBezTo>
                  <a:cubicBezTo>
                    <a:pt x="117" y="867"/>
                    <a:pt x="91" y="846"/>
                    <a:pt x="69" y="826"/>
                  </a:cubicBezTo>
                  <a:cubicBezTo>
                    <a:pt x="69" y="803"/>
                    <a:pt x="69" y="780"/>
                    <a:pt x="69" y="761"/>
                  </a:cubicBezTo>
                  <a:cubicBezTo>
                    <a:pt x="35" y="724"/>
                    <a:pt x="12" y="700"/>
                    <a:pt x="0" y="674"/>
                  </a:cubicBezTo>
                  <a:cubicBezTo>
                    <a:pt x="0" y="628"/>
                    <a:pt x="0" y="582"/>
                    <a:pt x="1" y="536"/>
                  </a:cubicBezTo>
                  <a:cubicBezTo>
                    <a:pt x="13" y="517"/>
                    <a:pt x="30" y="498"/>
                    <a:pt x="46" y="482"/>
                  </a:cubicBezTo>
                  <a:cubicBezTo>
                    <a:pt x="46" y="482"/>
                    <a:pt x="87" y="476"/>
                    <a:pt x="103" y="460"/>
                  </a:cubicBezTo>
                  <a:cubicBezTo>
                    <a:pt x="103" y="411"/>
                    <a:pt x="104" y="365"/>
                    <a:pt x="104" y="319"/>
                  </a:cubicBezTo>
                  <a:cubicBezTo>
                    <a:pt x="133" y="291"/>
                    <a:pt x="133" y="281"/>
                    <a:pt x="175" y="272"/>
                  </a:cubicBezTo>
                  <a:cubicBezTo>
                    <a:pt x="197" y="286"/>
                    <a:pt x="241" y="313"/>
                    <a:pt x="241" y="379"/>
                  </a:cubicBezTo>
                  <a:cubicBezTo>
                    <a:pt x="167" y="419"/>
                    <a:pt x="228" y="483"/>
                    <a:pt x="298" y="540"/>
                  </a:cubicBezTo>
                  <a:cubicBezTo>
                    <a:pt x="307" y="541"/>
                    <a:pt x="317" y="541"/>
                    <a:pt x="330" y="545"/>
                  </a:cubicBezTo>
                  <a:cubicBezTo>
                    <a:pt x="342" y="535"/>
                    <a:pt x="358" y="526"/>
                    <a:pt x="374" y="516"/>
                  </a:cubicBezTo>
                  <a:cubicBezTo>
                    <a:pt x="375" y="451"/>
                    <a:pt x="445" y="443"/>
                    <a:pt x="490" y="408"/>
                  </a:cubicBezTo>
                  <a:cubicBezTo>
                    <a:pt x="555" y="321"/>
                    <a:pt x="672" y="389"/>
                    <a:pt x="765" y="330"/>
                  </a:cubicBezTo>
                  <a:cubicBezTo>
                    <a:pt x="762" y="274"/>
                    <a:pt x="760" y="218"/>
                    <a:pt x="760" y="166"/>
                  </a:cubicBezTo>
                  <a:cubicBezTo>
                    <a:pt x="795" y="118"/>
                    <a:pt x="815" y="111"/>
                    <a:pt x="879" y="74"/>
                  </a:cubicBezTo>
                  <a:cubicBezTo>
                    <a:pt x="953" y="0"/>
                    <a:pt x="971" y="73"/>
                    <a:pt x="1009" y="172"/>
                  </a:cubicBezTo>
                  <a:cubicBezTo>
                    <a:pt x="1047" y="235"/>
                    <a:pt x="1085" y="298"/>
                    <a:pt x="1126" y="365"/>
                  </a:cubicBezTo>
                  <a:cubicBezTo>
                    <a:pt x="1132" y="421"/>
                    <a:pt x="1122" y="453"/>
                    <a:pt x="1212" y="492"/>
                  </a:cubicBezTo>
                  <a:cubicBezTo>
                    <a:pt x="1250" y="492"/>
                    <a:pt x="1327" y="485"/>
                    <a:pt x="1394" y="493"/>
                  </a:cubicBezTo>
                  <a:cubicBezTo>
                    <a:pt x="1365" y="535"/>
                    <a:pt x="1327" y="527"/>
                    <a:pt x="1307" y="576"/>
                  </a:cubicBezTo>
                  <a:cubicBezTo>
                    <a:pt x="1307" y="628"/>
                    <a:pt x="1287" y="657"/>
                    <a:pt x="1364" y="711"/>
                  </a:cubicBezTo>
                  <a:cubicBezTo>
                    <a:pt x="1434" y="723"/>
                    <a:pt x="1494" y="800"/>
                    <a:pt x="1580" y="845"/>
                  </a:cubicBezTo>
                  <a:cubicBezTo>
                    <a:pt x="1593" y="858"/>
                    <a:pt x="1609" y="872"/>
                    <a:pt x="1625" y="888"/>
                  </a:cubicBezTo>
                  <a:cubicBezTo>
                    <a:pt x="1576" y="953"/>
                    <a:pt x="1528" y="1020"/>
                    <a:pt x="1480" y="1088"/>
                  </a:cubicBezTo>
                  <a:cubicBezTo>
                    <a:pt x="1479" y="1150"/>
                    <a:pt x="1364" y="1212"/>
                    <a:pt x="1319" y="1231"/>
                  </a:cubicBezTo>
                  <a:cubicBezTo>
                    <a:pt x="1281" y="1237"/>
                    <a:pt x="1242" y="1242"/>
                    <a:pt x="1207" y="1251"/>
                  </a:cubicBezTo>
                  <a:cubicBezTo>
                    <a:pt x="1131" y="1203"/>
                    <a:pt x="1102" y="1134"/>
                    <a:pt x="1058" y="1110"/>
                  </a:cubicBezTo>
                  <a:cubicBezTo>
                    <a:pt x="1033" y="1040"/>
                    <a:pt x="1059" y="969"/>
                    <a:pt x="1037" y="936"/>
                  </a:cubicBezTo>
                  <a:cubicBezTo>
                    <a:pt x="1005" y="922"/>
                    <a:pt x="973" y="908"/>
                    <a:pt x="941" y="897"/>
                  </a:cubicBezTo>
                  <a:cubicBezTo>
                    <a:pt x="938" y="819"/>
                    <a:pt x="955" y="721"/>
                    <a:pt x="952" y="675"/>
                  </a:cubicBezTo>
                  <a:cubicBezTo>
                    <a:pt x="872" y="666"/>
                    <a:pt x="799" y="664"/>
                    <a:pt x="783" y="615"/>
                  </a:cubicBezTo>
                  <a:cubicBezTo>
                    <a:pt x="681" y="612"/>
                    <a:pt x="687" y="609"/>
                    <a:pt x="667" y="707"/>
                  </a:cubicBezTo>
                  <a:cubicBezTo>
                    <a:pt x="613" y="729"/>
                    <a:pt x="565" y="770"/>
                    <a:pt x="523" y="795"/>
                  </a:cubicBezTo>
                  <a:cubicBezTo>
                    <a:pt x="523" y="824"/>
                    <a:pt x="523" y="847"/>
                    <a:pt x="554" y="904"/>
                  </a:cubicBezTo>
                  <a:cubicBezTo>
                    <a:pt x="547" y="989"/>
                    <a:pt x="452" y="967"/>
                    <a:pt x="429" y="1015"/>
                  </a:cubicBezTo>
                  <a:cubicBezTo>
                    <a:pt x="429" y="1055"/>
                    <a:pt x="403" y="1119"/>
                    <a:pt x="428" y="1159"/>
                  </a:cubicBezTo>
                  <a:cubicBezTo>
                    <a:pt x="492" y="1161"/>
                    <a:pt x="556" y="1163"/>
                    <a:pt x="620" y="1164"/>
                  </a:cubicBezTo>
                  <a:cubicBezTo>
                    <a:pt x="665" y="1126"/>
                    <a:pt x="668" y="1093"/>
                    <a:pt x="761" y="1109"/>
                  </a:cubicBezTo>
                  <a:cubicBezTo>
                    <a:pt x="777" y="1135"/>
                    <a:pt x="799" y="1139"/>
                    <a:pt x="827" y="1169"/>
                  </a:cubicBezTo>
                  <a:cubicBezTo>
                    <a:pt x="837" y="1186"/>
                    <a:pt x="846" y="1206"/>
                    <a:pt x="856" y="1226"/>
                  </a:cubicBezTo>
                  <a:cubicBezTo>
                    <a:pt x="862" y="1272"/>
                    <a:pt x="868" y="1318"/>
                    <a:pt x="874" y="1364"/>
                  </a:cubicBezTo>
                  <a:cubicBezTo>
                    <a:pt x="912" y="1414"/>
                    <a:pt x="966" y="1478"/>
                    <a:pt x="1065" y="1513"/>
                  </a:cubicBezTo>
                  <a:cubicBezTo>
                    <a:pt x="1084" y="1546"/>
                    <a:pt x="1103" y="1579"/>
                    <a:pt x="1125" y="1616"/>
                  </a:cubicBezTo>
                  <a:cubicBezTo>
                    <a:pt x="1080" y="1615"/>
                    <a:pt x="1055" y="1670"/>
                    <a:pt x="1026" y="1689"/>
                  </a:cubicBezTo>
                  <a:cubicBezTo>
                    <a:pt x="997" y="1750"/>
                    <a:pt x="897" y="1810"/>
                    <a:pt x="843" y="1825"/>
                  </a:cubicBezTo>
                  <a:cubicBezTo>
                    <a:pt x="785" y="1866"/>
                    <a:pt x="737" y="1911"/>
                    <a:pt x="701" y="1972"/>
                  </a:cubicBezTo>
                  <a:cubicBezTo>
                    <a:pt x="553" y="2119"/>
                    <a:pt x="467" y="2146"/>
                    <a:pt x="565" y="2394"/>
                  </a:cubicBezTo>
                  <a:cubicBezTo>
                    <a:pt x="565" y="2407"/>
                    <a:pt x="568" y="2420"/>
                    <a:pt x="571" y="2434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28"/>
            <p:cNvSpPr/>
            <p:nvPr/>
          </p:nvSpPr>
          <p:spPr bwMode="auto">
            <a:xfrm>
              <a:off x="2209559" y="1088198"/>
              <a:ext cx="1728737" cy="1355440"/>
            </a:xfrm>
            <a:custGeom>
              <a:avLst/>
              <a:gdLst>
                <a:gd name="T0" fmla="*/ 4182 w 6029"/>
                <a:gd name="T1" fmla="*/ 4629 h 4727"/>
                <a:gd name="T2" fmla="*/ 3958 w 6029"/>
                <a:gd name="T3" fmla="*/ 4672 h 4727"/>
                <a:gd name="T4" fmla="*/ 3586 w 6029"/>
                <a:gd name="T5" fmla="*/ 4421 h 4727"/>
                <a:gd name="T6" fmla="*/ 3148 w 6029"/>
                <a:gd name="T7" fmla="*/ 4387 h 4727"/>
                <a:gd name="T8" fmla="*/ 2751 w 6029"/>
                <a:gd name="T9" fmla="*/ 4485 h 4727"/>
                <a:gd name="T10" fmla="*/ 2390 w 6029"/>
                <a:gd name="T11" fmla="*/ 4571 h 4727"/>
                <a:gd name="T12" fmla="*/ 1924 w 6029"/>
                <a:gd name="T13" fmla="*/ 4411 h 4727"/>
                <a:gd name="T14" fmla="*/ 1701 w 6029"/>
                <a:gd name="T15" fmla="*/ 4422 h 4727"/>
                <a:gd name="T16" fmla="*/ 1096 w 6029"/>
                <a:gd name="T17" fmla="*/ 4590 h 4727"/>
                <a:gd name="T18" fmla="*/ 800 w 6029"/>
                <a:gd name="T19" fmla="*/ 4396 h 4727"/>
                <a:gd name="T20" fmla="*/ 773 w 6029"/>
                <a:gd name="T21" fmla="*/ 4124 h 4727"/>
                <a:gd name="T22" fmla="*/ 455 w 6029"/>
                <a:gd name="T23" fmla="*/ 3827 h 4727"/>
                <a:gd name="T24" fmla="*/ 256 w 6029"/>
                <a:gd name="T25" fmla="*/ 3374 h 4727"/>
                <a:gd name="T26" fmla="*/ 200 w 6029"/>
                <a:gd name="T27" fmla="*/ 3137 h 4727"/>
                <a:gd name="T28" fmla="*/ 66 w 6029"/>
                <a:gd name="T29" fmla="*/ 2655 h 4727"/>
                <a:gd name="T30" fmla="*/ 9 w 6029"/>
                <a:gd name="T31" fmla="*/ 2562 h 4727"/>
                <a:gd name="T32" fmla="*/ 125 w 6029"/>
                <a:gd name="T33" fmla="*/ 2326 h 4727"/>
                <a:gd name="T34" fmla="*/ 657 w 6029"/>
                <a:gd name="T35" fmla="*/ 2107 h 4727"/>
                <a:gd name="T36" fmla="*/ 944 w 6029"/>
                <a:gd name="T37" fmla="*/ 2242 h 4727"/>
                <a:gd name="T38" fmla="*/ 1277 w 6029"/>
                <a:gd name="T39" fmla="*/ 2057 h 4727"/>
                <a:gd name="T40" fmla="*/ 1798 w 6029"/>
                <a:gd name="T41" fmla="*/ 2044 h 4727"/>
                <a:gd name="T42" fmla="*/ 2084 w 6029"/>
                <a:gd name="T43" fmla="*/ 1665 h 4727"/>
                <a:gd name="T44" fmla="*/ 2240 w 6029"/>
                <a:gd name="T45" fmla="*/ 1318 h 4727"/>
                <a:gd name="T46" fmla="*/ 2210 w 6029"/>
                <a:gd name="T47" fmla="*/ 964 h 4727"/>
                <a:gd name="T48" fmla="*/ 2807 w 6029"/>
                <a:gd name="T49" fmla="*/ 1077 h 4727"/>
                <a:gd name="T50" fmla="*/ 2856 w 6029"/>
                <a:gd name="T51" fmla="*/ 839 h 4727"/>
                <a:gd name="T52" fmla="*/ 3162 w 6029"/>
                <a:gd name="T53" fmla="*/ 441 h 4727"/>
                <a:gd name="T54" fmla="*/ 3762 w 6029"/>
                <a:gd name="T55" fmla="*/ 535 h 4727"/>
                <a:gd name="T56" fmla="*/ 4158 w 6029"/>
                <a:gd name="T57" fmla="*/ 44 h 4727"/>
                <a:gd name="T58" fmla="*/ 4387 w 6029"/>
                <a:gd name="T59" fmla="*/ 187 h 4727"/>
                <a:gd name="T60" fmla="*/ 4785 w 6029"/>
                <a:gd name="T61" fmla="*/ 528 h 4727"/>
                <a:gd name="T62" fmla="*/ 4910 w 6029"/>
                <a:gd name="T63" fmla="*/ 891 h 4727"/>
                <a:gd name="T64" fmla="*/ 4820 w 6029"/>
                <a:gd name="T65" fmla="*/ 1469 h 4727"/>
                <a:gd name="T66" fmla="*/ 5417 w 6029"/>
                <a:gd name="T67" fmla="*/ 1670 h 4727"/>
                <a:gd name="T68" fmla="*/ 5878 w 6029"/>
                <a:gd name="T69" fmla="*/ 2039 h 4727"/>
                <a:gd name="T70" fmla="*/ 6003 w 6029"/>
                <a:gd name="T71" fmla="*/ 2432 h 4727"/>
                <a:gd name="T72" fmla="*/ 5938 w 6029"/>
                <a:gd name="T73" fmla="*/ 2741 h 4727"/>
                <a:gd name="T74" fmla="*/ 5713 w 6029"/>
                <a:gd name="T75" fmla="*/ 2873 h 4727"/>
                <a:gd name="T76" fmla="*/ 5085 w 6029"/>
                <a:gd name="T77" fmla="*/ 3247 h 4727"/>
                <a:gd name="T78" fmla="*/ 5047 w 6029"/>
                <a:gd name="T79" fmla="*/ 3672 h 4727"/>
                <a:gd name="T80" fmla="*/ 4334 w 6029"/>
                <a:gd name="T81" fmla="*/ 3821 h 4727"/>
                <a:gd name="T82" fmla="*/ 4367 w 6029"/>
                <a:gd name="T83" fmla="*/ 4142 h 4727"/>
                <a:gd name="T84" fmla="*/ 4445 w 6029"/>
                <a:gd name="T85" fmla="*/ 4396 h 4727"/>
                <a:gd name="T86" fmla="*/ 4296 w 6029"/>
                <a:gd name="T87" fmla="*/ 4727 h 4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29" h="4727">
                  <a:moveTo>
                    <a:pt x="4296" y="4727"/>
                  </a:moveTo>
                  <a:cubicBezTo>
                    <a:pt x="4281" y="4716"/>
                    <a:pt x="4268" y="4710"/>
                    <a:pt x="4255" y="4703"/>
                  </a:cubicBezTo>
                  <a:cubicBezTo>
                    <a:pt x="4230" y="4676"/>
                    <a:pt x="4204" y="4652"/>
                    <a:pt x="4182" y="4629"/>
                  </a:cubicBezTo>
                  <a:cubicBezTo>
                    <a:pt x="4102" y="4627"/>
                    <a:pt x="4096" y="4604"/>
                    <a:pt x="4067" y="4678"/>
                  </a:cubicBezTo>
                  <a:cubicBezTo>
                    <a:pt x="4054" y="4671"/>
                    <a:pt x="4044" y="4668"/>
                    <a:pt x="4035" y="4664"/>
                  </a:cubicBezTo>
                  <a:cubicBezTo>
                    <a:pt x="4009" y="4667"/>
                    <a:pt x="3984" y="4670"/>
                    <a:pt x="3958" y="4672"/>
                  </a:cubicBezTo>
                  <a:cubicBezTo>
                    <a:pt x="3926" y="4619"/>
                    <a:pt x="3933" y="4593"/>
                    <a:pt x="3930" y="4564"/>
                  </a:cubicBezTo>
                  <a:cubicBezTo>
                    <a:pt x="3911" y="4553"/>
                    <a:pt x="3892" y="4543"/>
                    <a:pt x="3873" y="4536"/>
                  </a:cubicBezTo>
                  <a:cubicBezTo>
                    <a:pt x="3774" y="4442"/>
                    <a:pt x="3698" y="4378"/>
                    <a:pt x="3586" y="4421"/>
                  </a:cubicBezTo>
                  <a:cubicBezTo>
                    <a:pt x="3503" y="4428"/>
                    <a:pt x="3426" y="4443"/>
                    <a:pt x="3349" y="4431"/>
                  </a:cubicBezTo>
                  <a:cubicBezTo>
                    <a:pt x="3311" y="4417"/>
                    <a:pt x="3276" y="4403"/>
                    <a:pt x="3241" y="4389"/>
                  </a:cubicBezTo>
                  <a:cubicBezTo>
                    <a:pt x="3209" y="4388"/>
                    <a:pt x="3177" y="4387"/>
                    <a:pt x="3148" y="4387"/>
                  </a:cubicBezTo>
                  <a:cubicBezTo>
                    <a:pt x="3078" y="4427"/>
                    <a:pt x="2985" y="4468"/>
                    <a:pt x="2949" y="4539"/>
                  </a:cubicBezTo>
                  <a:cubicBezTo>
                    <a:pt x="2914" y="4535"/>
                    <a:pt x="2879" y="4534"/>
                    <a:pt x="2847" y="4533"/>
                  </a:cubicBezTo>
                  <a:cubicBezTo>
                    <a:pt x="2815" y="4516"/>
                    <a:pt x="2783" y="4499"/>
                    <a:pt x="2751" y="4485"/>
                  </a:cubicBezTo>
                  <a:cubicBezTo>
                    <a:pt x="2684" y="4483"/>
                    <a:pt x="2665" y="4476"/>
                    <a:pt x="2636" y="4505"/>
                  </a:cubicBezTo>
                  <a:cubicBezTo>
                    <a:pt x="2608" y="4511"/>
                    <a:pt x="2582" y="4516"/>
                    <a:pt x="2556" y="4526"/>
                  </a:cubicBezTo>
                  <a:cubicBezTo>
                    <a:pt x="2480" y="4524"/>
                    <a:pt x="2451" y="4552"/>
                    <a:pt x="2390" y="4571"/>
                  </a:cubicBezTo>
                  <a:cubicBezTo>
                    <a:pt x="2294" y="4568"/>
                    <a:pt x="2176" y="4500"/>
                    <a:pt x="2144" y="4466"/>
                  </a:cubicBezTo>
                  <a:cubicBezTo>
                    <a:pt x="2145" y="4351"/>
                    <a:pt x="2126" y="4380"/>
                    <a:pt x="2072" y="4333"/>
                  </a:cubicBezTo>
                  <a:cubicBezTo>
                    <a:pt x="1963" y="4331"/>
                    <a:pt x="1992" y="4335"/>
                    <a:pt x="1924" y="4411"/>
                  </a:cubicBezTo>
                  <a:cubicBezTo>
                    <a:pt x="1854" y="4439"/>
                    <a:pt x="1787" y="4421"/>
                    <a:pt x="1736" y="4456"/>
                  </a:cubicBezTo>
                  <a:cubicBezTo>
                    <a:pt x="1726" y="4456"/>
                    <a:pt x="1720" y="4455"/>
                    <a:pt x="1713" y="4455"/>
                  </a:cubicBezTo>
                  <a:cubicBezTo>
                    <a:pt x="1707" y="4442"/>
                    <a:pt x="1704" y="4432"/>
                    <a:pt x="1701" y="4422"/>
                  </a:cubicBezTo>
                  <a:cubicBezTo>
                    <a:pt x="1621" y="4328"/>
                    <a:pt x="1513" y="4277"/>
                    <a:pt x="1423" y="4287"/>
                  </a:cubicBezTo>
                  <a:cubicBezTo>
                    <a:pt x="1321" y="4357"/>
                    <a:pt x="1282" y="4389"/>
                    <a:pt x="1234" y="4505"/>
                  </a:cubicBezTo>
                  <a:cubicBezTo>
                    <a:pt x="1192" y="4563"/>
                    <a:pt x="1157" y="4582"/>
                    <a:pt x="1096" y="4590"/>
                  </a:cubicBezTo>
                  <a:cubicBezTo>
                    <a:pt x="1064" y="4583"/>
                    <a:pt x="1032" y="4576"/>
                    <a:pt x="1003" y="4568"/>
                  </a:cubicBezTo>
                  <a:cubicBezTo>
                    <a:pt x="975" y="4545"/>
                    <a:pt x="965" y="4538"/>
                    <a:pt x="943" y="4537"/>
                  </a:cubicBezTo>
                  <a:cubicBezTo>
                    <a:pt x="921" y="4445"/>
                    <a:pt x="844" y="4423"/>
                    <a:pt x="800" y="4396"/>
                  </a:cubicBezTo>
                  <a:cubicBezTo>
                    <a:pt x="787" y="4376"/>
                    <a:pt x="774" y="4359"/>
                    <a:pt x="762" y="4343"/>
                  </a:cubicBezTo>
                  <a:cubicBezTo>
                    <a:pt x="762" y="4297"/>
                    <a:pt x="762" y="4254"/>
                    <a:pt x="763" y="4212"/>
                  </a:cubicBezTo>
                  <a:cubicBezTo>
                    <a:pt x="782" y="4193"/>
                    <a:pt x="773" y="4133"/>
                    <a:pt x="773" y="4124"/>
                  </a:cubicBezTo>
                  <a:cubicBezTo>
                    <a:pt x="738" y="4015"/>
                    <a:pt x="633" y="4045"/>
                    <a:pt x="575" y="4020"/>
                  </a:cubicBezTo>
                  <a:cubicBezTo>
                    <a:pt x="556" y="4000"/>
                    <a:pt x="540" y="3984"/>
                    <a:pt x="524" y="3967"/>
                  </a:cubicBezTo>
                  <a:cubicBezTo>
                    <a:pt x="499" y="3920"/>
                    <a:pt x="477" y="3874"/>
                    <a:pt x="455" y="3827"/>
                  </a:cubicBezTo>
                  <a:cubicBezTo>
                    <a:pt x="417" y="3817"/>
                    <a:pt x="382" y="3809"/>
                    <a:pt x="346" y="3802"/>
                  </a:cubicBezTo>
                  <a:cubicBezTo>
                    <a:pt x="318" y="3723"/>
                    <a:pt x="360" y="3655"/>
                    <a:pt x="380" y="3603"/>
                  </a:cubicBezTo>
                  <a:cubicBezTo>
                    <a:pt x="380" y="3488"/>
                    <a:pt x="310" y="3434"/>
                    <a:pt x="256" y="3374"/>
                  </a:cubicBezTo>
                  <a:cubicBezTo>
                    <a:pt x="209" y="3350"/>
                    <a:pt x="161" y="3326"/>
                    <a:pt x="116" y="3302"/>
                  </a:cubicBezTo>
                  <a:cubicBezTo>
                    <a:pt x="110" y="3292"/>
                    <a:pt x="103" y="3285"/>
                    <a:pt x="97" y="3278"/>
                  </a:cubicBezTo>
                  <a:cubicBezTo>
                    <a:pt x="98" y="3154"/>
                    <a:pt x="91" y="3190"/>
                    <a:pt x="200" y="3137"/>
                  </a:cubicBezTo>
                  <a:cubicBezTo>
                    <a:pt x="219" y="3121"/>
                    <a:pt x="255" y="3095"/>
                    <a:pt x="264" y="3076"/>
                  </a:cubicBezTo>
                  <a:cubicBezTo>
                    <a:pt x="265" y="2971"/>
                    <a:pt x="266" y="2870"/>
                    <a:pt x="266" y="2768"/>
                  </a:cubicBezTo>
                  <a:cubicBezTo>
                    <a:pt x="245" y="2624"/>
                    <a:pt x="142" y="2660"/>
                    <a:pt x="66" y="2655"/>
                  </a:cubicBezTo>
                  <a:cubicBezTo>
                    <a:pt x="53" y="2661"/>
                    <a:pt x="43" y="2671"/>
                    <a:pt x="34" y="2681"/>
                  </a:cubicBezTo>
                  <a:cubicBezTo>
                    <a:pt x="30" y="2684"/>
                    <a:pt x="27" y="2687"/>
                    <a:pt x="27" y="2694"/>
                  </a:cubicBezTo>
                  <a:cubicBezTo>
                    <a:pt x="2" y="2618"/>
                    <a:pt x="2" y="2598"/>
                    <a:pt x="9" y="2562"/>
                  </a:cubicBezTo>
                  <a:cubicBezTo>
                    <a:pt x="31" y="2550"/>
                    <a:pt x="57" y="2537"/>
                    <a:pt x="82" y="2528"/>
                  </a:cubicBezTo>
                  <a:cubicBezTo>
                    <a:pt x="83" y="2502"/>
                    <a:pt x="83" y="2476"/>
                    <a:pt x="86" y="2453"/>
                  </a:cubicBezTo>
                  <a:cubicBezTo>
                    <a:pt x="10" y="2333"/>
                    <a:pt x="0" y="2408"/>
                    <a:pt x="125" y="2326"/>
                  </a:cubicBezTo>
                  <a:cubicBezTo>
                    <a:pt x="148" y="2287"/>
                    <a:pt x="173" y="2249"/>
                    <a:pt x="199" y="2213"/>
                  </a:cubicBezTo>
                  <a:cubicBezTo>
                    <a:pt x="241" y="2195"/>
                    <a:pt x="283" y="2179"/>
                    <a:pt x="327" y="2164"/>
                  </a:cubicBezTo>
                  <a:cubicBezTo>
                    <a:pt x="465" y="2161"/>
                    <a:pt x="532" y="2166"/>
                    <a:pt x="657" y="2107"/>
                  </a:cubicBezTo>
                  <a:cubicBezTo>
                    <a:pt x="673" y="2104"/>
                    <a:pt x="692" y="2105"/>
                    <a:pt x="711" y="2105"/>
                  </a:cubicBezTo>
                  <a:cubicBezTo>
                    <a:pt x="711" y="2148"/>
                    <a:pt x="723" y="2243"/>
                    <a:pt x="806" y="2271"/>
                  </a:cubicBezTo>
                  <a:cubicBezTo>
                    <a:pt x="844" y="2272"/>
                    <a:pt x="899" y="2273"/>
                    <a:pt x="944" y="2242"/>
                  </a:cubicBezTo>
                  <a:cubicBezTo>
                    <a:pt x="973" y="2200"/>
                    <a:pt x="1002" y="2161"/>
                    <a:pt x="1034" y="2123"/>
                  </a:cubicBezTo>
                  <a:cubicBezTo>
                    <a:pt x="1082" y="2124"/>
                    <a:pt x="1126" y="2142"/>
                    <a:pt x="1190" y="2127"/>
                  </a:cubicBezTo>
                  <a:cubicBezTo>
                    <a:pt x="1219" y="2095"/>
                    <a:pt x="1242" y="2079"/>
                    <a:pt x="1277" y="2057"/>
                  </a:cubicBezTo>
                  <a:cubicBezTo>
                    <a:pt x="1293" y="2054"/>
                    <a:pt x="1312" y="2055"/>
                    <a:pt x="1331" y="2055"/>
                  </a:cubicBezTo>
                  <a:cubicBezTo>
                    <a:pt x="1373" y="2069"/>
                    <a:pt x="1417" y="2100"/>
                    <a:pt x="1494" y="2102"/>
                  </a:cubicBezTo>
                  <a:cubicBezTo>
                    <a:pt x="1568" y="2061"/>
                    <a:pt x="1698" y="2084"/>
                    <a:pt x="1798" y="2044"/>
                  </a:cubicBezTo>
                  <a:cubicBezTo>
                    <a:pt x="1836" y="2019"/>
                    <a:pt x="1878" y="1994"/>
                    <a:pt x="1920" y="1972"/>
                  </a:cubicBezTo>
                  <a:cubicBezTo>
                    <a:pt x="1929" y="1939"/>
                    <a:pt x="1939" y="1907"/>
                    <a:pt x="1949" y="1878"/>
                  </a:cubicBezTo>
                  <a:cubicBezTo>
                    <a:pt x="2035" y="1850"/>
                    <a:pt x="2055" y="1726"/>
                    <a:pt x="2084" y="1665"/>
                  </a:cubicBezTo>
                  <a:cubicBezTo>
                    <a:pt x="2116" y="1649"/>
                    <a:pt x="2161" y="1627"/>
                    <a:pt x="2190" y="1599"/>
                  </a:cubicBezTo>
                  <a:cubicBezTo>
                    <a:pt x="2203" y="1563"/>
                    <a:pt x="2216" y="1527"/>
                    <a:pt x="2229" y="1495"/>
                  </a:cubicBezTo>
                  <a:cubicBezTo>
                    <a:pt x="2233" y="1436"/>
                    <a:pt x="2236" y="1377"/>
                    <a:pt x="2240" y="1318"/>
                  </a:cubicBezTo>
                  <a:cubicBezTo>
                    <a:pt x="2230" y="1292"/>
                    <a:pt x="2224" y="1266"/>
                    <a:pt x="2218" y="1243"/>
                  </a:cubicBezTo>
                  <a:cubicBezTo>
                    <a:pt x="2218" y="1148"/>
                    <a:pt x="2270" y="1047"/>
                    <a:pt x="2219" y="994"/>
                  </a:cubicBezTo>
                  <a:cubicBezTo>
                    <a:pt x="2216" y="984"/>
                    <a:pt x="2213" y="974"/>
                    <a:pt x="2210" y="964"/>
                  </a:cubicBezTo>
                  <a:cubicBezTo>
                    <a:pt x="2315" y="967"/>
                    <a:pt x="2411" y="969"/>
                    <a:pt x="2520" y="991"/>
                  </a:cubicBezTo>
                  <a:cubicBezTo>
                    <a:pt x="2596" y="1033"/>
                    <a:pt x="2663" y="1005"/>
                    <a:pt x="2762" y="1076"/>
                  </a:cubicBezTo>
                  <a:cubicBezTo>
                    <a:pt x="2775" y="1076"/>
                    <a:pt x="2791" y="1077"/>
                    <a:pt x="2807" y="1077"/>
                  </a:cubicBezTo>
                  <a:cubicBezTo>
                    <a:pt x="2820" y="1061"/>
                    <a:pt x="2832" y="1048"/>
                    <a:pt x="2849" y="1036"/>
                  </a:cubicBezTo>
                  <a:cubicBezTo>
                    <a:pt x="2849" y="1019"/>
                    <a:pt x="2849" y="1003"/>
                    <a:pt x="2849" y="990"/>
                  </a:cubicBezTo>
                  <a:cubicBezTo>
                    <a:pt x="2820" y="930"/>
                    <a:pt x="2833" y="878"/>
                    <a:pt x="2856" y="839"/>
                  </a:cubicBezTo>
                  <a:cubicBezTo>
                    <a:pt x="2895" y="791"/>
                    <a:pt x="2933" y="746"/>
                    <a:pt x="2972" y="702"/>
                  </a:cubicBezTo>
                  <a:cubicBezTo>
                    <a:pt x="2988" y="597"/>
                    <a:pt x="3024" y="578"/>
                    <a:pt x="3082" y="508"/>
                  </a:cubicBezTo>
                  <a:cubicBezTo>
                    <a:pt x="3108" y="453"/>
                    <a:pt x="3095" y="439"/>
                    <a:pt x="3162" y="441"/>
                  </a:cubicBezTo>
                  <a:cubicBezTo>
                    <a:pt x="3219" y="479"/>
                    <a:pt x="3280" y="519"/>
                    <a:pt x="3340" y="560"/>
                  </a:cubicBezTo>
                  <a:cubicBezTo>
                    <a:pt x="3375" y="571"/>
                    <a:pt x="3458" y="563"/>
                    <a:pt x="3512" y="620"/>
                  </a:cubicBezTo>
                  <a:cubicBezTo>
                    <a:pt x="3586" y="622"/>
                    <a:pt x="3729" y="639"/>
                    <a:pt x="3762" y="535"/>
                  </a:cubicBezTo>
                  <a:cubicBezTo>
                    <a:pt x="3756" y="463"/>
                    <a:pt x="3750" y="391"/>
                    <a:pt x="3747" y="318"/>
                  </a:cubicBezTo>
                  <a:cubicBezTo>
                    <a:pt x="3825" y="163"/>
                    <a:pt x="3914" y="172"/>
                    <a:pt x="4081" y="160"/>
                  </a:cubicBezTo>
                  <a:cubicBezTo>
                    <a:pt x="4122" y="148"/>
                    <a:pt x="4142" y="76"/>
                    <a:pt x="4158" y="44"/>
                  </a:cubicBezTo>
                  <a:cubicBezTo>
                    <a:pt x="4171" y="28"/>
                    <a:pt x="4184" y="15"/>
                    <a:pt x="4200" y="2"/>
                  </a:cubicBezTo>
                  <a:cubicBezTo>
                    <a:pt x="4244" y="0"/>
                    <a:pt x="4289" y="1"/>
                    <a:pt x="4334" y="2"/>
                  </a:cubicBezTo>
                  <a:cubicBezTo>
                    <a:pt x="4356" y="19"/>
                    <a:pt x="4362" y="121"/>
                    <a:pt x="4387" y="187"/>
                  </a:cubicBezTo>
                  <a:cubicBezTo>
                    <a:pt x="4428" y="254"/>
                    <a:pt x="4473" y="324"/>
                    <a:pt x="4517" y="393"/>
                  </a:cubicBezTo>
                  <a:cubicBezTo>
                    <a:pt x="4555" y="414"/>
                    <a:pt x="4616" y="439"/>
                    <a:pt x="4695" y="460"/>
                  </a:cubicBezTo>
                  <a:cubicBezTo>
                    <a:pt x="4724" y="481"/>
                    <a:pt x="4753" y="504"/>
                    <a:pt x="4785" y="528"/>
                  </a:cubicBezTo>
                  <a:cubicBezTo>
                    <a:pt x="4800" y="555"/>
                    <a:pt x="4816" y="581"/>
                    <a:pt x="4832" y="611"/>
                  </a:cubicBezTo>
                  <a:cubicBezTo>
                    <a:pt x="4838" y="664"/>
                    <a:pt x="4844" y="716"/>
                    <a:pt x="4850" y="772"/>
                  </a:cubicBezTo>
                  <a:cubicBezTo>
                    <a:pt x="4869" y="812"/>
                    <a:pt x="4888" y="851"/>
                    <a:pt x="4910" y="891"/>
                  </a:cubicBezTo>
                  <a:cubicBezTo>
                    <a:pt x="4916" y="954"/>
                    <a:pt x="4938" y="1072"/>
                    <a:pt x="4883" y="1156"/>
                  </a:cubicBezTo>
                  <a:cubicBezTo>
                    <a:pt x="4771" y="1228"/>
                    <a:pt x="4787" y="1189"/>
                    <a:pt x="4773" y="1327"/>
                  </a:cubicBezTo>
                  <a:cubicBezTo>
                    <a:pt x="4780" y="1360"/>
                    <a:pt x="4782" y="1412"/>
                    <a:pt x="4820" y="1469"/>
                  </a:cubicBezTo>
                  <a:cubicBezTo>
                    <a:pt x="4852" y="1492"/>
                    <a:pt x="4884" y="1516"/>
                    <a:pt x="4919" y="1543"/>
                  </a:cubicBezTo>
                  <a:cubicBezTo>
                    <a:pt x="4967" y="1554"/>
                    <a:pt x="5015" y="1565"/>
                    <a:pt x="5066" y="1580"/>
                  </a:cubicBezTo>
                  <a:cubicBezTo>
                    <a:pt x="5164" y="1654"/>
                    <a:pt x="5276" y="1657"/>
                    <a:pt x="5417" y="1670"/>
                  </a:cubicBezTo>
                  <a:cubicBezTo>
                    <a:pt x="5461" y="1694"/>
                    <a:pt x="5538" y="1772"/>
                    <a:pt x="5592" y="1832"/>
                  </a:cubicBezTo>
                  <a:cubicBezTo>
                    <a:pt x="5636" y="1872"/>
                    <a:pt x="5684" y="1913"/>
                    <a:pt x="5731" y="1953"/>
                  </a:cubicBezTo>
                  <a:cubicBezTo>
                    <a:pt x="5776" y="1964"/>
                    <a:pt x="5827" y="1972"/>
                    <a:pt x="5878" y="2039"/>
                  </a:cubicBezTo>
                  <a:cubicBezTo>
                    <a:pt x="5890" y="2085"/>
                    <a:pt x="5909" y="2184"/>
                    <a:pt x="5944" y="2257"/>
                  </a:cubicBezTo>
                  <a:cubicBezTo>
                    <a:pt x="5963" y="2274"/>
                    <a:pt x="5991" y="2281"/>
                    <a:pt x="6010" y="2340"/>
                  </a:cubicBezTo>
                  <a:cubicBezTo>
                    <a:pt x="6007" y="2370"/>
                    <a:pt x="6004" y="2399"/>
                    <a:pt x="6003" y="2432"/>
                  </a:cubicBezTo>
                  <a:cubicBezTo>
                    <a:pt x="6010" y="2455"/>
                    <a:pt x="6019" y="2478"/>
                    <a:pt x="6029" y="2501"/>
                  </a:cubicBezTo>
                  <a:cubicBezTo>
                    <a:pt x="5958" y="2535"/>
                    <a:pt x="5964" y="2552"/>
                    <a:pt x="5941" y="2636"/>
                  </a:cubicBezTo>
                  <a:cubicBezTo>
                    <a:pt x="5938" y="2669"/>
                    <a:pt x="5938" y="2705"/>
                    <a:pt x="5938" y="2741"/>
                  </a:cubicBezTo>
                  <a:cubicBezTo>
                    <a:pt x="5944" y="2781"/>
                    <a:pt x="5950" y="2820"/>
                    <a:pt x="5959" y="2860"/>
                  </a:cubicBezTo>
                  <a:cubicBezTo>
                    <a:pt x="5950" y="2863"/>
                    <a:pt x="5943" y="2866"/>
                    <a:pt x="5937" y="2869"/>
                  </a:cubicBezTo>
                  <a:cubicBezTo>
                    <a:pt x="5860" y="2870"/>
                    <a:pt x="5787" y="2872"/>
                    <a:pt x="5713" y="2873"/>
                  </a:cubicBezTo>
                  <a:cubicBezTo>
                    <a:pt x="5553" y="2889"/>
                    <a:pt x="5480" y="2900"/>
                    <a:pt x="5431" y="3053"/>
                  </a:cubicBezTo>
                  <a:cubicBezTo>
                    <a:pt x="5383" y="3100"/>
                    <a:pt x="5357" y="3126"/>
                    <a:pt x="5334" y="3204"/>
                  </a:cubicBezTo>
                  <a:cubicBezTo>
                    <a:pt x="5254" y="3254"/>
                    <a:pt x="5149" y="3248"/>
                    <a:pt x="5085" y="3247"/>
                  </a:cubicBezTo>
                  <a:cubicBezTo>
                    <a:pt x="5085" y="3283"/>
                    <a:pt x="5049" y="3344"/>
                    <a:pt x="5011" y="3373"/>
                  </a:cubicBezTo>
                  <a:cubicBezTo>
                    <a:pt x="4981" y="3431"/>
                    <a:pt x="5013" y="3500"/>
                    <a:pt x="5044" y="3593"/>
                  </a:cubicBezTo>
                  <a:cubicBezTo>
                    <a:pt x="5044" y="3619"/>
                    <a:pt x="5044" y="3645"/>
                    <a:pt x="5047" y="3672"/>
                  </a:cubicBezTo>
                  <a:cubicBezTo>
                    <a:pt x="4990" y="3680"/>
                    <a:pt x="4932" y="3692"/>
                    <a:pt x="4878" y="3703"/>
                  </a:cubicBezTo>
                  <a:cubicBezTo>
                    <a:pt x="4826" y="3718"/>
                    <a:pt x="4775" y="3753"/>
                    <a:pt x="4743" y="3772"/>
                  </a:cubicBezTo>
                  <a:cubicBezTo>
                    <a:pt x="4599" y="3817"/>
                    <a:pt x="4458" y="3824"/>
                    <a:pt x="4334" y="3821"/>
                  </a:cubicBezTo>
                  <a:cubicBezTo>
                    <a:pt x="4279" y="3829"/>
                    <a:pt x="4273" y="3832"/>
                    <a:pt x="4244" y="3854"/>
                  </a:cubicBezTo>
                  <a:cubicBezTo>
                    <a:pt x="4244" y="3894"/>
                    <a:pt x="4244" y="3900"/>
                    <a:pt x="4288" y="3967"/>
                  </a:cubicBezTo>
                  <a:cubicBezTo>
                    <a:pt x="4240" y="4038"/>
                    <a:pt x="4281" y="4088"/>
                    <a:pt x="4367" y="4142"/>
                  </a:cubicBezTo>
                  <a:cubicBezTo>
                    <a:pt x="4389" y="4176"/>
                    <a:pt x="4411" y="4209"/>
                    <a:pt x="4433" y="4245"/>
                  </a:cubicBezTo>
                  <a:cubicBezTo>
                    <a:pt x="4469" y="4263"/>
                    <a:pt x="4497" y="4277"/>
                    <a:pt x="4481" y="4361"/>
                  </a:cubicBezTo>
                  <a:cubicBezTo>
                    <a:pt x="4468" y="4371"/>
                    <a:pt x="4455" y="4384"/>
                    <a:pt x="4445" y="4396"/>
                  </a:cubicBezTo>
                  <a:cubicBezTo>
                    <a:pt x="4346" y="4450"/>
                    <a:pt x="4337" y="4433"/>
                    <a:pt x="4336" y="4557"/>
                  </a:cubicBezTo>
                  <a:cubicBezTo>
                    <a:pt x="4361" y="4578"/>
                    <a:pt x="4403" y="4618"/>
                    <a:pt x="4402" y="4697"/>
                  </a:cubicBezTo>
                  <a:cubicBezTo>
                    <a:pt x="4364" y="4722"/>
                    <a:pt x="4319" y="4727"/>
                    <a:pt x="4296" y="4727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29"/>
            <p:cNvSpPr/>
            <p:nvPr/>
          </p:nvSpPr>
          <p:spPr bwMode="auto">
            <a:xfrm>
              <a:off x="4038191" y="765375"/>
              <a:ext cx="1905396" cy="1642511"/>
            </a:xfrm>
            <a:custGeom>
              <a:avLst/>
              <a:gdLst>
                <a:gd name="T0" fmla="*/ 1630 w 6642"/>
                <a:gd name="T1" fmla="*/ 5242 h 5728"/>
                <a:gd name="T2" fmla="*/ 1530 w 6642"/>
                <a:gd name="T3" fmla="*/ 5007 h 5728"/>
                <a:gd name="T4" fmla="*/ 1052 w 6642"/>
                <a:gd name="T5" fmla="*/ 5254 h 5728"/>
                <a:gd name="T6" fmla="*/ 572 w 6642"/>
                <a:gd name="T7" fmla="*/ 4806 h 5728"/>
                <a:gd name="T8" fmla="*/ 651 w 6642"/>
                <a:gd name="T9" fmla="*/ 4438 h 5728"/>
                <a:gd name="T10" fmla="*/ 147 w 6642"/>
                <a:gd name="T11" fmla="*/ 4318 h 5728"/>
                <a:gd name="T12" fmla="*/ 0 w 6642"/>
                <a:gd name="T13" fmla="*/ 3842 h 5728"/>
                <a:gd name="T14" fmla="*/ 1044 w 6642"/>
                <a:gd name="T15" fmla="*/ 3908 h 5728"/>
                <a:gd name="T16" fmla="*/ 1487 w 6642"/>
                <a:gd name="T17" fmla="*/ 4158 h 5728"/>
                <a:gd name="T18" fmla="*/ 2267 w 6642"/>
                <a:gd name="T19" fmla="*/ 4125 h 5728"/>
                <a:gd name="T20" fmla="*/ 3073 w 6642"/>
                <a:gd name="T21" fmla="*/ 3979 h 5728"/>
                <a:gd name="T22" fmla="*/ 3705 w 6642"/>
                <a:gd name="T23" fmla="*/ 3503 h 5728"/>
                <a:gd name="T24" fmla="*/ 3692 w 6642"/>
                <a:gd name="T25" fmla="*/ 3012 h 5728"/>
                <a:gd name="T26" fmla="*/ 4258 w 6642"/>
                <a:gd name="T27" fmla="*/ 2876 h 5728"/>
                <a:gd name="T28" fmla="*/ 4672 w 6642"/>
                <a:gd name="T29" fmla="*/ 2621 h 5728"/>
                <a:gd name="T30" fmla="*/ 5456 w 6642"/>
                <a:gd name="T31" fmla="*/ 2333 h 5728"/>
                <a:gd name="T32" fmla="*/ 5143 w 6642"/>
                <a:gd name="T33" fmla="*/ 1827 h 5728"/>
                <a:gd name="T34" fmla="*/ 4889 w 6642"/>
                <a:gd name="T35" fmla="*/ 1994 h 5728"/>
                <a:gd name="T36" fmla="*/ 4388 w 6642"/>
                <a:gd name="T37" fmla="*/ 1890 h 5728"/>
                <a:gd name="T38" fmla="*/ 4584 w 6642"/>
                <a:gd name="T39" fmla="*/ 1306 h 5728"/>
                <a:gd name="T40" fmla="*/ 5210 w 6642"/>
                <a:gd name="T41" fmla="*/ 748 h 5728"/>
                <a:gd name="T42" fmla="*/ 5238 w 6642"/>
                <a:gd name="T43" fmla="*/ 251 h 5728"/>
                <a:gd name="T44" fmla="*/ 5508 w 6642"/>
                <a:gd name="T45" fmla="*/ 49 h 5728"/>
                <a:gd name="T46" fmla="*/ 5621 w 6642"/>
                <a:gd name="T47" fmla="*/ 366 h 5728"/>
                <a:gd name="T48" fmla="*/ 5876 w 6642"/>
                <a:gd name="T49" fmla="*/ 562 h 5728"/>
                <a:gd name="T50" fmla="*/ 6483 w 6642"/>
                <a:gd name="T51" fmla="*/ 479 h 5728"/>
                <a:gd name="T52" fmla="*/ 6530 w 6642"/>
                <a:gd name="T53" fmla="*/ 1168 h 5728"/>
                <a:gd name="T54" fmla="*/ 6458 w 6642"/>
                <a:gd name="T55" fmla="*/ 1507 h 5728"/>
                <a:gd name="T56" fmla="*/ 6101 w 6642"/>
                <a:gd name="T57" fmla="*/ 1904 h 5728"/>
                <a:gd name="T58" fmla="*/ 6333 w 6642"/>
                <a:gd name="T59" fmla="*/ 2178 h 5728"/>
                <a:gd name="T60" fmla="*/ 6347 w 6642"/>
                <a:gd name="T61" fmla="*/ 2362 h 5728"/>
                <a:gd name="T62" fmla="*/ 5992 w 6642"/>
                <a:gd name="T63" fmla="*/ 2412 h 5728"/>
                <a:gd name="T64" fmla="*/ 6137 w 6642"/>
                <a:gd name="T65" fmla="*/ 2844 h 5728"/>
                <a:gd name="T66" fmla="*/ 6344 w 6642"/>
                <a:gd name="T67" fmla="*/ 3010 h 5728"/>
                <a:gd name="T68" fmla="*/ 6642 w 6642"/>
                <a:gd name="T69" fmla="*/ 3342 h 5728"/>
                <a:gd name="T70" fmla="*/ 6273 w 6642"/>
                <a:gd name="T71" fmla="*/ 3644 h 5728"/>
                <a:gd name="T72" fmla="*/ 5891 w 6642"/>
                <a:gd name="T73" fmla="*/ 3965 h 5728"/>
                <a:gd name="T74" fmla="*/ 5682 w 6642"/>
                <a:gd name="T75" fmla="*/ 4064 h 5728"/>
                <a:gd name="T76" fmla="*/ 5265 w 6642"/>
                <a:gd name="T77" fmla="*/ 3802 h 5728"/>
                <a:gd name="T78" fmla="*/ 4807 w 6642"/>
                <a:gd name="T79" fmla="*/ 4072 h 5728"/>
                <a:gd name="T80" fmla="*/ 4541 w 6642"/>
                <a:gd name="T81" fmla="*/ 4134 h 5728"/>
                <a:gd name="T82" fmla="*/ 4260 w 6642"/>
                <a:gd name="T83" fmla="*/ 4238 h 5728"/>
                <a:gd name="T84" fmla="*/ 4293 w 6642"/>
                <a:gd name="T85" fmla="*/ 4556 h 5728"/>
                <a:gd name="T86" fmla="*/ 3815 w 6642"/>
                <a:gd name="T87" fmla="*/ 4777 h 5728"/>
                <a:gd name="T88" fmla="*/ 3424 w 6642"/>
                <a:gd name="T89" fmla="*/ 5045 h 5728"/>
                <a:gd name="T90" fmla="*/ 2993 w 6642"/>
                <a:gd name="T91" fmla="*/ 5516 h 5728"/>
                <a:gd name="T92" fmla="*/ 2536 w 6642"/>
                <a:gd name="T93" fmla="*/ 5566 h 5728"/>
                <a:gd name="T94" fmla="*/ 2481 w 6642"/>
                <a:gd name="T95" fmla="*/ 5149 h 5728"/>
                <a:gd name="T96" fmla="*/ 2177 w 6642"/>
                <a:gd name="T97" fmla="*/ 5276 h 5728"/>
                <a:gd name="T98" fmla="*/ 1951 w 6642"/>
                <a:gd name="T99" fmla="*/ 5617 h 5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642" h="5728">
                  <a:moveTo>
                    <a:pt x="1682" y="5728"/>
                  </a:moveTo>
                  <a:cubicBezTo>
                    <a:pt x="1644" y="5688"/>
                    <a:pt x="1606" y="5648"/>
                    <a:pt x="1568" y="5611"/>
                  </a:cubicBezTo>
                  <a:cubicBezTo>
                    <a:pt x="1545" y="5568"/>
                    <a:pt x="1527" y="5525"/>
                    <a:pt x="1508" y="5485"/>
                  </a:cubicBezTo>
                  <a:cubicBezTo>
                    <a:pt x="1508" y="5354"/>
                    <a:pt x="1525" y="5302"/>
                    <a:pt x="1630" y="5242"/>
                  </a:cubicBezTo>
                  <a:cubicBezTo>
                    <a:pt x="1647" y="5226"/>
                    <a:pt x="1666" y="5210"/>
                    <a:pt x="1685" y="5195"/>
                  </a:cubicBezTo>
                  <a:cubicBezTo>
                    <a:pt x="1698" y="5169"/>
                    <a:pt x="1714" y="5143"/>
                    <a:pt x="1730" y="5120"/>
                  </a:cubicBezTo>
                  <a:cubicBezTo>
                    <a:pt x="1727" y="5104"/>
                    <a:pt x="1727" y="5088"/>
                    <a:pt x="1727" y="5071"/>
                  </a:cubicBezTo>
                  <a:cubicBezTo>
                    <a:pt x="1664" y="4962"/>
                    <a:pt x="1622" y="4977"/>
                    <a:pt x="1530" y="5007"/>
                  </a:cubicBezTo>
                  <a:cubicBezTo>
                    <a:pt x="1504" y="5026"/>
                    <a:pt x="1481" y="5045"/>
                    <a:pt x="1459" y="5064"/>
                  </a:cubicBezTo>
                  <a:cubicBezTo>
                    <a:pt x="1424" y="5080"/>
                    <a:pt x="1389" y="5095"/>
                    <a:pt x="1353" y="5111"/>
                  </a:cubicBezTo>
                  <a:cubicBezTo>
                    <a:pt x="1331" y="5078"/>
                    <a:pt x="1309" y="5077"/>
                    <a:pt x="1290" y="5063"/>
                  </a:cubicBezTo>
                  <a:cubicBezTo>
                    <a:pt x="1066" y="5058"/>
                    <a:pt x="1069" y="5042"/>
                    <a:pt x="1052" y="5254"/>
                  </a:cubicBezTo>
                  <a:cubicBezTo>
                    <a:pt x="1007" y="5299"/>
                    <a:pt x="940" y="5231"/>
                    <a:pt x="924" y="5231"/>
                  </a:cubicBezTo>
                  <a:cubicBezTo>
                    <a:pt x="886" y="5174"/>
                    <a:pt x="839" y="5124"/>
                    <a:pt x="813" y="5097"/>
                  </a:cubicBezTo>
                  <a:cubicBezTo>
                    <a:pt x="782" y="5008"/>
                    <a:pt x="750" y="4945"/>
                    <a:pt x="683" y="4930"/>
                  </a:cubicBezTo>
                  <a:cubicBezTo>
                    <a:pt x="645" y="4887"/>
                    <a:pt x="607" y="4846"/>
                    <a:pt x="572" y="4806"/>
                  </a:cubicBezTo>
                  <a:cubicBezTo>
                    <a:pt x="550" y="4799"/>
                    <a:pt x="528" y="4792"/>
                    <a:pt x="505" y="4788"/>
                  </a:cubicBezTo>
                  <a:cubicBezTo>
                    <a:pt x="506" y="4700"/>
                    <a:pt x="592" y="4695"/>
                    <a:pt x="640" y="4631"/>
                  </a:cubicBezTo>
                  <a:cubicBezTo>
                    <a:pt x="653" y="4599"/>
                    <a:pt x="666" y="4570"/>
                    <a:pt x="683" y="4541"/>
                  </a:cubicBezTo>
                  <a:cubicBezTo>
                    <a:pt x="683" y="4482"/>
                    <a:pt x="677" y="4459"/>
                    <a:pt x="651" y="4438"/>
                  </a:cubicBezTo>
                  <a:cubicBezTo>
                    <a:pt x="520" y="4435"/>
                    <a:pt x="383" y="4448"/>
                    <a:pt x="277" y="4491"/>
                  </a:cubicBezTo>
                  <a:cubicBezTo>
                    <a:pt x="232" y="4523"/>
                    <a:pt x="223" y="4519"/>
                    <a:pt x="187" y="4518"/>
                  </a:cubicBezTo>
                  <a:cubicBezTo>
                    <a:pt x="188" y="4472"/>
                    <a:pt x="191" y="4427"/>
                    <a:pt x="195" y="4384"/>
                  </a:cubicBezTo>
                  <a:cubicBezTo>
                    <a:pt x="179" y="4361"/>
                    <a:pt x="163" y="4338"/>
                    <a:pt x="147" y="4318"/>
                  </a:cubicBezTo>
                  <a:cubicBezTo>
                    <a:pt x="109" y="4284"/>
                    <a:pt x="74" y="4250"/>
                    <a:pt x="39" y="4220"/>
                  </a:cubicBezTo>
                  <a:cubicBezTo>
                    <a:pt x="39" y="4158"/>
                    <a:pt x="59" y="4145"/>
                    <a:pt x="75" y="4093"/>
                  </a:cubicBezTo>
                  <a:cubicBezTo>
                    <a:pt x="75" y="4024"/>
                    <a:pt x="76" y="3975"/>
                    <a:pt x="63" y="3929"/>
                  </a:cubicBezTo>
                  <a:cubicBezTo>
                    <a:pt x="41" y="3899"/>
                    <a:pt x="19" y="3869"/>
                    <a:pt x="0" y="3842"/>
                  </a:cubicBezTo>
                  <a:cubicBezTo>
                    <a:pt x="0" y="3806"/>
                    <a:pt x="0" y="3770"/>
                    <a:pt x="0" y="3737"/>
                  </a:cubicBezTo>
                  <a:cubicBezTo>
                    <a:pt x="99" y="3766"/>
                    <a:pt x="201" y="3795"/>
                    <a:pt x="303" y="3824"/>
                  </a:cubicBezTo>
                  <a:cubicBezTo>
                    <a:pt x="479" y="3828"/>
                    <a:pt x="655" y="3833"/>
                    <a:pt x="830" y="3840"/>
                  </a:cubicBezTo>
                  <a:cubicBezTo>
                    <a:pt x="878" y="3858"/>
                    <a:pt x="980" y="3874"/>
                    <a:pt x="1044" y="3908"/>
                  </a:cubicBezTo>
                  <a:cubicBezTo>
                    <a:pt x="1098" y="3955"/>
                    <a:pt x="1155" y="4002"/>
                    <a:pt x="1213" y="4053"/>
                  </a:cubicBezTo>
                  <a:cubicBezTo>
                    <a:pt x="1225" y="4060"/>
                    <a:pt x="1241" y="4067"/>
                    <a:pt x="1257" y="4077"/>
                  </a:cubicBezTo>
                  <a:cubicBezTo>
                    <a:pt x="1308" y="4085"/>
                    <a:pt x="1362" y="4096"/>
                    <a:pt x="1417" y="4107"/>
                  </a:cubicBezTo>
                  <a:cubicBezTo>
                    <a:pt x="1439" y="4124"/>
                    <a:pt x="1461" y="4141"/>
                    <a:pt x="1487" y="4158"/>
                  </a:cubicBezTo>
                  <a:cubicBezTo>
                    <a:pt x="1554" y="4179"/>
                    <a:pt x="1621" y="4204"/>
                    <a:pt x="1688" y="4229"/>
                  </a:cubicBezTo>
                  <a:cubicBezTo>
                    <a:pt x="1739" y="4256"/>
                    <a:pt x="1795" y="4389"/>
                    <a:pt x="1904" y="4309"/>
                  </a:cubicBezTo>
                  <a:cubicBezTo>
                    <a:pt x="1940" y="4255"/>
                    <a:pt x="2004" y="4237"/>
                    <a:pt x="2068" y="4212"/>
                  </a:cubicBezTo>
                  <a:cubicBezTo>
                    <a:pt x="2139" y="4155"/>
                    <a:pt x="2161" y="4146"/>
                    <a:pt x="2267" y="4125"/>
                  </a:cubicBezTo>
                  <a:cubicBezTo>
                    <a:pt x="2267" y="4093"/>
                    <a:pt x="2337" y="4091"/>
                    <a:pt x="2363" y="4075"/>
                  </a:cubicBezTo>
                  <a:cubicBezTo>
                    <a:pt x="2423" y="4067"/>
                    <a:pt x="2478" y="4003"/>
                    <a:pt x="2539" y="3995"/>
                  </a:cubicBezTo>
                  <a:cubicBezTo>
                    <a:pt x="2593" y="3960"/>
                    <a:pt x="2638" y="3961"/>
                    <a:pt x="2721" y="3970"/>
                  </a:cubicBezTo>
                  <a:cubicBezTo>
                    <a:pt x="2782" y="3984"/>
                    <a:pt x="3005" y="4046"/>
                    <a:pt x="3073" y="3979"/>
                  </a:cubicBezTo>
                  <a:cubicBezTo>
                    <a:pt x="3220" y="3973"/>
                    <a:pt x="3323" y="3834"/>
                    <a:pt x="3416" y="3722"/>
                  </a:cubicBezTo>
                  <a:cubicBezTo>
                    <a:pt x="3448" y="3693"/>
                    <a:pt x="3483" y="3665"/>
                    <a:pt x="3519" y="3636"/>
                  </a:cubicBezTo>
                  <a:cubicBezTo>
                    <a:pt x="3548" y="3611"/>
                    <a:pt x="3576" y="3585"/>
                    <a:pt x="3609" y="3563"/>
                  </a:cubicBezTo>
                  <a:cubicBezTo>
                    <a:pt x="3634" y="3554"/>
                    <a:pt x="3676" y="3532"/>
                    <a:pt x="3705" y="3503"/>
                  </a:cubicBezTo>
                  <a:cubicBezTo>
                    <a:pt x="3702" y="3474"/>
                    <a:pt x="3702" y="3448"/>
                    <a:pt x="3702" y="3422"/>
                  </a:cubicBezTo>
                  <a:cubicBezTo>
                    <a:pt x="3667" y="3385"/>
                    <a:pt x="3632" y="3351"/>
                    <a:pt x="3597" y="3317"/>
                  </a:cubicBezTo>
                  <a:cubicBezTo>
                    <a:pt x="3591" y="3294"/>
                    <a:pt x="3585" y="3271"/>
                    <a:pt x="3582" y="3252"/>
                  </a:cubicBezTo>
                  <a:cubicBezTo>
                    <a:pt x="3589" y="3131"/>
                    <a:pt x="3586" y="3052"/>
                    <a:pt x="3692" y="3012"/>
                  </a:cubicBezTo>
                  <a:cubicBezTo>
                    <a:pt x="3692" y="2969"/>
                    <a:pt x="3759" y="3033"/>
                    <a:pt x="3835" y="3094"/>
                  </a:cubicBezTo>
                  <a:cubicBezTo>
                    <a:pt x="3861" y="3101"/>
                    <a:pt x="3886" y="3112"/>
                    <a:pt x="3915" y="3122"/>
                  </a:cubicBezTo>
                  <a:cubicBezTo>
                    <a:pt x="3940" y="3123"/>
                    <a:pt x="3969" y="3124"/>
                    <a:pt x="3998" y="3124"/>
                  </a:cubicBezTo>
                  <a:cubicBezTo>
                    <a:pt x="4097" y="3098"/>
                    <a:pt x="4184" y="2959"/>
                    <a:pt x="4258" y="2876"/>
                  </a:cubicBezTo>
                  <a:cubicBezTo>
                    <a:pt x="4309" y="2825"/>
                    <a:pt x="4354" y="2855"/>
                    <a:pt x="4431" y="2857"/>
                  </a:cubicBezTo>
                  <a:cubicBezTo>
                    <a:pt x="4463" y="2825"/>
                    <a:pt x="4498" y="2819"/>
                    <a:pt x="4543" y="2801"/>
                  </a:cubicBezTo>
                  <a:cubicBezTo>
                    <a:pt x="4569" y="2775"/>
                    <a:pt x="4597" y="2750"/>
                    <a:pt x="4626" y="2724"/>
                  </a:cubicBezTo>
                  <a:cubicBezTo>
                    <a:pt x="4652" y="2725"/>
                    <a:pt x="4672" y="2627"/>
                    <a:pt x="4672" y="2621"/>
                  </a:cubicBezTo>
                  <a:cubicBezTo>
                    <a:pt x="4727" y="2468"/>
                    <a:pt x="4765" y="2528"/>
                    <a:pt x="4903" y="2469"/>
                  </a:cubicBezTo>
                  <a:cubicBezTo>
                    <a:pt x="4948" y="2415"/>
                    <a:pt x="4996" y="2387"/>
                    <a:pt x="5060" y="2356"/>
                  </a:cubicBezTo>
                  <a:cubicBezTo>
                    <a:pt x="5111" y="2304"/>
                    <a:pt x="5303" y="2342"/>
                    <a:pt x="5411" y="2351"/>
                  </a:cubicBezTo>
                  <a:cubicBezTo>
                    <a:pt x="5424" y="2345"/>
                    <a:pt x="5440" y="2339"/>
                    <a:pt x="5456" y="2333"/>
                  </a:cubicBezTo>
                  <a:cubicBezTo>
                    <a:pt x="5527" y="2263"/>
                    <a:pt x="5489" y="2167"/>
                    <a:pt x="5454" y="2117"/>
                  </a:cubicBezTo>
                  <a:cubicBezTo>
                    <a:pt x="5429" y="2090"/>
                    <a:pt x="5403" y="2063"/>
                    <a:pt x="5378" y="2039"/>
                  </a:cubicBezTo>
                  <a:cubicBezTo>
                    <a:pt x="5330" y="2009"/>
                    <a:pt x="5283" y="1978"/>
                    <a:pt x="5235" y="1951"/>
                  </a:cubicBezTo>
                  <a:cubicBezTo>
                    <a:pt x="5222" y="1895"/>
                    <a:pt x="5152" y="1837"/>
                    <a:pt x="5143" y="1827"/>
                  </a:cubicBezTo>
                  <a:cubicBezTo>
                    <a:pt x="5111" y="1826"/>
                    <a:pt x="5079" y="1826"/>
                    <a:pt x="5047" y="1828"/>
                  </a:cubicBezTo>
                  <a:cubicBezTo>
                    <a:pt x="5031" y="1844"/>
                    <a:pt x="5015" y="1863"/>
                    <a:pt x="5002" y="1883"/>
                  </a:cubicBezTo>
                  <a:cubicBezTo>
                    <a:pt x="4970" y="1879"/>
                    <a:pt x="4938" y="1878"/>
                    <a:pt x="4909" y="1877"/>
                  </a:cubicBezTo>
                  <a:cubicBezTo>
                    <a:pt x="4903" y="1916"/>
                    <a:pt x="4896" y="1955"/>
                    <a:pt x="4889" y="1994"/>
                  </a:cubicBezTo>
                  <a:cubicBezTo>
                    <a:pt x="4819" y="2019"/>
                    <a:pt x="4736" y="1954"/>
                    <a:pt x="4708" y="1941"/>
                  </a:cubicBezTo>
                  <a:cubicBezTo>
                    <a:pt x="4679" y="1940"/>
                    <a:pt x="4650" y="1939"/>
                    <a:pt x="4625" y="1939"/>
                  </a:cubicBezTo>
                  <a:cubicBezTo>
                    <a:pt x="4564" y="1957"/>
                    <a:pt x="4535" y="1985"/>
                    <a:pt x="4500" y="2014"/>
                  </a:cubicBezTo>
                  <a:cubicBezTo>
                    <a:pt x="4404" y="2012"/>
                    <a:pt x="4388" y="1939"/>
                    <a:pt x="4388" y="1890"/>
                  </a:cubicBezTo>
                  <a:cubicBezTo>
                    <a:pt x="4417" y="1861"/>
                    <a:pt x="4449" y="1833"/>
                    <a:pt x="4482" y="1804"/>
                  </a:cubicBezTo>
                  <a:cubicBezTo>
                    <a:pt x="4482" y="1725"/>
                    <a:pt x="4476" y="1683"/>
                    <a:pt x="4486" y="1634"/>
                  </a:cubicBezTo>
                  <a:cubicBezTo>
                    <a:pt x="4502" y="1592"/>
                    <a:pt x="4521" y="1553"/>
                    <a:pt x="4541" y="1514"/>
                  </a:cubicBezTo>
                  <a:cubicBezTo>
                    <a:pt x="4541" y="1413"/>
                    <a:pt x="4535" y="1367"/>
                    <a:pt x="4584" y="1306"/>
                  </a:cubicBezTo>
                  <a:cubicBezTo>
                    <a:pt x="4603" y="1306"/>
                    <a:pt x="4622" y="1307"/>
                    <a:pt x="4644" y="1307"/>
                  </a:cubicBezTo>
                  <a:cubicBezTo>
                    <a:pt x="4727" y="1319"/>
                    <a:pt x="4874" y="1355"/>
                    <a:pt x="4967" y="1286"/>
                  </a:cubicBezTo>
                  <a:cubicBezTo>
                    <a:pt x="5022" y="1228"/>
                    <a:pt x="5092" y="1181"/>
                    <a:pt x="5141" y="1117"/>
                  </a:cubicBezTo>
                  <a:cubicBezTo>
                    <a:pt x="5141" y="1025"/>
                    <a:pt x="5133" y="786"/>
                    <a:pt x="5210" y="748"/>
                  </a:cubicBezTo>
                  <a:cubicBezTo>
                    <a:pt x="5281" y="655"/>
                    <a:pt x="5249" y="556"/>
                    <a:pt x="5320" y="486"/>
                  </a:cubicBezTo>
                  <a:cubicBezTo>
                    <a:pt x="5317" y="443"/>
                    <a:pt x="5317" y="401"/>
                    <a:pt x="5318" y="358"/>
                  </a:cubicBezTo>
                  <a:cubicBezTo>
                    <a:pt x="5311" y="348"/>
                    <a:pt x="5308" y="338"/>
                    <a:pt x="5305" y="328"/>
                  </a:cubicBezTo>
                  <a:cubicBezTo>
                    <a:pt x="5283" y="302"/>
                    <a:pt x="5261" y="275"/>
                    <a:pt x="5238" y="251"/>
                  </a:cubicBezTo>
                  <a:cubicBezTo>
                    <a:pt x="5216" y="238"/>
                    <a:pt x="5197" y="227"/>
                    <a:pt x="5178" y="217"/>
                  </a:cubicBezTo>
                  <a:cubicBezTo>
                    <a:pt x="5178" y="125"/>
                    <a:pt x="5227" y="91"/>
                    <a:pt x="5303" y="56"/>
                  </a:cubicBezTo>
                  <a:cubicBezTo>
                    <a:pt x="5367" y="58"/>
                    <a:pt x="5406" y="0"/>
                    <a:pt x="5476" y="2"/>
                  </a:cubicBezTo>
                  <a:cubicBezTo>
                    <a:pt x="5476" y="22"/>
                    <a:pt x="5492" y="32"/>
                    <a:pt x="5508" y="49"/>
                  </a:cubicBezTo>
                  <a:cubicBezTo>
                    <a:pt x="5505" y="75"/>
                    <a:pt x="5501" y="104"/>
                    <a:pt x="5498" y="133"/>
                  </a:cubicBezTo>
                  <a:cubicBezTo>
                    <a:pt x="5456" y="175"/>
                    <a:pt x="5437" y="174"/>
                    <a:pt x="5437" y="243"/>
                  </a:cubicBezTo>
                  <a:cubicBezTo>
                    <a:pt x="5459" y="260"/>
                    <a:pt x="5481" y="280"/>
                    <a:pt x="5507" y="301"/>
                  </a:cubicBezTo>
                  <a:cubicBezTo>
                    <a:pt x="5532" y="341"/>
                    <a:pt x="5545" y="351"/>
                    <a:pt x="5621" y="366"/>
                  </a:cubicBezTo>
                  <a:cubicBezTo>
                    <a:pt x="5628" y="327"/>
                    <a:pt x="5634" y="291"/>
                    <a:pt x="5641" y="255"/>
                  </a:cubicBezTo>
                  <a:cubicBezTo>
                    <a:pt x="5676" y="256"/>
                    <a:pt x="5711" y="247"/>
                    <a:pt x="5775" y="291"/>
                  </a:cubicBezTo>
                  <a:cubicBezTo>
                    <a:pt x="5781" y="304"/>
                    <a:pt x="5791" y="318"/>
                    <a:pt x="5800" y="331"/>
                  </a:cubicBezTo>
                  <a:cubicBezTo>
                    <a:pt x="5809" y="400"/>
                    <a:pt x="5822" y="489"/>
                    <a:pt x="5876" y="562"/>
                  </a:cubicBezTo>
                  <a:cubicBezTo>
                    <a:pt x="5885" y="569"/>
                    <a:pt x="5898" y="576"/>
                    <a:pt x="5911" y="586"/>
                  </a:cubicBezTo>
                  <a:cubicBezTo>
                    <a:pt x="5939" y="583"/>
                    <a:pt x="5971" y="581"/>
                    <a:pt x="6003" y="578"/>
                  </a:cubicBezTo>
                  <a:cubicBezTo>
                    <a:pt x="6087" y="538"/>
                    <a:pt x="6182" y="570"/>
                    <a:pt x="6263" y="490"/>
                  </a:cubicBezTo>
                  <a:cubicBezTo>
                    <a:pt x="6314" y="367"/>
                    <a:pt x="6401" y="349"/>
                    <a:pt x="6483" y="479"/>
                  </a:cubicBezTo>
                  <a:cubicBezTo>
                    <a:pt x="6502" y="535"/>
                    <a:pt x="6521" y="591"/>
                    <a:pt x="6543" y="648"/>
                  </a:cubicBezTo>
                  <a:cubicBezTo>
                    <a:pt x="6543" y="703"/>
                    <a:pt x="6497" y="886"/>
                    <a:pt x="6461" y="944"/>
                  </a:cubicBezTo>
                  <a:cubicBezTo>
                    <a:pt x="6461" y="970"/>
                    <a:pt x="6461" y="996"/>
                    <a:pt x="6461" y="1022"/>
                  </a:cubicBezTo>
                  <a:cubicBezTo>
                    <a:pt x="6483" y="1069"/>
                    <a:pt x="6505" y="1118"/>
                    <a:pt x="6530" y="1168"/>
                  </a:cubicBezTo>
                  <a:cubicBezTo>
                    <a:pt x="6530" y="1227"/>
                    <a:pt x="6430" y="1346"/>
                    <a:pt x="6545" y="1427"/>
                  </a:cubicBezTo>
                  <a:cubicBezTo>
                    <a:pt x="6557" y="1467"/>
                    <a:pt x="6550" y="1545"/>
                    <a:pt x="6547" y="1617"/>
                  </a:cubicBezTo>
                  <a:cubicBezTo>
                    <a:pt x="6524" y="1620"/>
                    <a:pt x="6502" y="1622"/>
                    <a:pt x="6480" y="1625"/>
                  </a:cubicBezTo>
                  <a:cubicBezTo>
                    <a:pt x="6435" y="1578"/>
                    <a:pt x="6458" y="1533"/>
                    <a:pt x="6458" y="1507"/>
                  </a:cubicBezTo>
                  <a:cubicBezTo>
                    <a:pt x="6449" y="1474"/>
                    <a:pt x="6445" y="1474"/>
                    <a:pt x="6423" y="1450"/>
                  </a:cubicBezTo>
                  <a:cubicBezTo>
                    <a:pt x="6292" y="1453"/>
                    <a:pt x="6384" y="1502"/>
                    <a:pt x="6333" y="1582"/>
                  </a:cubicBezTo>
                  <a:cubicBezTo>
                    <a:pt x="6265" y="1639"/>
                    <a:pt x="6240" y="1678"/>
                    <a:pt x="6220" y="1776"/>
                  </a:cubicBezTo>
                  <a:cubicBezTo>
                    <a:pt x="6204" y="1818"/>
                    <a:pt x="6139" y="1879"/>
                    <a:pt x="6101" y="1904"/>
                  </a:cubicBezTo>
                  <a:cubicBezTo>
                    <a:pt x="6098" y="1940"/>
                    <a:pt x="6094" y="1979"/>
                    <a:pt x="6094" y="2018"/>
                  </a:cubicBezTo>
                  <a:cubicBezTo>
                    <a:pt x="6116" y="2042"/>
                    <a:pt x="6122" y="2061"/>
                    <a:pt x="6154" y="2115"/>
                  </a:cubicBezTo>
                  <a:cubicBezTo>
                    <a:pt x="6186" y="2135"/>
                    <a:pt x="6221" y="2159"/>
                    <a:pt x="6256" y="2183"/>
                  </a:cubicBezTo>
                  <a:cubicBezTo>
                    <a:pt x="6281" y="2180"/>
                    <a:pt x="6307" y="2177"/>
                    <a:pt x="6333" y="2178"/>
                  </a:cubicBezTo>
                  <a:cubicBezTo>
                    <a:pt x="6345" y="2152"/>
                    <a:pt x="6362" y="2126"/>
                    <a:pt x="6378" y="2104"/>
                  </a:cubicBezTo>
                  <a:cubicBezTo>
                    <a:pt x="6384" y="2114"/>
                    <a:pt x="6413" y="2157"/>
                    <a:pt x="6412" y="2210"/>
                  </a:cubicBezTo>
                  <a:cubicBezTo>
                    <a:pt x="6374" y="2222"/>
                    <a:pt x="6335" y="2234"/>
                    <a:pt x="6300" y="2249"/>
                  </a:cubicBezTo>
                  <a:cubicBezTo>
                    <a:pt x="6300" y="2276"/>
                    <a:pt x="6290" y="2331"/>
                    <a:pt x="6347" y="2362"/>
                  </a:cubicBezTo>
                  <a:cubicBezTo>
                    <a:pt x="6312" y="2413"/>
                    <a:pt x="6260" y="2481"/>
                    <a:pt x="6212" y="2509"/>
                  </a:cubicBezTo>
                  <a:cubicBezTo>
                    <a:pt x="6196" y="2505"/>
                    <a:pt x="6184" y="2502"/>
                    <a:pt x="6171" y="2498"/>
                  </a:cubicBezTo>
                  <a:cubicBezTo>
                    <a:pt x="6130" y="2468"/>
                    <a:pt x="6088" y="2440"/>
                    <a:pt x="6047" y="2413"/>
                  </a:cubicBezTo>
                  <a:cubicBezTo>
                    <a:pt x="6028" y="2413"/>
                    <a:pt x="6008" y="2412"/>
                    <a:pt x="5992" y="2412"/>
                  </a:cubicBezTo>
                  <a:cubicBezTo>
                    <a:pt x="5983" y="2428"/>
                    <a:pt x="5960" y="2457"/>
                    <a:pt x="5957" y="2480"/>
                  </a:cubicBezTo>
                  <a:cubicBezTo>
                    <a:pt x="5957" y="2506"/>
                    <a:pt x="5957" y="2532"/>
                    <a:pt x="5960" y="2562"/>
                  </a:cubicBezTo>
                  <a:cubicBezTo>
                    <a:pt x="5985" y="2605"/>
                    <a:pt x="6081" y="2630"/>
                    <a:pt x="6138" y="2730"/>
                  </a:cubicBezTo>
                  <a:cubicBezTo>
                    <a:pt x="6137" y="2766"/>
                    <a:pt x="6137" y="2805"/>
                    <a:pt x="6137" y="2844"/>
                  </a:cubicBezTo>
                  <a:cubicBezTo>
                    <a:pt x="6165" y="2891"/>
                    <a:pt x="6200" y="2980"/>
                    <a:pt x="6228" y="3060"/>
                  </a:cubicBezTo>
                  <a:cubicBezTo>
                    <a:pt x="6235" y="3070"/>
                    <a:pt x="6244" y="3080"/>
                    <a:pt x="6254" y="3090"/>
                  </a:cubicBezTo>
                  <a:cubicBezTo>
                    <a:pt x="6266" y="3090"/>
                    <a:pt x="6282" y="3090"/>
                    <a:pt x="6298" y="3094"/>
                  </a:cubicBezTo>
                  <a:cubicBezTo>
                    <a:pt x="6311" y="3065"/>
                    <a:pt x="6327" y="3036"/>
                    <a:pt x="6344" y="3010"/>
                  </a:cubicBezTo>
                  <a:cubicBezTo>
                    <a:pt x="6369" y="2988"/>
                    <a:pt x="6395" y="2969"/>
                    <a:pt x="6424" y="2950"/>
                  </a:cubicBezTo>
                  <a:cubicBezTo>
                    <a:pt x="6443" y="2990"/>
                    <a:pt x="6484" y="3040"/>
                    <a:pt x="6519" y="3126"/>
                  </a:cubicBezTo>
                  <a:cubicBezTo>
                    <a:pt x="6531" y="3195"/>
                    <a:pt x="6527" y="3257"/>
                    <a:pt x="6629" y="3312"/>
                  </a:cubicBezTo>
                  <a:cubicBezTo>
                    <a:pt x="6633" y="3322"/>
                    <a:pt x="6636" y="3332"/>
                    <a:pt x="6642" y="3342"/>
                  </a:cubicBezTo>
                  <a:cubicBezTo>
                    <a:pt x="6626" y="3374"/>
                    <a:pt x="6632" y="3456"/>
                    <a:pt x="6631" y="3518"/>
                  </a:cubicBezTo>
                  <a:cubicBezTo>
                    <a:pt x="6619" y="3528"/>
                    <a:pt x="6606" y="3541"/>
                    <a:pt x="6596" y="3554"/>
                  </a:cubicBezTo>
                  <a:cubicBezTo>
                    <a:pt x="6538" y="3552"/>
                    <a:pt x="6529" y="3526"/>
                    <a:pt x="6507" y="3515"/>
                  </a:cubicBezTo>
                  <a:cubicBezTo>
                    <a:pt x="6350" y="3511"/>
                    <a:pt x="6328" y="3530"/>
                    <a:pt x="6273" y="3644"/>
                  </a:cubicBezTo>
                  <a:cubicBezTo>
                    <a:pt x="6263" y="3650"/>
                    <a:pt x="6254" y="3656"/>
                    <a:pt x="6247" y="3666"/>
                  </a:cubicBezTo>
                  <a:cubicBezTo>
                    <a:pt x="6247" y="3699"/>
                    <a:pt x="6090" y="3796"/>
                    <a:pt x="6067" y="3812"/>
                  </a:cubicBezTo>
                  <a:cubicBezTo>
                    <a:pt x="6051" y="3844"/>
                    <a:pt x="5961" y="3904"/>
                    <a:pt x="5926" y="3926"/>
                  </a:cubicBezTo>
                  <a:cubicBezTo>
                    <a:pt x="5913" y="3939"/>
                    <a:pt x="5900" y="3952"/>
                    <a:pt x="5891" y="3965"/>
                  </a:cubicBezTo>
                  <a:cubicBezTo>
                    <a:pt x="5871" y="3967"/>
                    <a:pt x="5855" y="3970"/>
                    <a:pt x="5839" y="3973"/>
                  </a:cubicBezTo>
                  <a:cubicBezTo>
                    <a:pt x="5820" y="3953"/>
                    <a:pt x="5801" y="3933"/>
                    <a:pt x="5782" y="3916"/>
                  </a:cubicBezTo>
                  <a:cubicBezTo>
                    <a:pt x="5751" y="3814"/>
                    <a:pt x="5722" y="3810"/>
                    <a:pt x="5658" y="3808"/>
                  </a:cubicBezTo>
                  <a:cubicBezTo>
                    <a:pt x="5623" y="3870"/>
                    <a:pt x="5603" y="3980"/>
                    <a:pt x="5682" y="4064"/>
                  </a:cubicBezTo>
                  <a:cubicBezTo>
                    <a:pt x="5685" y="4107"/>
                    <a:pt x="5688" y="4150"/>
                    <a:pt x="5691" y="4192"/>
                  </a:cubicBezTo>
                  <a:cubicBezTo>
                    <a:pt x="5586" y="4199"/>
                    <a:pt x="5490" y="4213"/>
                    <a:pt x="5429" y="4166"/>
                  </a:cubicBezTo>
                  <a:cubicBezTo>
                    <a:pt x="5417" y="4064"/>
                    <a:pt x="5385" y="4037"/>
                    <a:pt x="5347" y="3987"/>
                  </a:cubicBezTo>
                  <a:cubicBezTo>
                    <a:pt x="5319" y="3924"/>
                    <a:pt x="5291" y="3861"/>
                    <a:pt x="5265" y="3802"/>
                  </a:cubicBezTo>
                  <a:cubicBezTo>
                    <a:pt x="5202" y="3734"/>
                    <a:pt x="5211" y="3758"/>
                    <a:pt x="5160" y="3750"/>
                  </a:cubicBezTo>
                  <a:cubicBezTo>
                    <a:pt x="5115" y="3794"/>
                    <a:pt x="5048" y="3826"/>
                    <a:pt x="5003" y="3867"/>
                  </a:cubicBezTo>
                  <a:cubicBezTo>
                    <a:pt x="4984" y="3906"/>
                    <a:pt x="4980" y="3978"/>
                    <a:pt x="4999" y="4057"/>
                  </a:cubicBezTo>
                  <a:cubicBezTo>
                    <a:pt x="4935" y="4062"/>
                    <a:pt x="4871" y="4067"/>
                    <a:pt x="4807" y="4072"/>
                  </a:cubicBezTo>
                  <a:cubicBezTo>
                    <a:pt x="4749" y="4106"/>
                    <a:pt x="4691" y="4141"/>
                    <a:pt x="4634" y="4175"/>
                  </a:cubicBezTo>
                  <a:cubicBezTo>
                    <a:pt x="4618" y="4201"/>
                    <a:pt x="4605" y="4247"/>
                    <a:pt x="4569" y="4246"/>
                  </a:cubicBezTo>
                  <a:cubicBezTo>
                    <a:pt x="4519" y="4212"/>
                    <a:pt x="4506" y="4185"/>
                    <a:pt x="4506" y="4159"/>
                  </a:cubicBezTo>
                  <a:cubicBezTo>
                    <a:pt x="4516" y="4149"/>
                    <a:pt x="4529" y="4140"/>
                    <a:pt x="4541" y="4134"/>
                  </a:cubicBezTo>
                  <a:cubicBezTo>
                    <a:pt x="4542" y="4032"/>
                    <a:pt x="4475" y="3981"/>
                    <a:pt x="4408" y="3980"/>
                  </a:cubicBezTo>
                  <a:cubicBezTo>
                    <a:pt x="4322" y="4020"/>
                    <a:pt x="4315" y="4069"/>
                    <a:pt x="4340" y="4188"/>
                  </a:cubicBezTo>
                  <a:cubicBezTo>
                    <a:pt x="4321" y="4187"/>
                    <a:pt x="4301" y="4190"/>
                    <a:pt x="4282" y="4193"/>
                  </a:cubicBezTo>
                  <a:cubicBezTo>
                    <a:pt x="4273" y="4205"/>
                    <a:pt x="4266" y="4222"/>
                    <a:pt x="4260" y="4238"/>
                  </a:cubicBezTo>
                  <a:cubicBezTo>
                    <a:pt x="4250" y="4241"/>
                    <a:pt x="4240" y="4244"/>
                    <a:pt x="4231" y="4250"/>
                  </a:cubicBezTo>
                  <a:cubicBezTo>
                    <a:pt x="4230" y="4309"/>
                    <a:pt x="4230" y="4368"/>
                    <a:pt x="4230" y="4427"/>
                  </a:cubicBezTo>
                  <a:cubicBezTo>
                    <a:pt x="4249" y="4450"/>
                    <a:pt x="4268" y="4477"/>
                    <a:pt x="4290" y="4504"/>
                  </a:cubicBezTo>
                  <a:cubicBezTo>
                    <a:pt x="4290" y="4520"/>
                    <a:pt x="4290" y="4537"/>
                    <a:pt x="4293" y="4556"/>
                  </a:cubicBezTo>
                  <a:cubicBezTo>
                    <a:pt x="4280" y="4576"/>
                    <a:pt x="4267" y="4595"/>
                    <a:pt x="4257" y="4614"/>
                  </a:cubicBezTo>
                  <a:cubicBezTo>
                    <a:pt x="4168" y="4674"/>
                    <a:pt x="4075" y="4692"/>
                    <a:pt x="3992" y="4680"/>
                  </a:cubicBezTo>
                  <a:cubicBezTo>
                    <a:pt x="3915" y="4678"/>
                    <a:pt x="3902" y="4714"/>
                    <a:pt x="3857" y="4739"/>
                  </a:cubicBezTo>
                  <a:cubicBezTo>
                    <a:pt x="3841" y="4751"/>
                    <a:pt x="3828" y="4764"/>
                    <a:pt x="3815" y="4777"/>
                  </a:cubicBezTo>
                  <a:cubicBezTo>
                    <a:pt x="3773" y="4861"/>
                    <a:pt x="3690" y="4944"/>
                    <a:pt x="3616" y="5021"/>
                  </a:cubicBezTo>
                  <a:cubicBezTo>
                    <a:pt x="3590" y="5004"/>
                    <a:pt x="3565" y="4987"/>
                    <a:pt x="3543" y="4970"/>
                  </a:cubicBezTo>
                  <a:cubicBezTo>
                    <a:pt x="3514" y="4969"/>
                    <a:pt x="3485" y="4968"/>
                    <a:pt x="3460" y="4971"/>
                  </a:cubicBezTo>
                  <a:cubicBezTo>
                    <a:pt x="3456" y="4997"/>
                    <a:pt x="3443" y="5036"/>
                    <a:pt x="3424" y="5045"/>
                  </a:cubicBezTo>
                  <a:cubicBezTo>
                    <a:pt x="3383" y="4989"/>
                    <a:pt x="3341" y="4997"/>
                    <a:pt x="3313" y="5000"/>
                  </a:cubicBezTo>
                  <a:cubicBezTo>
                    <a:pt x="3299" y="5039"/>
                    <a:pt x="3277" y="5081"/>
                    <a:pt x="3235" y="5109"/>
                  </a:cubicBezTo>
                  <a:cubicBezTo>
                    <a:pt x="3139" y="5149"/>
                    <a:pt x="3103" y="5296"/>
                    <a:pt x="3013" y="5349"/>
                  </a:cubicBezTo>
                  <a:cubicBezTo>
                    <a:pt x="2991" y="5398"/>
                    <a:pt x="2994" y="5444"/>
                    <a:pt x="2993" y="5516"/>
                  </a:cubicBezTo>
                  <a:cubicBezTo>
                    <a:pt x="2999" y="5542"/>
                    <a:pt x="2989" y="5617"/>
                    <a:pt x="2976" y="5659"/>
                  </a:cubicBezTo>
                  <a:cubicBezTo>
                    <a:pt x="2970" y="5663"/>
                    <a:pt x="2964" y="5666"/>
                    <a:pt x="2960" y="5669"/>
                  </a:cubicBezTo>
                  <a:cubicBezTo>
                    <a:pt x="2826" y="5665"/>
                    <a:pt x="2734" y="5640"/>
                    <a:pt x="2638" y="5621"/>
                  </a:cubicBezTo>
                  <a:cubicBezTo>
                    <a:pt x="2603" y="5601"/>
                    <a:pt x="2568" y="5584"/>
                    <a:pt x="2536" y="5566"/>
                  </a:cubicBezTo>
                  <a:cubicBezTo>
                    <a:pt x="2517" y="5543"/>
                    <a:pt x="2498" y="5523"/>
                    <a:pt x="2482" y="5503"/>
                  </a:cubicBezTo>
                  <a:cubicBezTo>
                    <a:pt x="2447" y="5492"/>
                    <a:pt x="2412" y="5485"/>
                    <a:pt x="2377" y="5477"/>
                  </a:cubicBezTo>
                  <a:cubicBezTo>
                    <a:pt x="2377" y="5445"/>
                    <a:pt x="2377" y="5412"/>
                    <a:pt x="2377" y="5379"/>
                  </a:cubicBezTo>
                  <a:cubicBezTo>
                    <a:pt x="2426" y="5315"/>
                    <a:pt x="2480" y="5231"/>
                    <a:pt x="2481" y="5149"/>
                  </a:cubicBezTo>
                  <a:cubicBezTo>
                    <a:pt x="2459" y="5054"/>
                    <a:pt x="2386" y="5071"/>
                    <a:pt x="2341" y="5070"/>
                  </a:cubicBezTo>
                  <a:cubicBezTo>
                    <a:pt x="2325" y="5076"/>
                    <a:pt x="2312" y="5086"/>
                    <a:pt x="2299" y="5095"/>
                  </a:cubicBezTo>
                  <a:cubicBezTo>
                    <a:pt x="2187" y="5102"/>
                    <a:pt x="2229" y="5097"/>
                    <a:pt x="2209" y="5214"/>
                  </a:cubicBezTo>
                  <a:cubicBezTo>
                    <a:pt x="2186" y="5237"/>
                    <a:pt x="2183" y="5243"/>
                    <a:pt x="2177" y="5276"/>
                  </a:cubicBezTo>
                  <a:cubicBezTo>
                    <a:pt x="2154" y="5311"/>
                    <a:pt x="2135" y="5347"/>
                    <a:pt x="2115" y="5386"/>
                  </a:cubicBezTo>
                  <a:cubicBezTo>
                    <a:pt x="2115" y="5425"/>
                    <a:pt x="2118" y="5467"/>
                    <a:pt x="2121" y="5510"/>
                  </a:cubicBezTo>
                  <a:cubicBezTo>
                    <a:pt x="2108" y="5526"/>
                    <a:pt x="2095" y="5542"/>
                    <a:pt x="2082" y="5558"/>
                  </a:cubicBezTo>
                  <a:cubicBezTo>
                    <a:pt x="1999" y="5566"/>
                    <a:pt x="1993" y="5576"/>
                    <a:pt x="1951" y="5617"/>
                  </a:cubicBezTo>
                  <a:cubicBezTo>
                    <a:pt x="1893" y="5626"/>
                    <a:pt x="1839" y="5637"/>
                    <a:pt x="1785" y="5649"/>
                  </a:cubicBezTo>
                  <a:cubicBezTo>
                    <a:pt x="1730" y="5674"/>
                    <a:pt x="1724" y="5710"/>
                    <a:pt x="1682" y="5728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30"/>
            <p:cNvSpPr/>
            <p:nvPr/>
          </p:nvSpPr>
          <p:spPr bwMode="auto">
            <a:xfrm>
              <a:off x="5387323" y="2021968"/>
              <a:ext cx="205052" cy="238700"/>
            </a:xfrm>
            <a:custGeom>
              <a:avLst/>
              <a:gdLst>
                <a:gd name="T0" fmla="*/ 604 w 714"/>
                <a:gd name="T1" fmla="*/ 831 h 831"/>
                <a:gd name="T2" fmla="*/ 486 w 714"/>
                <a:gd name="T3" fmla="*/ 743 h 831"/>
                <a:gd name="T4" fmla="*/ 433 w 714"/>
                <a:gd name="T5" fmla="*/ 555 h 831"/>
                <a:gd name="T6" fmla="*/ 424 w 714"/>
                <a:gd name="T7" fmla="*/ 519 h 831"/>
                <a:gd name="T8" fmla="*/ 197 w 714"/>
                <a:gd name="T9" fmla="*/ 447 h 831"/>
                <a:gd name="T10" fmla="*/ 162 w 714"/>
                <a:gd name="T11" fmla="*/ 489 h 831"/>
                <a:gd name="T12" fmla="*/ 12 w 714"/>
                <a:gd name="T13" fmla="*/ 489 h 831"/>
                <a:gd name="T14" fmla="*/ 64 w 714"/>
                <a:gd name="T15" fmla="*/ 372 h 831"/>
                <a:gd name="T16" fmla="*/ 131 w 714"/>
                <a:gd name="T17" fmla="*/ 321 h 831"/>
                <a:gd name="T18" fmla="*/ 113 w 714"/>
                <a:gd name="T19" fmla="*/ 170 h 831"/>
                <a:gd name="T20" fmla="*/ 260 w 714"/>
                <a:gd name="T21" fmla="*/ 69 h 831"/>
                <a:gd name="T22" fmla="*/ 318 w 714"/>
                <a:gd name="T23" fmla="*/ 2 h 831"/>
                <a:gd name="T24" fmla="*/ 369 w 714"/>
                <a:gd name="T25" fmla="*/ 52 h 831"/>
                <a:gd name="T26" fmla="*/ 481 w 714"/>
                <a:gd name="T27" fmla="*/ 65 h 831"/>
                <a:gd name="T28" fmla="*/ 486 w 714"/>
                <a:gd name="T29" fmla="*/ 294 h 831"/>
                <a:gd name="T30" fmla="*/ 543 w 714"/>
                <a:gd name="T31" fmla="*/ 306 h 831"/>
                <a:gd name="T32" fmla="*/ 575 w 714"/>
                <a:gd name="T33" fmla="*/ 332 h 831"/>
                <a:gd name="T34" fmla="*/ 654 w 714"/>
                <a:gd name="T35" fmla="*/ 541 h 831"/>
                <a:gd name="T36" fmla="*/ 714 w 714"/>
                <a:gd name="T37" fmla="*/ 621 h 831"/>
                <a:gd name="T38" fmla="*/ 598 w 714"/>
                <a:gd name="T39" fmla="*/ 706 h 831"/>
                <a:gd name="T40" fmla="*/ 604 w 714"/>
                <a:gd name="T41" fmla="*/ 83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4" h="831">
                  <a:moveTo>
                    <a:pt x="604" y="831"/>
                  </a:moveTo>
                  <a:cubicBezTo>
                    <a:pt x="550" y="803"/>
                    <a:pt x="493" y="743"/>
                    <a:pt x="486" y="743"/>
                  </a:cubicBezTo>
                  <a:cubicBezTo>
                    <a:pt x="439" y="666"/>
                    <a:pt x="459" y="582"/>
                    <a:pt x="433" y="555"/>
                  </a:cubicBezTo>
                  <a:cubicBezTo>
                    <a:pt x="430" y="542"/>
                    <a:pt x="427" y="529"/>
                    <a:pt x="424" y="519"/>
                  </a:cubicBezTo>
                  <a:cubicBezTo>
                    <a:pt x="329" y="425"/>
                    <a:pt x="300" y="417"/>
                    <a:pt x="197" y="447"/>
                  </a:cubicBezTo>
                  <a:cubicBezTo>
                    <a:pt x="185" y="460"/>
                    <a:pt x="172" y="473"/>
                    <a:pt x="162" y="489"/>
                  </a:cubicBezTo>
                  <a:cubicBezTo>
                    <a:pt x="111" y="488"/>
                    <a:pt x="60" y="486"/>
                    <a:pt x="12" y="489"/>
                  </a:cubicBezTo>
                  <a:cubicBezTo>
                    <a:pt x="12" y="426"/>
                    <a:pt x="0" y="380"/>
                    <a:pt x="64" y="372"/>
                  </a:cubicBezTo>
                  <a:cubicBezTo>
                    <a:pt x="86" y="353"/>
                    <a:pt x="109" y="337"/>
                    <a:pt x="131" y="321"/>
                  </a:cubicBezTo>
                  <a:cubicBezTo>
                    <a:pt x="170" y="244"/>
                    <a:pt x="113" y="206"/>
                    <a:pt x="113" y="170"/>
                  </a:cubicBezTo>
                  <a:cubicBezTo>
                    <a:pt x="158" y="145"/>
                    <a:pt x="222" y="107"/>
                    <a:pt x="260" y="69"/>
                  </a:cubicBezTo>
                  <a:cubicBezTo>
                    <a:pt x="270" y="14"/>
                    <a:pt x="264" y="0"/>
                    <a:pt x="318" y="2"/>
                  </a:cubicBezTo>
                  <a:cubicBezTo>
                    <a:pt x="334" y="19"/>
                    <a:pt x="350" y="35"/>
                    <a:pt x="369" y="52"/>
                  </a:cubicBezTo>
                  <a:cubicBezTo>
                    <a:pt x="404" y="56"/>
                    <a:pt x="443" y="61"/>
                    <a:pt x="481" y="65"/>
                  </a:cubicBezTo>
                  <a:cubicBezTo>
                    <a:pt x="462" y="97"/>
                    <a:pt x="448" y="228"/>
                    <a:pt x="486" y="294"/>
                  </a:cubicBezTo>
                  <a:cubicBezTo>
                    <a:pt x="505" y="298"/>
                    <a:pt x="524" y="302"/>
                    <a:pt x="543" y="306"/>
                  </a:cubicBezTo>
                  <a:cubicBezTo>
                    <a:pt x="553" y="312"/>
                    <a:pt x="562" y="322"/>
                    <a:pt x="575" y="332"/>
                  </a:cubicBezTo>
                  <a:cubicBezTo>
                    <a:pt x="575" y="418"/>
                    <a:pt x="549" y="466"/>
                    <a:pt x="654" y="541"/>
                  </a:cubicBezTo>
                  <a:cubicBezTo>
                    <a:pt x="673" y="567"/>
                    <a:pt x="692" y="594"/>
                    <a:pt x="714" y="621"/>
                  </a:cubicBezTo>
                  <a:cubicBezTo>
                    <a:pt x="634" y="658"/>
                    <a:pt x="634" y="645"/>
                    <a:pt x="598" y="706"/>
                  </a:cubicBezTo>
                  <a:cubicBezTo>
                    <a:pt x="598" y="746"/>
                    <a:pt x="601" y="788"/>
                    <a:pt x="604" y="831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31"/>
            <p:cNvSpPr/>
            <p:nvPr/>
          </p:nvSpPr>
          <p:spPr bwMode="auto">
            <a:xfrm>
              <a:off x="5642847" y="1720177"/>
              <a:ext cx="516308" cy="491071"/>
            </a:xfrm>
            <a:custGeom>
              <a:avLst/>
              <a:gdLst>
                <a:gd name="T0" fmla="*/ 721 w 1797"/>
                <a:gd name="T1" fmla="*/ 1713 h 1713"/>
                <a:gd name="T2" fmla="*/ 714 w 1797"/>
                <a:gd name="T3" fmla="*/ 1700 h 1713"/>
                <a:gd name="T4" fmla="*/ 801 w 1797"/>
                <a:gd name="T5" fmla="*/ 1600 h 1713"/>
                <a:gd name="T6" fmla="*/ 833 w 1797"/>
                <a:gd name="T7" fmla="*/ 1539 h 1713"/>
                <a:gd name="T8" fmla="*/ 834 w 1797"/>
                <a:gd name="T9" fmla="*/ 1490 h 1713"/>
                <a:gd name="T10" fmla="*/ 770 w 1797"/>
                <a:gd name="T11" fmla="*/ 1449 h 1713"/>
                <a:gd name="T12" fmla="*/ 854 w 1797"/>
                <a:gd name="T13" fmla="*/ 1248 h 1713"/>
                <a:gd name="T14" fmla="*/ 887 w 1797"/>
                <a:gd name="T15" fmla="*/ 1056 h 1713"/>
                <a:gd name="T16" fmla="*/ 770 w 1797"/>
                <a:gd name="T17" fmla="*/ 925 h 1713"/>
                <a:gd name="T18" fmla="*/ 719 w 1797"/>
                <a:gd name="T19" fmla="*/ 917 h 1713"/>
                <a:gd name="T20" fmla="*/ 613 w 1797"/>
                <a:gd name="T21" fmla="*/ 934 h 1713"/>
                <a:gd name="T22" fmla="*/ 456 w 1797"/>
                <a:gd name="T23" fmla="*/ 1104 h 1713"/>
                <a:gd name="T24" fmla="*/ 337 w 1797"/>
                <a:gd name="T25" fmla="*/ 1278 h 1713"/>
                <a:gd name="T26" fmla="*/ 114 w 1797"/>
                <a:gd name="T27" fmla="*/ 1108 h 1713"/>
                <a:gd name="T28" fmla="*/ 6 w 1797"/>
                <a:gd name="T29" fmla="*/ 1053 h 1713"/>
                <a:gd name="T30" fmla="*/ 57 w 1797"/>
                <a:gd name="T31" fmla="*/ 966 h 1713"/>
                <a:gd name="T32" fmla="*/ 128 w 1797"/>
                <a:gd name="T33" fmla="*/ 883 h 1713"/>
                <a:gd name="T34" fmla="*/ 119 w 1797"/>
                <a:gd name="T35" fmla="*/ 719 h 1713"/>
                <a:gd name="T36" fmla="*/ 107 w 1797"/>
                <a:gd name="T37" fmla="*/ 712 h 1713"/>
                <a:gd name="T38" fmla="*/ 91 w 1797"/>
                <a:gd name="T39" fmla="*/ 682 h 1713"/>
                <a:gd name="T40" fmla="*/ 66 w 1797"/>
                <a:gd name="T41" fmla="*/ 616 h 1713"/>
                <a:gd name="T42" fmla="*/ 89 w 1797"/>
                <a:gd name="T43" fmla="*/ 508 h 1713"/>
                <a:gd name="T44" fmla="*/ 155 w 1797"/>
                <a:gd name="T45" fmla="*/ 602 h 1713"/>
                <a:gd name="T46" fmla="*/ 308 w 1797"/>
                <a:gd name="T47" fmla="*/ 668 h 1713"/>
                <a:gd name="T48" fmla="*/ 363 w 1797"/>
                <a:gd name="T49" fmla="*/ 613 h 1713"/>
                <a:gd name="T50" fmla="*/ 668 w 1797"/>
                <a:gd name="T51" fmla="*/ 385 h 1713"/>
                <a:gd name="T52" fmla="*/ 752 w 1797"/>
                <a:gd name="T53" fmla="*/ 247 h 1713"/>
                <a:gd name="T54" fmla="*/ 956 w 1797"/>
                <a:gd name="T55" fmla="*/ 258 h 1713"/>
                <a:gd name="T56" fmla="*/ 1020 w 1797"/>
                <a:gd name="T57" fmla="*/ 260 h 1713"/>
                <a:gd name="T58" fmla="*/ 1068 w 1797"/>
                <a:gd name="T59" fmla="*/ 202 h 1713"/>
                <a:gd name="T60" fmla="*/ 1069 w 1797"/>
                <a:gd name="T61" fmla="*/ 48 h 1713"/>
                <a:gd name="T62" fmla="*/ 1085 w 1797"/>
                <a:gd name="T63" fmla="*/ 0 h 1713"/>
                <a:gd name="T64" fmla="*/ 1213 w 1797"/>
                <a:gd name="T65" fmla="*/ 98 h 1713"/>
                <a:gd name="T66" fmla="*/ 1324 w 1797"/>
                <a:gd name="T67" fmla="*/ 153 h 1713"/>
                <a:gd name="T68" fmla="*/ 1347 w 1797"/>
                <a:gd name="T69" fmla="*/ 88 h 1713"/>
                <a:gd name="T70" fmla="*/ 1376 w 1797"/>
                <a:gd name="T71" fmla="*/ 56 h 1713"/>
                <a:gd name="T72" fmla="*/ 1401 w 1797"/>
                <a:gd name="T73" fmla="*/ 80 h 1713"/>
                <a:gd name="T74" fmla="*/ 1407 w 1797"/>
                <a:gd name="T75" fmla="*/ 201 h 1713"/>
                <a:gd name="T76" fmla="*/ 1578 w 1797"/>
                <a:gd name="T77" fmla="*/ 408 h 1713"/>
                <a:gd name="T78" fmla="*/ 1577 w 1797"/>
                <a:gd name="T79" fmla="*/ 566 h 1713"/>
                <a:gd name="T80" fmla="*/ 1618 w 1797"/>
                <a:gd name="T81" fmla="*/ 619 h 1713"/>
                <a:gd name="T82" fmla="*/ 1720 w 1797"/>
                <a:gd name="T83" fmla="*/ 700 h 1713"/>
                <a:gd name="T84" fmla="*/ 1797 w 1797"/>
                <a:gd name="T85" fmla="*/ 751 h 1713"/>
                <a:gd name="T86" fmla="*/ 1588 w 1797"/>
                <a:gd name="T87" fmla="*/ 919 h 1713"/>
                <a:gd name="T88" fmla="*/ 1530 w 1797"/>
                <a:gd name="T89" fmla="*/ 974 h 1713"/>
                <a:gd name="T90" fmla="*/ 1437 w 1797"/>
                <a:gd name="T91" fmla="*/ 1083 h 1713"/>
                <a:gd name="T92" fmla="*/ 1411 w 1797"/>
                <a:gd name="T93" fmla="*/ 1203 h 1713"/>
                <a:gd name="T94" fmla="*/ 1318 w 1797"/>
                <a:gd name="T95" fmla="*/ 1243 h 1713"/>
                <a:gd name="T96" fmla="*/ 946 w 1797"/>
                <a:gd name="T97" fmla="*/ 1480 h 1713"/>
                <a:gd name="T98" fmla="*/ 923 w 1797"/>
                <a:gd name="T99" fmla="*/ 1531 h 1713"/>
                <a:gd name="T100" fmla="*/ 881 w 1797"/>
                <a:gd name="T101" fmla="*/ 1684 h 1713"/>
                <a:gd name="T102" fmla="*/ 721 w 1797"/>
                <a:gd name="T103" fmla="*/ 1713 h 1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97" h="1713">
                  <a:moveTo>
                    <a:pt x="721" y="1713"/>
                  </a:moveTo>
                  <a:cubicBezTo>
                    <a:pt x="717" y="1706"/>
                    <a:pt x="714" y="1703"/>
                    <a:pt x="714" y="1700"/>
                  </a:cubicBezTo>
                  <a:cubicBezTo>
                    <a:pt x="740" y="1635"/>
                    <a:pt x="763" y="1639"/>
                    <a:pt x="801" y="1600"/>
                  </a:cubicBezTo>
                  <a:cubicBezTo>
                    <a:pt x="811" y="1578"/>
                    <a:pt x="821" y="1558"/>
                    <a:pt x="833" y="1539"/>
                  </a:cubicBezTo>
                  <a:cubicBezTo>
                    <a:pt x="834" y="1523"/>
                    <a:pt x="834" y="1506"/>
                    <a:pt x="834" y="1490"/>
                  </a:cubicBezTo>
                  <a:cubicBezTo>
                    <a:pt x="811" y="1476"/>
                    <a:pt x="789" y="1463"/>
                    <a:pt x="770" y="1449"/>
                  </a:cubicBezTo>
                  <a:cubicBezTo>
                    <a:pt x="742" y="1340"/>
                    <a:pt x="800" y="1309"/>
                    <a:pt x="854" y="1248"/>
                  </a:cubicBezTo>
                  <a:cubicBezTo>
                    <a:pt x="896" y="1184"/>
                    <a:pt x="887" y="1111"/>
                    <a:pt x="887" y="1056"/>
                  </a:cubicBezTo>
                  <a:cubicBezTo>
                    <a:pt x="846" y="1012"/>
                    <a:pt x="808" y="969"/>
                    <a:pt x="770" y="925"/>
                  </a:cubicBezTo>
                  <a:cubicBezTo>
                    <a:pt x="751" y="921"/>
                    <a:pt x="735" y="918"/>
                    <a:pt x="719" y="917"/>
                  </a:cubicBezTo>
                  <a:cubicBezTo>
                    <a:pt x="684" y="923"/>
                    <a:pt x="649" y="928"/>
                    <a:pt x="613" y="934"/>
                  </a:cubicBezTo>
                  <a:cubicBezTo>
                    <a:pt x="552" y="982"/>
                    <a:pt x="510" y="1043"/>
                    <a:pt x="456" y="1104"/>
                  </a:cubicBezTo>
                  <a:cubicBezTo>
                    <a:pt x="417" y="1165"/>
                    <a:pt x="385" y="1230"/>
                    <a:pt x="337" y="1278"/>
                  </a:cubicBezTo>
                  <a:cubicBezTo>
                    <a:pt x="254" y="1217"/>
                    <a:pt x="168" y="1162"/>
                    <a:pt x="114" y="1108"/>
                  </a:cubicBezTo>
                  <a:cubicBezTo>
                    <a:pt x="50" y="1100"/>
                    <a:pt x="21" y="1070"/>
                    <a:pt x="6" y="1053"/>
                  </a:cubicBezTo>
                  <a:cubicBezTo>
                    <a:pt x="6" y="984"/>
                    <a:pt x="0" y="978"/>
                    <a:pt x="57" y="966"/>
                  </a:cubicBezTo>
                  <a:cubicBezTo>
                    <a:pt x="80" y="937"/>
                    <a:pt x="102" y="908"/>
                    <a:pt x="128" y="883"/>
                  </a:cubicBezTo>
                  <a:cubicBezTo>
                    <a:pt x="125" y="827"/>
                    <a:pt x="122" y="771"/>
                    <a:pt x="119" y="719"/>
                  </a:cubicBezTo>
                  <a:cubicBezTo>
                    <a:pt x="113" y="715"/>
                    <a:pt x="110" y="712"/>
                    <a:pt x="107" y="712"/>
                  </a:cubicBezTo>
                  <a:cubicBezTo>
                    <a:pt x="100" y="702"/>
                    <a:pt x="94" y="692"/>
                    <a:pt x="91" y="682"/>
                  </a:cubicBezTo>
                  <a:cubicBezTo>
                    <a:pt x="81" y="659"/>
                    <a:pt x="72" y="636"/>
                    <a:pt x="66" y="616"/>
                  </a:cubicBezTo>
                  <a:cubicBezTo>
                    <a:pt x="66" y="570"/>
                    <a:pt x="63" y="534"/>
                    <a:pt x="89" y="508"/>
                  </a:cubicBezTo>
                  <a:cubicBezTo>
                    <a:pt x="124" y="519"/>
                    <a:pt x="136" y="542"/>
                    <a:pt x="155" y="602"/>
                  </a:cubicBezTo>
                  <a:cubicBezTo>
                    <a:pt x="197" y="642"/>
                    <a:pt x="212" y="688"/>
                    <a:pt x="308" y="668"/>
                  </a:cubicBezTo>
                  <a:cubicBezTo>
                    <a:pt x="324" y="649"/>
                    <a:pt x="344" y="629"/>
                    <a:pt x="363" y="613"/>
                  </a:cubicBezTo>
                  <a:cubicBezTo>
                    <a:pt x="459" y="554"/>
                    <a:pt x="575" y="449"/>
                    <a:pt x="668" y="385"/>
                  </a:cubicBezTo>
                  <a:cubicBezTo>
                    <a:pt x="703" y="344"/>
                    <a:pt x="735" y="282"/>
                    <a:pt x="752" y="247"/>
                  </a:cubicBezTo>
                  <a:cubicBezTo>
                    <a:pt x="835" y="223"/>
                    <a:pt x="867" y="187"/>
                    <a:pt x="956" y="258"/>
                  </a:cubicBezTo>
                  <a:cubicBezTo>
                    <a:pt x="975" y="259"/>
                    <a:pt x="998" y="259"/>
                    <a:pt x="1020" y="260"/>
                  </a:cubicBezTo>
                  <a:cubicBezTo>
                    <a:pt x="1036" y="241"/>
                    <a:pt x="1052" y="222"/>
                    <a:pt x="1068" y="202"/>
                  </a:cubicBezTo>
                  <a:cubicBezTo>
                    <a:pt x="1069" y="150"/>
                    <a:pt x="1069" y="98"/>
                    <a:pt x="1069" y="48"/>
                  </a:cubicBezTo>
                  <a:cubicBezTo>
                    <a:pt x="1072" y="32"/>
                    <a:pt x="1079" y="16"/>
                    <a:pt x="1085" y="0"/>
                  </a:cubicBezTo>
                  <a:cubicBezTo>
                    <a:pt x="1121" y="1"/>
                    <a:pt x="1168" y="28"/>
                    <a:pt x="1213" y="98"/>
                  </a:cubicBezTo>
                  <a:cubicBezTo>
                    <a:pt x="1241" y="122"/>
                    <a:pt x="1254" y="151"/>
                    <a:pt x="1324" y="153"/>
                  </a:cubicBezTo>
                  <a:cubicBezTo>
                    <a:pt x="1340" y="137"/>
                    <a:pt x="1347" y="98"/>
                    <a:pt x="1347" y="88"/>
                  </a:cubicBezTo>
                  <a:cubicBezTo>
                    <a:pt x="1357" y="75"/>
                    <a:pt x="1366" y="66"/>
                    <a:pt x="1376" y="56"/>
                  </a:cubicBezTo>
                  <a:cubicBezTo>
                    <a:pt x="1382" y="63"/>
                    <a:pt x="1392" y="70"/>
                    <a:pt x="1401" y="80"/>
                  </a:cubicBezTo>
                  <a:cubicBezTo>
                    <a:pt x="1401" y="119"/>
                    <a:pt x="1404" y="158"/>
                    <a:pt x="1407" y="201"/>
                  </a:cubicBezTo>
                  <a:cubicBezTo>
                    <a:pt x="1458" y="255"/>
                    <a:pt x="1499" y="325"/>
                    <a:pt x="1578" y="408"/>
                  </a:cubicBezTo>
                  <a:cubicBezTo>
                    <a:pt x="1578" y="461"/>
                    <a:pt x="1578" y="513"/>
                    <a:pt x="1577" y="566"/>
                  </a:cubicBezTo>
                  <a:cubicBezTo>
                    <a:pt x="1590" y="582"/>
                    <a:pt x="1603" y="599"/>
                    <a:pt x="1618" y="619"/>
                  </a:cubicBezTo>
                  <a:cubicBezTo>
                    <a:pt x="1650" y="646"/>
                    <a:pt x="1685" y="673"/>
                    <a:pt x="1720" y="700"/>
                  </a:cubicBezTo>
                  <a:cubicBezTo>
                    <a:pt x="1746" y="717"/>
                    <a:pt x="1771" y="734"/>
                    <a:pt x="1797" y="751"/>
                  </a:cubicBezTo>
                  <a:cubicBezTo>
                    <a:pt x="1796" y="787"/>
                    <a:pt x="1610" y="907"/>
                    <a:pt x="1588" y="919"/>
                  </a:cubicBezTo>
                  <a:cubicBezTo>
                    <a:pt x="1569" y="935"/>
                    <a:pt x="1549" y="954"/>
                    <a:pt x="1530" y="974"/>
                  </a:cubicBezTo>
                  <a:cubicBezTo>
                    <a:pt x="1498" y="1009"/>
                    <a:pt x="1466" y="1044"/>
                    <a:pt x="1437" y="1083"/>
                  </a:cubicBezTo>
                  <a:cubicBezTo>
                    <a:pt x="1424" y="1118"/>
                    <a:pt x="1433" y="1155"/>
                    <a:pt x="1411" y="1203"/>
                  </a:cubicBezTo>
                  <a:cubicBezTo>
                    <a:pt x="1379" y="1215"/>
                    <a:pt x="1346" y="1228"/>
                    <a:pt x="1318" y="1243"/>
                  </a:cubicBezTo>
                  <a:cubicBezTo>
                    <a:pt x="1142" y="1275"/>
                    <a:pt x="1049" y="1341"/>
                    <a:pt x="946" y="1480"/>
                  </a:cubicBezTo>
                  <a:cubicBezTo>
                    <a:pt x="936" y="1496"/>
                    <a:pt x="929" y="1512"/>
                    <a:pt x="923" y="1531"/>
                  </a:cubicBezTo>
                  <a:cubicBezTo>
                    <a:pt x="907" y="1580"/>
                    <a:pt x="894" y="1632"/>
                    <a:pt x="881" y="1684"/>
                  </a:cubicBezTo>
                  <a:cubicBezTo>
                    <a:pt x="813" y="1705"/>
                    <a:pt x="769" y="1711"/>
                    <a:pt x="721" y="1713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32"/>
            <p:cNvSpPr/>
            <p:nvPr/>
          </p:nvSpPr>
          <p:spPr bwMode="auto">
            <a:xfrm>
              <a:off x="5746949" y="1429951"/>
              <a:ext cx="744492" cy="495278"/>
            </a:xfrm>
            <a:custGeom>
              <a:avLst/>
              <a:gdLst>
                <a:gd name="T0" fmla="*/ 1270 w 2595"/>
                <a:gd name="T1" fmla="*/ 1595 h 1727"/>
                <a:gd name="T2" fmla="*/ 1237 w 2595"/>
                <a:gd name="T3" fmla="*/ 1388 h 1727"/>
                <a:gd name="T4" fmla="*/ 1084 w 2595"/>
                <a:gd name="T5" fmla="*/ 1204 h 1727"/>
                <a:gd name="T6" fmla="*/ 1072 w 2595"/>
                <a:gd name="T7" fmla="*/ 1076 h 1727"/>
                <a:gd name="T8" fmla="*/ 941 w 2595"/>
                <a:gd name="T9" fmla="*/ 1135 h 1727"/>
                <a:gd name="T10" fmla="*/ 776 w 2595"/>
                <a:gd name="T11" fmla="*/ 984 h 1727"/>
                <a:gd name="T12" fmla="*/ 503 w 2595"/>
                <a:gd name="T13" fmla="*/ 633 h 1727"/>
                <a:gd name="T14" fmla="*/ 468 w 2595"/>
                <a:gd name="T15" fmla="*/ 580 h 1727"/>
                <a:gd name="T16" fmla="*/ 323 w 2595"/>
                <a:gd name="T17" fmla="*/ 746 h 1727"/>
                <a:gd name="T18" fmla="*/ 213 w 2595"/>
                <a:gd name="T19" fmla="*/ 508 h 1727"/>
                <a:gd name="T20" fmla="*/ 68 w 2595"/>
                <a:gd name="T21" fmla="*/ 245 h 1727"/>
                <a:gd name="T22" fmla="*/ 75 w 2595"/>
                <a:gd name="T23" fmla="*/ 128 h 1727"/>
                <a:gd name="T24" fmla="*/ 388 w 2595"/>
                <a:gd name="T25" fmla="*/ 113 h 1727"/>
                <a:gd name="T26" fmla="*/ 754 w 2595"/>
                <a:gd name="T27" fmla="*/ 308 h 1727"/>
                <a:gd name="T28" fmla="*/ 1068 w 2595"/>
                <a:gd name="T29" fmla="*/ 136 h 1727"/>
                <a:gd name="T30" fmla="*/ 1185 w 2595"/>
                <a:gd name="T31" fmla="*/ 329 h 1727"/>
                <a:gd name="T32" fmla="*/ 1386 w 2595"/>
                <a:gd name="T33" fmla="*/ 383 h 1727"/>
                <a:gd name="T34" fmla="*/ 1605 w 2595"/>
                <a:gd name="T35" fmla="*/ 592 h 1727"/>
                <a:gd name="T36" fmla="*/ 1702 w 2595"/>
                <a:gd name="T37" fmla="*/ 457 h 1727"/>
                <a:gd name="T38" fmla="*/ 1874 w 2595"/>
                <a:gd name="T39" fmla="*/ 641 h 1727"/>
                <a:gd name="T40" fmla="*/ 1953 w 2595"/>
                <a:gd name="T41" fmla="*/ 725 h 1727"/>
                <a:gd name="T42" fmla="*/ 2087 w 2595"/>
                <a:gd name="T43" fmla="*/ 673 h 1727"/>
                <a:gd name="T44" fmla="*/ 2129 w 2595"/>
                <a:gd name="T45" fmla="*/ 618 h 1727"/>
                <a:gd name="T46" fmla="*/ 2232 w 2595"/>
                <a:gd name="T47" fmla="*/ 542 h 1727"/>
                <a:gd name="T48" fmla="*/ 2287 w 2595"/>
                <a:gd name="T49" fmla="*/ 498 h 1727"/>
                <a:gd name="T50" fmla="*/ 2480 w 2595"/>
                <a:gd name="T51" fmla="*/ 679 h 1727"/>
                <a:gd name="T52" fmla="*/ 2546 w 2595"/>
                <a:gd name="T53" fmla="*/ 864 h 1727"/>
                <a:gd name="T54" fmla="*/ 2494 w 2595"/>
                <a:gd name="T55" fmla="*/ 1050 h 1727"/>
                <a:gd name="T56" fmla="*/ 2382 w 2595"/>
                <a:gd name="T57" fmla="*/ 1034 h 1727"/>
                <a:gd name="T58" fmla="*/ 2367 w 2595"/>
                <a:gd name="T59" fmla="*/ 893 h 1727"/>
                <a:gd name="T60" fmla="*/ 2126 w 2595"/>
                <a:gd name="T61" fmla="*/ 1142 h 1727"/>
                <a:gd name="T62" fmla="*/ 1905 w 2595"/>
                <a:gd name="T63" fmla="*/ 1356 h 1727"/>
                <a:gd name="T64" fmla="*/ 1936 w 2595"/>
                <a:gd name="T65" fmla="*/ 1494 h 1727"/>
                <a:gd name="T66" fmla="*/ 1552 w 2595"/>
                <a:gd name="T67" fmla="*/ 1494 h 1727"/>
                <a:gd name="T68" fmla="*/ 1468 w 2595"/>
                <a:gd name="T69" fmla="*/ 1718 h 1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595" h="1727">
                  <a:moveTo>
                    <a:pt x="1436" y="1727"/>
                  </a:moveTo>
                  <a:cubicBezTo>
                    <a:pt x="1391" y="1670"/>
                    <a:pt x="1299" y="1619"/>
                    <a:pt x="1270" y="1595"/>
                  </a:cubicBezTo>
                  <a:cubicBezTo>
                    <a:pt x="1261" y="1585"/>
                    <a:pt x="1255" y="1575"/>
                    <a:pt x="1248" y="1565"/>
                  </a:cubicBezTo>
                  <a:cubicBezTo>
                    <a:pt x="1249" y="1483"/>
                    <a:pt x="1262" y="1441"/>
                    <a:pt x="1237" y="1388"/>
                  </a:cubicBezTo>
                  <a:cubicBezTo>
                    <a:pt x="1179" y="1344"/>
                    <a:pt x="1179" y="1328"/>
                    <a:pt x="1167" y="1298"/>
                  </a:cubicBezTo>
                  <a:cubicBezTo>
                    <a:pt x="1138" y="1264"/>
                    <a:pt x="1110" y="1234"/>
                    <a:pt x="1084" y="1204"/>
                  </a:cubicBezTo>
                  <a:cubicBezTo>
                    <a:pt x="1081" y="1201"/>
                    <a:pt x="1078" y="1201"/>
                    <a:pt x="1075" y="1201"/>
                  </a:cubicBezTo>
                  <a:cubicBezTo>
                    <a:pt x="1072" y="1158"/>
                    <a:pt x="1072" y="1115"/>
                    <a:pt x="1072" y="1076"/>
                  </a:cubicBezTo>
                  <a:cubicBezTo>
                    <a:pt x="1037" y="1029"/>
                    <a:pt x="1018" y="1035"/>
                    <a:pt x="996" y="1035"/>
                  </a:cubicBezTo>
                  <a:cubicBezTo>
                    <a:pt x="960" y="1070"/>
                    <a:pt x="957" y="1086"/>
                    <a:pt x="941" y="1135"/>
                  </a:cubicBezTo>
                  <a:cubicBezTo>
                    <a:pt x="935" y="1132"/>
                    <a:pt x="928" y="1131"/>
                    <a:pt x="925" y="1131"/>
                  </a:cubicBezTo>
                  <a:cubicBezTo>
                    <a:pt x="877" y="1081"/>
                    <a:pt x="814" y="1011"/>
                    <a:pt x="776" y="984"/>
                  </a:cubicBezTo>
                  <a:cubicBezTo>
                    <a:pt x="616" y="960"/>
                    <a:pt x="613" y="907"/>
                    <a:pt x="595" y="796"/>
                  </a:cubicBezTo>
                  <a:cubicBezTo>
                    <a:pt x="570" y="720"/>
                    <a:pt x="525" y="673"/>
                    <a:pt x="503" y="633"/>
                  </a:cubicBezTo>
                  <a:cubicBezTo>
                    <a:pt x="500" y="616"/>
                    <a:pt x="497" y="600"/>
                    <a:pt x="494" y="583"/>
                  </a:cubicBezTo>
                  <a:cubicBezTo>
                    <a:pt x="484" y="580"/>
                    <a:pt x="475" y="580"/>
                    <a:pt x="468" y="580"/>
                  </a:cubicBezTo>
                  <a:cubicBezTo>
                    <a:pt x="436" y="605"/>
                    <a:pt x="404" y="634"/>
                    <a:pt x="372" y="662"/>
                  </a:cubicBezTo>
                  <a:cubicBezTo>
                    <a:pt x="356" y="688"/>
                    <a:pt x="340" y="717"/>
                    <a:pt x="323" y="746"/>
                  </a:cubicBezTo>
                  <a:cubicBezTo>
                    <a:pt x="260" y="695"/>
                    <a:pt x="273" y="617"/>
                    <a:pt x="248" y="590"/>
                  </a:cubicBezTo>
                  <a:cubicBezTo>
                    <a:pt x="235" y="561"/>
                    <a:pt x="222" y="534"/>
                    <a:pt x="213" y="508"/>
                  </a:cubicBezTo>
                  <a:cubicBezTo>
                    <a:pt x="213" y="468"/>
                    <a:pt x="213" y="432"/>
                    <a:pt x="214" y="396"/>
                  </a:cubicBezTo>
                  <a:cubicBezTo>
                    <a:pt x="163" y="326"/>
                    <a:pt x="112" y="286"/>
                    <a:pt x="68" y="245"/>
                  </a:cubicBezTo>
                  <a:cubicBezTo>
                    <a:pt x="0" y="244"/>
                    <a:pt x="46" y="143"/>
                    <a:pt x="55" y="130"/>
                  </a:cubicBezTo>
                  <a:cubicBezTo>
                    <a:pt x="62" y="127"/>
                    <a:pt x="68" y="127"/>
                    <a:pt x="75" y="128"/>
                  </a:cubicBezTo>
                  <a:cubicBezTo>
                    <a:pt x="129" y="165"/>
                    <a:pt x="179" y="222"/>
                    <a:pt x="269" y="224"/>
                  </a:cubicBezTo>
                  <a:cubicBezTo>
                    <a:pt x="314" y="196"/>
                    <a:pt x="346" y="144"/>
                    <a:pt x="388" y="113"/>
                  </a:cubicBezTo>
                  <a:cubicBezTo>
                    <a:pt x="430" y="42"/>
                    <a:pt x="475" y="0"/>
                    <a:pt x="535" y="113"/>
                  </a:cubicBezTo>
                  <a:cubicBezTo>
                    <a:pt x="547" y="205"/>
                    <a:pt x="633" y="276"/>
                    <a:pt x="754" y="308"/>
                  </a:cubicBezTo>
                  <a:cubicBezTo>
                    <a:pt x="809" y="290"/>
                    <a:pt x="866" y="272"/>
                    <a:pt x="924" y="257"/>
                  </a:cubicBezTo>
                  <a:cubicBezTo>
                    <a:pt x="972" y="216"/>
                    <a:pt x="1020" y="174"/>
                    <a:pt x="1068" y="136"/>
                  </a:cubicBezTo>
                  <a:cubicBezTo>
                    <a:pt x="1075" y="140"/>
                    <a:pt x="1084" y="143"/>
                    <a:pt x="1094" y="150"/>
                  </a:cubicBezTo>
                  <a:cubicBezTo>
                    <a:pt x="1093" y="202"/>
                    <a:pt x="1058" y="326"/>
                    <a:pt x="1185" y="329"/>
                  </a:cubicBezTo>
                  <a:cubicBezTo>
                    <a:pt x="1201" y="320"/>
                    <a:pt x="1221" y="314"/>
                    <a:pt x="1240" y="308"/>
                  </a:cubicBezTo>
                  <a:cubicBezTo>
                    <a:pt x="1294" y="253"/>
                    <a:pt x="1339" y="323"/>
                    <a:pt x="1386" y="383"/>
                  </a:cubicBezTo>
                  <a:cubicBezTo>
                    <a:pt x="1409" y="390"/>
                    <a:pt x="1434" y="398"/>
                    <a:pt x="1460" y="408"/>
                  </a:cubicBezTo>
                  <a:cubicBezTo>
                    <a:pt x="1482" y="451"/>
                    <a:pt x="1526" y="534"/>
                    <a:pt x="1605" y="592"/>
                  </a:cubicBezTo>
                  <a:cubicBezTo>
                    <a:pt x="1612" y="592"/>
                    <a:pt x="1621" y="592"/>
                    <a:pt x="1631" y="593"/>
                  </a:cubicBezTo>
                  <a:cubicBezTo>
                    <a:pt x="1676" y="548"/>
                    <a:pt x="1689" y="502"/>
                    <a:pt x="1702" y="457"/>
                  </a:cubicBezTo>
                  <a:cubicBezTo>
                    <a:pt x="1718" y="460"/>
                    <a:pt x="1737" y="467"/>
                    <a:pt x="1756" y="475"/>
                  </a:cubicBezTo>
                  <a:cubicBezTo>
                    <a:pt x="1769" y="524"/>
                    <a:pt x="1804" y="584"/>
                    <a:pt x="1874" y="641"/>
                  </a:cubicBezTo>
                  <a:cubicBezTo>
                    <a:pt x="1874" y="644"/>
                    <a:pt x="1874" y="648"/>
                    <a:pt x="1874" y="651"/>
                  </a:cubicBezTo>
                  <a:cubicBezTo>
                    <a:pt x="1899" y="675"/>
                    <a:pt x="1924" y="698"/>
                    <a:pt x="1953" y="725"/>
                  </a:cubicBezTo>
                  <a:cubicBezTo>
                    <a:pt x="1982" y="723"/>
                    <a:pt x="2014" y="720"/>
                    <a:pt x="2046" y="718"/>
                  </a:cubicBezTo>
                  <a:cubicBezTo>
                    <a:pt x="2059" y="702"/>
                    <a:pt x="2071" y="685"/>
                    <a:pt x="2087" y="673"/>
                  </a:cubicBezTo>
                  <a:cubicBezTo>
                    <a:pt x="2100" y="673"/>
                    <a:pt x="2123" y="651"/>
                    <a:pt x="2129" y="644"/>
                  </a:cubicBezTo>
                  <a:cubicBezTo>
                    <a:pt x="2129" y="635"/>
                    <a:pt x="2129" y="625"/>
                    <a:pt x="2129" y="618"/>
                  </a:cubicBezTo>
                  <a:cubicBezTo>
                    <a:pt x="2120" y="615"/>
                    <a:pt x="2113" y="611"/>
                    <a:pt x="2107" y="608"/>
                  </a:cubicBezTo>
                  <a:cubicBezTo>
                    <a:pt x="2107" y="565"/>
                    <a:pt x="2194" y="554"/>
                    <a:pt x="2232" y="542"/>
                  </a:cubicBezTo>
                  <a:cubicBezTo>
                    <a:pt x="2242" y="536"/>
                    <a:pt x="2251" y="530"/>
                    <a:pt x="2264" y="527"/>
                  </a:cubicBezTo>
                  <a:cubicBezTo>
                    <a:pt x="2271" y="517"/>
                    <a:pt x="2277" y="507"/>
                    <a:pt x="2287" y="498"/>
                  </a:cubicBezTo>
                  <a:cubicBezTo>
                    <a:pt x="2309" y="508"/>
                    <a:pt x="2299" y="560"/>
                    <a:pt x="2369" y="598"/>
                  </a:cubicBezTo>
                  <a:cubicBezTo>
                    <a:pt x="2404" y="625"/>
                    <a:pt x="2442" y="652"/>
                    <a:pt x="2480" y="679"/>
                  </a:cubicBezTo>
                  <a:cubicBezTo>
                    <a:pt x="2512" y="684"/>
                    <a:pt x="2544" y="691"/>
                    <a:pt x="2576" y="698"/>
                  </a:cubicBezTo>
                  <a:cubicBezTo>
                    <a:pt x="2576" y="731"/>
                    <a:pt x="2595" y="830"/>
                    <a:pt x="2546" y="864"/>
                  </a:cubicBezTo>
                  <a:cubicBezTo>
                    <a:pt x="2533" y="890"/>
                    <a:pt x="2524" y="916"/>
                    <a:pt x="2514" y="942"/>
                  </a:cubicBezTo>
                  <a:cubicBezTo>
                    <a:pt x="2507" y="978"/>
                    <a:pt x="2501" y="1014"/>
                    <a:pt x="2494" y="1050"/>
                  </a:cubicBezTo>
                  <a:cubicBezTo>
                    <a:pt x="2485" y="1050"/>
                    <a:pt x="2475" y="1053"/>
                    <a:pt x="2465" y="1056"/>
                  </a:cubicBezTo>
                  <a:cubicBezTo>
                    <a:pt x="2453" y="993"/>
                    <a:pt x="2386" y="1031"/>
                    <a:pt x="2382" y="1034"/>
                  </a:cubicBezTo>
                  <a:cubicBezTo>
                    <a:pt x="2376" y="1030"/>
                    <a:pt x="2370" y="1027"/>
                    <a:pt x="2367" y="1024"/>
                  </a:cubicBezTo>
                  <a:cubicBezTo>
                    <a:pt x="2367" y="978"/>
                    <a:pt x="2367" y="935"/>
                    <a:pt x="2367" y="893"/>
                  </a:cubicBezTo>
                  <a:cubicBezTo>
                    <a:pt x="2307" y="803"/>
                    <a:pt x="2265" y="841"/>
                    <a:pt x="2223" y="909"/>
                  </a:cubicBezTo>
                  <a:cubicBezTo>
                    <a:pt x="2207" y="990"/>
                    <a:pt x="2152" y="1061"/>
                    <a:pt x="2126" y="1142"/>
                  </a:cubicBezTo>
                  <a:cubicBezTo>
                    <a:pt x="2113" y="1155"/>
                    <a:pt x="2104" y="1171"/>
                    <a:pt x="2094" y="1187"/>
                  </a:cubicBezTo>
                  <a:cubicBezTo>
                    <a:pt x="1966" y="1276"/>
                    <a:pt x="1887" y="1152"/>
                    <a:pt x="1905" y="1356"/>
                  </a:cubicBezTo>
                  <a:cubicBezTo>
                    <a:pt x="1930" y="1379"/>
                    <a:pt x="1955" y="1403"/>
                    <a:pt x="1981" y="1427"/>
                  </a:cubicBezTo>
                  <a:cubicBezTo>
                    <a:pt x="1981" y="1446"/>
                    <a:pt x="1952" y="1478"/>
                    <a:pt x="1936" y="1494"/>
                  </a:cubicBezTo>
                  <a:cubicBezTo>
                    <a:pt x="1872" y="1512"/>
                    <a:pt x="1750" y="1489"/>
                    <a:pt x="1715" y="1472"/>
                  </a:cubicBezTo>
                  <a:cubicBezTo>
                    <a:pt x="1642" y="1395"/>
                    <a:pt x="1597" y="1446"/>
                    <a:pt x="1552" y="1494"/>
                  </a:cubicBezTo>
                  <a:cubicBezTo>
                    <a:pt x="1529" y="1559"/>
                    <a:pt x="1507" y="1624"/>
                    <a:pt x="1484" y="1689"/>
                  </a:cubicBezTo>
                  <a:cubicBezTo>
                    <a:pt x="1478" y="1699"/>
                    <a:pt x="1471" y="1708"/>
                    <a:pt x="1468" y="1718"/>
                  </a:cubicBezTo>
                  <a:cubicBezTo>
                    <a:pt x="1455" y="1721"/>
                    <a:pt x="1445" y="1724"/>
                    <a:pt x="1436" y="1727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33"/>
            <p:cNvSpPr/>
            <p:nvPr/>
          </p:nvSpPr>
          <p:spPr bwMode="auto">
            <a:xfrm>
              <a:off x="5607093" y="721211"/>
              <a:ext cx="971626" cy="909585"/>
            </a:xfrm>
            <a:custGeom>
              <a:avLst/>
              <a:gdLst>
                <a:gd name="T0" fmla="*/ 2335 w 3386"/>
                <a:gd name="T1" fmla="*/ 3046 h 3170"/>
                <a:gd name="T2" fmla="*/ 2109 w 3386"/>
                <a:gd name="T3" fmla="*/ 3024 h 3170"/>
                <a:gd name="T4" fmla="*/ 1966 w 3386"/>
                <a:gd name="T5" fmla="*/ 2847 h 3170"/>
                <a:gd name="T6" fmla="*/ 1727 w 3386"/>
                <a:gd name="T7" fmla="*/ 2726 h 3170"/>
                <a:gd name="T8" fmla="*/ 1616 w 3386"/>
                <a:gd name="T9" fmla="*/ 2612 h 3170"/>
                <a:gd name="T10" fmla="*/ 1472 w 3386"/>
                <a:gd name="T11" fmla="*/ 2638 h 3170"/>
                <a:gd name="T12" fmla="*/ 1219 w 3386"/>
                <a:gd name="T13" fmla="*/ 2740 h 3170"/>
                <a:gd name="T14" fmla="*/ 917 w 3386"/>
                <a:gd name="T15" fmla="*/ 2483 h 3170"/>
                <a:gd name="T16" fmla="*/ 863 w 3386"/>
                <a:gd name="T17" fmla="*/ 2426 h 3170"/>
                <a:gd name="T18" fmla="*/ 960 w 3386"/>
                <a:gd name="T19" fmla="*/ 2275 h 3170"/>
                <a:gd name="T20" fmla="*/ 835 w 3386"/>
                <a:gd name="T21" fmla="*/ 2304 h 3170"/>
                <a:gd name="T22" fmla="*/ 663 w 3386"/>
                <a:gd name="T23" fmla="*/ 2159 h 3170"/>
                <a:gd name="T24" fmla="*/ 786 w 3386"/>
                <a:gd name="T25" fmla="*/ 1939 h 3170"/>
                <a:gd name="T26" fmla="*/ 919 w 3386"/>
                <a:gd name="T27" fmla="*/ 1635 h 3170"/>
                <a:gd name="T28" fmla="*/ 998 w 3386"/>
                <a:gd name="T29" fmla="*/ 1811 h 3170"/>
                <a:gd name="T30" fmla="*/ 1108 w 3386"/>
                <a:gd name="T31" fmla="*/ 1568 h 3170"/>
                <a:gd name="T32" fmla="*/ 1033 w 3386"/>
                <a:gd name="T33" fmla="*/ 1189 h 3170"/>
                <a:gd name="T34" fmla="*/ 1063 w 3386"/>
                <a:gd name="T35" fmla="*/ 1026 h 3170"/>
                <a:gd name="T36" fmla="*/ 957 w 3386"/>
                <a:gd name="T37" fmla="*/ 516 h 3170"/>
                <a:gd name="T38" fmla="*/ 659 w 3386"/>
                <a:gd name="T39" fmla="*/ 669 h 3170"/>
                <a:gd name="T40" fmla="*/ 388 w 3386"/>
                <a:gd name="T41" fmla="*/ 584 h 3170"/>
                <a:gd name="T42" fmla="*/ 133 w 3386"/>
                <a:gd name="T43" fmla="*/ 492 h 3170"/>
                <a:gd name="T44" fmla="*/ 0 w 3386"/>
                <a:gd name="T45" fmla="*/ 368 h 3170"/>
                <a:gd name="T46" fmla="*/ 77 w 3386"/>
                <a:gd name="T47" fmla="*/ 186 h 3170"/>
                <a:gd name="T48" fmla="*/ 225 w 3386"/>
                <a:gd name="T49" fmla="*/ 39 h 3170"/>
                <a:gd name="T50" fmla="*/ 624 w 3386"/>
                <a:gd name="T51" fmla="*/ 82 h 3170"/>
                <a:gd name="T52" fmla="*/ 1137 w 3386"/>
                <a:gd name="T53" fmla="*/ 455 h 3170"/>
                <a:gd name="T54" fmla="*/ 1324 w 3386"/>
                <a:gd name="T55" fmla="*/ 728 h 3170"/>
                <a:gd name="T56" fmla="*/ 1494 w 3386"/>
                <a:gd name="T57" fmla="*/ 991 h 3170"/>
                <a:gd name="T58" fmla="*/ 1532 w 3386"/>
                <a:gd name="T59" fmla="*/ 1146 h 3170"/>
                <a:gd name="T60" fmla="*/ 1867 w 3386"/>
                <a:gd name="T61" fmla="*/ 1191 h 3170"/>
                <a:gd name="T62" fmla="*/ 2014 w 3386"/>
                <a:gd name="T63" fmla="*/ 1171 h 3170"/>
                <a:gd name="T64" fmla="*/ 2288 w 3386"/>
                <a:gd name="T65" fmla="*/ 1336 h 3170"/>
                <a:gd name="T66" fmla="*/ 2567 w 3386"/>
                <a:gd name="T67" fmla="*/ 1644 h 3170"/>
                <a:gd name="T68" fmla="*/ 2817 w 3386"/>
                <a:gd name="T69" fmla="*/ 1555 h 3170"/>
                <a:gd name="T70" fmla="*/ 3087 w 3386"/>
                <a:gd name="T71" fmla="*/ 1254 h 3170"/>
                <a:gd name="T72" fmla="*/ 3292 w 3386"/>
                <a:gd name="T73" fmla="*/ 1236 h 3170"/>
                <a:gd name="T74" fmla="*/ 3386 w 3386"/>
                <a:gd name="T75" fmla="*/ 1511 h 3170"/>
                <a:gd name="T76" fmla="*/ 3343 w 3386"/>
                <a:gd name="T77" fmla="*/ 1722 h 3170"/>
                <a:gd name="T78" fmla="*/ 3325 w 3386"/>
                <a:gd name="T79" fmla="*/ 2112 h 3170"/>
                <a:gd name="T80" fmla="*/ 3301 w 3386"/>
                <a:gd name="T81" fmla="*/ 2370 h 3170"/>
                <a:gd name="T82" fmla="*/ 3170 w 3386"/>
                <a:gd name="T83" fmla="*/ 2429 h 3170"/>
                <a:gd name="T84" fmla="*/ 2952 w 3386"/>
                <a:gd name="T85" fmla="*/ 2482 h 3170"/>
                <a:gd name="T86" fmla="*/ 2909 w 3386"/>
                <a:gd name="T87" fmla="*/ 2710 h 3170"/>
                <a:gd name="T88" fmla="*/ 3044 w 3386"/>
                <a:gd name="T89" fmla="*/ 3123 h 3170"/>
                <a:gd name="T90" fmla="*/ 2742 w 3386"/>
                <a:gd name="T91" fmla="*/ 2945 h 3170"/>
                <a:gd name="T92" fmla="*/ 2566 w 3386"/>
                <a:gd name="T93" fmla="*/ 3039 h 3170"/>
                <a:gd name="T94" fmla="*/ 2575 w 3386"/>
                <a:gd name="T95" fmla="*/ 3108 h 3170"/>
                <a:gd name="T96" fmla="*/ 2456 w 3386"/>
                <a:gd name="T97" fmla="*/ 3170 h 3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86" h="3170">
                  <a:moveTo>
                    <a:pt x="2456" y="3170"/>
                  </a:moveTo>
                  <a:cubicBezTo>
                    <a:pt x="2415" y="3127"/>
                    <a:pt x="2374" y="3086"/>
                    <a:pt x="2335" y="3046"/>
                  </a:cubicBezTo>
                  <a:cubicBezTo>
                    <a:pt x="2285" y="2937"/>
                    <a:pt x="2256" y="2887"/>
                    <a:pt x="2167" y="2898"/>
                  </a:cubicBezTo>
                  <a:cubicBezTo>
                    <a:pt x="2148" y="2940"/>
                    <a:pt x="2128" y="2982"/>
                    <a:pt x="2109" y="3024"/>
                  </a:cubicBezTo>
                  <a:cubicBezTo>
                    <a:pt x="2058" y="3023"/>
                    <a:pt x="1998" y="2900"/>
                    <a:pt x="1994" y="2887"/>
                  </a:cubicBezTo>
                  <a:cubicBezTo>
                    <a:pt x="1975" y="2886"/>
                    <a:pt x="1972" y="2857"/>
                    <a:pt x="1966" y="2847"/>
                  </a:cubicBezTo>
                  <a:cubicBezTo>
                    <a:pt x="1944" y="2840"/>
                    <a:pt x="1921" y="2833"/>
                    <a:pt x="1899" y="2829"/>
                  </a:cubicBezTo>
                  <a:cubicBezTo>
                    <a:pt x="1836" y="2722"/>
                    <a:pt x="1800" y="2735"/>
                    <a:pt x="1727" y="2726"/>
                  </a:cubicBezTo>
                  <a:cubicBezTo>
                    <a:pt x="1724" y="2729"/>
                    <a:pt x="1721" y="2736"/>
                    <a:pt x="1717" y="2742"/>
                  </a:cubicBezTo>
                  <a:cubicBezTo>
                    <a:pt x="1586" y="2805"/>
                    <a:pt x="1612" y="2677"/>
                    <a:pt x="1616" y="2612"/>
                  </a:cubicBezTo>
                  <a:cubicBezTo>
                    <a:pt x="1575" y="2568"/>
                    <a:pt x="1562" y="2575"/>
                    <a:pt x="1530" y="2574"/>
                  </a:cubicBezTo>
                  <a:cubicBezTo>
                    <a:pt x="1511" y="2593"/>
                    <a:pt x="1491" y="2615"/>
                    <a:pt x="1472" y="2638"/>
                  </a:cubicBezTo>
                  <a:cubicBezTo>
                    <a:pt x="1459" y="2644"/>
                    <a:pt x="1446" y="2650"/>
                    <a:pt x="1434" y="2660"/>
                  </a:cubicBezTo>
                  <a:cubicBezTo>
                    <a:pt x="1392" y="2718"/>
                    <a:pt x="1273" y="2734"/>
                    <a:pt x="1219" y="2740"/>
                  </a:cubicBezTo>
                  <a:cubicBezTo>
                    <a:pt x="1104" y="2688"/>
                    <a:pt x="1069" y="2654"/>
                    <a:pt x="1051" y="2565"/>
                  </a:cubicBezTo>
                  <a:cubicBezTo>
                    <a:pt x="987" y="2465"/>
                    <a:pt x="1000" y="2495"/>
                    <a:pt x="917" y="2483"/>
                  </a:cubicBezTo>
                  <a:cubicBezTo>
                    <a:pt x="914" y="2483"/>
                    <a:pt x="911" y="2486"/>
                    <a:pt x="907" y="2489"/>
                  </a:cubicBezTo>
                  <a:cubicBezTo>
                    <a:pt x="872" y="2472"/>
                    <a:pt x="863" y="2449"/>
                    <a:pt x="863" y="2426"/>
                  </a:cubicBezTo>
                  <a:cubicBezTo>
                    <a:pt x="892" y="2410"/>
                    <a:pt x="933" y="2415"/>
                    <a:pt x="975" y="2383"/>
                  </a:cubicBezTo>
                  <a:cubicBezTo>
                    <a:pt x="975" y="2331"/>
                    <a:pt x="966" y="2301"/>
                    <a:pt x="960" y="2275"/>
                  </a:cubicBezTo>
                  <a:cubicBezTo>
                    <a:pt x="950" y="2258"/>
                    <a:pt x="941" y="2245"/>
                    <a:pt x="934" y="2231"/>
                  </a:cubicBezTo>
                  <a:cubicBezTo>
                    <a:pt x="861" y="2230"/>
                    <a:pt x="867" y="2240"/>
                    <a:pt x="835" y="2304"/>
                  </a:cubicBezTo>
                  <a:cubicBezTo>
                    <a:pt x="774" y="2303"/>
                    <a:pt x="739" y="2253"/>
                    <a:pt x="704" y="2239"/>
                  </a:cubicBezTo>
                  <a:cubicBezTo>
                    <a:pt x="692" y="2186"/>
                    <a:pt x="685" y="2189"/>
                    <a:pt x="663" y="2159"/>
                  </a:cubicBezTo>
                  <a:cubicBezTo>
                    <a:pt x="660" y="2133"/>
                    <a:pt x="660" y="2107"/>
                    <a:pt x="661" y="2080"/>
                  </a:cubicBezTo>
                  <a:cubicBezTo>
                    <a:pt x="722" y="2036"/>
                    <a:pt x="750" y="1994"/>
                    <a:pt x="786" y="1939"/>
                  </a:cubicBezTo>
                  <a:cubicBezTo>
                    <a:pt x="799" y="1828"/>
                    <a:pt x="883" y="1781"/>
                    <a:pt x="915" y="1697"/>
                  </a:cubicBezTo>
                  <a:cubicBezTo>
                    <a:pt x="915" y="1674"/>
                    <a:pt x="915" y="1655"/>
                    <a:pt x="919" y="1635"/>
                  </a:cubicBezTo>
                  <a:cubicBezTo>
                    <a:pt x="941" y="1636"/>
                    <a:pt x="951" y="1655"/>
                    <a:pt x="957" y="1672"/>
                  </a:cubicBezTo>
                  <a:cubicBezTo>
                    <a:pt x="957" y="1711"/>
                    <a:pt x="928" y="1773"/>
                    <a:pt x="998" y="1811"/>
                  </a:cubicBezTo>
                  <a:cubicBezTo>
                    <a:pt x="1030" y="1811"/>
                    <a:pt x="1074" y="1819"/>
                    <a:pt x="1110" y="1784"/>
                  </a:cubicBezTo>
                  <a:cubicBezTo>
                    <a:pt x="1110" y="1712"/>
                    <a:pt x="1120" y="1614"/>
                    <a:pt x="1108" y="1568"/>
                  </a:cubicBezTo>
                  <a:cubicBezTo>
                    <a:pt x="1025" y="1481"/>
                    <a:pt x="1054" y="1432"/>
                    <a:pt x="1093" y="1364"/>
                  </a:cubicBezTo>
                  <a:cubicBezTo>
                    <a:pt x="1093" y="1289"/>
                    <a:pt x="1052" y="1200"/>
                    <a:pt x="1033" y="1189"/>
                  </a:cubicBezTo>
                  <a:cubicBezTo>
                    <a:pt x="1030" y="1163"/>
                    <a:pt x="1027" y="1137"/>
                    <a:pt x="1024" y="1110"/>
                  </a:cubicBezTo>
                  <a:cubicBezTo>
                    <a:pt x="1037" y="1081"/>
                    <a:pt x="1050" y="1052"/>
                    <a:pt x="1063" y="1026"/>
                  </a:cubicBezTo>
                  <a:cubicBezTo>
                    <a:pt x="1063" y="967"/>
                    <a:pt x="1089" y="922"/>
                    <a:pt x="1105" y="867"/>
                  </a:cubicBezTo>
                  <a:cubicBezTo>
                    <a:pt x="1106" y="739"/>
                    <a:pt x="1040" y="561"/>
                    <a:pt x="957" y="516"/>
                  </a:cubicBezTo>
                  <a:cubicBezTo>
                    <a:pt x="877" y="514"/>
                    <a:pt x="839" y="516"/>
                    <a:pt x="797" y="558"/>
                  </a:cubicBezTo>
                  <a:cubicBezTo>
                    <a:pt x="749" y="642"/>
                    <a:pt x="746" y="652"/>
                    <a:pt x="659" y="669"/>
                  </a:cubicBezTo>
                  <a:cubicBezTo>
                    <a:pt x="579" y="667"/>
                    <a:pt x="522" y="698"/>
                    <a:pt x="461" y="707"/>
                  </a:cubicBezTo>
                  <a:cubicBezTo>
                    <a:pt x="391" y="669"/>
                    <a:pt x="401" y="620"/>
                    <a:pt x="388" y="584"/>
                  </a:cubicBezTo>
                  <a:cubicBezTo>
                    <a:pt x="376" y="492"/>
                    <a:pt x="348" y="442"/>
                    <a:pt x="313" y="405"/>
                  </a:cubicBezTo>
                  <a:cubicBezTo>
                    <a:pt x="160" y="336"/>
                    <a:pt x="134" y="351"/>
                    <a:pt x="133" y="492"/>
                  </a:cubicBezTo>
                  <a:cubicBezTo>
                    <a:pt x="89" y="455"/>
                    <a:pt x="44" y="421"/>
                    <a:pt x="3" y="387"/>
                  </a:cubicBezTo>
                  <a:cubicBezTo>
                    <a:pt x="0" y="381"/>
                    <a:pt x="0" y="374"/>
                    <a:pt x="0" y="368"/>
                  </a:cubicBezTo>
                  <a:cubicBezTo>
                    <a:pt x="19" y="345"/>
                    <a:pt x="38" y="323"/>
                    <a:pt x="61" y="300"/>
                  </a:cubicBezTo>
                  <a:cubicBezTo>
                    <a:pt x="64" y="261"/>
                    <a:pt x="71" y="222"/>
                    <a:pt x="77" y="186"/>
                  </a:cubicBezTo>
                  <a:cubicBezTo>
                    <a:pt x="62" y="173"/>
                    <a:pt x="46" y="159"/>
                    <a:pt x="33" y="146"/>
                  </a:cubicBezTo>
                  <a:cubicBezTo>
                    <a:pt x="97" y="108"/>
                    <a:pt x="161" y="74"/>
                    <a:pt x="225" y="39"/>
                  </a:cubicBezTo>
                  <a:cubicBezTo>
                    <a:pt x="293" y="15"/>
                    <a:pt x="341" y="0"/>
                    <a:pt x="439" y="22"/>
                  </a:cubicBezTo>
                  <a:cubicBezTo>
                    <a:pt x="490" y="62"/>
                    <a:pt x="535" y="73"/>
                    <a:pt x="624" y="82"/>
                  </a:cubicBezTo>
                  <a:cubicBezTo>
                    <a:pt x="714" y="58"/>
                    <a:pt x="752" y="56"/>
                    <a:pt x="861" y="108"/>
                  </a:cubicBezTo>
                  <a:cubicBezTo>
                    <a:pt x="940" y="201"/>
                    <a:pt x="1029" y="331"/>
                    <a:pt x="1137" y="455"/>
                  </a:cubicBezTo>
                  <a:cubicBezTo>
                    <a:pt x="1155" y="505"/>
                    <a:pt x="1174" y="554"/>
                    <a:pt x="1196" y="607"/>
                  </a:cubicBezTo>
                  <a:cubicBezTo>
                    <a:pt x="1238" y="648"/>
                    <a:pt x="1279" y="688"/>
                    <a:pt x="1324" y="728"/>
                  </a:cubicBezTo>
                  <a:cubicBezTo>
                    <a:pt x="1374" y="795"/>
                    <a:pt x="1384" y="799"/>
                    <a:pt x="1393" y="907"/>
                  </a:cubicBezTo>
                  <a:cubicBezTo>
                    <a:pt x="1405" y="927"/>
                    <a:pt x="1450" y="954"/>
                    <a:pt x="1494" y="991"/>
                  </a:cubicBezTo>
                  <a:cubicBezTo>
                    <a:pt x="1498" y="998"/>
                    <a:pt x="1504" y="1008"/>
                    <a:pt x="1510" y="1018"/>
                  </a:cubicBezTo>
                  <a:cubicBezTo>
                    <a:pt x="1510" y="1054"/>
                    <a:pt x="1510" y="1077"/>
                    <a:pt x="1532" y="1146"/>
                  </a:cubicBezTo>
                  <a:cubicBezTo>
                    <a:pt x="1551" y="1160"/>
                    <a:pt x="1669" y="1166"/>
                    <a:pt x="1730" y="1148"/>
                  </a:cubicBezTo>
                  <a:cubicBezTo>
                    <a:pt x="1781" y="1149"/>
                    <a:pt x="1791" y="1143"/>
                    <a:pt x="1867" y="1191"/>
                  </a:cubicBezTo>
                  <a:cubicBezTo>
                    <a:pt x="1889" y="1191"/>
                    <a:pt x="1912" y="1192"/>
                    <a:pt x="1937" y="1192"/>
                  </a:cubicBezTo>
                  <a:cubicBezTo>
                    <a:pt x="1960" y="1170"/>
                    <a:pt x="1957" y="1170"/>
                    <a:pt x="2014" y="1171"/>
                  </a:cubicBezTo>
                  <a:cubicBezTo>
                    <a:pt x="2056" y="1209"/>
                    <a:pt x="2097" y="1249"/>
                    <a:pt x="2138" y="1289"/>
                  </a:cubicBezTo>
                  <a:cubicBezTo>
                    <a:pt x="2180" y="1290"/>
                    <a:pt x="2240" y="1285"/>
                    <a:pt x="2288" y="1336"/>
                  </a:cubicBezTo>
                  <a:cubicBezTo>
                    <a:pt x="2304" y="1375"/>
                    <a:pt x="2319" y="1415"/>
                    <a:pt x="2338" y="1455"/>
                  </a:cubicBezTo>
                  <a:cubicBezTo>
                    <a:pt x="2354" y="1530"/>
                    <a:pt x="2423" y="1729"/>
                    <a:pt x="2567" y="1644"/>
                  </a:cubicBezTo>
                  <a:cubicBezTo>
                    <a:pt x="2628" y="1636"/>
                    <a:pt x="2695" y="1614"/>
                    <a:pt x="2772" y="1590"/>
                  </a:cubicBezTo>
                  <a:cubicBezTo>
                    <a:pt x="2785" y="1577"/>
                    <a:pt x="2801" y="1565"/>
                    <a:pt x="2817" y="1555"/>
                  </a:cubicBezTo>
                  <a:cubicBezTo>
                    <a:pt x="2875" y="1452"/>
                    <a:pt x="2920" y="1410"/>
                    <a:pt x="3010" y="1337"/>
                  </a:cubicBezTo>
                  <a:cubicBezTo>
                    <a:pt x="3036" y="1309"/>
                    <a:pt x="3062" y="1280"/>
                    <a:pt x="3087" y="1254"/>
                  </a:cubicBezTo>
                  <a:cubicBezTo>
                    <a:pt x="3135" y="1213"/>
                    <a:pt x="3184" y="1172"/>
                    <a:pt x="3235" y="1130"/>
                  </a:cubicBezTo>
                  <a:cubicBezTo>
                    <a:pt x="3312" y="1145"/>
                    <a:pt x="3315" y="1132"/>
                    <a:pt x="3292" y="1236"/>
                  </a:cubicBezTo>
                  <a:cubicBezTo>
                    <a:pt x="3292" y="1279"/>
                    <a:pt x="3291" y="1325"/>
                    <a:pt x="3291" y="1371"/>
                  </a:cubicBezTo>
                  <a:cubicBezTo>
                    <a:pt x="3313" y="1397"/>
                    <a:pt x="3371" y="1438"/>
                    <a:pt x="3386" y="1511"/>
                  </a:cubicBezTo>
                  <a:cubicBezTo>
                    <a:pt x="3383" y="1553"/>
                    <a:pt x="3379" y="1596"/>
                    <a:pt x="3376" y="1641"/>
                  </a:cubicBezTo>
                  <a:cubicBezTo>
                    <a:pt x="3363" y="1667"/>
                    <a:pt x="3353" y="1693"/>
                    <a:pt x="3343" y="1722"/>
                  </a:cubicBezTo>
                  <a:cubicBezTo>
                    <a:pt x="3308" y="1758"/>
                    <a:pt x="3314" y="1830"/>
                    <a:pt x="3329" y="1905"/>
                  </a:cubicBezTo>
                  <a:cubicBezTo>
                    <a:pt x="3326" y="1974"/>
                    <a:pt x="3325" y="2043"/>
                    <a:pt x="3325" y="2112"/>
                  </a:cubicBezTo>
                  <a:cubicBezTo>
                    <a:pt x="3315" y="2151"/>
                    <a:pt x="3305" y="2193"/>
                    <a:pt x="3296" y="2235"/>
                  </a:cubicBezTo>
                  <a:cubicBezTo>
                    <a:pt x="3295" y="2278"/>
                    <a:pt x="3298" y="2324"/>
                    <a:pt x="3301" y="2370"/>
                  </a:cubicBezTo>
                  <a:cubicBezTo>
                    <a:pt x="3282" y="2389"/>
                    <a:pt x="3266" y="2411"/>
                    <a:pt x="3240" y="2424"/>
                  </a:cubicBezTo>
                  <a:cubicBezTo>
                    <a:pt x="3215" y="2423"/>
                    <a:pt x="3192" y="2426"/>
                    <a:pt x="3170" y="2429"/>
                  </a:cubicBezTo>
                  <a:cubicBezTo>
                    <a:pt x="3087" y="2400"/>
                    <a:pt x="3055" y="2403"/>
                    <a:pt x="3004" y="2398"/>
                  </a:cubicBezTo>
                  <a:cubicBezTo>
                    <a:pt x="2975" y="2427"/>
                    <a:pt x="2975" y="2453"/>
                    <a:pt x="2952" y="2482"/>
                  </a:cubicBezTo>
                  <a:cubicBezTo>
                    <a:pt x="2863" y="2503"/>
                    <a:pt x="2850" y="2535"/>
                    <a:pt x="2859" y="2630"/>
                  </a:cubicBezTo>
                  <a:cubicBezTo>
                    <a:pt x="2874" y="2657"/>
                    <a:pt x="2890" y="2684"/>
                    <a:pt x="2909" y="2710"/>
                  </a:cubicBezTo>
                  <a:cubicBezTo>
                    <a:pt x="2922" y="2789"/>
                    <a:pt x="2959" y="2888"/>
                    <a:pt x="3016" y="2995"/>
                  </a:cubicBezTo>
                  <a:cubicBezTo>
                    <a:pt x="3026" y="3037"/>
                    <a:pt x="3035" y="3080"/>
                    <a:pt x="3044" y="3123"/>
                  </a:cubicBezTo>
                  <a:cubicBezTo>
                    <a:pt x="2936" y="3120"/>
                    <a:pt x="2875" y="3034"/>
                    <a:pt x="2831" y="3009"/>
                  </a:cubicBezTo>
                  <a:cubicBezTo>
                    <a:pt x="2831" y="2941"/>
                    <a:pt x="2764" y="2923"/>
                    <a:pt x="2742" y="2945"/>
                  </a:cubicBezTo>
                  <a:cubicBezTo>
                    <a:pt x="2739" y="2951"/>
                    <a:pt x="2739" y="2958"/>
                    <a:pt x="2738" y="2968"/>
                  </a:cubicBezTo>
                  <a:cubicBezTo>
                    <a:pt x="2668" y="2976"/>
                    <a:pt x="2620" y="3014"/>
                    <a:pt x="2566" y="3039"/>
                  </a:cubicBezTo>
                  <a:cubicBezTo>
                    <a:pt x="2565" y="3058"/>
                    <a:pt x="2565" y="3078"/>
                    <a:pt x="2565" y="3098"/>
                  </a:cubicBezTo>
                  <a:cubicBezTo>
                    <a:pt x="2568" y="3101"/>
                    <a:pt x="2572" y="3104"/>
                    <a:pt x="2575" y="3108"/>
                  </a:cubicBezTo>
                  <a:cubicBezTo>
                    <a:pt x="2543" y="3123"/>
                    <a:pt x="2533" y="3136"/>
                    <a:pt x="2514" y="3155"/>
                  </a:cubicBezTo>
                  <a:cubicBezTo>
                    <a:pt x="2495" y="3158"/>
                    <a:pt x="2475" y="3164"/>
                    <a:pt x="2456" y="3170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34"/>
            <p:cNvSpPr/>
            <p:nvPr/>
          </p:nvSpPr>
          <p:spPr bwMode="auto">
            <a:xfrm>
              <a:off x="3643864" y="1802197"/>
              <a:ext cx="1235564" cy="1102017"/>
            </a:xfrm>
            <a:custGeom>
              <a:avLst/>
              <a:gdLst>
                <a:gd name="T0" fmla="*/ 3758 w 4310"/>
                <a:gd name="T1" fmla="*/ 2973 h 3842"/>
                <a:gd name="T2" fmla="*/ 3714 w 4310"/>
                <a:gd name="T3" fmla="*/ 3340 h 3842"/>
                <a:gd name="T4" fmla="*/ 3553 w 4310"/>
                <a:gd name="T5" fmla="*/ 3513 h 3842"/>
                <a:gd name="T6" fmla="*/ 3575 w 4310"/>
                <a:gd name="T7" fmla="*/ 3648 h 3842"/>
                <a:gd name="T8" fmla="*/ 3542 w 4310"/>
                <a:gd name="T9" fmla="*/ 3791 h 3842"/>
                <a:gd name="T10" fmla="*/ 3222 w 4310"/>
                <a:gd name="T11" fmla="*/ 3842 h 3842"/>
                <a:gd name="T12" fmla="*/ 3130 w 4310"/>
                <a:gd name="T13" fmla="*/ 3764 h 3842"/>
                <a:gd name="T14" fmla="*/ 3045 w 4310"/>
                <a:gd name="T15" fmla="*/ 3572 h 3842"/>
                <a:gd name="T16" fmla="*/ 2838 w 4310"/>
                <a:gd name="T17" fmla="*/ 3413 h 3842"/>
                <a:gd name="T18" fmla="*/ 2551 w 4310"/>
                <a:gd name="T19" fmla="*/ 3295 h 3842"/>
                <a:gd name="T20" fmla="*/ 2537 w 4310"/>
                <a:gd name="T21" fmla="*/ 3524 h 3842"/>
                <a:gd name="T22" fmla="*/ 2412 w 4310"/>
                <a:gd name="T23" fmla="*/ 3569 h 3842"/>
                <a:gd name="T24" fmla="*/ 2108 w 4310"/>
                <a:gd name="T25" fmla="*/ 3185 h 3842"/>
                <a:gd name="T26" fmla="*/ 2337 w 4310"/>
                <a:gd name="T27" fmla="*/ 3263 h 3842"/>
                <a:gd name="T28" fmla="*/ 2485 w 4310"/>
                <a:gd name="T29" fmla="*/ 3178 h 3842"/>
                <a:gd name="T30" fmla="*/ 2592 w 4310"/>
                <a:gd name="T31" fmla="*/ 2821 h 3842"/>
                <a:gd name="T32" fmla="*/ 2734 w 4310"/>
                <a:gd name="T33" fmla="*/ 2723 h 3842"/>
                <a:gd name="T34" fmla="*/ 2675 w 4310"/>
                <a:gd name="T35" fmla="*/ 2410 h 3842"/>
                <a:gd name="T36" fmla="*/ 2593 w 4310"/>
                <a:gd name="T37" fmla="*/ 2150 h 3842"/>
                <a:gd name="T38" fmla="*/ 2367 w 4310"/>
                <a:gd name="T39" fmla="*/ 1987 h 3842"/>
                <a:gd name="T40" fmla="*/ 1995 w 4310"/>
                <a:gd name="T41" fmla="*/ 1656 h 3842"/>
                <a:gd name="T42" fmla="*/ 1829 w 4310"/>
                <a:gd name="T43" fmla="*/ 1669 h 3842"/>
                <a:gd name="T44" fmla="*/ 1562 w 4310"/>
                <a:gd name="T45" fmla="*/ 1482 h 3842"/>
                <a:gd name="T46" fmla="*/ 1154 w 4310"/>
                <a:gd name="T47" fmla="*/ 1373 h 3842"/>
                <a:gd name="T48" fmla="*/ 1111 w 4310"/>
                <a:gd name="T49" fmla="*/ 1572 h 3842"/>
                <a:gd name="T50" fmla="*/ 700 w 4310"/>
                <a:gd name="T51" fmla="*/ 1349 h 3842"/>
                <a:gd name="T52" fmla="*/ 120 w 4310"/>
                <a:gd name="T53" fmla="*/ 1187 h 3842"/>
                <a:gd name="T54" fmla="*/ 53 w 4310"/>
                <a:gd name="T55" fmla="*/ 1034 h 3842"/>
                <a:gd name="T56" fmla="*/ 112 w 4310"/>
                <a:gd name="T57" fmla="*/ 790 h 3842"/>
                <a:gd name="T58" fmla="*/ 394 w 4310"/>
                <a:gd name="T59" fmla="*/ 650 h 3842"/>
                <a:gd name="T60" fmla="*/ 757 w 4310"/>
                <a:gd name="T61" fmla="*/ 414 h 3842"/>
                <a:gd name="T62" fmla="*/ 969 w 4310"/>
                <a:gd name="T63" fmla="*/ 239 h 3842"/>
                <a:gd name="T64" fmla="*/ 1353 w 4310"/>
                <a:gd name="T65" fmla="*/ 104 h 3842"/>
                <a:gd name="T66" fmla="*/ 1421 w 4310"/>
                <a:gd name="T67" fmla="*/ 385 h 3842"/>
                <a:gd name="T68" fmla="*/ 1385 w 4310"/>
                <a:gd name="T69" fmla="*/ 616 h 3842"/>
                <a:gd name="T70" fmla="*/ 1541 w 4310"/>
                <a:gd name="T71" fmla="*/ 790 h 3842"/>
                <a:gd name="T72" fmla="*/ 1629 w 4310"/>
                <a:gd name="T73" fmla="*/ 937 h 3842"/>
                <a:gd name="T74" fmla="*/ 2029 w 4310"/>
                <a:gd name="T75" fmla="*/ 907 h 3842"/>
                <a:gd name="T76" fmla="*/ 1854 w 4310"/>
                <a:gd name="T77" fmla="*/ 1191 h 3842"/>
                <a:gd name="T78" fmla="*/ 2096 w 4310"/>
                <a:gd name="T79" fmla="*/ 1371 h 3842"/>
                <a:gd name="T80" fmla="*/ 2289 w 4310"/>
                <a:gd name="T81" fmla="*/ 1647 h 3842"/>
                <a:gd name="T82" fmla="*/ 2562 w 4310"/>
                <a:gd name="T83" fmla="*/ 1474 h 3842"/>
                <a:gd name="T84" fmla="*/ 2760 w 4310"/>
                <a:gd name="T85" fmla="*/ 1528 h 3842"/>
                <a:gd name="T86" fmla="*/ 3029 w 4310"/>
                <a:gd name="T87" fmla="*/ 1404 h 3842"/>
                <a:gd name="T88" fmla="*/ 2922 w 4310"/>
                <a:gd name="T89" fmla="*/ 1637 h 3842"/>
                <a:gd name="T90" fmla="*/ 2923 w 4310"/>
                <a:gd name="T91" fmla="*/ 2020 h 3842"/>
                <a:gd name="T92" fmla="*/ 3101 w 4310"/>
                <a:gd name="T93" fmla="*/ 2130 h 3842"/>
                <a:gd name="T94" fmla="*/ 3362 w 4310"/>
                <a:gd name="T95" fmla="*/ 2365 h 3842"/>
                <a:gd name="T96" fmla="*/ 3421 w 4310"/>
                <a:gd name="T97" fmla="*/ 2724 h 3842"/>
                <a:gd name="T98" fmla="*/ 3709 w 4310"/>
                <a:gd name="T99" fmla="*/ 2811 h 3842"/>
                <a:gd name="T100" fmla="*/ 3792 w 4310"/>
                <a:gd name="T101" fmla="*/ 2543 h 3842"/>
                <a:gd name="T102" fmla="*/ 3774 w 4310"/>
                <a:gd name="T103" fmla="*/ 2337 h 3842"/>
                <a:gd name="T104" fmla="*/ 3845 w 4310"/>
                <a:gd name="T105" fmla="*/ 2227 h 3842"/>
                <a:gd name="T106" fmla="*/ 3906 w 4310"/>
                <a:gd name="T107" fmla="*/ 2261 h 3842"/>
                <a:gd name="T108" fmla="*/ 4109 w 4310"/>
                <a:gd name="T109" fmla="*/ 2417 h 3842"/>
                <a:gd name="T110" fmla="*/ 4310 w 4310"/>
                <a:gd name="T111" fmla="*/ 2527 h 3842"/>
                <a:gd name="T112" fmla="*/ 4286 w 4310"/>
                <a:gd name="T113" fmla="*/ 2808 h 3842"/>
                <a:gd name="T114" fmla="*/ 4206 w 4310"/>
                <a:gd name="T115" fmla="*/ 2878 h 3842"/>
                <a:gd name="T116" fmla="*/ 4042 w 4310"/>
                <a:gd name="T117" fmla="*/ 3044 h 3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310" h="3842">
                  <a:moveTo>
                    <a:pt x="4013" y="3050"/>
                  </a:moveTo>
                  <a:cubicBezTo>
                    <a:pt x="3913" y="2968"/>
                    <a:pt x="3841" y="2971"/>
                    <a:pt x="3758" y="2973"/>
                  </a:cubicBezTo>
                  <a:cubicBezTo>
                    <a:pt x="3741" y="2981"/>
                    <a:pt x="3719" y="2988"/>
                    <a:pt x="3691" y="2993"/>
                  </a:cubicBezTo>
                  <a:cubicBezTo>
                    <a:pt x="3623" y="3092"/>
                    <a:pt x="3657" y="3211"/>
                    <a:pt x="3714" y="3340"/>
                  </a:cubicBezTo>
                  <a:cubicBezTo>
                    <a:pt x="3717" y="3393"/>
                    <a:pt x="3726" y="3445"/>
                    <a:pt x="3707" y="3517"/>
                  </a:cubicBezTo>
                  <a:cubicBezTo>
                    <a:pt x="3655" y="3516"/>
                    <a:pt x="3604" y="3514"/>
                    <a:pt x="3553" y="3513"/>
                  </a:cubicBezTo>
                  <a:cubicBezTo>
                    <a:pt x="3502" y="3538"/>
                    <a:pt x="3521" y="3535"/>
                    <a:pt x="3511" y="3600"/>
                  </a:cubicBezTo>
                  <a:cubicBezTo>
                    <a:pt x="3530" y="3614"/>
                    <a:pt x="3553" y="3631"/>
                    <a:pt x="3575" y="3648"/>
                  </a:cubicBezTo>
                  <a:cubicBezTo>
                    <a:pt x="3575" y="3664"/>
                    <a:pt x="3575" y="3681"/>
                    <a:pt x="3575" y="3697"/>
                  </a:cubicBezTo>
                  <a:cubicBezTo>
                    <a:pt x="3562" y="3726"/>
                    <a:pt x="3552" y="3759"/>
                    <a:pt x="3542" y="3791"/>
                  </a:cubicBezTo>
                  <a:cubicBezTo>
                    <a:pt x="3465" y="3789"/>
                    <a:pt x="3446" y="3825"/>
                    <a:pt x="3395" y="3840"/>
                  </a:cubicBezTo>
                  <a:cubicBezTo>
                    <a:pt x="3337" y="3838"/>
                    <a:pt x="3280" y="3840"/>
                    <a:pt x="3222" y="3842"/>
                  </a:cubicBezTo>
                  <a:cubicBezTo>
                    <a:pt x="3216" y="3839"/>
                    <a:pt x="3210" y="3835"/>
                    <a:pt x="3206" y="3835"/>
                  </a:cubicBezTo>
                  <a:cubicBezTo>
                    <a:pt x="3178" y="3789"/>
                    <a:pt x="3146" y="3765"/>
                    <a:pt x="3130" y="3764"/>
                  </a:cubicBezTo>
                  <a:cubicBezTo>
                    <a:pt x="3124" y="3748"/>
                    <a:pt x="3117" y="3731"/>
                    <a:pt x="3111" y="3715"/>
                  </a:cubicBezTo>
                  <a:cubicBezTo>
                    <a:pt x="3089" y="3665"/>
                    <a:pt x="3067" y="3619"/>
                    <a:pt x="3045" y="3572"/>
                  </a:cubicBezTo>
                  <a:cubicBezTo>
                    <a:pt x="3019" y="3552"/>
                    <a:pt x="2994" y="3532"/>
                    <a:pt x="2972" y="3512"/>
                  </a:cubicBezTo>
                  <a:cubicBezTo>
                    <a:pt x="2934" y="3448"/>
                    <a:pt x="2870" y="3424"/>
                    <a:pt x="2838" y="3413"/>
                  </a:cubicBezTo>
                  <a:cubicBezTo>
                    <a:pt x="2816" y="3400"/>
                    <a:pt x="2797" y="3386"/>
                    <a:pt x="2778" y="3372"/>
                  </a:cubicBezTo>
                  <a:cubicBezTo>
                    <a:pt x="2702" y="3210"/>
                    <a:pt x="2670" y="3222"/>
                    <a:pt x="2551" y="3295"/>
                  </a:cubicBezTo>
                  <a:cubicBezTo>
                    <a:pt x="2506" y="3339"/>
                    <a:pt x="2503" y="3326"/>
                    <a:pt x="2503" y="3408"/>
                  </a:cubicBezTo>
                  <a:cubicBezTo>
                    <a:pt x="2519" y="3431"/>
                    <a:pt x="2538" y="3465"/>
                    <a:pt x="2537" y="3524"/>
                  </a:cubicBezTo>
                  <a:cubicBezTo>
                    <a:pt x="2512" y="3539"/>
                    <a:pt x="2499" y="3555"/>
                    <a:pt x="2460" y="3567"/>
                  </a:cubicBezTo>
                  <a:cubicBezTo>
                    <a:pt x="2444" y="3567"/>
                    <a:pt x="2428" y="3567"/>
                    <a:pt x="2412" y="3569"/>
                  </a:cubicBezTo>
                  <a:cubicBezTo>
                    <a:pt x="2310" y="3508"/>
                    <a:pt x="2221" y="3437"/>
                    <a:pt x="2171" y="3370"/>
                  </a:cubicBezTo>
                  <a:cubicBezTo>
                    <a:pt x="2104" y="3336"/>
                    <a:pt x="2108" y="3211"/>
                    <a:pt x="2108" y="3185"/>
                  </a:cubicBezTo>
                  <a:cubicBezTo>
                    <a:pt x="2149" y="3186"/>
                    <a:pt x="2191" y="3187"/>
                    <a:pt x="2236" y="3192"/>
                  </a:cubicBezTo>
                  <a:cubicBezTo>
                    <a:pt x="2267" y="3215"/>
                    <a:pt x="2302" y="3239"/>
                    <a:pt x="2337" y="3263"/>
                  </a:cubicBezTo>
                  <a:cubicBezTo>
                    <a:pt x="2389" y="3264"/>
                    <a:pt x="2440" y="3285"/>
                    <a:pt x="2485" y="3227"/>
                  </a:cubicBezTo>
                  <a:cubicBezTo>
                    <a:pt x="2485" y="3211"/>
                    <a:pt x="2485" y="3195"/>
                    <a:pt x="2485" y="3178"/>
                  </a:cubicBezTo>
                  <a:cubicBezTo>
                    <a:pt x="2440" y="3135"/>
                    <a:pt x="2393" y="3091"/>
                    <a:pt x="2383" y="3068"/>
                  </a:cubicBezTo>
                  <a:cubicBezTo>
                    <a:pt x="2451" y="3027"/>
                    <a:pt x="2573" y="2899"/>
                    <a:pt x="2592" y="2821"/>
                  </a:cubicBezTo>
                  <a:cubicBezTo>
                    <a:pt x="2621" y="2809"/>
                    <a:pt x="2657" y="2793"/>
                    <a:pt x="2676" y="2774"/>
                  </a:cubicBezTo>
                  <a:cubicBezTo>
                    <a:pt x="2692" y="2774"/>
                    <a:pt x="2718" y="2739"/>
                    <a:pt x="2734" y="2723"/>
                  </a:cubicBezTo>
                  <a:cubicBezTo>
                    <a:pt x="2731" y="2680"/>
                    <a:pt x="2728" y="2638"/>
                    <a:pt x="2728" y="2595"/>
                  </a:cubicBezTo>
                  <a:cubicBezTo>
                    <a:pt x="2658" y="2521"/>
                    <a:pt x="2687" y="2424"/>
                    <a:pt x="2675" y="2410"/>
                  </a:cubicBezTo>
                  <a:cubicBezTo>
                    <a:pt x="2653" y="2357"/>
                    <a:pt x="2631" y="2304"/>
                    <a:pt x="2612" y="2255"/>
                  </a:cubicBezTo>
                  <a:cubicBezTo>
                    <a:pt x="2606" y="2219"/>
                    <a:pt x="2599" y="2183"/>
                    <a:pt x="2593" y="2150"/>
                  </a:cubicBezTo>
                  <a:cubicBezTo>
                    <a:pt x="2568" y="2090"/>
                    <a:pt x="2527" y="1997"/>
                    <a:pt x="2511" y="1990"/>
                  </a:cubicBezTo>
                  <a:cubicBezTo>
                    <a:pt x="2463" y="1989"/>
                    <a:pt x="2415" y="1988"/>
                    <a:pt x="2367" y="1987"/>
                  </a:cubicBezTo>
                  <a:cubicBezTo>
                    <a:pt x="2278" y="1955"/>
                    <a:pt x="2186" y="1864"/>
                    <a:pt x="2138" y="1840"/>
                  </a:cubicBezTo>
                  <a:cubicBezTo>
                    <a:pt x="2091" y="1777"/>
                    <a:pt x="2043" y="1717"/>
                    <a:pt x="1995" y="1656"/>
                  </a:cubicBezTo>
                  <a:cubicBezTo>
                    <a:pt x="1944" y="1655"/>
                    <a:pt x="1938" y="1665"/>
                    <a:pt x="1906" y="1674"/>
                  </a:cubicBezTo>
                  <a:cubicBezTo>
                    <a:pt x="1880" y="1670"/>
                    <a:pt x="1855" y="1669"/>
                    <a:pt x="1829" y="1669"/>
                  </a:cubicBezTo>
                  <a:cubicBezTo>
                    <a:pt x="1782" y="1625"/>
                    <a:pt x="1734" y="1584"/>
                    <a:pt x="1689" y="1544"/>
                  </a:cubicBezTo>
                  <a:cubicBezTo>
                    <a:pt x="1645" y="1523"/>
                    <a:pt x="1603" y="1502"/>
                    <a:pt x="1562" y="1482"/>
                  </a:cubicBezTo>
                  <a:cubicBezTo>
                    <a:pt x="1482" y="1476"/>
                    <a:pt x="1415" y="1455"/>
                    <a:pt x="1371" y="1441"/>
                  </a:cubicBezTo>
                  <a:cubicBezTo>
                    <a:pt x="1272" y="1360"/>
                    <a:pt x="1243" y="1379"/>
                    <a:pt x="1154" y="1373"/>
                  </a:cubicBezTo>
                  <a:cubicBezTo>
                    <a:pt x="1134" y="1383"/>
                    <a:pt x="1115" y="1395"/>
                    <a:pt x="1099" y="1408"/>
                  </a:cubicBezTo>
                  <a:cubicBezTo>
                    <a:pt x="1099" y="1457"/>
                    <a:pt x="1127" y="1497"/>
                    <a:pt x="1111" y="1572"/>
                  </a:cubicBezTo>
                  <a:cubicBezTo>
                    <a:pt x="1024" y="1658"/>
                    <a:pt x="862" y="1497"/>
                    <a:pt x="824" y="1450"/>
                  </a:cubicBezTo>
                  <a:cubicBezTo>
                    <a:pt x="783" y="1416"/>
                    <a:pt x="741" y="1382"/>
                    <a:pt x="700" y="1349"/>
                  </a:cubicBezTo>
                  <a:cubicBezTo>
                    <a:pt x="614" y="1297"/>
                    <a:pt x="541" y="1250"/>
                    <a:pt x="477" y="1228"/>
                  </a:cubicBezTo>
                  <a:cubicBezTo>
                    <a:pt x="353" y="1225"/>
                    <a:pt x="215" y="1238"/>
                    <a:pt x="120" y="1187"/>
                  </a:cubicBezTo>
                  <a:cubicBezTo>
                    <a:pt x="107" y="1183"/>
                    <a:pt x="97" y="1183"/>
                    <a:pt x="88" y="1183"/>
                  </a:cubicBezTo>
                  <a:cubicBezTo>
                    <a:pt x="85" y="1133"/>
                    <a:pt x="63" y="1044"/>
                    <a:pt x="53" y="1034"/>
                  </a:cubicBezTo>
                  <a:cubicBezTo>
                    <a:pt x="41" y="962"/>
                    <a:pt x="0" y="905"/>
                    <a:pt x="64" y="887"/>
                  </a:cubicBezTo>
                  <a:cubicBezTo>
                    <a:pt x="83" y="855"/>
                    <a:pt x="103" y="826"/>
                    <a:pt x="112" y="790"/>
                  </a:cubicBezTo>
                  <a:cubicBezTo>
                    <a:pt x="183" y="792"/>
                    <a:pt x="298" y="795"/>
                    <a:pt x="362" y="731"/>
                  </a:cubicBezTo>
                  <a:cubicBezTo>
                    <a:pt x="372" y="702"/>
                    <a:pt x="381" y="676"/>
                    <a:pt x="394" y="650"/>
                  </a:cubicBezTo>
                  <a:cubicBezTo>
                    <a:pt x="417" y="624"/>
                    <a:pt x="439" y="599"/>
                    <a:pt x="462" y="576"/>
                  </a:cubicBezTo>
                  <a:cubicBezTo>
                    <a:pt x="523" y="418"/>
                    <a:pt x="581" y="429"/>
                    <a:pt x="757" y="414"/>
                  </a:cubicBezTo>
                  <a:cubicBezTo>
                    <a:pt x="779" y="414"/>
                    <a:pt x="945" y="431"/>
                    <a:pt x="993" y="384"/>
                  </a:cubicBezTo>
                  <a:cubicBezTo>
                    <a:pt x="984" y="334"/>
                    <a:pt x="975" y="285"/>
                    <a:pt x="969" y="239"/>
                  </a:cubicBezTo>
                  <a:cubicBezTo>
                    <a:pt x="969" y="150"/>
                    <a:pt x="973" y="0"/>
                    <a:pt x="1088" y="62"/>
                  </a:cubicBezTo>
                  <a:cubicBezTo>
                    <a:pt x="1174" y="74"/>
                    <a:pt x="1263" y="89"/>
                    <a:pt x="1353" y="104"/>
                  </a:cubicBezTo>
                  <a:cubicBezTo>
                    <a:pt x="1340" y="134"/>
                    <a:pt x="1343" y="186"/>
                    <a:pt x="1346" y="239"/>
                  </a:cubicBezTo>
                  <a:cubicBezTo>
                    <a:pt x="1374" y="282"/>
                    <a:pt x="1400" y="312"/>
                    <a:pt x="1421" y="385"/>
                  </a:cubicBezTo>
                  <a:cubicBezTo>
                    <a:pt x="1421" y="411"/>
                    <a:pt x="1421" y="437"/>
                    <a:pt x="1421" y="463"/>
                  </a:cubicBezTo>
                  <a:cubicBezTo>
                    <a:pt x="1405" y="505"/>
                    <a:pt x="1376" y="550"/>
                    <a:pt x="1385" y="616"/>
                  </a:cubicBezTo>
                  <a:cubicBezTo>
                    <a:pt x="1429" y="660"/>
                    <a:pt x="1474" y="703"/>
                    <a:pt x="1518" y="750"/>
                  </a:cubicBezTo>
                  <a:cubicBezTo>
                    <a:pt x="1525" y="764"/>
                    <a:pt x="1531" y="777"/>
                    <a:pt x="1541" y="790"/>
                  </a:cubicBezTo>
                  <a:cubicBezTo>
                    <a:pt x="1537" y="833"/>
                    <a:pt x="1537" y="875"/>
                    <a:pt x="1537" y="921"/>
                  </a:cubicBezTo>
                  <a:cubicBezTo>
                    <a:pt x="1546" y="931"/>
                    <a:pt x="1584" y="935"/>
                    <a:pt x="1629" y="937"/>
                  </a:cubicBezTo>
                  <a:cubicBezTo>
                    <a:pt x="1719" y="867"/>
                    <a:pt x="1872" y="851"/>
                    <a:pt x="2013" y="855"/>
                  </a:cubicBezTo>
                  <a:cubicBezTo>
                    <a:pt x="2016" y="871"/>
                    <a:pt x="2022" y="888"/>
                    <a:pt x="2029" y="907"/>
                  </a:cubicBezTo>
                  <a:cubicBezTo>
                    <a:pt x="2013" y="936"/>
                    <a:pt x="2000" y="969"/>
                    <a:pt x="1987" y="1001"/>
                  </a:cubicBezTo>
                  <a:cubicBezTo>
                    <a:pt x="1919" y="1078"/>
                    <a:pt x="1839" y="1070"/>
                    <a:pt x="1854" y="1191"/>
                  </a:cubicBezTo>
                  <a:cubicBezTo>
                    <a:pt x="1883" y="1202"/>
                    <a:pt x="1915" y="1216"/>
                    <a:pt x="1947" y="1230"/>
                  </a:cubicBezTo>
                  <a:cubicBezTo>
                    <a:pt x="1988" y="1286"/>
                    <a:pt x="2017" y="1320"/>
                    <a:pt x="2096" y="1371"/>
                  </a:cubicBezTo>
                  <a:cubicBezTo>
                    <a:pt x="2125" y="1401"/>
                    <a:pt x="2134" y="1496"/>
                    <a:pt x="2198" y="1524"/>
                  </a:cubicBezTo>
                  <a:cubicBezTo>
                    <a:pt x="2226" y="1564"/>
                    <a:pt x="2258" y="1604"/>
                    <a:pt x="2289" y="1647"/>
                  </a:cubicBezTo>
                  <a:cubicBezTo>
                    <a:pt x="2312" y="1658"/>
                    <a:pt x="2426" y="1723"/>
                    <a:pt x="2462" y="1652"/>
                  </a:cubicBezTo>
                  <a:cubicBezTo>
                    <a:pt x="2472" y="1511"/>
                    <a:pt x="2444" y="1491"/>
                    <a:pt x="2562" y="1474"/>
                  </a:cubicBezTo>
                  <a:cubicBezTo>
                    <a:pt x="2613" y="1476"/>
                    <a:pt x="2648" y="1460"/>
                    <a:pt x="2709" y="1524"/>
                  </a:cubicBezTo>
                  <a:cubicBezTo>
                    <a:pt x="2725" y="1524"/>
                    <a:pt x="2741" y="1525"/>
                    <a:pt x="2760" y="1528"/>
                  </a:cubicBezTo>
                  <a:cubicBezTo>
                    <a:pt x="2814" y="1504"/>
                    <a:pt x="2869" y="1456"/>
                    <a:pt x="2914" y="1434"/>
                  </a:cubicBezTo>
                  <a:cubicBezTo>
                    <a:pt x="2943" y="1405"/>
                    <a:pt x="2971" y="1409"/>
                    <a:pt x="3029" y="1404"/>
                  </a:cubicBezTo>
                  <a:cubicBezTo>
                    <a:pt x="3042" y="1424"/>
                    <a:pt x="3057" y="1444"/>
                    <a:pt x="3073" y="1468"/>
                  </a:cubicBezTo>
                  <a:cubicBezTo>
                    <a:pt x="3073" y="1533"/>
                    <a:pt x="2973" y="1603"/>
                    <a:pt x="2922" y="1637"/>
                  </a:cubicBezTo>
                  <a:cubicBezTo>
                    <a:pt x="2861" y="1714"/>
                    <a:pt x="2854" y="1760"/>
                    <a:pt x="2854" y="1881"/>
                  </a:cubicBezTo>
                  <a:cubicBezTo>
                    <a:pt x="2876" y="1928"/>
                    <a:pt x="2898" y="1974"/>
                    <a:pt x="2923" y="2020"/>
                  </a:cubicBezTo>
                  <a:cubicBezTo>
                    <a:pt x="2955" y="2061"/>
                    <a:pt x="3005" y="2140"/>
                    <a:pt x="3092" y="2143"/>
                  </a:cubicBezTo>
                  <a:cubicBezTo>
                    <a:pt x="3095" y="2136"/>
                    <a:pt x="3098" y="2133"/>
                    <a:pt x="3101" y="2130"/>
                  </a:cubicBezTo>
                  <a:cubicBezTo>
                    <a:pt x="3114" y="2130"/>
                    <a:pt x="3127" y="2130"/>
                    <a:pt x="3140" y="2131"/>
                  </a:cubicBezTo>
                  <a:cubicBezTo>
                    <a:pt x="3184" y="2145"/>
                    <a:pt x="3311" y="2282"/>
                    <a:pt x="3362" y="2365"/>
                  </a:cubicBezTo>
                  <a:cubicBezTo>
                    <a:pt x="3374" y="2435"/>
                    <a:pt x="3393" y="2520"/>
                    <a:pt x="3399" y="2628"/>
                  </a:cubicBezTo>
                  <a:cubicBezTo>
                    <a:pt x="3405" y="2658"/>
                    <a:pt x="3411" y="2691"/>
                    <a:pt x="3421" y="2724"/>
                  </a:cubicBezTo>
                  <a:cubicBezTo>
                    <a:pt x="3474" y="2797"/>
                    <a:pt x="3483" y="2777"/>
                    <a:pt x="3581" y="2861"/>
                  </a:cubicBezTo>
                  <a:cubicBezTo>
                    <a:pt x="3593" y="2862"/>
                    <a:pt x="3665" y="2827"/>
                    <a:pt x="3709" y="2811"/>
                  </a:cubicBezTo>
                  <a:cubicBezTo>
                    <a:pt x="3712" y="2771"/>
                    <a:pt x="3726" y="2769"/>
                    <a:pt x="3807" y="2750"/>
                  </a:cubicBezTo>
                  <a:cubicBezTo>
                    <a:pt x="3881" y="2677"/>
                    <a:pt x="3837" y="2590"/>
                    <a:pt x="3792" y="2543"/>
                  </a:cubicBezTo>
                  <a:cubicBezTo>
                    <a:pt x="3690" y="2515"/>
                    <a:pt x="3706" y="2499"/>
                    <a:pt x="3713" y="2423"/>
                  </a:cubicBezTo>
                  <a:cubicBezTo>
                    <a:pt x="3732" y="2394"/>
                    <a:pt x="3752" y="2365"/>
                    <a:pt x="3774" y="2337"/>
                  </a:cubicBezTo>
                  <a:cubicBezTo>
                    <a:pt x="3774" y="2304"/>
                    <a:pt x="3775" y="2271"/>
                    <a:pt x="3775" y="2238"/>
                  </a:cubicBezTo>
                  <a:cubicBezTo>
                    <a:pt x="3794" y="2219"/>
                    <a:pt x="3820" y="2230"/>
                    <a:pt x="3845" y="2227"/>
                  </a:cubicBezTo>
                  <a:cubicBezTo>
                    <a:pt x="3877" y="2195"/>
                    <a:pt x="3893" y="2179"/>
                    <a:pt x="3929" y="2164"/>
                  </a:cubicBezTo>
                  <a:cubicBezTo>
                    <a:pt x="3929" y="2180"/>
                    <a:pt x="3941" y="2226"/>
                    <a:pt x="3906" y="2261"/>
                  </a:cubicBezTo>
                  <a:cubicBezTo>
                    <a:pt x="3902" y="2281"/>
                    <a:pt x="3902" y="2304"/>
                    <a:pt x="3902" y="2327"/>
                  </a:cubicBezTo>
                  <a:cubicBezTo>
                    <a:pt x="3931" y="2373"/>
                    <a:pt x="4036" y="2392"/>
                    <a:pt x="4109" y="2417"/>
                  </a:cubicBezTo>
                  <a:cubicBezTo>
                    <a:pt x="4160" y="2451"/>
                    <a:pt x="4211" y="2488"/>
                    <a:pt x="4262" y="2526"/>
                  </a:cubicBezTo>
                  <a:cubicBezTo>
                    <a:pt x="4278" y="2526"/>
                    <a:pt x="4294" y="2527"/>
                    <a:pt x="4310" y="2527"/>
                  </a:cubicBezTo>
                  <a:cubicBezTo>
                    <a:pt x="4294" y="2556"/>
                    <a:pt x="4281" y="2588"/>
                    <a:pt x="4268" y="2621"/>
                  </a:cubicBezTo>
                  <a:cubicBezTo>
                    <a:pt x="4274" y="2683"/>
                    <a:pt x="4280" y="2746"/>
                    <a:pt x="4286" y="2808"/>
                  </a:cubicBezTo>
                  <a:cubicBezTo>
                    <a:pt x="4276" y="2837"/>
                    <a:pt x="4266" y="2866"/>
                    <a:pt x="4260" y="2896"/>
                  </a:cubicBezTo>
                  <a:cubicBezTo>
                    <a:pt x="4241" y="2895"/>
                    <a:pt x="4221" y="2895"/>
                    <a:pt x="4206" y="2878"/>
                  </a:cubicBezTo>
                  <a:cubicBezTo>
                    <a:pt x="4129" y="2863"/>
                    <a:pt x="4081" y="2862"/>
                    <a:pt x="4042" y="2920"/>
                  </a:cubicBezTo>
                  <a:cubicBezTo>
                    <a:pt x="4042" y="2959"/>
                    <a:pt x="4042" y="3002"/>
                    <a:pt x="4042" y="3044"/>
                  </a:cubicBezTo>
                  <a:cubicBezTo>
                    <a:pt x="4032" y="3044"/>
                    <a:pt x="4023" y="3047"/>
                    <a:pt x="4013" y="3050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35"/>
            <p:cNvSpPr/>
            <p:nvPr/>
          </p:nvSpPr>
          <p:spPr bwMode="auto">
            <a:xfrm>
              <a:off x="5002456" y="3660273"/>
              <a:ext cx="684555" cy="528926"/>
            </a:xfrm>
            <a:custGeom>
              <a:avLst/>
              <a:gdLst>
                <a:gd name="T0" fmla="*/ 161 w 2389"/>
                <a:gd name="T1" fmla="*/ 1841 h 1841"/>
                <a:gd name="T2" fmla="*/ 82 w 2389"/>
                <a:gd name="T3" fmla="*/ 1705 h 1841"/>
                <a:gd name="T4" fmla="*/ 3 w 2389"/>
                <a:gd name="T5" fmla="*/ 1582 h 1841"/>
                <a:gd name="T6" fmla="*/ 58 w 2389"/>
                <a:gd name="T7" fmla="*/ 1456 h 1841"/>
                <a:gd name="T8" fmla="*/ 203 w 2389"/>
                <a:gd name="T9" fmla="*/ 1201 h 1841"/>
                <a:gd name="T10" fmla="*/ 383 w 2389"/>
                <a:gd name="T11" fmla="*/ 1035 h 1841"/>
                <a:gd name="T12" fmla="*/ 566 w 2389"/>
                <a:gd name="T13" fmla="*/ 833 h 1841"/>
                <a:gd name="T14" fmla="*/ 653 w 2389"/>
                <a:gd name="T15" fmla="*/ 695 h 1841"/>
                <a:gd name="T16" fmla="*/ 760 w 2389"/>
                <a:gd name="T17" fmla="*/ 491 h 1841"/>
                <a:gd name="T18" fmla="*/ 751 w 2389"/>
                <a:gd name="T19" fmla="*/ 314 h 1841"/>
                <a:gd name="T20" fmla="*/ 810 w 2389"/>
                <a:gd name="T21" fmla="*/ 171 h 1841"/>
                <a:gd name="T22" fmla="*/ 855 w 2389"/>
                <a:gd name="T23" fmla="*/ 97 h 1841"/>
                <a:gd name="T24" fmla="*/ 915 w 2389"/>
                <a:gd name="T25" fmla="*/ 99 h 1841"/>
                <a:gd name="T26" fmla="*/ 1017 w 2389"/>
                <a:gd name="T27" fmla="*/ 199 h 1841"/>
                <a:gd name="T28" fmla="*/ 1078 w 2389"/>
                <a:gd name="T29" fmla="*/ 201 h 1841"/>
                <a:gd name="T30" fmla="*/ 1101 w 2389"/>
                <a:gd name="T31" fmla="*/ 90 h 1841"/>
                <a:gd name="T32" fmla="*/ 1044 w 2389"/>
                <a:gd name="T33" fmla="*/ 20 h 1841"/>
                <a:gd name="T34" fmla="*/ 1060 w 2389"/>
                <a:gd name="T35" fmla="*/ 14 h 1841"/>
                <a:gd name="T36" fmla="*/ 1354 w 2389"/>
                <a:gd name="T37" fmla="*/ 21 h 1841"/>
                <a:gd name="T38" fmla="*/ 1549 w 2389"/>
                <a:gd name="T39" fmla="*/ 0 h 1841"/>
                <a:gd name="T40" fmla="*/ 1584 w 2389"/>
                <a:gd name="T41" fmla="*/ 1 h 1841"/>
                <a:gd name="T42" fmla="*/ 1583 w 2389"/>
                <a:gd name="T43" fmla="*/ 63 h 1841"/>
                <a:gd name="T44" fmla="*/ 1458 w 2389"/>
                <a:gd name="T45" fmla="*/ 211 h 1841"/>
                <a:gd name="T46" fmla="*/ 1601 w 2389"/>
                <a:gd name="T47" fmla="*/ 306 h 1841"/>
                <a:gd name="T48" fmla="*/ 1774 w 2389"/>
                <a:gd name="T49" fmla="*/ 232 h 1841"/>
                <a:gd name="T50" fmla="*/ 1832 w 2389"/>
                <a:gd name="T51" fmla="*/ 233 h 1841"/>
                <a:gd name="T52" fmla="*/ 1867 w 2389"/>
                <a:gd name="T53" fmla="*/ 270 h 1841"/>
                <a:gd name="T54" fmla="*/ 2167 w 2389"/>
                <a:gd name="T55" fmla="*/ 189 h 1841"/>
                <a:gd name="T56" fmla="*/ 2256 w 2389"/>
                <a:gd name="T57" fmla="*/ 303 h 1841"/>
                <a:gd name="T58" fmla="*/ 2389 w 2389"/>
                <a:gd name="T59" fmla="*/ 493 h 1841"/>
                <a:gd name="T60" fmla="*/ 2389 w 2389"/>
                <a:gd name="T61" fmla="*/ 545 h 1841"/>
                <a:gd name="T62" fmla="*/ 2293 w 2389"/>
                <a:gd name="T63" fmla="*/ 562 h 1841"/>
                <a:gd name="T64" fmla="*/ 2219 w 2389"/>
                <a:gd name="T65" fmla="*/ 718 h 1841"/>
                <a:gd name="T66" fmla="*/ 2218 w 2389"/>
                <a:gd name="T67" fmla="*/ 734 h 1841"/>
                <a:gd name="T68" fmla="*/ 1933 w 2389"/>
                <a:gd name="T69" fmla="*/ 891 h 1841"/>
                <a:gd name="T70" fmla="*/ 1885 w 2389"/>
                <a:gd name="T71" fmla="*/ 939 h 1841"/>
                <a:gd name="T72" fmla="*/ 1831 w 2389"/>
                <a:gd name="T73" fmla="*/ 908 h 1841"/>
                <a:gd name="T74" fmla="*/ 1773 w 2389"/>
                <a:gd name="T75" fmla="*/ 906 h 1841"/>
                <a:gd name="T76" fmla="*/ 1738 w 2389"/>
                <a:gd name="T77" fmla="*/ 954 h 1841"/>
                <a:gd name="T78" fmla="*/ 1696 w 2389"/>
                <a:gd name="T79" fmla="*/ 953 h 1841"/>
                <a:gd name="T80" fmla="*/ 1604 w 2389"/>
                <a:gd name="T81" fmla="*/ 918 h 1841"/>
                <a:gd name="T82" fmla="*/ 1604 w 2389"/>
                <a:gd name="T83" fmla="*/ 994 h 1841"/>
                <a:gd name="T84" fmla="*/ 1507 w 2389"/>
                <a:gd name="T85" fmla="*/ 1080 h 1841"/>
                <a:gd name="T86" fmla="*/ 1424 w 2389"/>
                <a:gd name="T87" fmla="*/ 1015 h 1841"/>
                <a:gd name="T88" fmla="*/ 1409 w 2389"/>
                <a:gd name="T89" fmla="*/ 1012 h 1841"/>
                <a:gd name="T90" fmla="*/ 1329 w 2389"/>
                <a:gd name="T91" fmla="*/ 934 h 1841"/>
                <a:gd name="T92" fmla="*/ 1281 w 2389"/>
                <a:gd name="T93" fmla="*/ 933 h 1841"/>
                <a:gd name="T94" fmla="*/ 1245 w 2389"/>
                <a:gd name="T95" fmla="*/ 1021 h 1841"/>
                <a:gd name="T96" fmla="*/ 1181 w 2389"/>
                <a:gd name="T97" fmla="*/ 1117 h 1841"/>
                <a:gd name="T98" fmla="*/ 1069 w 2389"/>
                <a:gd name="T99" fmla="*/ 1216 h 1841"/>
                <a:gd name="T100" fmla="*/ 998 w 2389"/>
                <a:gd name="T101" fmla="*/ 1231 h 1841"/>
                <a:gd name="T102" fmla="*/ 931 w 2389"/>
                <a:gd name="T103" fmla="*/ 1288 h 1841"/>
                <a:gd name="T104" fmla="*/ 796 w 2389"/>
                <a:gd name="T105" fmla="*/ 1311 h 1841"/>
                <a:gd name="T106" fmla="*/ 777 w 2389"/>
                <a:gd name="T107" fmla="*/ 1349 h 1841"/>
                <a:gd name="T108" fmla="*/ 742 w 2389"/>
                <a:gd name="T109" fmla="*/ 1348 h 1841"/>
                <a:gd name="T110" fmla="*/ 605 w 2389"/>
                <a:gd name="T111" fmla="*/ 1352 h 1841"/>
                <a:gd name="T112" fmla="*/ 425 w 2389"/>
                <a:gd name="T113" fmla="*/ 1413 h 1841"/>
                <a:gd name="T114" fmla="*/ 240 w 2389"/>
                <a:gd name="T115" fmla="*/ 1480 h 1841"/>
                <a:gd name="T116" fmla="*/ 233 w 2389"/>
                <a:gd name="T117" fmla="*/ 1555 h 1841"/>
                <a:gd name="T118" fmla="*/ 159 w 2389"/>
                <a:gd name="T119" fmla="*/ 1655 h 1841"/>
                <a:gd name="T120" fmla="*/ 263 w 2389"/>
                <a:gd name="T121" fmla="*/ 1805 h 1841"/>
                <a:gd name="T122" fmla="*/ 161 w 2389"/>
                <a:gd name="T123" fmla="*/ 1841 h 1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89" h="1841">
                  <a:moveTo>
                    <a:pt x="161" y="1841"/>
                  </a:moveTo>
                  <a:cubicBezTo>
                    <a:pt x="91" y="1794"/>
                    <a:pt x="97" y="1748"/>
                    <a:pt x="82" y="1705"/>
                  </a:cubicBezTo>
                  <a:cubicBezTo>
                    <a:pt x="53" y="1662"/>
                    <a:pt x="28" y="1622"/>
                    <a:pt x="3" y="1582"/>
                  </a:cubicBezTo>
                  <a:cubicBezTo>
                    <a:pt x="3" y="1480"/>
                    <a:pt x="0" y="1497"/>
                    <a:pt x="58" y="1456"/>
                  </a:cubicBezTo>
                  <a:cubicBezTo>
                    <a:pt x="74" y="1305"/>
                    <a:pt x="87" y="1289"/>
                    <a:pt x="203" y="1201"/>
                  </a:cubicBezTo>
                  <a:cubicBezTo>
                    <a:pt x="261" y="1133"/>
                    <a:pt x="309" y="1085"/>
                    <a:pt x="383" y="1035"/>
                  </a:cubicBezTo>
                  <a:cubicBezTo>
                    <a:pt x="444" y="958"/>
                    <a:pt x="495" y="900"/>
                    <a:pt x="566" y="833"/>
                  </a:cubicBezTo>
                  <a:cubicBezTo>
                    <a:pt x="624" y="799"/>
                    <a:pt x="637" y="753"/>
                    <a:pt x="653" y="695"/>
                  </a:cubicBezTo>
                  <a:cubicBezTo>
                    <a:pt x="654" y="547"/>
                    <a:pt x="692" y="581"/>
                    <a:pt x="760" y="491"/>
                  </a:cubicBezTo>
                  <a:cubicBezTo>
                    <a:pt x="757" y="432"/>
                    <a:pt x="754" y="373"/>
                    <a:pt x="751" y="314"/>
                  </a:cubicBezTo>
                  <a:cubicBezTo>
                    <a:pt x="799" y="266"/>
                    <a:pt x="803" y="220"/>
                    <a:pt x="810" y="171"/>
                  </a:cubicBezTo>
                  <a:cubicBezTo>
                    <a:pt x="823" y="145"/>
                    <a:pt x="839" y="120"/>
                    <a:pt x="855" y="97"/>
                  </a:cubicBezTo>
                  <a:cubicBezTo>
                    <a:pt x="874" y="98"/>
                    <a:pt x="893" y="98"/>
                    <a:pt x="915" y="99"/>
                  </a:cubicBezTo>
                  <a:cubicBezTo>
                    <a:pt x="947" y="132"/>
                    <a:pt x="982" y="166"/>
                    <a:pt x="1017" y="199"/>
                  </a:cubicBezTo>
                  <a:cubicBezTo>
                    <a:pt x="1036" y="200"/>
                    <a:pt x="1055" y="200"/>
                    <a:pt x="1078" y="201"/>
                  </a:cubicBezTo>
                  <a:cubicBezTo>
                    <a:pt x="1104" y="175"/>
                    <a:pt x="1101" y="103"/>
                    <a:pt x="1101" y="90"/>
                  </a:cubicBezTo>
                  <a:cubicBezTo>
                    <a:pt x="1082" y="67"/>
                    <a:pt x="1063" y="43"/>
                    <a:pt x="1044" y="20"/>
                  </a:cubicBezTo>
                  <a:cubicBezTo>
                    <a:pt x="1047" y="17"/>
                    <a:pt x="1053" y="14"/>
                    <a:pt x="1060" y="14"/>
                  </a:cubicBezTo>
                  <a:cubicBezTo>
                    <a:pt x="1156" y="16"/>
                    <a:pt x="1255" y="19"/>
                    <a:pt x="1354" y="21"/>
                  </a:cubicBezTo>
                  <a:cubicBezTo>
                    <a:pt x="1389" y="39"/>
                    <a:pt x="1497" y="38"/>
                    <a:pt x="1549" y="0"/>
                  </a:cubicBezTo>
                  <a:cubicBezTo>
                    <a:pt x="1558" y="0"/>
                    <a:pt x="1571" y="1"/>
                    <a:pt x="1584" y="1"/>
                  </a:cubicBezTo>
                  <a:cubicBezTo>
                    <a:pt x="1584" y="21"/>
                    <a:pt x="1584" y="40"/>
                    <a:pt x="1583" y="63"/>
                  </a:cubicBezTo>
                  <a:cubicBezTo>
                    <a:pt x="1542" y="111"/>
                    <a:pt x="1500" y="159"/>
                    <a:pt x="1458" y="211"/>
                  </a:cubicBezTo>
                  <a:cubicBezTo>
                    <a:pt x="1461" y="286"/>
                    <a:pt x="1480" y="303"/>
                    <a:pt x="1601" y="306"/>
                  </a:cubicBezTo>
                  <a:cubicBezTo>
                    <a:pt x="1659" y="281"/>
                    <a:pt x="1717" y="256"/>
                    <a:pt x="1774" y="232"/>
                  </a:cubicBezTo>
                  <a:cubicBezTo>
                    <a:pt x="1793" y="232"/>
                    <a:pt x="1812" y="233"/>
                    <a:pt x="1832" y="233"/>
                  </a:cubicBezTo>
                  <a:cubicBezTo>
                    <a:pt x="1841" y="243"/>
                    <a:pt x="1854" y="257"/>
                    <a:pt x="1867" y="270"/>
                  </a:cubicBezTo>
                  <a:cubicBezTo>
                    <a:pt x="1972" y="273"/>
                    <a:pt x="2024" y="136"/>
                    <a:pt x="2167" y="189"/>
                  </a:cubicBezTo>
                  <a:cubicBezTo>
                    <a:pt x="2196" y="226"/>
                    <a:pt x="2224" y="263"/>
                    <a:pt x="2256" y="303"/>
                  </a:cubicBezTo>
                  <a:cubicBezTo>
                    <a:pt x="2301" y="366"/>
                    <a:pt x="2345" y="429"/>
                    <a:pt x="2389" y="493"/>
                  </a:cubicBezTo>
                  <a:cubicBezTo>
                    <a:pt x="2389" y="509"/>
                    <a:pt x="2389" y="526"/>
                    <a:pt x="2389" y="545"/>
                  </a:cubicBezTo>
                  <a:cubicBezTo>
                    <a:pt x="2331" y="544"/>
                    <a:pt x="2328" y="547"/>
                    <a:pt x="2293" y="562"/>
                  </a:cubicBezTo>
                  <a:cubicBezTo>
                    <a:pt x="2258" y="614"/>
                    <a:pt x="2162" y="628"/>
                    <a:pt x="2219" y="718"/>
                  </a:cubicBezTo>
                  <a:cubicBezTo>
                    <a:pt x="2219" y="721"/>
                    <a:pt x="2219" y="728"/>
                    <a:pt x="2218" y="734"/>
                  </a:cubicBezTo>
                  <a:cubicBezTo>
                    <a:pt x="2122" y="774"/>
                    <a:pt x="2020" y="850"/>
                    <a:pt x="1933" y="891"/>
                  </a:cubicBezTo>
                  <a:cubicBezTo>
                    <a:pt x="1917" y="907"/>
                    <a:pt x="1901" y="923"/>
                    <a:pt x="1885" y="939"/>
                  </a:cubicBezTo>
                  <a:cubicBezTo>
                    <a:pt x="1853" y="938"/>
                    <a:pt x="1837" y="924"/>
                    <a:pt x="1831" y="908"/>
                  </a:cubicBezTo>
                  <a:cubicBezTo>
                    <a:pt x="1812" y="907"/>
                    <a:pt x="1793" y="907"/>
                    <a:pt x="1773" y="906"/>
                  </a:cubicBezTo>
                  <a:cubicBezTo>
                    <a:pt x="1760" y="922"/>
                    <a:pt x="1748" y="938"/>
                    <a:pt x="1738" y="954"/>
                  </a:cubicBezTo>
                  <a:cubicBezTo>
                    <a:pt x="1722" y="954"/>
                    <a:pt x="1709" y="954"/>
                    <a:pt x="1696" y="953"/>
                  </a:cubicBezTo>
                  <a:cubicBezTo>
                    <a:pt x="1658" y="894"/>
                    <a:pt x="1633" y="916"/>
                    <a:pt x="1604" y="918"/>
                  </a:cubicBezTo>
                  <a:cubicBezTo>
                    <a:pt x="1604" y="941"/>
                    <a:pt x="1604" y="967"/>
                    <a:pt x="1604" y="994"/>
                  </a:cubicBezTo>
                  <a:cubicBezTo>
                    <a:pt x="1555" y="1042"/>
                    <a:pt x="1530" y="989"/>
                    <a:pt x="1507" y="1080"/>
                  </a:cubicBezTo>
                  <a:cubicBezTo>
                    <a:pt x="1437" y="1078"/>
                    <a:pt x="1447" y="1049"/>
                    <a:pt x="1424" y="1015"/>
                  </a:cubicBezTo>
                  <a:cubicBezTo>
                    <a:pt x="1418" y="1012"/>
                    <a:pt x="1412" y="1012"/>
                    <a:pt x="1409" y="1012"/>
                  </a:cubicBezTo>
                  <a:cubicBezTo>
                    <a:pt x="1380" y="985"/>
                    <a:pt x="1355" y="958"/>
                    <a:pt x="1329" y="934"/>
                  </a:cubicBezTo>
                  <a:cubicBezTo>
                    <a:pt x="1313" y="934"/>
                    <a:pt x="1297" y="934"/>
                    <a:pt x="1281" y="933"/>
                  </a:cubicBezTo>
                  <a:cubicBezTo>
                    <a:pt x="1259" y="969"/>
                    <a:pt x="1259" y="975"/>
                    <a:pt x="1245" y="1021"/>
                  </a:cubicBezTo>
                  <a:cubicBezTo>
                    <a:pt x="1223" y="1053"/>
                    <a:pt x="1200" y="1085"/>
                    <a:pt x="1181" y="1117"/>
                  </a:cubicBezTo>
                  <a:cubicBezTo>
                    <a:pt x="1111" y="1151"/>
                    <a:pt x="1107" y="1155"/>
                    <a:pt x="1069" y="1216"/>
                  </a:cubicBezTo>
                  <a:cubicBezTo>
                    <a:pt x="1043" y="1219"/>
                    <a:pt x="1021" y="1225"/>
                    <a:pt x="998" y="1231"/>
                  </a:cubicBezTo>
                  <a:cubicBezTo>
                    <a:pt x="976" y="1250"/>
                    <a:pt x="953" y="1269"/>
                    <a:pt x="931" y="1288"/>
                  </a:cubicBezTo>
                  <a:cubicBezTo>
                    <a:pt x="851" y="1286"/>
                    <a:pt x="835" y="1289"/>
                    <a:pt x="796" y="1311"/>
                  </a:cubicBezTo>
                  <a:cubicBezTo>
                    <a:pt x="790" y="1323"/>
                    <a:pt x="784" y="1336"/>
                    <a:pt x="777" y="1349"/>
                  </a:cubicBezTo>
                  <a:cubicBezTo>
                    <a:pt x="764" y="1349"/>
                    <a:pt x="752" y="1349"/>
                    <a:pt x="742" y="1348"/>
                  </a:cubicBezTo>
                  <a:cubicBezTo>
                    <a:pt x="666" y="1307"/>
                    <a:pt x="659" y="1327"/>
                    <a:pt x="605" y="1352"/>
                  </a:cubicBezTo>
                  <a:cubicBezTo>
                    <a:pt x="544" y="1370"/>
                    <a:pt x="483" y="1391"/>
                    <a:pt x="425" y="1413"/>
                  </a:cubicBezTo>
                  <a:cubicBezTo>
                    <a:pt x="333" y="1413"/>
                    <a:pt x="297" y="1422"/>
                    <a:pt x="240" y="1480"/>
                  </a:cubicBezTo>
                  <a:cubicBezTo>
                    <a:pt x="236" y="1503"/>
                    <a:pt x="233" y="1529"/>
                    <a:pt x="233" y="1555"/>
                  </a:cubicBezTo>
                  <a:cubicBezTo>
                    <a:pt x="165" y="1580"/>
                    <a:pt x="159" y="1579"/>
                    <a:pt x="159" y="1655"/>
                  </a:cubicBezTo>
                  <a:cubicBezTo>
                    <a:pt x="181" y="1672"/>
                    <a:pt x="264" y="1733"/>
                    <a:pt x="263" y="1805"/>
                  </a:cubicBezTo>
                  <a:cubicBezTo>
                    <a:pt x="228" y="1833"/>
                    <a:pt x="183" y="1839"/>
                    <a:pt x="161" y="1841"/>
                  </a:cubicBezTo>
                  <a:close/>
                </a:path>
              </a:pathLst>
            </a:custGeom>
            <a:grpFill/>
            <a:ln w="8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424" tIns="45712" rIns="91424" bIns="45712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  <p:cxnSp>
        <p:nvCxnSpPr>
          <p:cNvPr id="48" name="直接连接符 47"/>
          <p:cNvCxnSpPr>
            <a:stCxn id="52" idx="1"/>
            <a:endCxn id="37" idx="32"/>
          </p:cNvCxnSpPr>
          <p:nvPr/>
        </p:nvCxnSpPr>
        <p:spPr bwMode="auto">
          <a:xfrm flipH="1" flipV="1">
            <a:off x="5153738" y="3639774"/>
            <a:ext cx="564883" cy="440423"/>
          </a:xfrm>
          <a:prstGeom prst="line">
            <a:avLst/>
          </a:prstGeom>
          <a:solidFill>
            <a:srgbClr val="D01C63"/>
          </a:solidFill>
          <a:ln w="6350" cap="flat" cmpd="sng" algn="ctr">
            <a:solidFill>
              <a:srgbClr val="00B4CB"/>
            </a:solidFill>
            <a:prstDash val="solid"/>
            <a:round/>
            <a:headEnd type="none" w="med" len="med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直接连接符 48"/>
          <p:cNvCxnSpPr>
            <a:stCxn id="62" idx="0"/>
            <a:endCxn id="26" idx="4"/>
          </p:cNvCxnSpPr>
          <p:nvPr/>
        </p:nvCxnSpPr>
        <p:spPr bwMode="auto">
          <a:xfrm flipV="1">
            <a:off x="2256038" y="4461870"/>
            <a:ext cx="1273018" cy="934613"/>
          </a:xfrm>
          <a:prstGeom prst="line">
            <a:avLst/>
          </a:prstGeom>
          <a:solidFill>
            <a:srgbClr val="D01C63"/>
          </a:solidFill>
          <a:ln w="6350" cap="flat" cmpd="sng" algn="ctr">
            <a:solidFill>
              <a:srgbClr val="00B4CB"/>
            </a:solidFill>
            <a:prstDash val="solid"/>
            <a:round/>
            <a:headEnd type="none" w="med" len="med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直接连接符 49"/>
          <p:cNvCxnSpPr>
            <a:stCxn id="57" idx="0"/>
            <a:endCxn id="28" idx="29"/>
          </p:cNvCxnSpPr>
          <p:nvPr/>
        </p:nvCxnSpPr>
        <p:spPr bwMode="auto">
          <a:xfrm flipH="1" flipV="1">
            <a:off x="5348288" y="4472816"/>
            <a:ext cx="749260" cy="1016960"/>
          </a:xfrm>
          <a:prstGeom prst="line">
            <a:avLst/>
          </a:prstGeom>
          <a:solidFill>
            <a:srgbClr val="D01C63"/>
          </a:solidFill>
          <a:ln w="6350" cap="flat" cmpd="sng" algn="ctr">
            <a:solidFill>
              <a:srgbClr val="00B4CB"/>
            </a:solidFill>
            <a:prstDash val="solid"/>
            <a:round/>
            <a:headEnd type="none" w="med" len="med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51" name="组合 50"/>
          <p:cNvGrpSpPr/>
          <p:nvPr/>
        </p:nvGrpSpPr>
        <p:grpSpPr>
          <a:xfrm>
            <a:off x="5713463" y="3902663"/>
            <a:ext cx="1753715" cy="375188"/>
            <a:chOff x="7185993" y="3672893"/>
            <a:chExt cx="2428160" cy="704187"/>
          </a:xfrm>
        </p:grpSpPr>
        <p:sp>
          <p:nvSpPr>
            <p:cNvPr id="52" name="圆角矩形 51"/>
            <p:cNvSpPr/>
            <p:nvPr/>
          </p:nvSpPr>
          <p:spPr>
            <a:xfrm>
              <a:off x="7193137" y="3680036"/>
              <a:ext cx="2201687" cy="652149"/>
            </a:xfrm>
            <a:prstGeom prst="roundRect">
              <a:avLst/>
            </a:prstGeom>
            <a:noFill/>
            <a:ln w="12700" cap="flat" cmpd="sng" algn="ctr">
              <a:solidFill>
                <a:srgbClr val="00B4C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文本框 180"/>
            <p:cNvSpPr txBox="1"/>
            <p:nvPr/>
          </p:nvSpPr>
          <p:spPr>
            <a:xfrm>
              <a:off x="7591673" y="3679716"/>
              <a:ext cx="2022480" cy="697364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square" lIns="91424" tIns="45712" rIns="91424" bIns="4571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7185993" y="3672893"/>
              <a:ext cx="400474" cy="668422"/>
            </a:xfrm>
            <a:prstGeom prst="roundRect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7836363" y="3055214"/>
            <a:ext cx="2796662" cy="3153378"/>
          </a:xfrm>
          <a:prstGeom prst="rect">
            <a:avLst/>
          </a:prstGeom>
          <a:noFill/>
        </p:spPr>
        <p:txBody>
          <a:bodyPr wrap="square" lIns="87128" tIns="43562" rIns="87128" bIns="4356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kumimoji="0" lang="en-US" altLang="zh-CN" sz="14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297312" y="5485974"/>
            <a:ext cx="1753718" cy="375188"/>
            <a:chOff x="7185990" y="3672893"/>
            <a:chExt cx="2428163" cy="704187"/>
          </a:xfrm>
        </p:grpSpPr>
        <p:sp>
          <p:nvSpPr>
            <p:cNvPr id="57" name="圆角矩形 56"/>
            <p:cNvSpPr/>
            <p:nvPr/>
          </p:nvSpPr>
          <p:spPr>
            <a:xfrm>
              <a:off x="7193137" y="3680036"/>
              <a:ext cx="2201687" cy="652149"/>
            </a:xfrm>
            <a:prstGeom prst="roundRect">
              <a:avLst/>
            </a:prstGeom>
            <a:noFill/>
            <a:ln w="12700" cap="flat" cmpd="sng" algn="ctr">
              <a:solidFill>
                <a:srgbClr val="00B4C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文本框 180"/>
            <p:cNvSpPr txBox="1"/>
            <p:nvPr/>
          </p:nvSpPr>
          <p:spPr>
            <a:xfrm>
              <a:off x="7591676" y="3679716"/>
              <a:ext cx="2022477" cy="697364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square" lIns="91424" tIns="45712" rIns="91424" bIns="4571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7185990" y="3672893"/>
              <a:ext cx="400475" cy="668422"/>
            </a:xfrm>
            <a:prstGeom prst="roundRect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60" name="Chart 2"/>
          <p:cNvGraphicFramePr/>
          <p:nvPr/>
        </p:nvGraphicFramePr>
        <p:xfrm>
          <a:off x="7707091" y="1433018"/>
          <a:ext cx="2764078" cy="1541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1" name="组合 60"/>
          <p:cNvGrpSpPr/>
          <p:nvPr/>
        </p:nvGrpSpPr>
        <p:grpSpPr>
          <a:xfrm>
            <a:off x="1455805" y="5392680"/>
            <a:ext cx="1753715" cy="375188"/>
            <a:chOff x="7185993" y="3672893"/>
            <a:chExt cx="2428160" cy="704187"/>
          </a:xfrm>
        </p:grpSpPr>
        <p:sp>
          <p:nvSpPr>
            <p:cNvPr id="62" name="圆角矩形 61"/>
            <p:cNvSpPr/>
            <p:nvPr/>
          </p:nvSpPr>
          <p:spPr>
            <a:xfrm>
              <a:off x="7193137" y="3680036"/>
              <a:ext cx="2201687" cy="652149"/>
            </a:xfrm>
            <a:prstGeom prst="roundRect">
              <a:avLst/>
            </a:prstGeom>
            <a:noFill/>
            <a:ln w="12700" cap="flat" cmpd="sng" algn="ctr">
              <a:solidFill>
                <a:srgbClr val="00B4C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3" name="文本框 180"/>
            <p:cNvSpPr txBox="1"/>
            <p:nvPr/>
          </p:nvSpPr>
          <p:spPr>
            <a:xfrm>
              <a:off x="7591673" y="3679716"/>
              <a:ext cx="2022480" cy="697364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square" lIns="91424" tIns="45712" rIns="91424" bIns="45712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85000"/>
                      <a:lumOff val="1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圆角矩形 63"/>
            <p:cNvSpPr/>
            <p:nvPr/>
          </p:nvSpPr>
          <p:spPr>
            <a:xfrm>
              <a:off x="7185993" y="3672893"/>
              <a:ext cx="400474" cy="668422"/>
            </a:xfrm>
            <a:prstGeom prst="roundRect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rPr>
                <a:t>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9398720" y="1905887"/>
            <a:ext cx="318625" cy="364974"/>
          </a:xfrm>
          <a:prstGeom prst="rect">
            <a:avLst/>
          </a:prstGeom>
          <a:noFill/>
        </p:spPr>
        <p:txBody>
          <a:bodyPr wrap="none" lIns="87128" tIns="43562" rIns="87128" bIns="4356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730788" y="2488383"/>
            <a:ext cx="318625" cy="364974"/>
          </a:xfrm>
          <a:prstGeom prst="rect">
            <a:avLst/>
          </a:prstGeom>
          <a:noFill/>
        </p:spPr>
        <p:txBody>
          <a:bodyPr wrap="none" lIns="87128" tIns="43562" rIns="87128" bIns="4356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607462" y="1698833"/>
            <a:ext cx="318625" cy="364974"/>
          </a:xfrm>
          <a:prstGeom prst="rect">
            <a:avLst/>
          </a:prstGeom>
          <a:noFill/>
        </p:spPr>
        <p:txBody>
          <a:bodyPr wrap="none" lIns="87128" tIns="43562" rIns="87128" bIns="4356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8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8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8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8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8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98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48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98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98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983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55" grpId="0"/>
      <p:bldGraphic spid="60" grpId="0">
        <p:bldAsOne/>
      </p:bldGraphic>
      <p:bldP spid="65" grpId="0"/>
      <p:bldP spid="66" grpId="0"/>
      <p:bldP spid="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Oval 16"/>
          <p:cNvSpPr/>
          <p:nvPr/>
        </p:nvSpPr>
        <p:spPr>
          <a:xfrm rot="16200000">
            <a:off x="5400308" y="3927150"/>
            <a:ext cx="258497" cy="270553"/>
          </a:xfrm>
          <a:prstGeom prst="ellipse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5" name="Group 1"/>
          <p:cNvGrpSpPr/>
          <p:nvPr/>
        </p:nvGrpSpPr>
        <p:grpSpPr>
          <a:xfrm rot="16200000">
            <a:off x="4480618" y="3165417"/>
            <a:ext cx="56540" cy="1797764"/>
            <a:chOff x="6077893" y="2108487"/>
            <a:chExt cx="36214" cy="1552769"/>
          </a:xfrm>
          <a:solidFill>
            <a:srgbClr val="00B4CB">
              <a:lumMod val="75000"/>
            </a:srgbClr>
          </a:solidFill>
        </p:grpSpPr>
        <p:cxnSp>
          <p:nvCxnSpPr>
            <p:cNvPr id="16" name="Straight Connector 14"/>
            <p:cNvCxnSpPr/>
            <p:nvPr/>
          </p:nvCxnSpPr>
          <p:spPr>
            <a:xfrm>
              <a:off x="6114107" y="2108487"/>
              <a:ext cx="0" cy="1552769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17" name="Straight Connector 24"/>
            <p:cNvCxnSpPr/>
            <p:nvPr/>
          </p:nvCxnSpPr>
          <p:spPr>
            <a:xfrm>
              <a:off x="6077893" y="2108487"/>
              <a:ext cx="0" cy="1552769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18" name="Group 2"/>
          <p:cNvGrpSpPr/>
          <p:nvPr/>
        </p:nvGrpSpPr>
        <p:grpSpPr>
          <a:xfrm rot="16200000">
            <a:off x="6430570" y="3278612"/>
            <a:ext cx="56546" cy="1588017"/>
            <a:chOff x="6077893" y="3797444"/>
            <a:chExt cx="36214" cy="1371599"/>
          </a:xfrm>
          <a:solidFill>
            <a:srgbClr val="00B4CB">
              <a:lumMod val="75000"/>
            </a:srgbClr>
          </a:solidFill>
        </p:grpSpPr>
        <p:cxnSp>
          <p:nvCxnSpPr>
            <p:cNvPr id="19" name="Straight Connector 19"/>
            <p:cNvCxnSpPr/>
            <p:nvPr/>
          </p:nvCxnSpPr>
          <p:spPr>
            <a:xfrm>
              <a:off x="6114107" y="3797444"/>
              <a:ext cx="0" cy="1371599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0" name="Straight Connector 25"/>
            <p:cNvCxnSpPr/>
            <p:nvPr/>
          </p:nvCxnSpPr>
          <p:spPr>
            <a:xfrm>
              <a:off x="6077893" y="3797444"/>
              <a:ext cx="0" cy="1371599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Group 3"/>
          <p:cNvGrpSpPr/>
          <p:nvPr/>
        </p:nvGrpSpPr>
        <p:grpSpPr>
          <a:xfrm rot="16200000">
            <a:off x="8418223" y="3175740"/>
            <a:ext cx="56542" cy="1797766"/>
            <a:chOff x="6077893" y="5305231"/>
            <a:chExt cx="36214" cy="1552769"/>
          </a:xfrm>
          <a:solidFill>
            <a:srgbClr val="00B4CB">
              <a:lumMod val="75000"/>
            </a:srgbClr>
          </a:solidFill>
        </p:grpSpPr>
        <p:cxnSp>
          <p:nvCxnSpPr>
            <p:cNvPr id="22" name="Straight Connector 21"/>
            <p:cNvCxnSpPr/>
            <p:nvPr/>
          </p:nvCxnSpPr>
          <p:spPr>
            <a:xfrm>
              <a:off x="6114107" y="5305231"/>
              <a:ext cx="0" cy="1552769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3" name="Straight Connector 26"/>
            <p:cNvCxnSpPr/>
            <p:nvPr/>
          </p:nvCxnSpPr>
          <p:spPr>
            <a:xfrm>
              <a:off x="6077893" y="5305231"/>
              <a:ext cx="0" cy="1552769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24" name="Oval 40"/>
          <p:cNvSpPr/>
          <p:nvPr/>
        </p:nvSpPr>
        <p:spPr>
          <a:xfrm rot="16200000">
            <a:off x="3332394" y="3909073"/>
            <a:ext cx="258497" cy="270553"/>
          </a:xfrm>
          <a:prstGeom prst="ellipse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Oval 41"/>
          <p:cNvSpPr/>
          <p:nvPr/>
        </p:nvSpPr>
        <p:spPr>
          <a:xfrm rot="16200000">
            <a:off x="7258879" y="3930311"/>
            <a:ext cx="258497" cy="270553"/>
          </a:xfrm>
          <a:prstGeom prst="ellipse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Isosceles Triangle 45"/>
          <p:cNvSpPr/>
          <p:nvPr/>
        </p:nvSpPr>
        <p:spPr>
          <a:xfrm>
            <a:off x="3404781" y="3637451"/>
            <a:ext cx="132297" cy="229407"/>
          </a:xfrm>
          <a:prstGeom prst="triangle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Isosceles Triangle 48"/>
          <p:cNvSpPr/>
          <p:nvPr/>
        </p:nvSpPr>
        <p:spPr>
          <a:xfrm rot="10800000" flipH="1">
            <a:off x="5472506" y="4248351"/>
            <a:ext cx="132297" cy="229407"/>
          </a:xfrm>
          <a:prstGeom prst="triangle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Isosceles Triangle 69"/>
          <p:cNvSpPr/>
          <p:nvPr/>
        </p:nvSpPr>
        <p:spPr>
          <a:xfrm>
            <a:off x="7318223" y="3663182"/>
            <a:ext cx="132297" cy="229407"/>
          </a:xfrm>
          <a:prstGeom prst="triangle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Rectangle 70"/>
          <p:cNvSpPr/>
          <p:nvPr/>
        </p:nvSpPr>
        <p:spPr>
          <a:xfrm>
            <a:off x="1872294" y="1938832"/>
            <a:ext cx="3227799" cy="1485926"/>
          </a:xfrm>
          <a:prstGeom prst="rect">
            <a:avLst/>
          </a:prstGeom>
          <a:noFill/>
          <a:ln w="38100" cap="flat" cmpd="sng" algn="ctr">
            <a:solidFill>
              <a:srgbClr val="23B9D6"/>
            </a:solidFill>
            <a:prstDash val="solid"/>
            <a:miter lim="800000"/>
          </a:ln>
          <a:effectLst>
            <a:outerShdw blurRad="177800" dist="63500" dir="2700000" algn="tl" rotWithShape="0">
              <a:prstClr val="black">
                <a:alpha val="19000"/>
              </a:prstClr>
            </a:outerShdw>
          </a:effectLst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72294" y="2389302"/>
            <a:ext cx="3227799" cy="835795"/>
          </a:xfrm>
          <a:prstGeom prst="rect">
            <a:avLst/>
          </a:prstGeom>
          <a:noFill/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872294" y="1957687"/>
            <a:ext cx="3227799" cy="358741"/>
          </a:xfrm>
          <a:prstGeom prst="rect">
            <a:avLst/>
          </a:prstGeom>
          <a:solidFill>
            <a:srgbClr val="23B9D6"/>
          </a:solidFill>
          <a:ln>
            <a:noFill/>
          </a:ln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项目一完成情况</a:t>
            </a:r>
            <a:endParaRPr kumimoji="0" lang="id-ID" sz="17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40"/>
          <p:cNvSpPr/>
          <p:nvPr/>
        </p:nvSpPr>
        <p:spPr>
          <a:xfrm rot="16200000">
            <a:off x="9358161" y="3934851"/>
            <a:ext cx="258497" cy="270555"/>
          </a:xfrm>
          <a:prstGeom prst="ellipse">
            <a:avLst/>
          </a:prstGeom>
          <a:noFill/>
          <a:ln w="254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Isosceles Triangle 45"/>
          <p:cNvSpPr/>
          <p:nvPr/>
        </p:nvSpPr>
        <p:spPr>
          <a:xfrm rot="10800000">
            <a:off x="9430358" y="4269811"/>
            <a:ext cx="132297" cy="229407"/>
          </a:xfrm>
          <a:prstGeom prst="triangle">
            <a:avLst/>
          </a:prstGeom>
          <a:solidFill>
            <a:sysClr val="window" lastClr="FFFFFF">
              <a:lumMod val="65000"/>
            </a:sysClr>
          </a:solidFill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4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4" name="Group 1"/>
          <p:cNvGrpSpPr/>
          <p:nvPr/>
        </p:nvGrpSpPr>
        <p:grpSpPr>
          <a:xfrm rot="16200000">
            <a:off x="10831995" y="2835149"/>
            <a:ext cx="56605" cy="2475218"/>
            <a:chOff x="6077892" y="2108486"/>
            <a:chExt cx="36254" cy="2137898"/>
          </a:xfrm>
          <a:solidFill>
            <a:srgbClr val="00B4CB">
              <a:lumMod val="75000"/>
            </a:srgbClr>
          </a:solidFill>
        </p:grpSpPr>
        <p:cxnSp>
          <p:nvCxnSpPr>
            <p:cNvPr id="35" name="Straight Connector 14"/>
            <p:cNvCxnSpPr/>
            <p:nvPr/>
          </p:nvCxnSpPr>
          <p:spPr>
            <a:xfrm rot="5400000" flipV="1">
              <a:off x="5045170" y="3177408"/>
              <a:ext cx="2137897" cy="54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36" name="Straight Connector 24"/>
            <p:cNvCxnSpPr/>
            <p:nvPr/>
          </p:nvCxnSpPr>
          <p:spPr>
            <a:xfrm rot="5400000" flipV="1">
              <a:off x="5008945" y="3177435"/>
              <a:ext cx="2137896" cy="1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37" name="Group 1"/>
          <p:cNvGrpSpPr/>
          <p:nvPr/>
        </p:nvGrpSpPr>
        <p:grpSpPr>
          <a:xfrm rot="16200000">
            <a:off x="1963089" y="2710273"/>
            <a:ext cx="57336" cy="2708953"/>
            <a:chOff x="6077893" y="1321466"/>
            <a:chExt cx="36727" cy="2339790"/>
          </a:xfrm>
          <a:solidFill>
            <a:srgbClr val="00B4CB">
              <a:lumMod val="75000"/>
            </a:srgbClr>
          </a:solidFill>
        </p:grpSpPr>
        <p:cxnSp>
          <p:nvCxnSpPr>
            <p:cNvPr id="38" name="Straight Connector 14"/>
            <p:cNvCxnSpPr/>
            <p:nvPr/>
          </p:nvCxnSpPr>
          <p:spPr>
            <a:xfrm rot="5400000">
              <a:off x="4944469" y="2491105"/>
              <a:ext cx="2339789" cy="513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39" name="Straight Connector 24"/>
            <p:cNvCxnSpPr/>
            <p:nvPr/>
          </p:nvCxnSpPr>
          <p:spPr>
            <a:xfrm rot="5400000">
              <a:off x="4908253" y="2491106"/>
              <a:ext cx="2339789" cy="510"/>
            </a:xfrm>
            <a:prstGeom prst="line">
              <a:avLst/>
            </a:prstGeom>
            <a:grpFill/>
            <a:ln w="1905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40" name="Oval 71"/>
          <p:cNvSpPr/>
          <p:nvPr/>
        </p:nvSpPr>
        <p:spPr>
          <a:xfrm>
            <a:off x="4704652" y="1581428"/>
            <a:ext cx="673551" cy="66929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73025" cap="flat" cmpd="sng" algn="ctr">
            <a:solidFill>
              <a:srgbClr val="23B9D6"/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id-ID" sz="33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 rot="16200000">
            <a:off x="7308079" y="2620407"/>
            <a:ext cx="675162" cy="343353"/>
          </a:xfrm>
          <a:prstGeom prst="rect">
            <a:avLst/>
          </a:prstGeom>
          <a:noFill/>
        </p:spPr>
        <p:txBody>
          <a:bodyPr wrap="none" lIns="96191" tIns="48096" rIns="96191" bIns="4809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42" name="Rectangle 70"/>
          <p:cNvSpPr/>
          <p:nvPr/>
        </p:nvSpPr>
        <p:spPr>
          <a:xfrm>
            <a:off x="5774228" y="1938368"/>
            <a:ext cx="3227799" cy="1485926"/>
          </a:xfrm>
          <a:prstGeom prst="rect">
            <a:avLst/>
          </a:prstGeom>
          <a:noFill/>
          <a:ln w="38100" cap="flat" cmpd="sng" algn="ctr">
            <a:solidFill>
              <a:srgbClr val="23B9D6"/>
            </a:solidFill>
            <a:prstDash val="solid"/>
            <a:miter lim="800000"/>
          </a:ln>
          <a:effectLst>
            <a:outerShdw blurRad="177800" dist="63500" dir="2700000" algn="tl" rotWithShape="0">
              <a:prstClr val="black">
                <a:alpha val="19000"/>
              </a:prstClr>
            </a:outerShdw>
          </a:effectLst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774228" y="2388840"/>
            <a:ext cx="3227799" cy="835795"/>
          </a:xfrm>
          <a:prstGeom prst="rect">
            <a:avLst/>
          </a:prstGeom>
          <a:noFill/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74228" y="1957224"/>
            <a:ext cx="3227799" cy="358741"/>
          </a:xfrm>
          <a:prstGeom prst="rect">
            <a:avLst/>
          </a:prstGeom>
          <a:solidFill>
            <a:srgbClr val="23B9D6"/>
          </a:solidFill>
          <a:ln>
            <a:noFill/>
          </a:ln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项目三完成情况</a:t>
            </a:r>
            <a:endParaRPr kumimoji="0" lang="id-ID" sz="17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Oval 71"/>
          <p:cNvSpPr/>
          <p:nvPr/>
        </p:nvSpPr>
        <p:spPr>
          <a:xfrm>
            <a:off x="8606586" y="1580965"/>
            <a:ext cx="673551" cy="66929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73025" cap="flat" cmpd="sng" algn="ctr">
            <a:solidFill>
              <a:srgbClr val="23B9D6"/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id-ID" sz="33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Rectangle 70"/>
          <p:cNvSpPr/>
          <p:nvPr/>
        </p:nvSpPr>
        <p:spPr>
          <a:xfrm>
            <a:off x="3932833" y="4823408"/>
            <a:ext cx="3227799" cy="1485926"/>
          </a:xfrm>
          <a:prstGeom prst="rect">
            <a:avLst/>
          </a:prstGeom>
          <a:noFill/>
          <a:ln w="38100" cap="flat" cmpd="sng" algn="ctr">
            <a:solidFill>
              <a:srgbClr val="23B9D6"/>
            </a:solidFill>
            <a:prstDash val="solid"/>
            <a:miter lim="800000"/>
          </a:ln>
          <a:effectLst>
            <a:outerShdw blurRad="177800" dist="63500" dir="2700000" algn="tl" rotWithShape="0">
              <a:prstClr val="black">
                <a:alpha val="19000"/>
              </a:prstClr>
            </a:outerShdw>
          </a:effectLst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2833" y="5273878"/>
            <a:ext cx="3227799" cy="835795"/>
          </a:xfrm>
          <a:prstGeom prst="rect">
            <a:avLst/>
          </a:prstGeom>
          <a:noFill/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932833" y="4842263"/>
            <a:ext cx="3227799" cy="358741"/>
          </a:xfrm>
          <a:prstGeom prst="rect">
            <a:avLst/>
          </a:prstGeom>
          <a:solidFill>
            <a:srgbClr val="23B9D6"/>
          </a:solidFill>
          <a:ln>
            <a:noFill/>
          </a:ln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项目二完成情况</a:t>
            </a:r>
            <a:endParaRPr kumimoji="0" lang="id-ID" sz="17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Oval 71"/>
          <p:cNvSpPr/>
          <p:nvPr/>
        </p:nvSpPr>
        <p:spPr>
          <a:xfrm>
            <a:off x="6765192" y="4466004"/>
            <a:ext cx="673551" cy="66929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73025" cap="flat" cmpd="sng" algn="ctr">
            <a:solidFill>
              <a:srgbClr val="23B9D6"/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id-ID" sz="33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 rot="16200000">
            <a:off x="9426719" y="5504667"/>
            <a:ext cx="675162" cy="343353"/>
          </a:xfrm>
          <a:prstGeom prst="rect">
            <a:avLst/>
          </a:prstGeom>
          <a:noFill/>
        </p:spPr>
        <p:txBody>
          <a:bodyPr wrap="none" lIns="96191" tIns="48096" rIns="96191" bIns="4809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51" name="Rectangle 70"/>
          <p:cNvSpPr/>
          <p:nvPr/>
        </p:nvSpPr>
        <p:spPr>
          <a:xfrm>
            <a:off x="7892868" y="4822629"/>
            <a:ext cx="3227799" cy="1485926"/>
          </a:xfrm>
          <a:prstGeom prst="rect">
            <a:avLst/>
          </a:prstGeom>
          <a:noFill/>
          <a:ln w="38100" cap="flat" cmpd="sng" algn="ctr">
            <a:solidFill>
              <a:srgbClr val="23B9D6"/>
            </a:solidFill>
            <a:prstDash val="solid"/>
            <a:miter lim="800000"/>
          </a:ln>
          <a:effectLst>
            <a:outerShdw blurRad="177800" dist="63500" dir="2700000" algn="tl" rotWithShape="0">
              <a:prstClr val="black">
                <a:alpha val="19000"/>
              </a:prstClr>
            </a:outerShdw>
          </a:effectLst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92868" y="5273099"/>
            <a:ext cx="3227799" cy="835795"/>
          </a:xfrm>
          <a:prstGeom prst="rect">
            <a:avLst/>
          </a:prstGeom>
          <a:noFill/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kumimoji="0" lang="id-ID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7892868" y="4841484"/>
            <a:ext cx="3227799" cy="358741"/>
          </a:xfrm>
          <a:prstGeom prst="rect">
            <a:avLst/>
          </a:prstGeom>
          <a:solidFill>
            <a:srgbClr val="23B9D6"/>
          </a:solidFill>
          <a:ln>
            <a:noFill/>
          </a:ln>
        </p:spPr>
        <p:txBody>
          <a:bodyPr wrap="square" lIns="96191" tIns="48096" rIns="96191" bIns="48096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项目四完成情况</a:t>
            </a:r>
            <a:endParaRPr kumimoji="0" lang="id-ID" sz="17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Oval 71"/>
          <p:cNvSpPr/>
          <p:nvPr/>
        </p:nvSpPr>
        <p:spPr>
          <a:xfrm>
            <a:off x="10725227" y="4465226"/>
            <a:ext cx="673551" cy="66929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73025" cap="flat" cmpd="sng" algn="ctr">
            <a:solidFill>
              <a:srgbClr val="23B9D6"/>
            </a:solidFill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3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id-ID" sz="33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48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98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8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8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8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8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98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8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8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8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48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98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48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98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480"/>
                            </p:stCondLst>
                            <p:childTnLst>
                              <p:par>
                                <p:cTn id="10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98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48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48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8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48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98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48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98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648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748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7980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848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40" grpId="0" animBg="1"/>
      <p:bldP spid="41" grpId="0"/>
      <p:bldP spid="42" grpId="0" animBg="1"/>
      <p:bldP spid="43" grpId="0"/>
      <p:bldP spid="44" grpId="0" animBg="1"/>
      <p:bldP spid="45" grpId="0" animBg="1"/>
      <p:bldP spid="46" grpId="0" animBg="1"/>
      <p:bldP spid="47" grpId="0"/>
      <p:bldP spid="48" grpId="0" animBg="1"/>
      <p:bldP spid="49" grpId="0" animBg="1"/>
      <p:bldP spid="50" grpId="0"/>
      <p:bldP spid="51" grpId="0" animBg="1"/>
      <p:bldP spid="52" grpId="0"/>
      <p:bldP spid="53" grpId="0" animBg="1"/>
      <p:bldP spid="5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89"/>
          <a:stretch>
            <a:fillRect/>
          </a:stretch>
        </p:blipFill>
        <p:spPr>
          <a:xfrm>
            <a:off x="-83127" y="3466143"/>
            <a:ext cx="12275127" cy="3421535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915447" y="1270895"/>
            <a:ext cx="10361107" cy="1526139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企业文化是企业为解决生存和发展的问题而树立形成的，被组织成员认为有效而共享，并共同遵循的基本信念和认知。 企业文化集中体现了一个企业经营管理的核心主张，以及由此产生的组织行为。 企业文化，或称组织文化（</a:t>
            </a:r>
            <a:r>
              <a:rPr lang="en-US" altLang="zh-CN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Corporate Culture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或</a:t>
            </a:r>
            <a:r>
              <a:rPr lang="en-US" altLang="zh-CN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Organizational Culture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），是一个组织由其价值观、信念、仪式、符号、处事方式等组成的其特有的文化形象。</a:t>
            </a:r>
            <a:endParaRPr lang="en-US" altLang="zh-CN" sz="1600" kern="0" dirty="0">
              <a:solidFill>
                <a:srgbClr val="5C5750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+mn-lt"/>
            </a:endParaRPr>
          </a:p>
        </p:txBody>
      </p:sp>
      <p:sp>
        <p:nvSpPr>
          <p:cNvPr id="16" name="Oval 7"/>
          <p:cNvSpPr/>
          <p:nvPr/>
        </p:nvSpPr>
        <p:spPr>
          <a:xfrm>
            <a:off x="2632089" y="2960086"/>
            <a:ext cx="1198628" cy="1198628"/>
          </a:xfrm>
          <a:prstGeom prst="ellipse">
            <a:avLst/>
          </a:prstGeom>
          <a:solidFill>
            <a:srgbClr val="1A9DC1"/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Oval 7"/>
          <p:cNvSpPr/>
          <p:nvPr/>
        </p:nvSpPr>
        <p:spPr>
          <a:xfrm>
            <a:off x="4381504" y="2960086"/>
            <a:ext cx="1198628" cy="1198628"/>
          </a:xfrm>
          <a:prstGeom prst="ellipse">
            <a:avLst/>
          </a:prstGeom>
          <a:solidFill>
            <a:srgbClr val="0E647C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Oval 7"/>
          <p:cNvSpPr/>
          <p:nvPr/>
        </p:nvSpPr>
        <p:spPr>
          <a:xfrm>
            <a:off x="6130919" y="2960086"/>
            <a:ext cx="1198628" cy="1198628"/>
          </a:xfrm>
          <a:prstGeom prst="ellipse">
            <a:avLst/>
          </a:prstGeom>
          <a:solidFill>
            <a:srgbClr val="1A9DC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Oval 7"/>
          <p:cNvSpPr/>
          <p:nvPr/>
        </p:nvSpPr>
        <p:spPr>
          <a:xfrm>
            <a:off x="7880335" y="2960086"/>
            <a:ext cx="1198628" cy="1198628"/>
          </a:xfrm>
          <a:prstGeom prst="ellipse">
            <a:avLst/>
          </a:prstGeom>
          <a:solidFill>
            <a:srgbClr val="0E647C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id-ID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2636327" y="3288018"/>
            <a:ext cx="1204664" cy="451850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求实</a:t>
            </a:r>
            <a:endParaRPr lang="id-ID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6"/>
          <p:cNvSpPr txBox="1"/>
          <p:nvPr/>
        </p:nvSpPr>
        <p:spPr>
          <a:xfrm>
            <a:off x="4401331" y="3288018"/>
            <a:ext cx="1204664" cy="451850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创新</a:t>
            </a:r>
            <a:endParaRPr lang="id-ID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6"/>
          <p:cNvSpPr txBox="1"/>
          <p:nvPr/>
        </p:nvSpPr>
        <p:spPr>
          <a:xfrm>
            <a:off x="6187600" y="3288018"/>
            <a:ext cx="1204664" cy="451850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团结</a:t>
            </a:r>
            <a:endParaRPr lang="id-ID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6"/>
          <p:cNvSpPr txBox="1"/>
          <p:nvPr/>
        </p:nvSpPr>
        <p:spPr>
          <a:xfrm>
            <a:off x="7903987" y="3288018"/>
            <a:ext cx="1204664" cy="451850"/>
          </a:xfrm>
          <a:prstGeom prst="rect">
            <a:avLst/>
          </a:prstGeom>
          <a:noFill/>
        </p:spPr>
        <p:txBody>
          <a:bodyPr wrap="square" rIns="144000" bIns="36000" numCol="1" spcCol="360000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奋进</a:t>
            </a:r>
            <a:endParaRPr lang="id-ID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8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E64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4490" y="3405114"/>
            <a:ext cx="6343889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3"/>
    </mc:Choice>
    <mc:Fallback xmlns="">
      <p:transition spd="slow" advTm="5203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405049" y="1744791"/>
            <a:ext cx="2111347" cy="938046"/>
            <a:chOff x="465719" y="1295954"/>
            <a:chExt cx="1658494" cy="740511"/>
          </a:xfrm>
        </p:grpSpPr>
        <p:sp>
          <p:nvSpPr>
            <p:cNvPr id="15" name="Freeform 1"/>
            <p:cNvSpPr>
              <a:spLocks noChangeArrowheads="1"/>
            </p:cNvSpPr>
            <p:nvPr/>
          </p:nvSpPr>
          <p:spPr bwMode="auto">
            <a:xfrm rot="10800000">
              <a:off x="465719" y="1295954"/>
              <a:ext cx="1658494" cy="740511"/>
            </a:xfrm>
            <a:custGeom>
              <a:avLst/>
              <a:gdLst>
                <a:gd name="T0" fmla="*/ 5874 w 7875"/>
                <a:gd name="T1" fmla="*/ 1811 h 3594"/>
                <a:gd name="T2" fmla="*/ 7874 w 7875"/>
                <a:gd name="T3" fmla="*/ 0 h 3594"/>
                <a:gd name="T4" fmla="*/ 1969 w 7875"/>
                <a:gd name="T5" fmla="*/ 0 h 3594"/>
                <a:gd name="T6" fmla="*/ 0 w 7875"/>
                <a:gd name="T7" fmla="*/ 1811 h 3594"/>
                <a:gd name="T8" fmla="*/ 1969 w 7875"/>
                <a:gd name="T9" fmla="*/ 3593 h 3594"/>
                <a:gd name="T10" fmla="*/ 7874 w 7875"/>
                <a:gd name="T11" fmla="*/ 3593 h 3594"/>
                <a:gd name="T12" fmla="*/ 5874 w 7875"/>
                <a:gd name="T13" fmla="*/ 1811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75" h="3594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rgbClr val="23B9D6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41"/>
            <p:cNvSpPr>
              <a:spLocks noEditPoints="1"/>
            </p:cNvSpPr>
            <p:nvPr/>
          </p:nvSpPr>
          <p:spPr bwMode="auto">
            <a:xfrm>
              <a:off x="1089592" y="1430439"/>
              <a:ext cx="458072" cy="416658"/>
            </a:xfrm>
            <a:custGeom>
              <a:avLst/>
              <a:gdLst>
                <a:gd name="T0" fmla="*/ 2147483647 w 67"/>
                <a:gd name="T1" fmla="*/ 124018912 h 60"/>
                <a:gd name="T2" fmla="*/ 2147483647 w 67"/>
                <a:gd name="T3" fmla="*/ 0 h 60"/>
                <a:gd name="T4" fmla="*/ 2147483647 w 67"/>
                <a:gd name="T5" fmla="*/ 0 h 60"/>
                <a:gd name="T6" fmla="*/ 2147483647 w 67"/>
                <a:gd name="T7" fmla="*/ 124018912 h 60"/>
                <a:gd name="T8" fmla="*/ 2147483647 w 67"/>
                <a:gd name="T9" fmla="*/ 310059138 h 60"/>
                <a:gd name="T10" fmla="*/ 2147483647 w 67"/>
                <a:gd name="T11" fmla="*/ 868156039 h 60"/>
                <a:gd name="T12" fmla="*/ 2147483647 w 67"/>
                <a:gd name="T13" fmla="*/ 124018912 h 60"/>
                <a:gd name="T14" fmla="*/ 2147483647 w 67"/>
                <a:gd name="T15" fmla="*/ 1922344337 h 60"/>
                <a:gd name="T16" fmla="*/ 2147483647 w 67"/>
                <a:gd name="T17" fmla="*/ 124018912 h 60"/>
                <a:gd name="T18" fmla="*/ 1902898002 w 67"/>
                <a:gd name="T19" fmla="*/ 124018912 h 60"/>
                <a:gd name="T20" fmla="*/ 122771150 w 67"/>
                <a:gd name="T21" fmla="*/ 1922344337 h 60"/>
                <a:gd name="T22" fmla="*/ 122771150 w 67"/>
                <a:gd name="T23" fmla="*/ 2147483647 h 60"/>
                <a:gd name="T24" fmla="*/ 245534466 w 67"/>
                <a:gd name="T25" fmla="*/ 2147483647 h 60"/>
                <a:gd name="T26" fmla="*/ 429691207 w 67"/>
                <a:gd name="T27" fmla="*/ 2147483647 h 60"/>
                <a:gd name="T28" fmla="*/ 2087055172 w 67"/>
                <a:gd name="T29" fmla="*/ 558097024 h 60"/>
                <a:gd name="T30" fmla="*/ 2147483647 w 67"/>
                <a:gd name="T31" fmla="*/ 2147483647 h 60"/>
                <a:gd name="T32" fmla="*/ 2147483647 w 67"/>
                <a:gd name="T33" fmla="*/ 2147483647 h 60"/>
                <a:gd name="T34" fmla="*/ 2147483647 w 67"/>
                <a:gd name="T35" fmla="*/ 1922344337 h 60"/>
                <a:gd name="T36" fmla="*/ 552454614 w 67"/>
                <a:gd name="T37" fmla="*/ 2147483647 h 60"/>
                <a:gd name="T38" fmla="*/ 552454614 w 67"/>
                <a:gd name="T39" fmla="*/ 2147483647 h 60"/>
                <a:gd name="T40" fmla="*/ 797989019 w 67"/>
                <a:gd name="T41" fmla="*/ 2147483647 h 60"/>
                <a:gd name="T42" fmla="*/ 1718749157 w 67"/>
                <a:gd name="T43" fmla="*/ 2147483647 h 60"/>
                <a:gd name="T44" fmla="*/ 1718749157 w 67"/>
                <a:gd name="T45" fmla="*/ 2147483647 h 60"/>
                <a:gd name="T46" fmla="*/ 1780134717 w 67"/>
                <a:gd name="T47" fmla="*/ 2147483647 h 60"/>
                <a:gd name="T48" fmla="*/ 2147483647 w 67"/>
                <a:gd name="T49" fmla="*/ 2147483647 h 60"/>
                <a:gd name="T50" fmla="*/ 2147483647 w 67"/>
                <a:gd name="T51" fmla="*/ 2147483647 h 60"/>
                <a:gd name="T52" fmla="*/ 2147483647 w 67"/>
                <a:gd name="T53" fmla="*/ 2147483647 h 60"/>
                <a:gd name="T54" fmla="*/ 2147483647 w 67"/>
                <a:gd name="T55" fmla="*/ 2147483647 h 60"/>
                <a:gd name="T56" fmla="*/ 2147483647 w 67"/>
                <a:gd name="T57" fmla="*/ 2147483647 h 60"/>
                <a:gd name="T58" fmla="*/ 2147483647 w 67"/>
                <a:gd name="T59" fmla="*/ 2147483647 h 60"/>
                <a:gd name="T60" fmla="*/ 2087055172 w 67"/>
                <a:gd name="T61" fmla="*/ 806142661 h 60"/>
                <a:gd name="T62" fmla="*/ 552454614 w 67"/>
                <a:gd name="T63" fmla="*/ 2147483647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7"/>
                <a:gd name="T97" fmla="*/ 0 h 60"/>
                <a:gd name="T98" fmla="*/ 67 w 67"/>
                <a:gd name="T99" fmla="*/ 60 h 6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7" h="60">
                  <a:moveTo>
                    <a:pt x="53" y="2"/>
                  </a:moveTo>
                  <a:cubicBezTo>
                    <a:pt x="53" y="1"/>
                    <a:pt x="52" y="0"/>
                    <a:pt x="51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53" y="14"/>
                    <a:pt x="53" y="14"/>
                    <a:pt x="53" y="14"/>
                  </a:cubicBezTo>
                  <a:lnTo>
                    <a:pt x="53" y="2"/>
                  </a:lnTo>
                  <a:close/>
                  <a:moveTo>
                    <a:pt x="66" y="31"/>
                  </a:moveTo>
                  <a:cubicBezTo>
                    <a:pt x="36" y="2"/>
                    <a:pt x="36" y="2"/>
                    <a:pt x="36" y="2"/>
                  </a:cubicBezTo>
                  <a:cubicBezTo>
                    <a:pt x="35" y="0"/>
                    <a:pt x="33" y="0"/>
                    <a:pt x="31" y="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0" y="33"/>
                    <a:pt x="0" y="35"/>
                    <a:pt x="2" y="36"/>
                  </a:cubicBezTo>
                  <a:cubicBezTo>
                    <a:pt x="2" y="37"/>
                    <a:pt x="3" y="37"/>
                    <a:pt x="4" y="37"/>
                  </a:cubicBezTo>
                  <a:cubicBezTo>
                    <a:pt x="5" y="37"/>
                    <a:pt x="6" y="37"/>
                    <a:pt x="7" y="36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2" y="38"/>
                    <a:pt x="65" y="38"/>
                    <a:pt x="66" y="36"/>
                  </a:cubicBezTo>
                  <a:cubicBezTo>
                    <a:pt x="67" y="35"/>
                    <a:pt x="67" y="33"/>
                    <a:pt x="66" y="31"/>
                  </a:cubicBezTo>
                  <a:close/>
                  <a:moveTo>
                    <a:pt x="9" y="37"/>
                  </a:moveTo>
                  <a:cubicBezTo>
                    <a:pt x="9" y="57"/>
                    <a:pt x="9" y="57"/>
                    <a:pt x="9" y="57"/>
                  </a:cubicBezTo>
                  <a:cubicBezTo>
                    <a:pt x="9" y="59"/>
                    <a:pt x="11" y="60"/>
                    <a:pt x="13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9" y="41"/>
                    <a:pt x="29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9" y="41"/>
                    <a:pt x="39" y="42"/>
                    <a:pt x="39" y="42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7" y="60"/>
                    <a:pt x="58" y="59"/>
                    <a:pt x="58" y="57"/>
                  </a:cubicBezTo>
                  <a:cubicBezTo>
                    <a:pt x="58" y="38"/>
                    <a:pt x="58" y="38"/>
                    <a:pt x="58" y="38"/>
                  </a:cubicBezTo>
                  <a:cubicBezTo>
                    <a:pt x="34" y="13"/>
                    <a:pt x="34" y="13"/>
                    <a:pt x="34" y="13"/>
                  </a:cubicBezTo>
                  <a:lnTo>
                    <a:pt x="9" y="37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741606" y="1962925"/>
            <a:ext cx="7749449" cy="753600"/>
          </a:xfrm>
          <a:prstGeom prst="rect">
            <a:avLst/>
          </a:prstGeom>
          <a:noFill/>
        </p:spPr>
        <p:txBody>
          <a:bodyPr wrap="square" lIns="109727" tIns="54863" rIns="109727" bIns="54863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 单击此处添加文本单击此处添加文本单击此处添加文本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 单击此处添加文本单击此处添加文本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92576" y="1627796"/>
            <a:ext cx="3391783" cy="350312"/>
          </a:xfrm>
          <a:prstGeom prst="rect">
            <a:avLst/>
          </a:prstGeom>
          <a:noFill/>
        </p:spPr>
        <p:txBody>
          <a:bodyPr wrap="square" lIns="72605" tIns="36302" rIns="72605" bIns="3630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（一）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405049" y="4933815"/>
            <a:ext cx="2111347" cy="982910"/>
            <a:chOff x="465719" y="3291830"/>
            <a:chExt cx="1658494" cy="740511"/>
          </a:xfrm>
        </p:grpSpPr>
        <p:sp>
          <p:nvSpPr>
            <p:cNvPr id="20" name="Freeform 1"/>
            <p:cNvSpPr>
              <a:spLocks noChangeArrowheads="1"/>
            </p:cNvSpPr>
            <p:nvPr/>
          </p:nvSpPr>
          <p:spPr bwMode="auto">
            <a:xfrm rot="10800000">
              <a:off x="465719" y="3291830"/>
              <a:ext cx="1658494" cy="740511"/>
            </a:xfrm>
            <a:custGeom>
              <a:avLst/>
              <a:gdLst>
                <a:gd name="T0" fmla="*/ 5874 w 7875"/>
                <a:gd name="T1" fmla="*/ 1811 h 3594"/>
                <a:gd name="T2" fmla="*/ 7874 w 7875"/>
                <a:gd name="T3" fmla="*/ 0 h 3594"/>
                <a:gd name="T4" fmla="*/ 1969 w 7875"/>
                <a:gd name="T5" fmla="*/ 0 h 3594"/>
                <a:gd name="T6" fmla="*/ 0 w 7875"/>
                <a:gd name="T7" fmla="*/ 1811 h 3594"/>
                <a:gd name="T8" fmla="*/ 1969 w 7875"/>
                <a:gd name="T9" fmla="*/ 3593 h 3594"/>
                <a:gd name="T10" fmla="*/ 7874 w 7875"/>
                <a:gd name="T11" fmla="*/ 3593 h 3594"/>
                <a:gd name="T12" fmla="*/ 5874 w 7875"/>
                <a:gd name="T13" fmla="*/ 1811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75" h="3594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rgbClr val="23B9D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71134" y="3488771"/>
              <a:ext cx="346674" cy="346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2" name="TextBox 21"/>
          <p:cNvSpPr txBox="1"/>
          <p:nvPr/>
        </p:nvSpPr>
        <p:spPr>
          <a:xfrm>
            <a:off x="3741606" y="3610563"/>
            <a:ext cx="7749449" cy="753600"/>
          </a:xfrm>
          <a:prstGeom prst="rect">
            <a:avLst/>
          </a:prstGeom>
          <a:noFill/>
        </p:spPr>
        <p:txBody>
          <a:bodyPr wrap="square" lIns="109727" tIns="54863" rIns="109727" bIns="54863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 单击此处添加文本单击此处添加文本单击此处添加文本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 单击此处添加文本单击此处添加文本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92576" y="3275437"/>
            <a:ext cx="3391783" cy="350312"/>
          </a:xfrm>
          <a:prstGeom prst="rect">
            <a:avLst/>
          </a:prstGeom>
          <a:noFill/>
        </p:spPr>
        <p:txBody>
          <a:bodyPr wrap="square" lIns="72605" tIns="36302" rIns="72605" bIns="3630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kumimoji="0" lang="zh-CN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41606" y="5200152"/>
            <a:ext cx="7749449" cy="753600"/>
          </a:xfrm>
          <a:prstGeom prst="rect">
            <a:avLst/>
          </a:prstGeom>
          <a:noFill/>
        </p:spPr>
        <p:txBody>
          <a:bodyPr wrap="square" lIns="109727" tIns="54863" rIns="109727" bIns="54863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 单击此处添加文本单击此处添加文本单击此处添加文本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95000"/>
                    <a:lumOff val="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单击此处添加文本单击此处添加文本单击此处添加文本 单击此处添加文本单击此处添加文本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95000"/>
                  <a:lumOff val="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92576" y="4865027"/>
            <a:ext cx="3391783" cy="350312"/>
          </a:xfrm>
          <a:prstGeom prst="rect">
            <a:avLst/>
          </a:prstGeom>
          <a:noFill/>
        </p:spPr>
        <p:txBody>
          <a:bodyPr wrap="square" lIns="72605" tIns="36302" rIns="72605" bIns="36302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kumimoji="0" lang="zh-CN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单击填加标题</a:t>
            </a:r>
          </a:p>
        </p:txBody>
      </p:sp>
      <p:grpSp>
        <p:nvGrpSpPr>
          <p:cNvPr id="26" name="Group 4"/>
          <p:cNvGrpSpPr/>
          <p:nvPr/>
        </p:nvGrpSpPr>
        <p:grpSpPr>
          <a:xfrm>
            <a:off x="1405049" y="3343714"/>
            <a:ext cx="2111347" cy="981972"/>
            <a:chOff x="1372486" y="3793072"/>
            <a:chExt cx="6146978" cy="2804667"/>
          </a:xfrm>
        </p:grpSpPr>
        <p:sp>
          <p:nvSpPr>
            <p:cNvPr id="27" name="Freeform 1"/>
            <p:cNvSpPr>
              <a:spLocks noChangeArrowheads="1"/>
            </p:cNvSpPr>
            <p:nvPr/>
          </p:nvSpPr>
          <p:spPr bwMode="auto">
            <a:xfrm rot="10800000">
              <a:off x="1372486" y="3793072"/>
              <a:ext cx="6146978" cy="2804667"/>
            </a:xfrm>
            <a:custGeom>
              <a:avLst/>
              <a:gdLst>
                <a:gd name="T0" fmla="*/ 5874 w 7875"/>
                <a:gd name="T1" fmla="*/ 1811 h 3594"/>
                <a:gd name="T2" fmla="*/ 7874 w 7875"/>
                <a:gd name="T3" fmla="*/ 0 h 3594"/>
                <a:gd name="T4" fmla="*/ 1969 w 7875"/>
                <a:gd name="T5" fmla="*/ 0 h 3594"/>
                <a:gd name="T6" fmla="*/ 0 w 7875"/>
                <a:gd name="T7" fmla="*/ 1811 h 3594"/>
                <a:gd name="T8" fmla="*/ 1969 w 7875"/>
                <a:gd name="T9" fmla="*/ 3593 h 3594"/>
                <a:gd name="T10" fmla="*/ 7874 w 7875"/>
                <a:gd name="T11" fmla="*/ 3593 h 3594"/>
                <a:gd name="T12" fmla="*/ 5874 w 7875"/>
                <a:gd name="T13" fmla="*/ 1811 h 3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75" h="3594">
                  <a:moveTo>
                    <a:pt x="5874" y="1811"/>
                  </a:moveTo>
                  <a:lnTo>
                    <a:pt x="7874" y="0"/>
                  </a:lnTo>
                  <a:lnTo>
                    <a:pt x="1969" y="0"/>
                  </a:lnTo>
                  <a:lnTo>
                    <a:pt x="0" y="1811"/>
                  </a:lnTo>
                  <a:lnTo>
                    <a:pt x="1969" y="3593"/>
                  </a:lnTo>
                  <a:lnTo>
                    <a:pt x="7874" y="3593"/>
                  </a:lnTo>
                  <a:lnTo>
                    <a:pt x="5874" y="1811"/>
                  </a:lnTo>
                </a:path>
              </a:pathLst>
            </a:custGeom>
            <a:solidFill>
              <a:srgbClr val="00B4CB"/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Group 2"/>
            <p:cNvGrpSpPr/>
            <p:nvPr/>
          </p:nvGrpSpPr>
          <p:grpSpPr bwMode="auto">
            <a:xfrm>
              <a:off x="3531959" y="4060393"/>
              <a:ext cx="1906518" cy="1888205"/>
              <a:chOff x="1569458" y="688424"/>
              <a:chExt cx="334962" cy="331788"/>
            </a:xfrm>
            <a:solidFill>
              <a:sysClr val="window" lastClr="FFFFFF"/>
            </a:solidFill>
          </p:grpSpPr>
          <p:sp>
            <p:nvSpPr>
              <p:cNvPr id="29" name="Freeform 11"/>
              <p:cNvSpPr>
                <a:spLocks noChangeArrowheads="1"/>
              </p:cNvSpPr>
              <p:nvPr/>
            </p:nvSpPr>
            <p:spPr bwMode="auto">
              <a:xfrm>
                <a:off x="1587500" y="901699"/>
                <a:ext cx="42863" cy="77788"/>
              </a:xfrm>
              <a:custGeom>
                <a:avLst/>
                <a:gdLst>
                  <a:gd name="T0" fmla="*/ 0 w 118"/>
                  <a:gd name="T1" fmla="*/ 183 h 218"/>
                  <a:gd name="T2" fmla="*/ 25 w 118"/>
                  <a:gd name="T3" fmla="*/ 217 h 218"/>
                  <a:gd name="T4" fmla="*/ 84 w 118"/>
                  <a:gd name="T5" fmla="*/ 217 h 218"/>
                  <a:gd name="T6" fmla="*/ 117 w 118"/>
                  <a:gd name="T7" fmla="*/ 183 h 218"/>
                  <a:gd name="T8" fmla="*/ 117 w 118"/>
                  <a:gd name="T9" fmla="*/ 0 h 218"/>
                  <a:gd name="T10" fmla="*/ 17 w 118"/>
                  <a:gd name="T11" fmla="*/ 91 h 218"/>
                  <a:gd name="T12" fmla="*/ 0 w 118"/>
                  <a:gd name="T13" fmla="*/ 75 h 218"/>
                  <a:gd name="T14" fmla="*/ 0 w 118"/>
                  <a:gd name="T15" fmla="*/ 183 h 218"/>
                  <a:gd name="T16" fmla="*/ 0 w 118"/>
                  <a:gd name="T17" fmla="*/ 183 h 218"/>
                  <a:gd name="T18" fmla="*/ 0 w 118"/>
                  <a:gd name="T19" fmla="*/ 183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218">
                    <a:moveTo>
                      <a:pt x="0" y="183"/>
                    </a:moveTo>
                    <a:cubicBezTo>
                      <a:pt x="0" y="200"/>
                      <a:pt x="8" y="217"/>
                      <a:pt x="25" y="217"/>
                    </a:cubicBezTo>
                    <a:cubicBezTo>
                      <a:pt x="84" y="217"/>
                      <a:pt x="84" y="217"/>
                      <a:pt x="84" y="217"/>
                    </a:cubicBezTo>
                    <a:cubicBezTo>
                      <a:pt x="100" y="217"/>
                      <a:pt x="117" y="200"/>
                      <a:pt x="117" y="183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0" y="75"/>
                      <a:pt x="0" y="75"/>
                      <a:pt x="0" y="75"/>
                    </a:cubicBezTo>
                    <a:lnTo>
                      <a:pt x="0" y="183"/>
                    </a:lnTo>
                    <a:close/>
                    <a:moveTo>
                      <a:pt x="0" y="183"/>
                    </a:moveTo>
                    <a:lnTo>
                      <a:pt x="0" y="18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12"/>
              <p:cNvSpPr>
                <a:spLocks noChangeArrowheads="1"/>
              </p:cNvSpPr>
              <p:nvPr/>
            </p:nvSpPr>
            <p:spPr bwMode="auto">
              <a:xfrm>
                <a:off x="1657350" y="858837"/>
                <a:ext cx="42863" cy="120650"/>
              </a:xfrm>
              <a:custGeom>
                <a:avLst/>
                <a:gdLst>
                  <a:gd name="T0" fmla="*/ 0 w 118"/>
                  <a:gd name="T1" fmla="*/ 301 h 336"/>
                  <a:gd name="T2" fmla="*/ 34 w 118"/>
                  <a:gd name="T3" fmla="*/ 335 h 336"/>
                  <a:gd name="T4" fmla="*/ 84 w 118"/>
                  <a:gd name="T5" fmla="*/ 335 h 336"/>
                  <a:gd name="T6" fmla="*/ 117 w 118"/>
                  <a:gd name="T7" fmla="*/ 301 h 336"/>
                  <a:gd name="T8" fmla="*/ 117 w 118"/>
                  <a:gd name="T9" fmla="*/ 76 h 336"/>
                  <a:gd name="T10" fmla="*/ 42 w 118"/>
                  <a:gd name="T11" fmla="*/ 0 h 336"/>
                  <a:gd name="T12" fmla="*/ 0 w 118"/>
                  <a:gd name="T13" fmla="*/ 42 h 336"/>
                  <a:gd name="T14" fmla="*/ 0 w 118"/>
                  <a:gd name="T15" fmla="*/ 301 h 336"/>
                  <a:gd name="T16" fmla="*/ 0 w 118"/>
                  <a:gd name="T17" fmla="*/ 301 h 336"/>
                  <a:gd name="T18" fmla="*/ 0 w 118"/>
                  <a:gd name="T19" fmla="*/ 301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8" h="336">
                    <a:moveTo>
                      <a:pt x="0" y="301"/>
                    </a:moveTo>
                    <a:cubicBezTo>
                      <a:pt x="0" y="318"/>
                      <a:pt x="17" y="335"/>
                      <a:pt x="34" y="335"/>
                    </a:cubicBezTo>
                    <a:cubicBezTo>
                      <a:pt x="84" y="335"/>
                      <a:pt x="84" y="335"/>
                      <a:pt x="84" y="335"/>
                    </a:cubicBezTo>
                    <a:cubicBezTo>
                      <a:pt x="101" y="335"/>
                      <a:pt x="117" y="318"/>
                      <a:pt x="117" y="301"/>
                    </a:cubicBezTo>
                    <a:cubicBezTo>
                      <a:pt x="117" y="76"/>
                      <a:pt x="117" y="76"/>
                      <a:pt x="117" y="76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0" y="42"/>
                      <a:pt x="0" y="42"/>
                      <a:pt x="0" y="42"/>
                    </a:cubicBezTo>
                    <a:lnTo>
                      <a:pt x="0" y="301"/>
                    </a:lnTo>
                    <a:close/>
                    <a:moveTo>
                      <a:pt x="0" y="301"/>
                    </a:moveTo>
                    <a:lnTo>
                      <a:pt x="0" y="30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13"/>
              <p:cNvSpPr>
                <a:spLocks noChangeArrowheads="1"/>
              </p:cNvSpPr>
              <p:nvPr/>
            </p:nvSpPr>
            <p:spPr bwMode="auto">
              <a:xfrm>
                <a:off x="1727200" y="858837"/>
                <a:ext cx="42863" cy="120650"/>
              </a:xfrm>
              <a:custGeom>
                <a:avLst/>
                <a:gdLst>
                  <a:gd name="T0" fmla="*/ 92 w 118"/>
                  <a:gd name="T1" fmla="*/ 335 h 336"/>
                  <a:gd name="T2" fmla="*/ 117 w 118"/>
                  <a:gd name="T3" fmla="*/ 301 h 336"/>
                  <a:gd name="T4" fmla="*/ 117 w 118"/>
                  <a:gd name="T5" fmla="*/ 0 h 336"/>
                  <a:gd name="T6" fmla="*/ 0 w 118"/>
                  <a:gd name="T7" fmla="*/ 118 h 336"/>
                  <a:gd name="T8" fmla="*/ 0 w 118"/>
                  <a:gd name="T9" fmla="*/ 301 h 336"/>
                  <a:gd name="T10" fmla="*/ 33 w 118"/>
                  <a:gd name="T11" fmla="*/ 335 h 336"/>
                  <a:gd name="T12" fmla="*/ 92 w 118"/>
                  <a:gd name="T13" fmla="*/ 335 h 336"/>
                  <a:gd name="T14" fmla="*/ 92 w 118"/>
                  <a:gd name="T15" fmla="*/ 335 h 336"/>
                  <a:gd name="T16" fmla="*/ 92 w 118"/>
                  <a:gd name="T17" fmla="*/ 335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8" h="336">
                    <a:moveTo>
                      <a:pt x="92" y="335"/>
                    </a:moveTo>
                    <a:cubicBezTo>
                      <a:pt x="108" y="335"/>
                      <a:pt x="117" y="318"/>
                      <a:pt x="117" y="301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301"/>
                      <a:pt x="0" y="301"/>
                      <a:pt x="0" y="301"/>
                    </a:cubicBezTo>
                    <a:cubicBezTo>
                      <a:pt x="0" y="318"/>
                      <a:pt x="16" y="335"/>
                      <a:pt x="33" y="335"/>
                    </a:cubicBezTo>
                    <a:lnTo>
                      <a:pt x="92" y="335"/>
                    </a:lnTo>
                    <a:close/>
                    <a:moveTo>
                      <a:pt x="92" y="335"/>
                    </a:moveTo>
                    <a:lnTo>
                      <a:pt x="92" y="335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14"/>
              <p:cNvSpPr>
                <a:spLocks noChangeArrowheads="1"/>
              </p:cNvSpPr>
              <p:nvPr/>
            </p:nvSpPr>
            <p:spPr bwMode="auto">
              <a:xfrm>
                <a:off x="1795463" y="817562"/>
                <a:ext cx="46037" cy="163512"/>
              </a:xfrm>
              <a:custGeom>
                <a:avLst/>
                <a:gdLst>
                  <a:gd name="T0" fmla="*/ 0 w 126"/>
                  <a:gd name="T1" fmla="*/ 41 h 452"/>
                  <a:gd name="T2" fmla="*/ 0 w 126"/>
                  <a:gd name="T3" fmla="*/ 417 h 452"/>
                  <a:gd name="T4" fmla="*/ 33 w 126"/>
                  <a:gd name="T5" fmla="*/ 451 h 452"/>
                  <a:gd name="T6" fmla="*/ 92 w 126"/>
                  <a:gd name="T7" fmla="*/ 451 h 452"/>
                  <a:gd name="T8" fmla="*/ 125 w 126"/>
                  <a:gd name="T9" fmla="*/ 417 h 452"/>
                  <a:gd name="T10" fmla="*/ 125 w 126"/>
                  <a:gd name="T11" fmla="*/ 66 h 452"/>
                  <a:gd name="T12" fmla="*/ 50 w 126"/>
                  <a:gd name="T13" fmla="*/ 0 h 452"/>
                  <a:gd name="T14" fmla="*/ 0 w 126"/>
                  <a:gd name="T15" fmla="*/ 41 h 452"/>
                  <a:gd name="T16" fmla="*/ 0 w 126"/>
                  <a:gd name="T17" fmla="*/ 41 h 452"/>
                  <a:gd name="T18" fmla="*/ 0 w 126"/>
                  <a:gd name="T19" fmla="*/ 41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452">
                    <a:moveTo>
                      <a:pt x="0" y="41"/>
                    </a:moveTo>
                    <a:cubicBezTo>
                      <a:pt x="0" y="417"/>
                      <a:pt x="0" y="417"/>
                      <a:pt x="0" y="417"/>
                    </a:cubicBezTo>
                    <a:cubicBezTo>
                      <a:pt x="0" y="434"/>
                      <a:pt x="17" y="451"/>
                      <a:pt x="33" y="451"/>
                    </a:cubicBezTo>
                    <a:cubicBezTo>
                      <a:pt x="92" y="451"/>
                      <a:pt x="92" y="451"/>
                      <a:pt x="92" y="451"/>
                    </a:cubicBezTo>
                    <a:cubicBezTo>
                      <a:pt x="109" y="451"/>
                      <a:pt x="125" y="434"/>
                      <a:pt x="125" y="417"/>
                    </a:cubicBezTo>
                    <a:cubicBezTo>
                      <a:pt x="125" y="66"/>
                      <a:pt x="125" y="66"/>
                      <a:pt x="125" y="66"/>
                    </a:cubicBezTo>
                    <a:cubicBezTo>
                      <a:pt x="50" y="0"/>
                      <a:pt x="50" y="0"/>
                      <a:pt x="50" y="0"/>
                    </a:cubicBezTo>
                    <a:lnTo>
                      <a:pt x="0" y="41"/>
                    </a:lnTo>
                    <a:close/>
                    <a:moveTo>
                      <a:pt x="0" y="41"/>
                    </a:moveTo>
                    <a:lnTo>
                      <a:pt x="0" y="4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5"/>
              <p:cNvSpPr>
                <a:spLocks noChangeArrowheads="1"/>
              </p:cNvSpPr>
              <p:nvPr/>
            </p:nvSpPr>
            <p:spPr bwMode="auto">
              <a:xfrm>
                <a:off x="1576388" y="744537"/>
                <a:ext cx="261937" cy="163512"/>
              </a:xfrm>
              <a:custGeom>
                <a:avLst/>
                <a:gdLst>
                  <a:gd name="T0" fmla="*/ 234 w 728"/>
                  <a:gd name="T1" fmla="*/ 284 h 452"/>
                  <a:gd name="T2" fmla="*/ 292 w 728"/>
                  <a:gd name="T3" fmla="*/ 284 h 452"/>
                  <a:gd name="T4" fmla="*/ 359 w 728"/>
                  <a:gd name="T5" fmla="*/ 351 h 452"/>
                  <a:gd name="T6" fmla="*/ 401 w 728"/>
                  <a:gd name="T7" fmla="*/ 368 h 452"/>
                  <a:gd name="T8" fmla="*/ 434 w 728"/>
                  <a:gd name="T9" fmla="*/ 351 h 452"/>
                  <a:gd name="T10" fmla="*/ 660 w 728"/>
                  <a:gd name="T11" fmla="*/ 134 h 452"/>
                  <a:gd name="T12" fmla="*/ 694 w 728"/>
                  <a:gd name="T13" fmla="*/ 167 h 452"/>
                  <a:gd name="T14" fmla="*/ 710 w 728"/>
                  <a:gd name="T15" fmla="*/ 175 h 452"/>
                  <a:gd name="T16" fmla="*/ 727 w 728"/>
                  <a:gd name="T17" fmla="*/ 159 h 452"/>
                  <a:gd name="T18" fmla="*/ 727 w 728"/>
                  <a:gd name="T19" fmla="*/ 33 h 452"/>
                  <a:gd name="T20" fmla="*/ 719 w 728"/>
                  <a:gd name="T21" fmla="*/ 8 h 452"/>
                  <a:gd name="T22" fmla="*/ 694 w 728"/>
                  <a:gd name="T23" fmla="*/ 0 h 452"/>
                  <a:gd name="T24" fmla="*/ 568 w 728"/>
                  <a:gd name="T25" fmla="*/ 0 h 452"/>
                  <a:gd name="T26" fmla="*/ 551 w 728"/>
                  <a:gd name="T27" fmla="*/ 8 h 452"/>
                  <a:gd name="T28" fmla="*/ 551 w 728"/>
                  <a:gd name="T29" fmla="*/ 33 h 452"/>
                  <a:gd name="T30" fmla="*/ 585 w 728"/>
                  <a:gd name="T31" fmla="*/ 58 h 452"/>
                  <a:gd name="T32" fmla="*/ 426 w 728"/>
                  <a:gd name="T33" fmla="*/ 217 h 452"/>
                  <a:gd name="T34" fmla="*/ 401 w 728"/>
                  <a:gd name="T35" fmla="*/ 225 h 452"/>
                  <a:gd name="T36" fmla="*/ 368 w 728"/>
                  <a:gd name="T37" fmla="*/ 217 h 452"/>
                  <a:gd name="T38" fmla="*/ 292 w 728"/>
                  <a:gd name="T39" fmla="*/ 142 h 452"/>
                  <a:gd name="T40" fmla="*/ 234 w 728"/>
                  <a:gd name="T41" fmla="*/ 142 h 452"/>
                  <a:gd name="T42" fmla="*/ 8 w 728"/>
                  <a:gd name="T43" fmla="*/ 359 h 452"/>
                  <a:gd name="T44" fmla="*/ 0 w 728"/>
                  <a:gd name="T45" fmla="*/ 393 h 452"/>
                  <a:gd name="T46" fmla="*/ 8 w 728"/>
                  <a:gd name="T47" fmla="*/ 426 h 452"/>
                  <a:gd name="T48" fmla="*/ 25 w 728"/>
                  <a:gd name="T49" fmla="*/ 435 h 452"/>
                  <a:gd name="T50" fmla="*/ 83 w 728"/>
                  <a:gd name="T51" fmla="*/ 435 h 452"/>
                  <a:gd name="T52" fmla="*/ 234 w 728"/>
                  <a:gd name="T53" fmla="*/ 284 h 452"/>
                  <a:gd name="T54" fmla="*/ 234 w 728"/>
                  <a:gd name="T55" fmla="*/ 284 h 452"/>
                  <a:gd name="T56" fmla="*/ 234 w 728"/>
                  <a:gd name="T57" fmla="*/ 284 h 4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28" h="452">
                    <a:moveTo>
                      <a:pt x="234" y="284"/>
                    </a:moveTo>
                    <a:cubicBezTo>
                      <a:pt x="250" y="267"/>
                      <a:pt x="276" y="267"/>
                      <a:pt x="292" y="284"/>
                    </a:cubicBezTo>
                    <a:cubicBezTo>
                      <a:pt x="359" y="351"/>
                      <a:pt x="359" y="351"/>
                      <a:pt x="359" y="351"/>
                    </a:cubicBezTo>
                    <a:cubicBezTo>
                      <a:pt x="376" y="368"/>
                      <a:pt x="384" y="368"/>
                      <a:pt x="401" y="368"/>
                    </a:cubicBezTo>
                    <a:cubicBezTo>
                      <a:pt x="418" y="368"/>
                      <a:pt x="426" y="368"/>
                      <a:pt x="434" y="351"/>
                    </a:cubicBezTo>
                    <a:cubicBezTo>
                      <a:pt x="660" y="134"/>
                      <a:pt x="660" y="134"/>
                      <a:pt x="660" y="134"/>
                    </a:cubicBezTo>
                    <a:cubicBezTo>
                      <a:pt x="694" y="167"/>
                      <a:pt x="694" y="167"/>
                      <a:pt x="694" y="167"/>
                    </a:cubicBezTo>
                    <a:cubicBezTo>
                      <a:pt x="702" y="175"/>
                      <a:pt x="710" y="175"/>
                      <a:pt x="710" y="175"/>
                    </a:cubicBezTo>
                    <a:cubicBezTo>
                      <a:pt x="719" y="175"/>
                      <a:pt x="727" y="167"/>
                      <a:pt x="727" y="159"/>
                    </a:cubicBezTo>
                    <a:cubicBezTo>
                      <a:pt x="727" y="33"/>
                      <a:pt x="727" y="33"/>
                      <a:pt x="727" y="33"/>
                    </a:cubicBezTo>
                    <a:cubicBezTo>
                      <a:pt x="727" y="25"/>
                      <a:pt x="727" y="16"/>
                      <a:pt x="719" y="8"/>
                    </a:cubicBezTo>
                    <a:cubicBezTo>
                      <a:pt x="710" y="0"/>
                      <a:pt x="702" y="0"/>
                      <a:pt x="694" y="0"/>
                    </a:cubicBezTo>
                    <a:cubicBezTo>
                      <a:pt x="568" y="0"/>
                      <a:pt x="568" y="0"/>
                      <a:pt x="568" y="0"/>
                    </a:cubicBezTo>
                    <a:cubicBezTo>
                      <a:pt x="560" y="0"/>
                      <a:pt x="551" y="0"/>
                      <a:pt x="551" y="8"/>
                    </a:cubicBezTo>
                    <a:cubicBezTo>
                      <a:pt x="543" y="16"/>
                      <a:pt x="551" y="25"/>
                      <a:pt x="551" y="33"/>
                    </a:cubicBezTo>
                    <a:cubicBezTo>
                      <a:pt x="585" y="58"/>
                      <a:pt x="585" y="58"/>
                      <a:pt x="585" y="58"/>
                    </a:cubicBezTo>
                    <a:cubicBezTo>
                      <a:pt x="426" y="217"/>
                      <a:pt x="426" y="217"/>
                      <a:pt x="426" y="217"/>
                    </a:cubicBezTo>
                    <a:cubicBezTo>
                      <a:pt x="426" y="225"/>
                      <a:pt x="409" y="225"/>
                      <a:pt x="401" y="225"/>
                    </a:cubicBezTo>
                    <a:cubicBezTo>
                      <a:pt x="393" y="225"/>
                      <a:pt x="376" y="225"/>
                      <a:pt x="368" y="217"/>
                    </a:cubicBezTo>
                    <a:cubicBezTo>
                      <a:pt x="292" y="142"/>
                      <a:pt x="292" y="142"/>
                      <a:pt x="292" y="142"/>
                    </a:cubicBezTo>
                    <a:cubicBezTo>
                      <a:pt x="276" y="125"/>
                      <a:pt x="250" y="125"/>
                      <a:pt x="234" y="142"/>
                    </a:cubicBezTo>
                    <a:cubicBezTo>
                      <a:pt x="8" y="359"/>
                      <a:pt x="8" y="359"/>
                      <a:pt x="8" y="359"/>
                    </a:cubicBezTo>
                    <a:cubicBezTo>
                      <a:pt x="0" y="368"/>
                      <a:pt x="0" y="384"/>
                      <a:pt x="0" y="393"/>
                    </a:cubicBezTo>
                    <a:cubicBezTo>
                      <a:pt x="0" y="410"/>
                      <a:pt x="0" y="418"/>
                      <a:pt x="8" y="426"/>
                    </a:cubicBezTo>
                    <a:cubicBezTo>
                      <a:pt x="25" y="435"/>
                      <a:pt x="25" y="435"/>
                      <a:pt x="25" y="435"/>
                    </a:cubicBezTo>
                    <a:cubicBezTo>
                      <a:pt x="41" y="451"/>
                      <a:pt x="67" y="451"/>
                      <a:pt x="83" y="435"/>
                    </a:cubicBezTo>
                    <a:lnTo>
                      <a:pt x="234" y="284"/>
                    </a:lnTo>
                    <a:close/>
                    <a:moveTo>
                      <a:pt x="234" y="284"/>
                    </a:moveTo>
                    <a:lnTo>
                      <a:pt x="234" y="28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16"/>
              <p:cNvSpPr>
                <a:spLocks noChangeArrowheads="1"/>
              </p:cNvSpPr>
              <p:nvPr/>
            </p:nvSpPr>
            <p:spPr bwMode="auto">
              <a:xfrm>
                <a:off x="1569458" y="688424"/>
                <a:ext cx="334962" cy="331788"/>
              </a:xfrm>
              <a:custGeom>
                <a:avLst/>
                <a:gdLst>
                  <a:gd name="T0" fmla="*/ 887 w 929"/>
                  <a:gd name="T1" fmla="*/ 0 h 921"/>
                  <a:gd name="T2" fmla="*/ 836 w 929"/>
                  <a:gd name="T3" fmla="*/ 50 h 921"/>
                  <a:gd name="T4" fmla="*/ 836 w 929"/>
                  <a:gd name="T5" fmla="*/ 837 h 921"/>
                  <a:gd name="T6" fmla="*/ 51 w 929"/>
                  <a:gd name="T7" fmla="*/ 837 h 921"/>
                  <a:gd name="T8" fmla="*/ 0 w 929"/>
                  <a:gd name="T9" fmla="*/ 878 h 921"/>
                  <a:gd name="T10" fmla="*/ 51 w 929"/>
                  <a:gd name="T11" fmla="*/ 920 h 921"/>
                  <a:gd name="T12" fmla="*/ 887 w 929"/>
                  <a:gd name="T13" fmla="*/ 920 h 921"/>
                  <a:gd name="T14" fmla="*/ 928 w 929"/>
                  <a:gd name="T15" fmla="*/ 878 h 921"/>
                  <a:gd name="T16" fmla="*/ 928 w 929"/>
                  <a:gd name="T17" fmla="*/ 50 h 921"/>
                  <a:gd name="T18" fmla="*/ 887 w 929"/>
                  <a:gd name="T19" fmla="*/ 0 h 921"/>
                  <a:gd name="T20" fmla="*/ 887 w 929"/>
                  <a:gd name="T21" fmla="*/ 0 h 921"/>
                  <a:gd name="T22" fmla="*/ 887 w 929"/>
                  <a:gd name="T23" fmla="*/ 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29" h="921">
                    <a:moveTo>
                      <a:pt x="887" y="0"/>
                    </a:moveTo>
                    <a:cubicBezTo>
                      <a:pt x="862" y="0"/>
                      <a:pt x="836" y="26"/>
                      <a:pt x="836" y="50"/>
                    </a:cubicBezTo>
                    <a:cubicBezTo>
                      <a:pt x="836" y="837"/>
                      <a:pt x="836" y="837"/>
                      <a:pt x="836" y="837"/>
                    </a:cubicBezTo>
                    <a:cubicBezTo>
                      <a:pt x="51" y="837"/>
                      <a:pt x="51" y="837"/>
                      <a:pt x="51" y="837"/>
                    </a:cubicBezTo>
                    <a:cubicBezTo>
                      <a:pt x="26" y="837"/>
                      <a:pt x="0" y="853"/>
                      <a:pt x="0" y="878"/>
                    </a:cubicBezTo>
                    <a:cubicBezTo>
                      <a:pt x="0" y="903"/>
                      <a:pt x="26" y="920"/>
                      <a:pt x="51" y="920"/>
                    </a:cubicBezTo>
                    <a:cubicBezTo>
                      <a:pt x="887" y="920"/>
                      <a:pt x="887" y="920"/>
                      <a:pt x="887" y="920"/>
                    </a:cubicBezTo>
                    <a:cubicBezTo>
                      <a:pt x="912" y="920"/>
                      <a:pt x="928" y="903"/>
                      <a:pt x="928" y="878"/>
                    </a:cubicBezTo>
                    <a:cubicBezTo>
                      <a:pt x="928" y="50"/>
                      <a:pt x="928" y="50"/>
                      <a:pt x="928" y="50"/>
                    </a:cubicBezTo>
                    <a:cubicBezTo>
                      <a:pt x="928" y="26"/>
                      <a:pt x="903" y="0"/>
                      <a:pt x="887" y="0"/>
                    </a:cubicBezTo>
                    <a:close/>
                    <a:moveTo>
                      <a:pt x="887" y="0"/>
                    </a:moveTo>
                    <a:lnTo>
                      <a:pt x="887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bevel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98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8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480"/>
                            </p:stCondLst>
                            <p:childTnLst>
                              <p:par>
                                <p:cTn id="3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8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48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80"/>
                            </p:stCondLst>
                            <p:childTnLst>
                              <p:par>
                                <p:cTn id="4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98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48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7" grpId="0"/>
      <p:bldP spid="18" grpId="0"/>
      <p:bldP spid="22" grpId="0"/>
      <p:bldP spid="23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6107254" y="3836108"/>
            <a:ext cx="5324652" cy="252687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86451" tIns="43223" rIns="86451" bIns="43223" rtlCol="0" anchor="ctr"/>
          <a:lstStyle/>
          <a:p>
            <a:pPr marL="0" marR="0" lvl="0" indent="0" algn="ctr" defTabSz="86423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原创设计师QQ598969553          _7"/>
          <p:cNvSpPr/>
          <p:nvPr/>
        </p:nvSpPr>
        <p:spPr>
          <a:xfrm>
            <a:off x="6095206" y="4906432"/>
            <a:ext cx="940420" cy="369417"/>
          </a:xfrm>
          <a:prstGeom prst="rect">
            <a:avLst/>
          </a:prstGeom>
          <a:solidFill>
            <a:srgbClr val="B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51" tIns="43223" rIns="86451" bIns="43223" rtlCol="0" anchor="ctr"/>
          <a:lstStyle/>
          <a:p>
            <a:pPr marL="0" marR="0" lvl="0" indent="0" algn="ctr" defTabSz="86423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原创设计师QQ598969553          _8"/>
          <p:cNvSpPr txBox="1"/>
          <p:nvPr/>
        </p:nvSpPr>
        <p:spPr>
          <a:xfrm>
            <a:off x="2950827" y="4554315"/>
            <a:ext cx="3445758" cy="575373"/>
          </a:xfrm>
          <a:prstGeom prst="rect">
            <a:avLst/>
          </a:prstGeom>
          <a:noFill/>
        </p:spPr>
        <p:txBody>
          <a:bodyPr wrap="square" lIns="86451" tIns="43223" rIns="86451" bIns="43223" rtlCol="0">
            <a:spAutoFit/>
          </a:bodyPr>
          <a:lstStyle/>
          <a:p>
            <a:pPr marL="0" marR="0" lvl="0" indent="0" defTabSz="864235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7" name="矩形 16"/>
          <p:cNvSpPr/>
          <p:nvPr/>
        </p:nvSpPr>
        <p:spPr>
          <a:xfrm>
            <a:off x="770564" y="1306673"/>
            <a:ext cx="5324652" cy="252687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86451" tIns="43223" rIns="86451" bIns="43223" rtlCol="0" anchor="ctr"/>
          <a:lstStyle/>
          <a:p>
            <a:pPr marL="0" marR="0" lvl="0" indent="0" algn="ctr" defTabSz="86423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原创设计师QQ598969553          _4"/>
          <p:cNvSpPr/>
          <p:nvPr/>
        </p:nvSpPr>
        <p:spPr>
          <a:xfrm>
            <a:off x="5095757" y="2391244"/>
            <a:ext cx="999449" cy="369417"/>
          </a:xfrm>
          <a:prstGeom prst="rect">
            <a:avLst/>
          </a:prstGeom>
          <a:solidFill>
            <a:srgbClr val="BE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6451" tIns="43223" rIns="86451" bIns="43223" rtlCol="0" anchor="ctr"/>
          <a:lstStyle/>
          <a:p>
            <a:pPr marL="0" marR="0" lvl="0" indent="0" algn="ctr" defTabSz="86423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7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原创设计师QQ598969553          _5"/>
          <p:cNvSpPr txBox="1"/>
          <p:nvPr/>
        </p:nvSpPr>
        <p:spPr>
          <a:xfrm>
            <a:off x="6311230" y="2177360"/>
            <a:ext cx="2944580" cy="575373"/>
          </a:xfrm>
          <a:prstGeom prst="rect">
            <a:avLst/>
          </a:prstGeom>
          <a:noFill/>
        </p:spPr>
        <p:txBody>
          <a:bodyPr wrap="none" lIns="86451" tIns="43223" rIns="86451" bIns="43223" rtlCol="0">
            <a:spAutoFit/>
          </a:bodyPr>
          <a:lstStyle/>
          <a:p>
            <a:pPr marL="0" marR="0" lvl="0" indent="0" defTabSz="864235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原创设计师QQ598969553          _6"/>
          <p:cNvSpPr txBox="1"/>
          <p:nvPr/>
        </p:nvSpPr>
        <p:spPr>
          <a:xfrm>
            <a:off x="6335202" y="2827005"/>
            <a:ext cx="3144380" cy="9325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defTabSz="914400">
              <a:lnSpc>
                <a:spcPct val="13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原创设计师QQ598969553          _9"/>
          <p:cNvSpPr txBox="1"/>
          <p:nvPr/>
        </p:nvSpPr>
        <p:spPr>
          <a:xfrm>
            <a:off x="2950827" y="5342187"/>
            <a:ext cx="3144380" cy="932515"/>
          </a:xfrm>
          <a:prstGeom prst="rect">
            <a:avLst/>
          </a:prstGeom>
        </p:spPr>
        <p:txBody>
          <a:bodyPr wrap="square" lIns="91391" tIns="45696" rIns="91391" bIns="45696">
            <a:spAutoFit/>
          </a:bodyPr>
          <a:lstStyle>
            <a:defPPr>
              <a:defRPr lang="zh-CN"/>
            </a:defPPr>
            <a:lvl1pPr defTabSz="914400">
              <a:lnSpc>
                <a:spcPct val="13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kumimoji="0" lang="zh-CN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0" grpId="0"/>
      <p:bldP spid="2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箭头3"/>
          <p:cNvSpPr/>
          <p:nvPr/>
        </p:nvSpPr>
        <p:spPr bwMode="gray">
          <a:xfrm flipV="1">
            <a:off x="2013233" y="4037204"/>
            <a:ext cx="1152593" cy="1593456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 wrap="none" lIns="87128" tIns="43562" rIns="87128" bIns="43562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箭头2"/>
          <p:cNvSpPr/>
          <p:nvPr/>
        </p:nvSpPr>
        <p:spPr bwMode="gray">
          <a:xfrm rot="16200000">
            <a:off x="2318030" y="3369725"/>
            <a:ext cx="340403" cy="1370016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 wrap="none" lIns="87128" tIns="43562" rIns="87128" bIns="43562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箭头1"/>
          <p:cNvSpPr/>
          <p:nvPr/>
        </p:nvSpPr>
        <p:spPr bwMode="gray">
          <a:xfrm>
            <a:off x="2005821" y="2296524"/>
            <a:ext cx="1152593" cy="1845859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>
            <a:noFill/>
          </a:ln>
          <a:effectLst/>
        </p:spPr>
        <p:txBody>
          <a:bodyPr wrap="none" lIns="87128" tIns="43562" rIns="87128" bIns="43562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文本1"/>
          <p:cNvSpPr>
            <a:spLocks noChangeArrowheads="1"/>
          </p:cNvSpPr>
          <p:nvPr/>
        </p:nvSpPr>
        <p:spPr bwMode="gray">
          <a:xfrm>
            <a:off x="4609305" y="1889189"/>
            <a:ext cx="6234361" cy="1253205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rgbClr val="00B4CB"/>
            </a:solidFill>
            <a:prstDash val="solid"/>
          </a:ln>
          <a:effectLst/>
        </p:spPr>
        <p:txBody>
          <a:bodyPr lIns="87128" tIns="43562" rIns="87128" bIns="435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标题1"/>
          <p:cNvSpPr>
            <a:spLocks noChangeArrowheads="1"/>
          </p:cNvSpPr>
          <p:nvPr/>
        </p:nvSpPr>
        <p:spPr bwMode="gray">
          <a:xfrm>
            <a:off x="3298972" y="1882775"/>
            <a:ext cx="1310333" cy="1259620"/>
          </a:xfrm>
          <a:prstGeom prst="roundRect">
            <a:avLst>
              <a:gd name="adj" fmla="val 11921"/>
            </a:avLst>
          </a:prstGeom>
          <a:solidFill>
            <a:srgbClr val="23B9D6"/>
          </a:solidFill>
          <a:ln w="25400" cap="flat" cmpd="sng" algn="ctr">
            <a:noFill/>
            <a:prstDash val="solid"/>
          </a:ln>
          <a:effectLst/>
        </p:spPr>
        <p:txBody>
          <a:bodyPr lIns="87128" tIns="43562" rIns="87128" bIns="435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zh-CN" sz="20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2"/>
          <p:cNvSpPr>
            <a:spLocks noChangeArrowheads="1"/>
          </p:cNvSpPr>
          <p:nvPr/>
        </p:nvSpPr>
        <p:spPr bwMode="gray">
          <a:xfrm>
            <a:off x="4609305" y="3412093"/>
            <a:ext cx="6234361" cy="124906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rgbClr val="00B4CB"/>
            </a:solidFill>
            <a:prstDash val="solid"/>
          </a:ln>
          <a:effectLst/>
        </p:spPr>
        <p:txBody>
          <a:bodyPr lIns="87128" tIns="43562" rIns="87128" bIns="435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</a:t>
            </a:r>
            <a:endParaRPr kumimoji="0" lang="zh-CN" altLang="zh-CN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标题2"/>
          <p:cNvSpPr>
            <a:spLocks noChangeArrowheads="1"/>
          </p:cNvSpPr>
          <p:nvPr/>
        </p:nvSpPr>
        <p:spPr bwMode="gray">
          <a:xfrm>
            <a:off x="3298974" y="3412093"/>
            <a:ext cx="1310334" cy="1249061"/>
          </a:xfrm>
          <a:prstGeom prst="roundRect">
            <a:avLst>
              <a:gd name="adj" fmla="val 11921"/>
            </a:avLst>
          </a:prstGeom>
          <a:solidFill>
            <a:srgbClr val="23B9D6"/>
          </a:solidFill>
          <a:ln w="25400" cap="flat" cmpd="sng" algn="ctr">
            <a:noFill/>
            <a:prstDash val="solid"/>
          </a:ln>
          <a:effectLst/>
        </p:spPr>
        <p:txBody>
          <a:bodyPr lIns="87128" tIns="43562" rIns="87128" bIns="435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zh-CN" sz="20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3"/>
          <p:cNvSpPr>
            <a:spLocks noChangeArrowheads="1"/>
          </p:cNvSpPr>
          <p:nvPr/>
        </p:nvSpPr>
        <p:spPr bwMode="ltGray">
          <a:xfrm>
            <a:off x="4609305" y="4922103"/>
            <a:ext cx="6234361" cy="1237917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rgbClr val="00B4CB"/>
            </a:solidFill>
            <a:prstDash val="solid"/>
          </a:ln>
          <a:effectLst/>
        </p:spPr>
        <p:txBody>
          <a:bodyPr lIns="87128" tIns="43562" rIns="87128" bIns="435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您的内容打在这里，或者通过复制您的文本后，在此框中选择粘贴，并选择只保留文字。在此录入上述图表的综合描述说明。</a:t>
            </a:r>
            <a:endParaRPr kumimoji="0" lang="zh-CN" altLang="zh-CN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标题3"/>
          <p:cNvSpPr>
            <a:spLocks noChangeArrowheads="1"/>
          </p:cNvSpPr>
          <p:nvPr/>
        </p:nvSpPr>
        <p:spPr bwMode="gray">
          <a:xfrm>
            <a:off x="3298972" y="4922103"/>
            <a:ext cx="1310333" cy="1237917"/>
          </a:xfrm>
          <a:prstGeom prst="roundRect">
            <a:avLst>
              <a:gd name="adj" fmla="val 11921"/>
            </a:avLst>
          </a:prstGeom>
          <a:solidFill>
            <a:srgbClr val="23B9D6"/>
          </a:solidFill>
          <a:ln w="25400" cap="flat" cmpd="sng" algn="ctr">
            <a:noFill/>
            <a:prstDash val="solid"/>
          </a:ln>
          <a:effectLst/>
        </p:spPr>
        <p:txBody>
          <a:bodyPr lIns="87128" tIns="43562" rIns="87128" bIns="43562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1" dirty="0">
                <a:solidFill>
                  <a:sysClr val="window" lastClr="FFFFFF">
                    <a:lumMod val="95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zh-CN" sz="2000" b="1" dirty="0">
              <a:solidFill>
                <a:sysClr val="window" lastClr="FFFFFF">
                  <a:lumMod val="95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1422820" y="3412093"/>
            <a:ext cx="1255438" cy="1249061"/>
          </a:xfrm>
          <a:prstGeom prst="ellipse">
            <a:avLst/>
          </a:prstGeom>
          <a:solidFill>
            <a:srgbClr val="23B9D6"/>
          </a:solidFill>
          <a:ln w="9525">
            <a:noFill/>
            <a:round/>
          </a:ln>
          <a:effectLst/>
        </p:spPr>
        <p:txBody>
          <a:bodyPr lIns="87128" tIns="43562" rIns="87128" bIns="43562" anchor="ctr"/>
          <a:lstStyle/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工作</a:t>
            </a:r>
            <a:endParaRPr kumimoji="0" lang="en-US" altLang="zh-CN" sz="26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</a:rPr>
              <a:t>概述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8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8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8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8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8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8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8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98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AutoShape 10"/>
          <p:cNvSpPr>
            <a:spLocks noChangeArrowheads="1"/>
          </p:cNvSpPr>
          <p:nvPr/>
        </p:nvSpPr>
        <p:spPr bwMode="auto">
          <a:xfrm rot="16200000">
            <a:off x="5207261" y="-2126055"/>
            <a:ext cx="1771978" cy="11845510"/>
          </a:xfrm>
          <a:prstGeom prst="downArrow">
            <a:avLst>
              <a:gd name="adj1" fmla="val 49065"/>
              <a:gd name="adj2" fmla="val 44827"/>
            </a:avLst>
          </a:prstGeom>
          <a:solidFill>
            <a:sysClr val="window" lastClr="FFFFFF">
              <a:lumMod val="75000"/>
            </a:sysClr>
          </a:solidFill>
          <a:ln>
            <a:noFill/>
          </a:ln>
        </p:spPr>
        <p:txBody>
          <a:bodyPr vert="eaVert" lIns="116150" tIns="58076" rIns="116150" bIns="58076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 bwMode="auto">
          <a:xfrm>
            <a:off x="3511537" y="2866592"/>
            <a:ext cx="2166240" cy="1950405"/>
            <a:chOff x="1214414" y="2786058"/>
            <a:chExt cx="1935848" cy="1751017"/>
          </a:xfrm>
        </p:grpSpPr>
        <p:grpSp>
          <p:nvGrpSpPr>
            <p:cNvPr id="16" name="Group 6"/>
            <p:cNvGrpSpPr/>
            <p:nvPr/>
          </p:nvGrpSpPr>
          <p:grpSpPr bwMode="auto">
            <a:xfrm>
              <a:off x="1295400" y="2786058"/>
              <a:ext cx="1753450" cy="1751017"/>
              <a:chOff x="1823" y="2371"/>
              <a:chExt cx="1801" cy="1801"/>
            </a:xfrm>
          </p:grpSpPr>
          <p:sp>
            <p:nvSpPr>
              <p:cNvPr id="18" name="Oval 7"/>
              <p:cNvSpPr>
                <a:spLocks noChangeArrowheads="1"/>
              </p:cNvSpPr>
              <p:nvPr/>
            </p:nvSpPr>
            <p:spPr bwMode="auto">
              <a:xfrm>
                <a:off x="1823" y="2371"/>
                <a:ext cx="1801" cy="1801"/>
              </a:xfrm>
              <a:prstGeom prst="ellipse">
                <a:avLst/>
              </a:prstGeom>
              <a:solidFill>
                <a:srgbClr val="D8D8D8">
                  <a:alpha val="48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8"/>
              <p:cNvSpPr>
                <a:spLocks noChangeArrowheads="1"/>
              </p:cNvSpPr>
              <p:nvPr/>
            </p:nvSpPr>
            <p:spPr bwMode="auto">
              <a:xfrm>
                <a:off x="1945" y="2493"/>
                <a:ext cx="1556" cy="1556"/>
              </a:xfrm>
              <a:prstGeom prst="ellipse">
                <a:avLst/>
              </a:prstGeom>
              <a:solidFill>
                <a:srgbClr val="23B9D6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Text Box 9"/>
            <p:cNvSpPr txBox="1">
              <a:spLocks noChangeArrowheads="1"/>
            </p:cNvSpPr>
            <p:nvPr/>
          </p:nvSpPr>
          <p:spPr bwMode="auto">
            <a:xfrm>
              <a:off x="1214414" y="3533074"/>
              <a:ext cx="1935848" cy="62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写入文本</a:t>
              </a: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6033781" y="2866592"/>
            <a:ext cx="2166239" cy="1950405"/>
            <a:chOff x="1214414" y="2786058"/>
            <a:chExt cx="1935848" cy="1751017"/>
          </a:xfrm>
        </p:grpSpPr>
        <p:grpSp>
          <p:nvGrpSpPr>
            <p:cNvPr id="21" name="Group 6"/>
            <p:cNvGrpSpPr/>
            <p:nvPr/>
          </p:nvGrpSpPr>
          <p:grpSpPr bwMode="auto">
            <a:xfrm>
              <a:off x="1295400" y="2786058"/>
              <a:ext cx="1753450" cy="1751017"/>
              <a:chOff x="1823" y="2371"/>
              <a:chExt cx="1801" cy="1801"/>
            </a:xfrm>
          </p:grpSpPr>
          <p:sp>
            <p:nvSpPr>
              <p:cNvPr id="23" name="Oval 7"/>
              <p:cNvSpPr>
                <a:spLocks noChangeArrowheads="1"/>
              </p:cNvSpPr>
              <p:nvPr/>
            </p:nvSpPr>
            <p:spPr bwMode="auto">
              <a:xfrm>
                <a:off x="1823" y="2371"/>
                <a:ext cx="1801" cy="1801"/>
              </a:xfrm>
              <a:prstGeom prst="ellipse">
                <a:avLst/>
              </a:prstGeom>
              <a:solidFill>
                <a:srgbClr val="D8D8D8">
                  <a:alpha val="48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Oval 8"/>
              <p:cNvSpPr>
                <a:spLocks noChangeArrowheads="1"/>
              </p:cNvSpPr>
              <p:nvPr/>
            </p:nvSpPr>
            <p:spPr bwMode="auto">
              <a:xfrm>
                <a:off x="1945" y="2493"/>
                <a:ext cx="1556" cy="1556"/>
              </a:xfrm>
              <a:prstGeom prst="ellipse">
                <a:avLst/>
              </a:prstGeom>
              <a:solidFill>
                <a:srgbClr val="23B9D6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Text Box 9"/>
            <p:cNvSpPr txBox="1">
              <a:spLocks noChangeArrowheads="1"/>
            </p:cNvSpPr>
            <p:nvPr/>
          </p:nvSpPr>
          <p:spPr bwMode="auto">
            <a:xfrm>
              <a:off x="1214414" y="3514026"/>
              <a:ext cx="1935848" cy="62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写入文本</a:t>
              </a:r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8552361" y="2866592"/>
            <a:ext cx="2166240" cy="1950405"/>
            <a:chOff x="1214414" y="2786058"/>
            <a:chExt cx="1935848" cy="1751017"/>
          </a:xfrm>
        </p:grpSpPr>
        <p:grpSp>
          <p:nvGrpSpPr>
            <p:cNvPr id="26" name="Group 6"/>
            <p:cNvGrpSpPr/>
            <p:nvPr/>
          </p:nvGrpSpPr>
          <p:grpSpPr bwMode="auto">
            <a:xfrm>
              <a:off x="1295400" y="2786058"/>
              <a:ext cx="1753450" cy="1751017"/>
              <a:chOff x="1823" y="2371"/>
              <a:chExt cx="1801" cy="1801"/>
            </a:xfrm>
          </p:grpSpPr>
          <p:sp>
            <p:nvSpPr>
              <p:cNvPr id="28" name="Oval 7"/>
              <p:cNvSpPr>
                <a:spLocks noChangeArrowheads="1"/>
              </p:cNvSpPr>
              <p:nvPr/>
            </p:nvSpPr>
            <p:spPr bwMode="auto">
              <a:xfrm>
                <a:off x="1823" y="2371"/>
                <a:ext cx="1801" cy="1801"/>
              </a:xfrm>
              <a:prstGeom prst="ellipse">
                <a:avLst/>
              </a:prstGeom>
              <a:solidFill>
                <a:srgbClr val="D8D8D8">
                  <a:alpha val="48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Oval 8"/>
              <p:cNvSpPr>
                <a:spLocks noChangeArrowheads="1"/>
              </p:cNvSpPr>
              <p:nvPr/>
            </p:nvSpPr>
            <p:spPr bwMode="auto">
              <a:xfrm>
                <a:off x="1945" y="2493"/>
                <a:ext cx="1556" cy="1556"/>
              </a:xfrm>
              <a:prstGeom prst="ellipse">
                <a:avLst/>
              </a:prstGeom>
              <a:solidFill>
                <a:srgbClr val="00B4CB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Text Box 9"/>
            <p:cNvSpPr txBox="1">
              <a:spLocks noChangeArrowheads="1"/>
            </p:cNvSpPr>
            <p:nvPr/>
          </p:nvSpPr>
          <p:spPr bwMode="auto">
            <a:xfrm>
              <a:off x="1214414" y="3496890"/>
              <a:ext cx="1935848" cy="62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写入文本</a:t>
              </a:r>
            </a:p>
          </p:txBody>
        </p:sp>
      </p:grpSp>
      <p:grpSp>
        <p:nvGrpSpPr>
          <p:cNvPr id="30" name="组合 40"/>
          <p:cNvGrpSpPr/>
          <p:nvPr/>
        </p:nvGrpSpPr>
        <p:grpSpPr bwMode="auto">
          <a:xfrm>
            <a:off x="980445" y="2866592"/>
            <a:ext cx="2166240" cy="1950405"/>
            <a:chOff x="1214414" y="2786058"/>
            <a:chExt cx="1935848" cy="1751017"/>
          </a:xfrm>
        </p:grpSpPr>
        <p:grpSp>
          <p:nvGrpSpPr>
            <p:cNvPr id="31" name="Group 6"/>
            <p:cNvGrpSpPr/>
            <p:nvPr/>
          </p:nvGrpSpPr>
          <p:grpSpPr bwMode="auto">
            <a:xfrm>
              <a:off x="1295400" y="2786058"/>
              <a:ext cx="1753450" cy="1751017"/>
              <a:chOff x="1823" y="2371"/>
              <a:chExt cx="1801" cy="1801"/>
            </a:xfrm>
          </p:grpSpPr>
          <p:sp>
            <p:nvSpPr>
              <p:cNvPr id="33" name="Oval 7"/>
              <p:cNvSpPr>
                <a:spLocks noChangeArrowheads="1"/>
              </p:cNvSpPr>
              <p:nvPr/>
            </p:nvSpPr>
            <p:spPr bwMode="auto">
              <a:xfrm>
                <a:off x="1823" y="2371"/>
                <a:ext cx="1801" cy="1801"/>
              </a:xfrm>
              <a:prstGeom prst="ellipse">
                <a:avLst/>
              </a:prstGeom>
              <a:solidFill>
                <a:srgbClr val="D8D8D8">
                  <a:alpha val="48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Oval 8"/>
              <p:cNvSpPr>
                <a:spLocks noChangeArrowheads="1"/>
              </p:cNvSpPr>
              <p:nvPr/>
            </p:nvSpPr>
            <p:spPr bwMode="auto">
              <a:xfrm>
                <a:off x="1946" y="2493"/>
                <a:ext cx="1556" cy="1556"/>
              </a:xfrm>
              <a:prstGeom prst="ellipse">
                <a:avLst/>
              </a:prstGeom>
              <a:solidFill>
                <a:srgbClr val="23B9D6"/>
              </a:solidFill>
              <a:ln w="38100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Text Box 9"/>
            <p:cNvSpPr txBox="1">
              <a:spLocks noChangeArrowheads="1"/>
            </p:cNvSpPr>
            <p:nvPr/>
          </p:nvSpPr>
          <p:spPr bwMode="auto">
            <a:xfrm>
              <a:off x="1214414" y="3496890"/>
              <a:ext cx="1935848" cy="62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写入文本</a:t>
              </a:r>
            </a:p>
          </p:txBody>
        </p:sp>
      </p:grpSp>
      <p:sp>
        <p:nvSpPr>
          <p:cNvPr id="35" name="矩形标注 34"/>
          <p:cNvSpPr/>
          <p:nvPr/>
        </p:nvSpPr>
        <p:spPr>
          <a:xfrm>
            <a:off x="3933765" y="5169277"/>
            <a:ext cx="1881388" cy="57914"/>
          </a:xfrm>
          <a:prstGeom prst="wedgeRectCallout">
            <a:avLst>
              <a:gd name="adj1" fmla="val -17526"/>
              <a:gd name="adj2" fmla="val -509465"/>
            </a:avLst>
          </a:prstGeom>
          <a:solidFill>
            <a:srgbClr val="00B4C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16150" tIns="58076" rIns="116150" bIns="5807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矩形标注 35"/>
          <p:cNvSpPr/>
          <p:nvPr/>
        </p:nvSpPr>
        <p:spPr>
          <a:xfrm>
            <a:off x="1367890" y="2427510"/>
            <a:ext cx="2017581" cy="81249"/>
          </a:xfrm>
          <a:prstGeom prst="wedgeRectCallout">
            <a:avLst>
              <a:gd name="adj1" fmla="val -23398"/>
              <a:gd name="adj2" fmla="val 403291"/>
            </a:avLst>
          </a:prstGeom>
          <a:solidFill>
            <a:sysClr val="window" lastClr="FFFFFF">
              <a:lumMod val="7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16150" tIns="58076" rIns="116150" bIns="5807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7" name="Rectangle 28"/>
          <p:cNvSpPr>
            <a:spLocks noChangeArrowheads="1"/>
          </p:cNvSpPr>
          <p:nvPr/>
        </p:nvSpPr>
        <p:spPr bwMode="auto">
          <a:xfrm>
            <a:off x="3907863" y="5217545"/>
            <a:ext cx="1877953" cy="70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6150" tIns="58076" rIns="116150" bIns="5807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38" name="Rectangle 28"/>
          <p:cNvSpPr>
            <a:spLocks noChangeArrowheads="1"/>
          </p:cNvSpPr>
          <p:nvPr/>
        </p:nvSpPr>
        <p:spPr bwMode="auto">
          <a:xfrm>
            <a:off x="1453277" y="1740277"/>
            <a:ext cx="1877953" cy="70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6150" tIns="58076" rIns="116150" bIns="5807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39" name="矩形标注 38"/>
          <p:cNvSpPr/>
          <p:nvPr/>
        </p:nvSpPr>
        <p:spPr>
          <a:xfrm>
            <a:off x="6353651" y="2427510"/>
            <a:ext cx="2017581" cy="81249"/>
          </a:xfrm>
          <a:prstGeom prst="wedgeRectCallout">
            <a:avLst>
              <a:gd name="adj1" fmla="val -23398"/>
              <a:gd name="adj2" fmla="val 403291"/>
            </a:avLst>
          </a:prstGeom>
          <a:solidFill>
            <a:srgbClr val="23B9D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16150" tIns="58076" rIns="116150" bIns="5807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Rectangle 28"/>
          <p:cNvSpPr>
            <a:spLocks noChangeArrowheads="1"/>
          </p:cNvSpPr>
          <p:nvPr/>
        </p:nvSpPr>
        <p:spPr bwMode="auto">
          <a:xfrm>
            <a:off x="6439040" y="1740277"/>
            <a:ext cx="1877953" cy="70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6150" tIns="58076" rIns="116150" bIns="5807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  <p:sp>
        <p:nvSpPr>
          <p:cNvPr id="41" name="矩形标注 40"/>
          <p:cNvSpPr/>
          <p:nvPr/>
        </p:nvSpPr>
        <p:spPr>
          <a:xfrm>
            <a:off x="9020936" y="5169277"/>
            <a:ext cx="1881388" cy="57914"/>
          </a:xfrm>
          <a:prstGeom prst="wedgeRectCallout">
            <a:avLst>
              <a:gd name="adj1" fmla="val -17526"/>
              <a:gd name="adj2" fmla="val -509465"/>
            </a:avLst>
          </a:prstGeom>
          <a:solidFill>
            <a:srgbClr val="23B9D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16150" tIns="58076" rIns="116150" bIns="5807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Rectangle 28"/>
          <p:cNvSpPr>
            <a:spLocks noChangeArrowheads="1"/>
          </p:cNvSpPr>
          <p:nvPr/>
        </p:nvSpPr>
        <p:spPr bwMode="auto">
          <a:xfrm>
            <a:off x="8995036" y="5217545"/>
            <a:ext cx="1877953" cy="708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6150" tIns="58076" rIns="116150" bIns="58076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980"/>
                            </p:stCondLst>
                            <p:childTnLst>
                              <p:par>
                                <p:cTn id="4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80"/>
                            </p:stCondLst>
                            <p:childTnLst>
                              <p:par>
                                <p:cTn id="53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80"/>
                            </p:stCondLst>
                            <p:childTnLst>
                              <p:par>
                                <p:cTn id="60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8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80"/>
                            </p:stCondLst>
                            <p:childTnLst>
                              <p:par>
                                <p:cTn id="6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480"/>
                            </p:stCondLst>
                            <p:childTnLst>
                              <p:par>
                                <p:cTn id="7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98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480"/>
                            </p:stCondLst>
                            <p:childTnLst>
                              <p:par>
                                <p:cTn id="85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980"/>
                            </p:stCondLst>
                            <p:childTnLst>
                              <p:par>
                                <p:cTn id="9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480"/>
                            </p:stCondLst>
                            <p:childTnLst>
                              <p:par>
                                <p:cTn id="9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980"/>
                            </p:stCondLst>
                            <p:childTnLst>
                              <p:par>
                                <p:cTn id="10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480"/>
                            </p:stCondLst>
                            <p:childTnLst>
                              <p:par>
                                <p:cTn id="10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35" grpId="0" animBg="1"/>
      <p:bldP spid="35" grpId="1" animBg="1"/>
      <p:bldP spid="36" grpId="0" animBg="1"/>
      <p:bldP spid="36" grpId="1" animBg="1"/>
      <p:bldP spid="37" grpId="0"/>
      <p:bldP spid="38" grpId="0"/>
      <p:bldP spid="39" grpId="0" animBg="1"/>
      <p:bldP spid="39" grpId="1" animBg="1"/>
      <p:bldP spid="40" grpId="0"/>
      <p:bldP spid="41" grpId="0" animBg="1"/>
      <p:bldP spid="41" grpId="1" animBg="1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1536660" y="2306108"/>
            <a:ext cx="493539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+mn-lt"/>
              </a:rPr>
              <a:t>点击添加相关标题文字，点击添加相关标题文字，点击添加相关标题</a:t>
            </a:r>
            <a:r>
              <a:rPr lang="zh-CN" altLang="en-US" sz="1600" dirty="0" smtClean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+mn-lt"/>
              </a:rPr>
              <a:t>文字，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请替换文字内容</a:t>
            </a:r>
            <a:r>
              <a:rPr lang="zh-CN" altLang="en-US" sz="1600" kern="0" dirty="0" smtClean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，文字尽量控制在</a:t>
            </a:r>
            <a:r>
              <a:rPr lang="en-US" altLang="zh-CN" sz="1600" kern="0" dirty="0" smtClean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200</a:t>
            </a:r>
            <a:r>
              <a:rPr lang="zh-CN" altLang="en-US" sz="1600" kern="0" dirty="0" smtClean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字以内。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点击添加相关标题文字，修改文字内容。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点击添加相关标题文字，控制在</a:t>
            </a:r>
            <a:r>
              <a:rPr lang="en-US" altLang="zh-CN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200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字以内，与标题风格一致。</a:t>
            </a:r>
            <a:endParaRPr lang="en-GB" altLang="zh-CN" sz="1600" kern="0" dirty="0">
              <a:solidFill>
                <a:srgbClr val="5C5750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  <a:sym typeface="Arial" panose="020B0604020202020204" pitchFamily="34" charset="0"/>
              </a:rPr>
              <a:t>点击添加相关标题文字，修改文字内容。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点击添加相关标题文字，控制在</a:t>
            </a:r>
            <a:r>
              <a:rPr lang="en-US" altLang="zh-CN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200</a:t>
            </a:r>
            <a:r>
              <a:rPr lang="zh-CN" altLang="en-US" sz="1600" kern="0" dirty="0">
                <a:solidFill>
                  <a:srgbClr val="5C5750">
                    <a:lumMod val="7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字以内，与标题风格一致。</a:t>
            </a:r>
            <a:endParaRPr lang="en-GB" altLang="zh-CN" sz="1600" kern="0" dirty="0">
              <a:solidFill>
                <a:srgbClr val="5C5750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  <a:p>
            <a:pPr lvl="0">
              <a:lnSpc>
                <a:spcPct val="150000"/>
              </a:lnSpc>
            </a:pPr>
            <a:endParaRPr lang="en-GB" altLang="zh-CN" sz="1600" kern="0" dirty="0">
              <a:solidFill>
                <a:srgbClr val="5C5750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altLang="zh-CN" sz="1600" dirty="0">
              <a:solidFill>
                <a:srgbClr val="5C5750">
                  <a:lumMod val="7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Segoe UI Semilight" panose="020B0402040204020203" pitchFamily="34" charset="0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562" y="1799119"/>
            <a:ext cx="5349594" cy="3565734"/>
          </a:xfrm>
          <a:prstGeom prst="rect">
            <a:avLst/>
          </a:prstGeom>
        </p:spPr>
      </p:pic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622303" y="1951302"/>
            <a:ext cx="662383" cy="570585"/>
          </a:xfrm>
          <a:custGeom>
            <a:avLst/>
            <a:gdLst>
              <a:gd name="T0" fmla="*/ 424 w 1472"/>
              <a:gd name="T1" fmla="*/ 640 h 1268"/>
              <a:gd name="T2" fmla="*/ 602 w 1472"/>
              <a:gd name="T3" fmla="*/ 640 h 1268"/>
              <a:gd name="T4" fmla="*/ 602 w 1472"/>
              <a:gd name="T5" fmla="*/ 1268 h 1268"/>
              <a:gd name="T6" fmla="*/ 0 w 1472"/>
              <a:gd name="T7" fmla="*/ 1268 h 1268"/>
              <a:gd name="T8" fmla="*/ 0 w 1472"/>
              <a:gd name="T9" fmla="*/ 640 h 1268"/>
              <a:gd name="T10" fmla="*/ 370 w 1472"/>
              <a:gd name="T11" fmla="*/ 0 h 1268"/>
              <a:gd name="T12" fmla="*/ 656 w 1472"/>
              <a:gd name="T13" fmla="*/ 0 h 1268"/>
              <a:gd name="T14" fmla="*/ 424 w 1472"/>
              <a:gd name="T15" fmla="*/ 640 h 1268"/>
              <a:gd name="T16" fmla="*/ 1242 w 1472"/>
              <a:gd name="T17" fmla="*/ 640 h 1268"/>
              <a:gd name="T18" fmla="*/ 1426 w 1472"/>
              <a:gd name="T19" fmla="*/ 640 h 1268"/>
              <a:gd name="T20" fmla="*/ 1426 w 1472"/>
              <a:gd name="T21" fmla="*/ 1268 h 1268"/>
              <a:gd name="T22" fmla="*/ 822 w 1472"/>
              <a:gd name="T23" fmla="*/ 1268 h 1268"/>
              <a:gd name="T24" fmla="*/ 822 w 1472"/>
              <a:gd name="T25" fmla="*/ 640 h 1268"/>
              <a:gd name="T26" fmla="*/ 1184 w 1472"/>
              <a:gd name="T27" fmla="*/ 0 h 1268"/>
              <a:gd name="T28" fmla="*/ 1472 w 1472"/>
              <a:gd name="T29" fmla="*/ 0 h 1268"/>
              <a:gd name="T30" fmla="*/ 1242 w 1472"/>
              <a:gd name="T31" fmla="*/ 640 h 1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72" h="1268">
                <a:moveTo>
                  <a:pt x="424" y="640"/>
                </a:moveTo>
                <a:lnTo>
                  <a:pt x="602" y="640"/>
                </a:lnTo>
                <a:lnTo>
                  <a:pt x="602" y="1268"/>
                </a:lnTo>
                <a:lnTo>
                  <a:pt x="0" y="1268"/>
                </a:lnTo>
                <a:lnTo>
                  <a:pt x="0" y="640"/>
                </a:lnTo>
                <a:lnTo>
                  <a:pt x="370" y="0"/>
                </a:lnTo>
                <a:lnTo>
                  <a:pt x="656" y="0"/>
                </a:lnTo>
                <a:lnTo>
                  <a:pt x="424" y="640"/>
                </a:lnTo>
                <a:close/>
                <a:moveTo>
                  <a:pt x="1242" y="640"/>
                </a:moveTo>
                <a:lnTo>
                  <a:pt x="1426" y="640"/>
                </a:lnTo>
                <a:lnTo>
                  <a:pt x="1426" y="1268"/>
                </a:lnTo>
                <a:lnTo>
                  <a:pt x="822" y="1268"/>
                </a:lnTo>
                <a:lnTo>
                  <a:pt x="822" y="640"/>
                </a:lnTo>
                <a:lnTo>
                  <a:pt x="1184" y="0"/>
                </a:lnTo>
                <a:lnTo>
                  <a:pt x="1472" y="0"/>
                </a:lnTo>
                <a:lnTo>
                  <a:pt x="1242" y="640"/>
                </a:ln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Freeform 6"/>
          <p:cNvSpPr>
            <a:spLocks noEditPoints="1"/>
          </p:cNvSpPr>
          <p:nvPr/>
        </p:nvSpPr>
        <p:spPr bwMode="auto">
          <a:xfrm>
            <a:off x="6333033" y="4853852"/>
            <a:ext cx="663283" cy="566985"/>
          </a:xfrm>
          <a:custGeom>
            <a:avLst/>
            <a:gdLst>
              <a:gd name="T0" fmla="*/ 288 w 1474"/>
              <a:gd name="T1" fmla="*/ 1260 h 1260"/>
              <a:gd name="T2" fmla="*/ 0 w 1474"/>
              <a:gd name="T3" fmla="*/ 1260 h 1260"/>
              <a:gd name="T4" fmla="*/ 234 w 1474"/>
              <a:gd name="T5" fmla="*/ 624 h 1260"/>
              <a:gd name="T6" fmla="*/ 42 w 1474"/>
              <a:gd name="T7" fmla="*/ 624 h 1260"/>
              <a:gd name="T8" fmla="*/ 42 w 1474"/>
              <a:gd name="T9" fmla="*/ 0 h 1260"/>
              <a:gd name="T10" fmla="*/ 650 w 1474"/>
              <a:gd name="T11" fmla="*/ 0 h 1260"/>
              <a:gd name="T12" fmla="*/ 650 w 1474"/>
              <a:gd name="T13" fmla="*/ 624 h 1260"/>
              <a:gd name="T14" fmla="*/ 288 w 1474"/>
              <a:gd name="T15" fmla="*/ 1260 h 1260"/>
              <a:gd name="T16" fmla="*/ 1102 w 1474"/>
              <a:gd name="T17" fmla="*/ 1260 h 1260"/>
              <a:gd name="T18" fmla="*/ 820 w 1474"/>
              <a:gd name="T19" fmla="*/ 1260 h 1260"/>
              <a:gd name="T20" fmla="*/ 1052 w 1474"/>
              <a:gd name="T21" fmla="*/ 624 h 1260"/>
              <a:gd name="T22" fmla="*/ 866 w 1474"/>
              <a:gd name="T23" fmla="*/ 624 h 1260"/>
              <a:gd name="T24" fmla="*/ 866 w 1474"/>
              <a:gd name="T25" fmla="*/ 0 h 1260"/>
              <a:gd name="T26" fmla="*/ 1474 w 1474"/>
              <a:gd name="T27" fmla="*/ 0 h 1260"/>
              <a:gd name="T28" fmla="*/ 1474 w 1474"/>
              <a:gd name="T29" fmla="*/ 624 h 1260"/>
              <a:gd name="T30" fmla="*/ 1102 w 1474"/>
              <a:gd name="T31" fmla="*/ 1260 h 1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474" h="1260">
                <a:moveTo>
                  <a:pt x="288" y="1260"/>
                </a:moveTo>
                <a:lnTo>
                  <a:pt x="0" y="1260"/>
                </a:lnTo>
                <a:lnTo>
                  <a:pt x="234" y="624"/>
                </a:lnTo>
                <a:lnTo>
                  <a:pt x="42" y="624"/>
                </a:lnTo>
                <a:lnTo>
                  <a:pt x="42" y="0"/>
                </a:lnTo>
                <a:lnTo>
                  <a:pt x="650" y="0"/>
                </a:lnTo>
                <a:lnTo>
                  <a:pt x="650" y="624"/>
                </a:lnTo>
                <a:lnTo>
                  <a:pt x="288" y="1260"/>
                </a:lnTo>
                <a:close/>
                <a:moveTo>
                  <a:pt x="1102" y="1260"/>
                </a:moveTo>
                <a:lnTo>
                  <a:pt x="820" y="1260"/>
                </a:lnTo>
                <a:lnTo>
                  <a:pt x="1052" y="624"/>
                </a:lnTo>
                <a:lnTo>
                  <a:pt x="866" y="624"/>
                </a:lnTo>
                <a:lnTo>
                  <a:pt x="866" y="0"/>
                </a:lnTo>
                <a:lnTo>
                  <a:pt x="1474" y="0"/>
                </a:lnTo>
                <a:lnTo>
                  <a:pt x="1474" y="624"/>
                </a:lnTo>
                <a:lnTo>
                  <a:pt x="1102" y="1260"/>
                </a:lnTo>
                <a:close/>
              </a:path>
            </a:pathLst>
          </a:custGeom>
          <a:gradFill>
            <a:gsLst>
              <a:gs pos="0">
                <a:srgbClr val="FF0000"/>
              </a:gs>
              <a:gs pos="100000">
                <a:srgbClr val="C00000"/>
              </a:gs>
            </a:gsLst>
            <a:lin ang="5400000" scaled="1"/>
          </a:gra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-13393" y="2563443"/>
            <a:ext cx="12910647" cy="4336043"/>
          </a:xfrm>
          <a:custGeom>
            <a:avLst/>
            <a:gdLst>
              <a:gd name="connsiteX0" fmla="*/ 0 w 9020175"/>
              <a:gd name="connsiteY0" fmla="*/ 3895725 h 3895725"/>
              <a:gd name="connsiteX1" fmla="*/ 4581525 w 9020175"/>
              <a:gd name="connsiteY1" fmla="*/ 942975 h 3895725"/>
              <a:gd name="connsiteX2" fmla="*/ 9020175 w 9020175"/>
              <a:gd name="connsiteY2" fmla="*/ 0 h 3895725"/>
              <a:gd name="connsiteX0-1" fmla="*/ 0 w 9020175"/>
              <a:gd name="connsiteY0-2" fmla="*/ 3895725 h 3895725"/>
              <a:gd name="connsiteX1-3" fmla="*/ 4581525 w 9020175"/>
              <a:gd name="connsiteY1-4" fmla="*/ 942975 h 3895725"/>
              <a:gd name="connsiteX2-5" fmla="*/ 9020175 w 9020175"/>
              <a:gd name="connsiteY2-6" fmla="*/ 0 h 3895725"/>
              <a:gd name="connsiteX0-7" fmla="*/ 0 w 9020175"/>
              <a:gd name="connsiteY0-8" fmla="*/ 3895725 h 3895725"/>
              <a:gd name="connsiteX1-9" fmla="*/ 4533900 w 9020175"/>
              <a:gd name="connsiteY1-10" fmla="*/ 771525 h 3895725"/>
              <a:gd name="connsiteX2-11" fmla="*/ 9020175 w 9020175"/>
              <a:gd name="connsiteY2-12" fmla="*/ 0 h 3895725"/>
              <a:gd name="connsiteX0-13" fmla="*/ 0 w 9020175"/>
              <a:gd name="connsiteY0-14" fmla="*/ 3896127 h 3896127"/>
              <a:gd name="connsiteX1-15" fmla="*/ 4533900 w 9020175"/>
              <a:gd name="connsiteY1-16" fmla="*/ 771927 h 3896127"/>
              <a:gd name="connsiteX2-17" fmla="*/ 9020175 w 9020175"/>
              <a:gd name="connsiteY2-18" fmla="*/ 402 h 3896127"/>
              <a:gd name="connsiteX0-19" fmla="*/ 0 w 9020175"/>
              <a:gd name="connsiteY0-20" fmla="*/ 3896127 h 3896127"/>
              <a:gd name="connsiteX1-21" fmla="*/ 4533900 w 9020175"/>
              <a:gd name="connsiteY1-22" fmla="*/ 771927 h 3896127"/>
              <a:gd name="connsiteX2-23" fmla="*/ 9020175 w 9020175"/>
              <a:gd name="connsiteY2-24" fmla="*/ 402 h 3896127"/>
              <a:gd name="connsiteX0-25" fmla="*/ 0 w 9163050"/>
              <a:gd name="connsiteY0-26" fmla="*/ 4067388 h 4067388"/>
              <a:gd name="connsiteX1-27" fmla="*/ 4676775 w 9163050"/>
              <a:gd name="connsiteY1-28" fmla="*/ 771738 h 4067388"/>
              <a:gd name="connsiteX2-29" fmla="*/ 9163050 w 9163050"/>
              <a:gd name="connsiteY2-30" fmla="*/ 213 h 4067388"/>
              <a:gd name="connsiteX0-31" fmla="*/ 0 w 9210675"/>
              <a:gd name="connsiteY0-32" fmla="*/ 4124556 h 4124556"/>
              <a:gd name="connsiteX1-33" fmla="*/ 4724400 w 9210675"/>
              <a:gd name="connsiteY1-34" fmla="*/ 771756 h 4124556"/>
              <a:gd name="connsiteX2-35" fmla="*/ 9210675 w 9210675"/>
              <a:gd name="connsiteY2-36" fmla="*/ 231 h 4124556"/>
              <a:gd name="connsiteX0-37" fmla="*/ 0 w 9182100"/>
              <a:gd name="connsiteY0-38" fmla="*/ 3921278 h 3921278"/>
              <a:gd name="connsiteX1-39" fmla="*/ 4724400 w 9182100"/>
              <a:gd name="connsiteY1-40" fmla="*/ 568478 h 3921278"/>
              <a:gd name="connsiteX2-41" fmla="*/ 9182100 w 9182100"/>
              <a:gd name="connsiteY2-42" fmla="*/ 6503 h 3921278"/>
              <a:gd name="connsiteX0-43" fmla="*/ 0 w 9182100"/>
              <a:gd name="connsiteY0-44" fmla="*/ 3969956 h 3969956"/>
              <a:gd name="connsiteX1-45" fmla="*/ 4724400 w 9182100"/>
              <a:gd name="connsiteY1-46" fmla="*/ 617156 h 3969956"/>
              <a:gd name="connsiteX2-47" fmla="*/ 9182100 w 9182100"/>
              <a:gd name="connsiteY2-48" fmla="*/ 55181 h 3969956"/>
              <a:gd name="connsiteX0-49" fmla="*/ 0 w 9182100"/>
              <a:gd name="connsiteY0-50" fmla="*/ 3978254 h 3978254"/>
              <a:gd name="connsiteX1-51" fmla="*/ 4724400 w 9182100"/>
              <a:gd name="connsiteY1-52" fmla="*/ 625454 h 3978254"/>
              <a:gd name="connsiteX2-53" fmla="*/ 9182100 w 9182100"/>
              <a:gd name="connsiteY2-54" fmla="*/ 63479 h 3978254"/>
              <a:gd name="connsiteX0-55" fmla="*/ 0 w 9182100"/>
              <a:gd name="connsiteY0-56" fmla="*/ 3994887 h 3994887"/>
              <a:gd name="connsiteX1-57" fmla="*/ 4724400 w 9182100"/>
              <a:gd name="connsiteY1-58" fmla="*/ 642087 h 3994887"/>
              <a:gd name="connsiteX2-59" fmla="*/ 9182100 w 9182100"/>
              <a:gd name="connsiteY2-60" fmla="*/ 80112 h 39948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9182100" h="3994887">
                <a:moveTo>
                  <a:pt x="0" y="3994887"/>
                </a:moveTo>
                <a:cubicBezTo>
                  <a:pt x="1215231" y="2805055"/>
                  <a:pt x="2908300" y="1380274"/>
                  <a:pt x="4724400" y="642087"/>
                </a:cubicBezTo>
                <a:cubicBezTo>
                  <a:pt x="6540500" y="-96100"/>
                  <a:pt x="8324056" y="-58795"/>
                  <a:pt x="9182100" y="80112"/>
                </a:cubicBezTo>
              </a:path>
            </a:pathLst>
          </a:cu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8574" tIns="64286" rIns="128574" bIns="64286"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1196411" y="3411889"/>
            <a:ext cx="1403889" cy="1372874"/>
            <a:chOff x="1331640" y="1918189"/>
            <a:chExt cx="1149695" cy="1123950"/>
          </a:xfrm>
          <a:solidFill>
            <a:srgbClr val="23B9D6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6" name="椭圆形标注 15"/>
            <p:cNvSpPr/>
            <p:nvPr/>
          </p:nvSpPr>
          <p:spPr>
            <a:xfrm>
              <a:off x="1331640" y="1918189"/>
              <a:ext cx="1149695" cy="1123950"/>
            </a:xfrm>
            <a:prstGeom prst="wedgeEllipseCallout">
              <a:avLst>
                <a:gd name="adj1" fmla="val 23905"/>
                <a:gd name="adj2" fmla="val 58966"/>
              </a:avLst>
            </a:prstGeom>
            <a:grpFill/>
            <a:ln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558795" y="2141412"/>
              <a:ext cx="691166" cy="717490"/>
            </a:xfrm>
            <a:prstGeom prst="rect">
              <a:avLst/>
            </a:prstGeom>
            <a:grpFill/>
            <a:ln>
              <a:noFill/>
            </a:ln>
            <a:effectLst/>
            <a:sp3d prstMaterial="matte"/>
          </p:spPr>
          <p:txBody>
            <a:bodyPr wrap="none" rtlCol="0">
              <a:spAutoFit/>
            </a:bodyPr>
            <a:lstStyle/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5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 rot="1202733">
            <a:off x="4413065" y="4440142"/>
            <a:ext cx="1403889" cy="1372874"/>
            <a:chOff x="3694928" y="2635572"/>
            <a:chExt cx="1149695" cy="1123950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19" name="椭圆形标注 18"/>
            <p:cNvSpPr/>
            <p:nvPr/>
          </p:nvSpPr>
          <p:spPr>
            <a:xfrm>
              <a:off x="3694928" y="2635572"/>
              <a:ext cx="1149695" cy="1123950"/>
            </a:xfrm>
            <a:prstGeom prst="wedgeEllipseCallout">
              <a:avLst>
                <a:gd name="adj1" fmla="val -50658"/>
                <a:gd name="adj2" fmla="val -40187"/>
              </a:avLst>
            </a:prstGeom>
            <a:solidFill>
              <a:srgbClr val="2A9AA6"/>
            </a:solidFill>
            <a:ln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rot="20397267">
              <a:off x="3933201" y="2850203"/>
              <a:ext cx="691166" cy="717490"/>
            </a:xfrm>
            <a:prstGeom prst="rect">
              <a:avLst/>
            </a:prstGeom>
            <a:noFill/>
            <a:ln>
              <a:noFill/>
            </a:ln>
            <a:effectLst/>
            <a:sp3d prstMaterial="matte"/>
          </p:spPr>
          <p:txBody>
            <a:bodyPr wrap="none" rtlCol="0">
              <a:spAutoFit/>
            </a:bodyPr>
            <a:lstStyle/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5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 rot="1708439">
            <a:off x="6074536" y="1236812"/>
            <a:ext cx="1403889" cy="1372874"/>
            <a:chOff x="4166431" y="757076"/>
            <a:chExt cx="1149695" cy="1123950"/>
          </a:xfrm>
          <a:solidFill>
            <a:srgbClr val="23B9D6"/>
          </a:solidFill>
          <a:scene3d>
            <a:camera prst="orthographicFront">
              <a:rot lat="0" lon="0" rev="0"/>
            </a:camera>
            <a:lightRig rig="glow" dir="t"/>
          </a:scene3d>
        </p:grpSpPr>
        <p:sp>
          <p:nvSpPr>
            <p:cNvPr id="22" name="椭圆形标注 21"/>
            <p:cNvSpPr/>
            <p:nvPr/>
          </p:nvSpPr>
          <p:spPr>
            <a:xfrm>
              <a:off x="4166431" y="757076"/>
              <a:ext cx="1149695" cy="1123950"/>
            </a:xfrm>
            <a:prstGeom prst="wedgeEllipseCallout">
              <a:avLst>
                <a:gd name="adj1" fmla="val 47102"/>
                <a:gd name="adj2" fmla="val 40322"/>
              </a:avLst>
            </a:prstGeom>
            <a:grpFill/>
            <a:ln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19891561">
              <a:off x="4402667" y="958642"/>
              <a:ext cx="691166" cy="717490"/>
            </a:xfrm>
            <a:prstGeom prst="rect">
              <a:avLst/>
            </a:prstGeom>
            <a:grpFill/>
            <a:ln>
              <a:noFill/>
            </a:ln>
            <a:effectLst/>
            <a:sp3d prstMaterial="matte"/>
          </p:spPr>
          <p:txBody>
            <a:bodyPr wrap="none" rtlCol="0">
              <a:spAutoFit/>
            </a:bodyPr>
            <a:lstStyle/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5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 rot="1896863">
            <a:off x="9471565" y="3084422"/>
            <a:ext cx="1403889" cy="1372874"/>
            <a:chOff x="7164288" y="1682700"/>
            <a:chExt cx="1149695" cy="1123950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sp>
          <p:nvSpPr>
            <p:cNvPr id="25" name="椭圆形标注 24"/>
            <p:cNvSpPr/>
            <p:nvPr/>
          </p:nvSpPr>
          <p:spPr>
            <a:xfrm>
              <a:off x="7164288" y="1682700"/>
              <a:ext cx="1149695" cy="1123950"/>
            </a:xfrm>
            <a:prstGeom prst="wedgeEllipseCallout">
              <a:avLst>
                <a:gd name="adj1" fmla="val -45687"/>
                <a:gd name="adj2" fmla="val -43577"/>
              </a:avLst>
            </a:prstGeom>
            <a:solidFill>
              <a:srgbClr val="2A9AA6"/>
            </a:solidFill>
            <a:ln>
              <a:noFill/>
            </a:ln>
            <a:effectLst/>
            <a:sp3d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19703137">
              <a:off x="7404991" y="1898508"/>
              <a:ext cx="691166" cy="717490"/>
            </a:xfrm>
            <a:prstGeom prst="rect">
              <a:avLst/>
            </a:prstGeom>
            <a:noFill/>
            <a:ln>
              <a:noFill/>
            </a:ln>
            <a:effectLst/>
            <a:sp3d prstMaterial="matte"/>
          </p:spPr>
          <p:txBody>
            <a:bodyPr wrap="none" rtlCol="0">
              <a:spAutoFit/>
            </a:bodyPr>
            <a:lstStyle/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en-US" altLang="zh-CN" sz="25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25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016242" y="2735324"/>
            <a:ext cx="2429954" cy="1168573"/>
          </a:xfrm>
          <a:prstGeom prst="rect">
            <a:avLst/>
          </a:prstGeom>
          <a:noFill/>
        </p:spPr>
        <p:txBody>
          <a:bodyPr wrap="square" lIns="128574" tIns="64286" rIns="128574" bIns="6428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点击此处输入本栏的具体文字，请根据您的具体内容酌情修改。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85168" y="5459815"/>
            <a:ext cx="2338501" cy="1168573"/>
          </a:xfrm>
          <a:prstGeom prst="rect">
            <a:avLst/>
          </a:prstGeom>
          <a:noFill/>
        </p:spPr>
        <p:txBody>
          <a:bodyPr wrap="square" lIns="128574" tIns="64286" rIns="128574" bIns="6428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点击此处输入本栏的具体文字，请根据您的具体内容酌情修改。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317244" y="3495330"/>
            <a:ext cx="2429954" cy="1168573"/>
          </a:xfrm>
          <a:prstGeom prst="rect">
            <a:avLst/>
          </a:prstGeom>
          <a:noFill/>
        </p:spPr>
        <p:txBody>
          <a:bodyPr wrap="square" lIns="128574" tIns="64286" rIns="128574" bIns="6428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点击此处输入本栏的具体文字，请根据您的具体内容酌情修改。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655995" y="1236585"/>
            <a:ext cx="2429954" cy="1168573"/>
          </a:xfrm>
          <a:prstGeom prst="rect">
            <a:avLst/>
          </a:prstGeom>
          <a:noFill/>
        </p:spPr>
        <p:txBody>
          <a:bodyPr wrap="square" lIns="128574" tIns="64286" rIns="128574" bIns="6428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5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点击此处输入本栏的具体文字，请根据您的具体内容酌情修改。</a:t>
            </a:r>
            <a:endParaRPr lang="en-US" altLang="zh-CN" sz="15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2240236" y="5080409"/>
            <a:ext cx="291331" cy="291315"/>
          </a:xfrm>
          <a:prstGeom prst="ellipse">
            <a:avLst/>
          </a:prstGeom>
          <a:solidFill>
            <a:srgbClr val="23B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374989" y="3935305"/>
            <a:ext cx="291331" cy="291315"/>
          </a:xfrm>
          <a:prstGeom prst="ellipse">
            <a:avLst/>
          </a:prstGeom>
          <a:solidFill>
            <a:srgbClr val="2A9A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060494" y="2910679"/>
            <a:ext cx="291331" cy="291315"/>
          </a:xfrm>
          <a:prstGeom prst="ellipse">
            <a:avLst/>
          </a:prstGeom>
          <a:solidFill>
            <a:srgbClr val="23B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9744013" y="2462990"/>
            <a:ext cx="291331" cy="291315"/>
          </a:xfrm>
          <a:prstGeom prst="ellipse">
            <a:avLst/>
          </a:prstGeom>
          <a:solidFill>
            <a:srgbClr val="2A9A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3" tIns="48216" rIns="96433" bIns="48216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8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98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8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27" grpId="0"/>
      <p:bldP spid="28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3B0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rgbClr val="0E647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 smtClean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54490" y="3405114"/>
            <a:ext cx="6343889" cy="523210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03"/>
    </mc:Choice>
    <mc:Fallback xmlns="">
      <p:transition spd="slow" advTm="5203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/>
          <p:bldP spid="11" grpId="0"/>
          <p:bldP spid="12" grpId="0"/>
          <p:bldP spid="13" grpId="0"/>
          <p:bldP spid="14" grpId="0" animBg="1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Oval 15"/>
          <p:cNvSpPr>
            <a:spLocks noChangeArrowheads="1"/>
          </p:cNvSpPr>
          <p:nvPr/>
        </p:nvSpPr>
        <p:spPr bwMode="auto">
          <a:xfrm>
            <a:off x="5728364" y="3296667"/>
            <a:ext cx="1301331" cy="1299499"/>
          </a:xfrm>
          <a:prstGeom prst="ellipse">
            <a:avLst/>
          </a:prstGeom>
          <a:solidFill>
            <a:srgbClr val="2A9AA6"/>
          </a:solidFill>
          <a:ln>
            <a:noFill/>
          </a:ln>
        </p:spPr>
        <p:txBody>
          <a:bodyPr lIns="0" tIns="0" rIns="0" bIns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400" b="1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目标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473905" y="1771653"/>
            <a:ext cx="2428559" cy="2607929"/>
            <a:chOff x="3088977" y="1117152"/>
            <a:chExt cx="1727200" cy="1854200"/>
          </a:xfrm>
        </p:grpSpPr>
        <p:sp>
          <p:nvSpPr>
            <p:cNvPr id="16" name="任意多边形 15"/>
            <p:cNvSpPr/>
            <p:nvPr/>
          </p:nvSpPr>
          <p:spPr>
            <a:xfrm rot="19354201">
              <a:off x="3392189" y="1117152"/>
              <a:ext cx="1423988" cy="1854200"/>
            </a:xfrm>
            <a:custGeom>
              <a:avLst/>
              <a:gdLst>
                <a:gd name="connsiteX0" fmla="*/ 908149 w 1661196"/>
                <a:gd name="connsiteY0" fmla="*/ 116236 h 2161132"/>
                <a:gd name="connsiteX1" fmla="*/ 1045422 w 1661196"/>
                <a:gd name="connsiteY1" fmla="*/ 863815 h 2161132"/>
                <a:gd name="connsiteX2" fmla="*/ 1563639 w 1661196"/>
                <a:gd name="connsiteY2" fmla="*/ 1852839 h 2161132"/>
                <a:gd name="connsiteX3" fmla="*/ 1550532 w 1661196"/>
                <a:gd name="connsiteY3" fmla="*/ 1899767 h 2161132"/>
                <a:gd name="connsiteX4" fmla="*/ 1661196 w 1661196"/>
                <a:gd name="connsiteY4" fmla="*/ 1877382 h 2161132"/>
                <a:gd name="connsiteX5" fmla="*/ 1478236 w 1661196"/>
                <a:gd name="connsiteY5" fmla="*/ 2161132 h 2161132"/>
                <a:gd name="connsiteX6" fmla="*/ 1436046 w 1661196"/>
                <a:gd name="connsiteY6" fmla="*/ 1825812 h 2161132"/>
                <a:gd name="connsiteX7" fmla="*/ 1529211 w 1661196"/>
                <a:gd name="connsiteY7" fmla="*/ 1894840 h 2161132"/>
                <a:gd name="connsiteX8" fmla="*/ 999492 w 1661196"/>
                <a:gd name="connsiteY8" fmla="*/ 935746 h 2161132"/>
                <a:gd name="connsiteX9" fmla="*/ 788637 w 1661196"/>
                <a:gd name="connsiteY9" fmla="*/ 865497 h 2161132"/>
                <a:gd name="connsiteX10" fmla="*/ 139707 w 1661196"/>
                <a:gd name="connsiteY10" fmla="*/ 938417 h 2161132"/>
                <a:gd name="connsiteX11" fmla="*/ 140807 w 1661196"/>
                <a:gd name="connsiteY11" fmla="*/ 936981 h 2161132"/>
                <a:gd name="connsiteX12" fmla="*/ 138269 w 1661196"/>
                <a:gd name="connsiteY12" fmla="*/ 937316 h 2161132"/>
                <a:gd name="connsiteX13" fmla="*/ 110342 w 1661196"/>
                <a:gd name="connsiteY13" fmla="*/ 902271 h 2161132"/>
                <a:gd name="connsiteX14" fmla="*/ 111442 w 1661196"/>
                <a:gd name="connsiteY14" fmla="*/ 900835 h 2161132"/>
                <a:gd name="connsiteX15" fmla="*/ 116237 w 1661196"/>
                <a:gd name="connsiteY15" fmla="*/ 220981 h 2161132"/>
                <a:gd name="connsiteX16" fmla="*/ 908149 w 1661196"/>
                <a:gd name="connsiteY16" fmla="*/ 116236 h 216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661196" h="2161132">
                  <a:moveTo>
                    <a:pt x="908149" y="116236"/>
                  </a:moveTo>
                  <a:cubicBezTo>
                    <a:pt x="1141188" y="294601"/>
                    <a:pt x="1196152" y="619193"/>
                    <a:pt x="1045422" y="863815"/>
                  </a:cubicBezTo>
                  <a:cubicBezTo>
                    <a:pt x="1427287" y="1044447"/>
                    <a:pt x="1652072" y="1451172"/>
                    <a:pt x="1563639" y="1852839"/>
                  </a:cubicBezTo>
                  <a:cubicBezTo>
                    <a:pt x="1558735" y="1874148"/>
                    <a:pt x="1556875" y="1879559"/>
                    <a:pt x="1550532" y="1899767"/>
                  </a:cubicBezTo>
                  <a:cubicBezTo>
                    <a:pt x="1550532" y="1899767"/>
                    <a:pt x="1550532" y="1899767"/>
                    <a:pt x="1661196" y="1877382"/>
                  </a:cubicBezTo>
                  <a:cubicBezTo>
                    <a:pt x="1661196" y="1877382"/>
                    <a:pt x="1661196" y="1877382"/>
                    <a:pt x="1478236" y="2161132"/>
                  </a:cubicBezTo>
                  <a:cubicBezTo>
                    <a:pt x="1478236" y="2161132"/>
                    <a:pt x="1478236" y="2161132"/>
                    <a:pt x="1436046" y="1825812"/>
                  </a:cubicBezTo>
                  <a:cubicBezTo>
                    <a:pt x="1436046" y="1825812"/>
                    <a:pt x="1436046" y="1825812"/>
                    <a:pt x="1529211" y="1894840"/>
                  </a:cubicBezTo>
                  <a:cubicBezTo>
                    <a:pt x="1608930" y="1495617"/>
                    <a:pt x="1380679" y="1111303"/>
                    <a:pt x="999492" y="935746"/>
                  </a:cubicBezTo>
                  <a:cubicBezTo>
                    <a:pt x="998053" y="934645"/>
                    <a:pt x="923084" y="895492"/>
                    <a:pt x="788637" y="865497"/>
                  </a:cubicBezTo>
                  <a:cubicBezTo>
                    <a:pt x="559511" y="813161"/>
                    <a:pt x="329975" y="844813"/>
                    <a:pt x="139707" y="938417"/>
                  </a:cubicBezTo>
                  <a:cubicBezTo>
                    <a:pt x="139707" y="938417"/>
                    <a:pt x="139707" y="938417"/>
                    <a:pt x="140807" y="936981"/>
                  </a:cubicBezTo>
                  <a:cubicBezTo>
                    <a:pt x="140807" y="936981"/>
                    <a:pt x="140807" y="936981"/>
                    <a:pt x="138269" y="937316"/>
                  </a:cubicBezTo>
                  <a:cubicBezTo>
                    <a:pt x="128960" y="925635"/>
                    <a:pt x="119651" y="913953"/>
                    <a:pt x="110342" y="902271"/>
                  </a:cubicBezTo>
                  <a:cubicBezTo>
                    <a:pt x="110342" y="902271"/>
                    <a:pt x="110342" y="902271"/>
                    <a:pt x="111442" y="900835"/>
                  </a:cubicBezTo>
                  <a:cubicBezTo>
                    <a:pt x="-34877" y="704542"/>
                    <a:pt x="-41015" y="426435"/>
                    <a:pt x="116237" y="220981"/>
                  </a:cubicBezTo>
                  <a:cubicBezTo>
                    <a:pt x="305379" y="-26139"/>
                    <a:pt x="660724" y="-73140"/>
                    <a:pt x="908149" y="116236"/>
                  </a:cubicBezTo>
                  <a:close/>
                </a:path>
              </a:pathLst>
            </a:custGeom>
            <a:solidFill>
              <a:srgbClr val="2A9AA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5"/>
            <p:cNvSpPr txBox="1">
              <a:spLocks noChangeArrowheads="1"/>
            </p:cNvSpPr>
            <p:nvPr/>
          </p:nvSpPr>
          <p:spPr bwMode="auto">
            <a:xfrm rot="-2144691">
              <a:off x="3088977" y="1366390"/>
              <a:ext cx="976312" cy="7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63930" fontAlgn="auto"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不想做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898006" y="3524414"/>
            <a:ext cx="2468738" cy="2561039"/>
            <a:chOff x="4101802" y="2363340"/>
            <a:chExt cx="1755775" cy="1820862"/>
          </a:xfrm>
        </p:grpSpPr>
        <p:sp>
          <p:nvSpPr>
            <p:cNvPr id="19" name="任意多边形 18"/>
            <p:cNvSpPr/>
            <p:nvPr/>
          </p:nvSpPr>
          <p:spPr>
            <a:xfrm rot="19354201">
              <a:off x="4101802" y="2363340"/>
              <a:ext cx="1471612" cy="1820862"/>
            </a:xfrm>
            <a:custGeom>
              <a:avLst/>
              <a:gdLst>
                <a:gd name="connsiteX0" fmla="*/ 170626 w 1714377"/>
                <a:gd name="connsiteY0" fmla="*/ 0 h 2122351"/>
                <a:gd name="connsiteX1" fmla="*/ 226424 w 1714377"/>
                <a:gd name="connsiteY1" fmla="*/ 332456 h 2122351"/>
                <a:gd name="connsiteX2" fmla="*/ 129951 w 1714377"/>
                <a:gd name="connsiteY2" fmla="*/ 267743 h 2122351"/>
                <a:gd name="connsiteX3" fmla="*/ 699044 w 1714377"/>
                <a:gd name="connsiteY3" fmla="*/ 1205247 h 2122351"/>
                <a:gd name="connsiteX4" fmla="*/ 912591 w 1714377"/>
                <a:gd name="connsiteY4" fmla="*/ 1266026 h 2122351"/>
                <a:gd name="connsiteX5" fmla="*/ 1557090 w 1714377"/>
                <a:gd name="connsiteY5" fmla="*/ 1166130 h 2122351"/>
                <a:gd name="connsiteX6" fmla="*/ 1558528 w 1714377"/>
                <a:gd name="connsiteY6" fmla="*/ 1167231 h 2122351"/>
                <a:gd name="connsiteX7" fmla="*/ 1588987 w 1714377"/>
                <a:gd name="connsiteY7" fmla="*/ 1201951 h 2122351"/>
                <a:gd name="connsiteX8" fmla="*/ 1612029 w 1714377"/>
                <a:gd name="connsiteY8" fmla="*/ 1881220 h 2122351"/>
                <a:gd name="connsiteX9" fmla="*/ 824028 w 1714377"/>
                <a:gd name="connsiteY9" fmla="*/ 2019577 h 2122351"/>
                <a:gd name="connsiteX10" fmla="*/ 655921 w 1714377"/>
                <a:gd name="connsiteY10" fmla="*/ 1279471 h 2122351"/>
                <a:gd name="connsiteX11" fmla="*/ 99456 w 1714377"/>
                <a:gd name="connsiteY11" fmla="*/ 310566 h 2122351"/>
                <a:gd name="connsiteX12" fmla="*/ 110060 w 1714377"/>
                <a:gd name="connsiteY12" fmla="*/ 263926 h 2122351"/>
                <a:gd name="connsiteX13" fmla="*/ 0 w 1714377"/>
                <a:gd name="connsiteY13" fmla="*/ 291480 h 2122351"/>
                <a:gd name="connsiteX14" fmla="*/ 170626 w 1714377"/>
                <a:gd name="connsiteY14" fmla="*/ 0 h 2122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14377" h="2122351">
                  <a:moveTo>
                    <a:pt x="170626" y="0"/>
                  </a:moveTo>
                  <a:cubicBezTo>
                    <a:pt x="170626" y="0"/>
                    <a:pt x="170626" y="0"/>
                    <a:pt x="226424" y="332456"/>
                  </a:cubicBezTo>
                  <a:cubicBezTo>
                    <a:pt x="226424" y="332456"/>
                    <a:pt x="226424" y="332456"/>
                    <a:pt x="129951" y="267743"/>
                  </a:cubicBezTo>
                  <a:cubicBezTo>
                    <a:pt x="68389" y="670077"/>
                    <a:pt x="310738" y="1044932"/>
                    <a:pt x="699044" y="1205247"/>
                  </a:cubicBezTo>
                  <a:cubicBezTo>
                    <a:pt x="700482" y="1206348"/>
                    <a:pt x="777667" y="1242610"/>
                    <a:pt x="912591" y="1266026"/>
                  </a:cubicBezTo>
                  <a:cubicBezTo>
                    <a:pt x="1144431" y="1308866"/>
                    <a:pt x="1371655" y="1268319"/>
                    <a:pt x="1557090" y="1166130"/>
                  </a:cubicBezTo>
                  <a:cubicBezTo>
                    <a:pt x="1557090" y="1166130"/>
                    <a:pt x="1557090" y="1166130"/>
                    <a:pt x="1558528" y="1167231"/>
                  </a:cubicBezTo>
                  <a:cubicBezTo>
                    <a:pt x="1570374" y="1178579"/>
                    <a:pt x="1579681" y="1190265"/>
                    <a:pt x="1588987" y="1201951"/>
                  </a:cubicBezTo>
                  <a:cubicBezTo>
                    <a:pt x="1743639" y="1393328"/>
                    <a:pt x="1759762" y="1670320"/>
                    <a:pt x="1612029" y="1881220"/>
                  </a:cubicBezTo>
                  <a:cubicBezTo>
                    <a:pt x="1431600" y="2137819"/>
                    <a:pt x="1079167" y="2198887"/>
                    <a:pt x="824028" y="2019577"/>
                  </a:cubicBezTo>
                  <a:cubicBezTo>
                    <a:pt x="583274" y="1851278"/>
                    <a:pt x="514688" y="1529567"/>
                    <a:pt x="655921" y="1279471"/>
                  </a:cubicBezTo>
                  <a:cubicBezTo>
                    <a:pt x="266941" y="1114077"/>
                    <a:pt x="25533" y="717128"/>
                    <a:pt x="99456" y="310566"/>
                  </a:cubicBezTo>
                  <a:cubicBezTo>
                    <a:pt x="101837" y="289573"/>
                    <a:pt x="103701" y="284156"/>
                    <a:pt x="110060" y="263926"/>
                  </a:cubicBezTo>
                  <a:cubicBezTo>
                    <a:pt x="110060" y="263926"/>
                    <a:pt x="110060" y="263926"/>
                    <a:pt x="0" y="291480"/>
                  </a:cubicBezTo>
                  <a:cubicBezTo>
                    <a:pt x="0" y="291480"/>
                    <a:pt x="0" y="291480"/>
                    <a:pt x="170626" y="0"/>
                  </a:cubicBezTo>
                  <a:close/>
                </a:path>
              </a:pathLst>
            </a:custGeom>
            <a:solidFill>
              <a:srgbClr val="2A9AA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25"/>
            <p:cNvSpPr txBox="1">
              <a:spLocks noChangeArrowheads="1"/>
            </p:cNvSpPr>
            <p:nvPr/>
          </p:nvSpPr>
          <p:spPr bwMode="auto">
            <a:xfrm rot="-2144691">
              <a:off x="4881264" y="3185665"/>
              <a:ext cx="976313" cy="728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63930" fontAlgn="auto"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不好做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942648" y="2209285"/>
            <a:ext cx="2638379" cy="2208256"/>
            <a:chOff x="4133552" y="1428302"/>
            <a:chExt cx="1876425" cy="1570038"/>
          </a:xfrm>
        </p:grpSpPr>
        <p:sp>
          <p:nvSpPr>
            <p:cNvPr id="22" name="任意多边形 21"/>
            <p:cNvSpPr/>
            <p:nvPr/>
          </p:nvSpPr>
          <p:spPr>
            <a:xfrm rot="3052925">
              <a:off x="4374058" y="1362421"/>
              <a:ext cx="1395413" cy="1876425"/>
            </a:xfrm>
            <a:custGeom>
              <a:avLst/>
              <a:gdLst>
                <a:gd name="connsiteX0" fmla="*/ 126139 w 1624995"/>
                <a:gd name="connsiteY0" fmla="*/ 208394 h 2186941"/>
                <a:gd name="connsiteX1" fmla="*/ 921298 w 1624995"/>
                <a:gd name="connsiteY1" fmla="*/ 126400 h 2186941"/>
                <a:gd name="connsiteX2" fmla="*/ 1037178 w 1624995"/>
                <a:gd name="connsiteY2" fmla="*/ 876855 h 2186941"/>
                <a:gd name="connsiteX3" fmla="*/ 1525619 w 1624995"/>
                <a:gd name="connsiteY3" fmla="*/ 1881233 h 2186941"/>
                <a:gd name="connsiteX4" fmla="*/ 1511096 w 1624995"/>
                <a:gd name="connsiteY4" fmla="*/ 1927805 h 2186941"/>
                <a:gd name="connsiteX5" fmla="*/ 1624995 w 1624995"/>
                <a:gd name="connsiteY5" fmla="*/ 1908333 h 2186941"/>
                <a:gd name="connsiteX6" fmla="*/ 1433455 w 1624995"/>
                <a:gd name="connsiteY6" fmla="*/ 2186941 h 2186941"/>
                <a:gd name="connsiteX7" fmla="*/ 1401376 w 1624995"/>
                <a:gd name="connsiteY7" fmla="*/ 1850258 h 2186941"/>
                <a:gd name="connsiteX8" fmla="*/ 1492468 w 1624995"/>
                <a:gd name="connsiteY8" fmla="*/ 1921999 h 2186941"/>
                <a:gd name="connsiteX9" fmla="*/ 989073 w 1624995"/>
                <a:gd name="connsiteY9" fmla="*/ 947495 h 2186941"/>
                <a:gd name="connsiteX10" fmla="*/ 781720 w 1624995"/>
                <a:gd name="connsiteY10" fmla="*/ 872288 h 2186941"/>
                <a:gd name="connsiteX11" fmla="*/ 130518 w 1624995"/>
                <a:gd name="connsiteY11" fmla="*/ 926560 h 2186941"/>
                <a:gd name="connsiteX12" fmla="*/ 129113 w 1624995"/>
                <a:gd name="connsiteY12" fmla="*/ 925417 h 2186941"/>
                <a:gd name="connsiteX13" fmla="*/ 102241 w 1624995"/>
                <a:gd name="connsiteY13" fmla="*/ 889552 h 2186941"/>
                <a:gd name="connsiteX14" fmla="*/ 126139 w 1624995"/>
                <a:gd name="connsiteY14" fmla="*/ 208394 h 2186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24995" h="2186941">
                  <a:moveTo>
                    <a:pt x="126139" y="208394"/>
                  </a:moveTo>
                  <a:cubicBezTo>
                    <a:pt x="322756" y="-33390"/>
                    <a:pt x="679559" y="-70182"/>
                    <a:pt x="921298" y="126400"/>
                  </a:cubicBezTo>
                  <a:cubicBezTo>
                    <a:pt x="1150126" y="310147"/>
                    <a:pt x="1196710" y="637608"/>
                    <a:pt x="1037178" y="876855"/>
                  </a:cubicBezTo>
                  <a:cubicBezTo>
                    <a:pt x="1413637" y="1068560"/>
                    <a:pt x="1628727" y="1481672"/>
                    <a:pt x="1525619" y="1881233"/>
                  </a:cubicBezTo>
                  <a:cubicBezTo>
                    <a:pt x="1520072" y="1902410"/>
                    <a:pt x="1518048" y="1907770"/>
                    <a:pt x="1511096" y="1927805"/>
                  </a:cubicBezTo>
                  <a:cubicBezTo>
                    <a:pt x="1511096" y="1927805"/>
                    <a:pt x="1511096" y="1927805"/>
                    <a:pt x="1624995" y="1908333"/>
                  </a:cubicBezTo>
                  <a:cubicBezTo>
                    <a:pt x="1624995" y="1908333"/>
                    <a:pt x="1624995" y="1908333"/>
                    <a:pt x="1433455" y="2186941"/>
                  </a:cubicBezTo>
                  <a:cubicBezTo>
                    <a:pt x="1433455" y="2186941"/>
                    <a:pt x="1433455" y="2186941"/>
                    <a:pt x="1401376" y="1850258"/>
                  </a:cubicBezTo>
                  <a:cubicBezTo>
                    <a:pt x="1401376" y="1850258"/>
                    <a:pt x="1401376" y="1850258"/>
                    <a:pt x="1492468" y="1921999"/>
                  </a:cubicBezTo>
                  <a:cubicBezTo>
                    <a:pt x="1583096" y="1526301"/>
                    <a:pt x="1366413" y="1135246"/>
                    <a:pt x="989073" y="947495"/>
                  </a:cubicBezTo>
                  <a:cubicBezTo>
                    <a:pt x="987668" y="946352"/>
                    <a:pt x="913872" y="905024"/>
                    <a:pt x="781720" y="872288"/>
                  </a:cubicBezTo>
                  <a:cubicBezTo>
                    <a:pt x="553004" y="814739"/>
                    <a:pt x="323631" y="838391"/>
                    <a:pt x="130518" y="926560"/>
                  </a:cubicBezTo>
                  <a:cubicBezTo>
                    <a:pt x="130518" y="926560"/>
                    <a:pt x="130518" y="926560"/>
                    <a:pt x="129113" y="925417"/>
                  </a:cubicBezTo>
                  <a:cubicBezTo>
                    <a:pt x="120155" y="913462"/>
                    <a:pt x="111198" y="901507"/>
                    <a:pt x="102241" y="889552"/>
                  </a:cubicBezTo>
                  <a:cubicBezTo>
                    <a:pt x="-39579" y="687818"/>
                    <a:pt x="-35923" y="410555"/>
                    <a:pt x="126139" y="208394"/>
                  </a:cubicBezTo>
                  <a:close/>
                </a:path>
              </a:pathLst>
            </a:custGeom>
            <a:solidFill>
              <a:srgbClr val="23B9D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6"/>
            <p:cNvSpPr txBox="1">
              <a:spLocks noChangeArrowheads="1"/>
            </p:cNvSpPr>
            <p:nvPr/>
          </p:nvSpPr>
          <p:spPr bwMode="auto">
            <a:xfrm rot="2655997">
              <a:off x="4898727" y="1428302"/>
              <a:ext cx="976312" cy="674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63930" fontAlgn="auto"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不会做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48460" y="3477525"/>
            <a:ext cx="2591505" cy="2319897"/>
            <a:chOff x="2928639" y="2330002"/>
            <a:chExt cx="1843088" cy="1649413"/>
          </a:xfrm>
        </p:grpSpPr>
        <p:sp>
          <p:nvSpPr>
            <p:cNvPr id="25" name="任意多边形 24"/>
            <p:cNvSpPr/>
            <p:nvPr/>
          </p:nvSpPr>
          <p:spPr>
            <a:xfrm rot="3052925">
              <a:off x="3131045" y="2127596"/>
              <a:ext cx="1438275" cy="1843088"/>
            </a:xfrm>
            <a:custGeom>
              <a:avLst/>
              <a:gdLst>
                <a:gd name="connsiteX0" fmla="*/ 179163 w 1676437"/>
                <a:gd name="connsiteY0" fmla="*/ 0 h 2149102"/>
                <a:gd name="connsiteX1" fmla="*/ 224993 w 1676437"/>
                <a:gd name="connsiteY1" fmla="*/ 333833 h 2149102"/>
                <a:gd name="connsiteX2" fmla="*/ 130540 w 1676437"/>
                <a:gd name="connsiteY2" fmla="*/ 266364 h 2149102"/>
                <a:gd name="connsiteX3" fmla="*/ 672290 w 1676437"/>
                <a:gd name="connsiteY3" fmla="*/ 1218311 h 2149102"/>
                <a:gd name="connsiteX4" fmla="*/ 882685 w 1676437"/>
                <a:gd name="connsiteY4" fmla="*/ 1286657 h 2149102"/>
                <a:gd name="connsiteX5" fmla="*/ 1530715 w 1676437"/>
                <a:gd name="connsiteY5" fmla="*/ 1204160 h 2149102"/>
                <a:gd name="connsiteX6" fmla="*/ 1532119 w 1676437"/>
                <a:gd name="connsiteY6" fmla="*/ 1205302 h 2149102"/>
                <a:gd name="connsiteX7" fmla="*/ 1561514 w 1676437"/>
                <a:gd name="connsiteY7" fmla="*/ 1240881 h 2149102"/>
                <a:gd name="connsiteX8" fmla="*/ 1564275 w 1676437"/>
                <a:gd name="connsiteY8" fmla="*/ 1920319 h 2149102"/>
                <a:gd name="connsiteX9" fmla="*/ 774275 w 1676437"/>
                <a:gd name="connsiteY9" fmla="*/ 2036816 h 2149102"/>
                <a:gd name="connsiteX10" fmla="*/ 628398 w 1676437"/>
                <a:gd name="connsiteY10" fmla="*/ 1292369 h 2149102"/>
                <a:gd name="connsiteX11" fmla="*/ 97653 w 1676437"/>
                <a:gd name="connsiteY11" fmla="*/ 309675 h 2149102"/>
                <a:gd name="connsiteX12" fmla="*/ 110781 w 1676437"/>
                <a:gd name="connsiteY12" fmla="*/ 261972 h 2149102"/>
                <a:gd name="connsiteX13" fmla="*/ 0 w 1676437"/>
                <a:gd name="connsiteY13" fmla="*/ 286307 h 2149102"/>
                <a:gd name="connsiteX14" fmla="*/ 179163 w 1676437"/>
                <a:gd name="connsiteY14" fmla="*/ 0 h 214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76437" h="2149102">
                  <a:moveTo>
                    <a:pt x="179163" y="0"/>
                  </a:moveTo>
                  <a:cubicBezTo>
                    <a:pt x="179163" y="0"/>
                    <a:pt x="179163" y="0"/>
                    <a:pt x="224993" y="333833"/>
                  </a:cubicBezTo>
                  <a:cubicBezTo>
                    <a:pt x="224993" y="333833"/>
                    <a:pt x="224993" y="333833"/>
                    <a:pt x="130540" y="266364"/>
                  </a:cubicBezTo>
                  <a:cubicBezTo>
                    <a:pt x="57034" y="666613"/>
                    <a:pt x="287980" y="1048235"/>
                    <a:pt x="672290" y="1218311"/>
                  </a:cubicBezTo>
                  <a:cubicBezTo>
                    <a:pt x="673694" y="1219453"/>
                    <a:pt x="748584" y="1259336"/>
                    <a:pt x="882685" y="1286657"/>
                  </a:cubicBezTo>
                  <a:cubicBezTo>
                    <a:pt x="1114177" y="1334797"/>
                    <a:pt x="1342402" y="1300885"/>
                    <a:pt x="1530715" y="1204160"/>
                  </a:cubicBezTo>
                  <a:cubicBezTo>
                    <a:pt x="1530715" y="1204160"/>
                    <a:pt x="1530715" y="1204160"/>
                    <a:pt x="1532119" y="1205302"/>
                  </a:cubicBezTo>
                  <a:cubicBezTo>
                    <a:pt x="1543615" y="1216986"/>
                    <a:pt x="1552564" y="1228933"/>
                    <a:pt x="1561514" y="1240881"/>
                  </a:cubicBezTo>
                  <a:cubicBezTo>
                    <a:pt x="1710316" y="1436612"/>
                    <a:pt x="1718162" y="1713868"/>
                    <a:pt x="1564275" y="1920319"/>
                  </a:cubicBezTo>
                  <a:cubicBezTo>
                    <a:pt x="1377763" y="2172628"/>
                    <a:pt x="1023832" y="2223409"/>
                    <a:pt x="774275" y="2036816"/>
                  </a:cubicBezTo>
                  <a:cubicBezTo>
                    <a:pt x="538762" y="1861643"/>
                    <a:pt x="478693" y="1539583"/>
                    <a:pt x="628398" y="1292369"/>
                  </a:cubicBezTo>
                  <a:cubicBezTo>
                    <a:pt x="243304" y="1114650"/>
                    <a:pt x="12814" y="712383"/>
                    <a:pt x="97653" y="309675"/>
                  </a:cubicBezTo>
                  <a:cubicBezTo>
                    <a:pt x="103204" y="288503"/>
                    <a:pt x="105229" y="283144"/>
                    <a:pt x="110781" y="261972"/>
                  </a:cubicBezTo>
                  <a:cubicBezTo>
                    <a:pt x="110781" y="261972"/>
                    <a:pt x="110781" y="261972"/>
                    <a:pt x="0" y="286307"/>
                  </a:cubicBezTo>
                  <a:cubicBezTo>
                    <a:pt x="0" y="286307"/>
                    <a:pt x="0" y="286307"/>
                    <a:pt x="179163" y="0"/>
                  </a:cubicBezTo>
                  <a:close/>
                </a:path>
              </a:pathLst>
            </a:custGeom>
            <a:solidFill>
              <a:srgbClr val="23B9D6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7"/>
            <p:cNvSpPr txBox="1">
              <a:spLocks noChangeArrowheads="1"/>
            </p:cNvSpPr>
            <p:nvPr/>
          </p:nvSpPr>
          <p:spPr bwMode="auto">
            <a:xfrm rot="2655997">
              <a:off x="3079452" y="3211065"/>
              <a:ext cx="976312" cy="768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defTabSz="963930" fontAlgn="auto">
                <a:spcBef>
                  <a:spcPct val="0"/>
                </a:spcBef>
                <a:spcAft>
                  <a:spcPts val="0"/>
                </a:spcAft>
                <a:buNone/>
                <a:defRPr/>
              </a:pPr>
              <a:r>
                <a:rPr lang="zh-CN" altLang="en-US" sz="2200" kern="0" dirty="0">
                  <a:solidFill>
                    <a:srgbClr val="FFFFFF"/>
                  </a:solidFill>
                  <a:latin typeface="微软雅黑" panose="020B0503020204020204" pitchFamily="34" charset="-122"/>
                </a:rPr>
                <a:t>做不好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8322099" y="1783524"/>
            <a:ext cx="2949399" cy="1624078"/>
          </a:xfrm>
          <a:prstGeom prst="rect">
            <a:avLst/>
          </a:prstGeom>
        </p:spPr>
        <p:txBody>
          <a:bodyPr lIns="128574" tIns="64286" rIns="128574" bIns="64286" anchor="ctr"/>
          <a:lstStyle/>
          <a:p>
            <a:pPr defTabSz="963930">
              <a:lnSpc>
                <a:spcPct val="15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322099" y="4317446"/>
            <a:ext cx="2949399" cy="1626958"/>
          </a:xfrm>
          <a:prstGeom prst="rect">
            <a:avLst/>
          </a:prstGeom>
        </p:spPr>
        <p:txBody>
          <a:bodyPr lIns="128574" tIns="64286" rIns="128574" bIns="64286" anchor="ctr"/>
          <a:lstStyle/>
          <a:p>
            <a:pPr defTabSz="963930">
              <a:lnSpc>
                <a:spcPct val="15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625676" y="1754909"/>
            <a:ext cx="2949401" cy="1681308"/>
          </a:xfrm>
          <a:prstGeom prst="rect">
            <a:avLst/>
          </a:prstGeom>
        </p:spPr>
        <p:txBody>
          <a:bodyPr lIns="128574" tIns="64286" rIns="128574" bIns="64286" anchor="ctr"/>
          <a:lstStyle/>
          <a:p>
            <a:pPr defTabSz="963930">
              <a:lnSpc>
                <a:spcPct val="15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25676" y="4317446"/>
            <a:ext cx="2949401" cy="1626958"/>
          </a:xfrm>
          <a:prstGeom prst="rect">
            <a:avLst/>
          </a:prstGeom>
        </p:spPr>
        <p:txBody>
          <a:bodyPr lIns="128574" tIns="64286" rIns="128574" bIns="64286" anchor="ctr"/>
          <a:lstStyle/>
          <a:p>
            <a:pPr defTabSz="963930">
              <a:lnSpc>
                <a:spcPct val="150000"/>
              </a:lnSpc>
              <a:defRPr/>
            </a:pPr>
            <a:r>
              <a:rPr lang="zh-CN" altLang="en-US" sz="15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600"/>
                            </p:stCondLst>
                            <p:childTnLst>
                              <p:par>
                                <p:cTn id="4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4" grpId="0" animBg="1"/>
      <p:bldP spid="27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4" name="Group 64"/>
          <p:cNvGrpSpPr/>
          <p:nvPr/>
        </p:nvGrpSpPr>
        <p:grpSpPr>
          <a:xfrm>
            <a:off x="6477003" y="2000240"/>
            <a:ext cx="5538035" cy="3342776"/>
            <a:chOff x="336947" y="1950447"/>
            <a:chExt cx="6745544" cy="4071635"/>
          </a:xfrm>
        </p:grpSpPr>
        <p:pic>
          <p:nvPicPr>
            <p:cNvPr id="15" name="Picture 6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6" name="Rectangle 66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3"/>
              <a:srcRect/>
              <a:stretch>
                <a:fillRect t="-10000"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</p:grpSp>
      <p:grpSp>
        <p:nvGrpSpPr>
          <p:cNvPr id="17" name="Group 52"/>
          <p:cNvGrpSpPr/>
          <p:nvPr/>
        </p:nvGrpSpPr>
        <p:grpSpPr>
          <a:xfrm>
            <a:off x="5810248" y="2311751"/>
            <a:ext cx="5538035" cy="3342776"/>
            <a:chOff x="336947" y="1950447"/>
            <a:chExt cx="6745544" cy="4071635"/>
          </a:xfrm>
        </p:grpSpPr>
        <p:pic>
          <p:nvPicPr>
            <p:cNvPr id="18" name="Picture 5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9" name="Rectangle 54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/>
              <a:srcRect/>
              <a:stretch>
                <a:fillRect t="-3318" b="-331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</p:grpSp>
      <p:sp>
        <p:nvSpPr>
          <p:cNvPr id="20" name="Rectangle 67"/>
          <p:cNvSpPr/>
          <p:nvPr/>
        </p:nvSpPr>
        <p:spPr>
          <a:xfrm>
            <a:off x="3238480" y="4953513"/>
            <a:ext cx="2095515" cy="1156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此处添加详细文本描述，建议与标题相关并符合整体语言风格。</a:t>
            </a:r>
            <a:endParaRPr lang="id-ID" altLang="zh-CN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68"/>
          <p:cNvSpPr/>
          <p:nvPr/>
        </p:nvSpPr>
        <p:spPr>
          <a:xfrm>
            <a:off x="571461" y="4953513"/>
            <a:ext cx="20955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风格。</a:t>
            </a:r>
            <a:endParaRPr lang="id-ID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Straight Connector 69"/>
          <p:cNvCxnSpPr/>
          <p:nvPr/>
        </p:nvCxnSpPr>
        <p:spPr>
          <a:xfrm rot="5400000">
            <a:off x="2571196" y="5620295"/>
            <a:ext cx="763064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71"/>
          <p:cNvSpPr/>
          <p:nvPr/>
        </p:nvSpPr>
        <p:spPr>
          <a:xfrm>
            <a:off x="571461" y="1619237"/>
            <a:ext cx="49530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Group 35"/>
          <p:cNvGrpSpPr/>
          <p:nvPr/>
        </p:nvGrpSpPr>
        <p:grpSpPr>
          <a:xfrm>
            <a:off x="476211" y="2762242"/>
            <a:ext cx="1428760" cy="1878754"/>
            <a:chOff x="357158" y="2071684"/>
            <a:chExt cx="1071570" cy="1409066"/>
          </a:xfrm>
        </p:grpSpPr>
        <p:sp>
          <p:nvSpPr>
            <p:cNvPr id="25" name="Oval 61"/>
            <p:cNvSpPr/>
            <p:nvPr/>
          </p:nvSpPr>
          <p:spPr>
            <a:xfrm>
              <a:off x="633817" y="2071684"/>
              <a:ext cx="449414" cy="449414"/>
            </a:xfrm>
            <a:prstGeom prst="ellipse">
              <a:avLst/>
            </a:prstGeom>
            <a:solidFill>
              <a:srgbClr val="1A9DC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6" name="Rectangle 72"/>
            <p:cNvSpPr/>
            <p:nvPr/>
          </p:nvSpPr>
          <p:spPr>
            <a:xfrm>
              <a:off x="357158" y="2857502"/>
              <a:ext cx="107157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</a:t>
              </a:r>
              <a:r>
                <a:rPr lang="zh-CN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描述。</a:t>
              </a:r>
              <a:endPara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73"/>
            <p:cNvSpPr/>
            <p:nvPr/>
          </p:nvSpPr>
          <p:spPr>
            <a:xfrm>
              <a:off x="545349" y="2571750"/>
              <a:ext cx="701153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项目名称 </a:t>
              </a:r>
              <a:endParaRPr lang="en-US" sz="13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78578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29" name="Group 36"/>
          <p:cNvGrpSpPr/>
          <p:nvPr/>
        </p:nvGrpSpPr>
        <p:grpSpPr>
          <a:xfrm>
            <a:off x="2393348" y="2762243"/>
            <a:ext cx="1428760" cy="1835280"/>
            <a:chOff x="1795011" y="2071684"/>
            <a:chExt cx="1071570" cy="1376460"/>
          </a:xfrm>
        </p:grpSpPr>
        <p:sp>
          <p:nvSpPr>
            <p:cNvPr id="30" name="Oval 62"/>
            <p:cNvSpPr/>
            <p:nvPr/>
          </p:nvSpPr>
          <p:spPr>
            <a:xfrm>
              <a:off x="2071670" y="2071684"/>
              <a:ext cx="449414" cy="44941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1" name="Rectangle 74"/>
            <p:cNvSpPr/>
            <p:nvPr/>
          </p:nvSpPr>
          <p:spPr>
            <a:xfrm>
              <a:off x="1795011" y="2857502"/>
              <a:ext cx="1071570" cy="590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此处添加详细文本描述。</a:t>
              </a:r>
            </a:p>
          </p:txBody>
        </p:sp>
        <p:sp>
          <p:nvSpPr>
            <p:cNvPr id="32" name="Rectangle 27"/>
            <p:cNvSpPr/>
            <p:nvPr/>
          </p:nvSpPr>
          <p:spPr>
            <a:xfrm>
              <a:off x="1974111" y="2571750"/>
              <a:ext cx="701153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项目名称 </a:t>
              </a:r>
              <a:endParaRPr lang="en-US" sz="13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3" name="Freeform 26"/>
            <p:cNvSpPr/>
            <p:nvPr/>
          </p:nvSpPr>
          <p:spPr bwMode="auto">
            <a:xfrm>
              <a:off x="221454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rgbClr val="1A9DC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</p:grpSp>
      <p:grpSp>
        <p:nvGrpSpPr>
          <p:cNvPr id="34" name="Group 37"/>
          <p:cNvGrpSpPr/>
          <p:nvPr/>
        </p:nvGrpSpPr>
        <p:grpSpPr>
          <a:xfrm>
            <a:off x="4298361" y="2762243"/>
            <a:ext cx="1428760" cy="1835280"/>
            <a:chOff x="3223771" y="2071684"/>
            <a:chExt cx="1071570" cy="1376460"/>
          </a:xfrm>
        </p:grpSpPr>
        <p:sp>
          <p:nvSpPr>
            <p:cNvPr id="35" name="Oval 63"/>
            <p:cNvSpPr/>
            <p:nvPr/>
          </p:nvSpPr>
          <p:spPr>
            <a:xfrm>
              <a:off x="3500430" y="2071684"/>
              <a:ext cx="449414" cy="449414"/>
            </a:xfrm>
            <a:prstGeom prst="ellipse">
              <a:avLst/>
            </a:prstGeom>
            <a:solidFill>
              <a:srgbClr val="1A9DC1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36" name="Rectangle 76"/>
            <p:cNvSpPr/>
            <p:nvPr/>
          </p:nvSpPr>
          <p:spPr>
            <a:xfrm>
              <a:off x="3223771" y="2857502"/>
              <a:ext cx="1071570" cy="5906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此处添加详细文本描述。</a:t>
              </a:r>
            </a:p>
          </p:txBody>
        </p:sp>
        <p:sp>
          <p:nvSpPr>
            <p:cNvPr id="37" name="Rectangle 28"/>
            <p:cNvSpPr/>
            <p:nvPr/>
          </p:nvSpPr>
          <p:spPr>
            <a:xfrm>
              <a:off x="3402871" y="2571750"/>
              <a:ext cx="701153" cy="2192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300" b="1" dirty="0"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项目名称 </a:t>
              </a:r>
              <a:endParaRPr lang="en-US" sz="1300" b="1" dirty="0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38" name="Freeform 26"/>
            <p:cNvSpPr/>
            <p:nvPr/>
          </p:nvSpPr>
          <p:spPr bwMode="auto">
            <a:xfrm>
              <a:off x="3643306" y="2214560"/>
              <a:ext cx="166924" cy="173116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8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80"/>
                            </p:stCondLst>
                            <p:childTnLst>
                              <p:par>
                                <p:cTn id="31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80"/>
                            </p:stCondLst>
                            <p:childTnLst>
                              <p:par>
                                <p:cTn id="3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8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80"/>
                            </p:stCondLst>
                            <p:childTnLst>
                              <p:par>
                                <p:cTn id="4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980"/>
                            </p:stCondLst>
                            <p:childTnLst>
                              <p:par>
                                <p:cTn id="4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480"/>
                            </p:stCondLst>
                            <p:childTnLst>
                              <p:par>
                                <p:cTn id="5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20" grpId="0"/>
      <p:bldP spid="21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7796025" y="2026787"/>
            <a:ext cx="1502293" cy="358733"/>
          </a:xfrm>
          <a:prstGeom prst="rect">
            <a:avLst/>
          </a:prstGeom>
        </p:spPr>
        <p:txBody>
          <a:bodyPr wrap="none" lIns="96182" tIns="48092" rIns="96182" bIns="4809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7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782354" y="4310134"/>
            <a:ext cx="1502293" cy="358733"/>
          </a:xfrm>
          <a:prstGeom prst="rect">
            <a:avLst/>
          </a:prstGeom>
        </p:spPr>
        <p:txBody>
          <a:bodyPr wrap="none" lIns="96182" tIns="48092" rIns="96182" bIns="48092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7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548163" y="3133719"/>
            <a:ext cx="1502293" cy="358733"/>
          </a:xfrm>
          <a:prstGeom prst="rect">
            <a:avLst/>
          </a:prstGeom>
        </p:spPr>
        <p:txBody>
          <a:bodyPr wrap="none" lIns="96182" tIns="48092" rIns="96182" bIns="48092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7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7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等腰三角形 33"/>
          <p:cNvSpPr>
            <a:spLocks noChangeAspect="1" noChangeArrowheads="1"/>
          </p:cNvSpPr>
          <p:nvPr/>
        </p:nvSpPr>
        <p:spPr bwMode="auto">
          <a:xfrm rot="5400000" flipV="1">
            <a:off x="7471673" y="2559381"/>
            <a:ext cx="250695" cy="217560"/>
          </a:xfrm>
          <a:prstGeom prst="triangle">
            <a:avLst>
              <a:gd name="adj" fmla="val 50000"/>
            </a:avLst>
          </a:prstGeom>
          <a:solidFill>
            <a:srgbClr val="00B4CB"/>
          </a:solidFill>
          <a:ln>
            <a:noFill/>
          </a:ln>
        </p:spPr>
        <p:txBody>
          <a:bodyPr lIns="96182" tIns="48092" rIns="96182" bIns="4809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1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7782360" y="2461366"/>
            <a:ext cx="2976240" cy="98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182" tIns="48092" rIns="96182" bIns="4809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6" name="等腰三角形 18"/>
          <p:cNvSpPr>
            <a:spLocks noChangeAspect="1" noChangeArrowheads="1"/>
          </p:cNvSpPr>
          <p:nvPr/>
        </p:nvSpPr>
        <p:spPr bwMode="auto">
          <a:xfrm rot="5400000" flipV="1">
            <a:off x="7471673" y="4846883"/>
            <a:ext cx="250695" cy="217560"/>
          </a:xfrm>
          <a:prstGeom prst="triangle">
            <a:avLst>
              <a:gd name="adj" fmla="val 50000"/>
            </a:avLst>
          </a:prstGeom>
          <a:solidFill>
            <a:srgbClr val="00B4CB"/>
          </a:solidFill>
          <a:ln>
            <a:noFill/>
          </a:ln>
        </p:spPr>
        <p:txBody>
          <a:bodyPr lIns="96182" tIns="48092" rIns="96182" bIns="4809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100" b="0" i="0" u="none" strike="noStrike" kern="0" cap="none" spc="0" normalizeH="0" baseline="0" noProof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782360" y="4748872"/>
            <a:ext cx="2976240" cy="98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182" tIns="48092" rIns="96182" bIns="4809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8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34017" y="3662872"/>
            <a:ext cx="250695" cy="217560"/>
          </a:xfrm>
          <a:prstGeom prst="triangle">
            <a:avLst>
              <a:gd name="adj" fmla="val 50000"/>
            </a:avLst>
          </a:prstGeom>
          <a:solidFill>
            <a:srgbClr val="00B4CB"/>
          </a:solidFill>
          <a:ln>
            <a:noFill/>
          </a:ln>
        </p:spPr>
        <p:txBody>
          <a:bodyPr lIns="96182" tIns="48092" rIns="96182" bIns="48092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zh-CN" sz="2100" b="0" i="0" u="none" strike="noStrike" kern="0" cap="none" spc="0" normalizeH="0" baseline="0" noProof="0">
              <a:ln>
                <a:noFill/>
              </a:ln>
              <a:solidFill>
                <a:srgbClr val="00B4CB">
                  <a:lumMod val="7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605120" y="3564852"/>
            <a:ext cx="2576421" cy="127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6182" tIns="48092" rIns="96182" bIns="48092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40" name="形状 39"/>
          <p:cNvSpPr/>
          <p:nvPr/>
        </p:nvSpPr>
        <p:spPr>
          <a:xfrm>
            <a:off x="4619072" y="3058468"/>
            <a:ext cx="1969799" cy="1957641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rgbClr val="00B4CB"/>
          </a:solidFill>
          <a:ln>
            <a:noFill/>
          </a:ln>
          <a:effectLst/>
        </p:spPr>
      </p:sp>
      <p:sp>
        <p:nvSpPr>
          <p:cNvPr id="41" name="空心弧 40"/>
          <p:cNvSpPr/>
          <p:nvPr/>
        </p:nvSpPr>
        <p:spPr>
          <a:xfrm>
            <a:off x="5325856" y="4339496"/>
            <a:ext cx="1692360" cy="1682336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rgbClr val="23B9D6"/>
          </a:solidFill>
          <a:ln>
            <a:noFill/>
          </a:ln>
          <a:effectLst/>
        </p:spPr>
      </p:sp>
      <p:sp>
        <p:nvSpPr>
          <p:cNvPr id="42" name="空心弧 41"/>
          <p:cNvSpPr/>
          <p:nvPr/>
        </p:nvSpPr>
        <p:spPr>
          <a:xfrm>
            <a:off x="5325856" y="4339496"/>
            <a:ext cx="1692360" cy="1682336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rgbClr val="23B9D6"/>
          </a:solidFill>
          <a:ln>
            <a:noFill/>
          </a:ln>
          <a:effectLst/>
        </p:spPr>
      </p:sp>
      <p:sp>
        <p:nvSpPr>
          <p:cNvPr id="43" name="任意多边形 42"/>
          <p:cNvSpPr/>
          <p:nvPr/>
        </p:nvSpPr>
        <p:spPr>
          <a:xfrm rot="17307692">
            <a:off x="5708238" y="2513892"/>
            <a:ext cx="1696729" cy="919983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rgbClr val="23B9D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0" cap="none" spc="0" normalizeH="0" baseline="0" noProof="0">
              <a:ln>
                <a:noFill/>
              </a:ln>
              <a:solidFill>
                <a:srgbClr val="00B4CB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4" name="任意多边形 43"/>
          <p:cNvSpPr/>
          <p:nvPr/>
        </p:nvSpPr>
        <p:spPr>
          <a:xfrm rot="17307692">
            <a:off x="5288722" y="2041589"/>
            <a:ext cx="1114267" cy="785150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rgbClr val="23B9D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6191" tIns="48096" rIns="96191" bIns="48096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600" b="0" i="0" u="none" strike="noStrike" kern="0" cap="none" spc="0" normalizeH="0" baseline="0" noProof="0">
              <a:ln>
                <a:noFill/>
              </a:ln>
              <a:solidFill>
                <a:srgbClr val="00B4CB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868114" y="2360088"/>
            <a:ext cx="713405" cy="924625"/>
          </a:xfrm>
          <a:prstGeom prst="rect">
            <a:avLst/>
          </a:prstGeom>
          <a:noFill/>
        </p:spPr>
        <p:txBody>
          <a:bodyPr wrap="none" lIns="96191" tIns="48096" rIns="96191" bIns="4809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250302" y="3564854"/>
            <a:ext cx="666061" cy="924625"/>
          </a:xfrm>
          <a:prstGeom prst="rect">
            <a:avLst/>
          </a:prstGeom>
          <a:noFill/>
        </p:spPr>
        <p:txBody>
          <a:bodyPr wrap="none" lIns="96191" tIns="48096" rIns="96191" bIns="4809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849921" y="4761626"/>
            <a:ext cx="659297" cy="924625"/>
          </a:xfrm>
          <a:prstGeom prst="rect">
            <a:avLst/>
          </a:prstGeom>
          <a:noFill/>
        </p:spPr>
        <p:txBody>
          <a:bodyPr wrap="none" lIns="96191" tIns="48096" rIns="96191" bIns="48096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5400" b="1" i="0" u="none" strike="noStrike" kern="0" cap="none" spc="0" normalizeH="0" baseline="0" noProof="0" dirty="0">
                <a:ln>
                  <a:noFill/>
                </a:ln>
                <a:solidFill>
                  <a:srgbClr val="00B4CB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rgbClr val="00B4CB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8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48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8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8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8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8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48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980"/>
                            </p:stCondLst>
                            <p:childTnLst>
                              <p:par>
                                <p:cTn id="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48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980"/>
                            </p:stCondLst>
                            <p:childTnLst>
                              <p:par>
                                <p:cTn id="7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98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48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48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31" grpId="0"/>
      <p:bldP spid="32" grpId="0"/>
      <p:bldP spid="33" grpId="0"/>
      <p:bldP spid="34" grpId="0" animBg="1"/>
      <p:bldP spid="34" grpId="1" animBg="1"/>
      <p:bldP spid="35" grpId="0"/>
      <p:bldP spid="36" grpId="0" animBg="1"/>
      <p:bldP spid="36" grpId="1" animBg="1"/>
      <p:bldP spid="37" grpId="0"/>
      <p:bldP spid="38" grpId="0" animBg="1"/>
      <p:bldP spid="38" grpId="1" animBg="1"/>
      <p:bldP spid="39" grpId="0"/>
      <p:bldP spid="43" grpId="0" animBg="1"/>
      <p:bldP spid="44" grpId="0" animBg="1"/>
      <p:bldP spid="45" grpId="0"/>
      <p:bldP spid="46" grpId="0"/>
      <p:bldP spid="4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8184186" y="4617625"/>
            <a:ext cx="58440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cxnSp>
        <p:nvCxnSpPr>
          <p:cNvPr id="15" name="直接连接符 14"/>
          <p:cNvCxnSpPr/>
          <p:nvPr/>
        </p:nvCxnSpPr>
        <p:spPr>
          <a:xfrm>
            <a:off x="6692708" y="5779479"/>
            <a:ext cx="1233186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cxnSp>
        <p:nvCxnSpPr>
          <p:cNvPr id="16" name="直接连接符 15"/>
          <p:cNvCxnSpPr/>
          <p:nvPr/>
        </p:nvCxnSpPr>
        <p:spPr>
          <a:xfrm flipH="1">
            <a:off x="3947577" y="4634467"/>
            <a:ext cx="58440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cxnSp>
        <p:nvCxnSpPr>
          <p:cNvPr id="17" name="直接连接符 16"/>
          <p:cNvCxnSpPr/>
          <p:nvPr/>
        </p:nvCxnSpPr>
        <p:spPr>
          <a:xfrm flipH="1">
            <a:off x="3947579" y="3331056"/>
            <a:ext cx="584407" cy="0"/>
          </a:xfrm>
          <a:prstGeom prst="line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olid"/>
            <a:miter lim="800000"/>
          </a:ln>
          <a:effectLst/>
        </p:spPr>
      </p:cxnSp>
      <p:grpSp>
        <p:nvGrpSpPr>
          <p:cNvPr id="18" name="组合 17"/>
          <p:cNvGrpSpPr/>
          <p:nvPr/>
        </p:nvGrpSpPr>
        <p:grpSpPr>
          <a:xfrm>
            <a:off x="5051497" y="1873589"/>
            <a:ext cx="994612" cy="249704"/>
            <a:chOff x="4470269" y="1661160"/>
            <a:chExt cx="1290451" cy="262890"/>
          </a:xfrm>
        </p:grpSpPr>
        <p:cxnSp>
          <p:nvCxnSpPr>
            <p:cNvPr id="19" name="直接连接符 18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20" name="直接连接符 19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组合 20"/>
          <p:cNvGrpSpPr/>
          <p:nvPr/>
        </p:nvGrpSpPr>
        <p:grpSpPr>
          <a:xfrm>
            <a:off x="7049629" y="2830445"/>
            <a:ext cx="1149677" cy="998821"/>
            <a:chOff x="6842760" y="2637270"/>
            <a:chExt cx="1203960" cy="1051560"/>
          </a:xfrm>
          <a:solidFill>
            <a:srgbClr val="00B4CB">
              <a:lumMod val="75000"/>
            </a:srgbClr>
          </a:solidFill>
        </p:grpSpPr>
        <p:sp>
          <p:nvSpPr>
            <p:cNvPr id="22" name="六边形 21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61"/>
            <p:cNvSpPr txBox="1"/>
            <p:nvPr/>
          </p:nvSpPr>
          <p:spPr>
            <a:xfrm>
              <a:off x="7024263" y="2809108"/>
              <a:ext cx="820724" cy="649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400" b="0" i="0" u="none" strike="noStrike" kern="0" cap="none" spc="0" normalizeH="0" baseline="0" noProof="0" dirty="0">
                  <a:ln>
                    <a:noFill/>
                  </a:ln>
                  <a:solidFill>
                    <a:srgbClr val="E7E7E7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kumimoji="0" lang="zh-CN" altLang="en-US" sz="3400" b="0" i="0" u="none" strike="noStrike" kern="0" cap="none" spc="0" normalizeH="0" baseline="-3000" noProof="0" dirty="0">
                <a:ln>
                  <a:noFill/>
                </a:ln>
                <a:solidFill>
                  <a:srgbClr val="E7E7E7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92097" y="2110280"/>
            <a:ext cx="1149677" cy="998823"/>
            <a:chOff x="5525852" y="1879080"/>
            <a:chExt cx="1203960" cy="1051560"/>
          </a:xfrm>
          <a:solidFill>
            <a:srgbClr val="00B4CB">
              <a:lumMod val="75000"/>
            </a:srgbClr>
          </a:solidFill>
        </p:grpSpPr>
        <p:sp>
          <p:nvSpPr>
            <p:cNvPr id="25" name="六边形 24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文本框 64"/>
            <p:cNvSpPr txBox="1"/>
            <p:nvPr/>
          </p:nvSpPr>
          <p:spPr>
            <a:xfrm>
              <a:off x="5686669" y="1989361"/>
              <a:ext cx="882326" cy="758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kumimoji="0" lang="zh-CN" altLang="en-US" sz="3400" b="0" i="0" u="none" strike="noStrike" kern="0" cap="none" spc="0" normalizeH="0" baseline="-300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034512" y="4118217"/>
            <a:ext cx="1149677" cy="998823"/>
            <a:chOff x="6842760" y="4008870"/>
            <a:chExt cx="1203960" cy="1051560"/>
          </a:xfrm>
          <a:solidFill>
            <a:srgbClr val="00B4CB">
              <a:lumMod val="75000"/>
            </a:srgbClr>
          </a:solidFill>
        </p:grpSpPr>
        <p:sp>
          <p:nvSpPr>
            <p:cNvPr id="28" name="六边形 27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文本框 67"/>
            <p:cNvSpPr txBox="1"/>
            <p:nvPr/>
          </p:nvSpPr>
          <p:spPr>
            <a:xfrm>
              <a:off x="6981635" y="4119151"/>
              <a:ext cx="926211" cy="758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kumimoji="0" lang="zh-CN" altLang="en-US" sz="3400" b="0" i="0" u="none" strike="noStrike" kern="0" cap="none" spc="0" normalizeH="0" baseline="-300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31982" y="4133256"/>
            <a:ext cx="1149677" cy="998823"/>
            <a:chOff x="4206240" y="4008870"/>
            <a:chExt cx="1203960" cy="1051560"/>
          </a:xfrm>
          <a:solidFill>
            <a:srgbClr val="00B4CB">
              <a:lumMod val="75000"/>
            </a:srgbClr>
          </a:solidFill>
        </p:grpSpPr>
        <p:sp>
          <p:nvSpPr>
            <p:cNvPr id="31" name="六边形 30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文本框 70"/>
            <p:cNvSpPr txBox="1"/>
            <p:nvPr/>
          </p:nvSpPr>
          <p:spPr>
            <a:xfrm>
              <a:off x="4397859" y="4119151"/>
              <a:ext cx="820724" cy="7584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4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>
                      <a:lumMod val="95000"/>
                    </a:sys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kumimoji="0" lang="zh-CN" altLang="en-US" sz="3400" b="0" i="0" u="none" strike="noStrike" kern="0" cap="none" spc="0" normalizeH="0" baseline="-3000" noProof="0" dirty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31982" y="2830445"/>
            <a:ext cx="1149677" cy="998821"/>
            <a:chOff x="4206240" y="2637270"/>
            <a:chExt cx="1203960" cy="1051560"/>
          </a:xfrm>
          <a:solidFill>
            <a:srgbClr val="00B4CB">
              <a:lumMod val="75000"/>
            </a:srgbClr>
          </a:solidFill>
        </p:grpSpPr>
        <p:sp>
          <p:nvSpPr>
            <p:cNvPr id="34" name="六边形 33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73"/>
            <p:cNvSpPr txBox="1"/>
            <p:nvPr/>
          </p:nvSpPr>
          <p:spPr>
            <a:xfrm>
              <a:off x="4387743" y="2809108"/>
              <a:ext cx="820724" cy="649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400" b="0" i="0" u="none" strike="noStrike" kern="0" cap="none" spc="0" normalizeH="0" baseline="0" noProof="0" dirty="0">
                  <a:ln>
                    <a:noFill/>
                  </a:ln>
                  <a:solidFill>
                    <a:srgbClr val="E7E7E7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kumimoji="0" lang="zh-CN" altLang="en-US" sz="3400" b="0" i="0" u="none" strike="noStrike" kern="0" cap="none" spc="0" normalizeH="0" baseline="-3000" noProof="0" dirty="0">
                <a:ln>
                  <a:noFill/>
                </a:ln>
                <a:solidFill>
                  <a:srgbClr val="E7E7E7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792097" y="4788843"/>
            <a:ext cx="1149677" cy="998821"/>
            <a:chOff x="5525852" y="4683240"/>
            <a:chExt cx="1203960" cy="1051560"/>
          </a:xfrm>
          <a:solidFill>
            <a:srgbClr val="00B4CB">
              <a:lumMod val="75000"/>
            </a:srgbClr>
          </a:solidFill>
        </p:grpSpPr>
        <p:sp>
          <p:nvSpPr>
            <p:cNvPr id="37" name="六边形 36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rgbClr val="23B9D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8" name="文本框 76"/>
            <p:cNvSpPr txBox="1"/>
            <p:nvPr/>
          </p:nvSpPr>
          <p:spPr>
            <a:xfrm>
              <a:off x="5693284" y="4855078"/>
              <a:ext cx="820724" cy="6491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400" b="0" i="0" u="none" strike="noStrike" kern="0" cap="none" spc="0" normalizeH="0" baseline="0" noProof="0" dirty="0">
                  <a:ln>
                    <a:noFill/>
                  </a:ln>
                  <a:solidFill>
                    <a:srgbClr val="E7E7E7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kumimoji="0" lang="zh-CN" altLang="en-US" sz="3400" b="0" i="0" u="none" strike="noStrike" kern="0" cap="none" spc="0" normalizeH="0" baseline="-3000" noProof="0" dirty="0">
                <a:ln>
                  <a:noFill/>
                </a:ln>
                <a:solidFill>
                  <a:srgbClr val="E7E7E7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3606932" y="1651801"/>
            <a:ext cx="1407046" cy="334190"/>
          </a:xfrm>
          <a:prstGeom prst="rect">
            <a:avLst/>
          </a:prstGeom>
        </p:spPr>
        <p:txBody>
          <a:bodyPr wrap="none" lIns="87119" tIns="43559" rIns="87119" bIns="43559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467319" y="1998446"/>
            <a:ext cx="3546661" cy="7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119" tIns="43559" rIns="87119" bIns="435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1" name="矩形 40"/>
          <p:cNvSpPr/>
          <p:nvPr/>
        </p:nvSpPr>
        <p:spPr>
          <a:xfrm>
            <a:off x="2465509" y="2939651"/>
            <a:ext cx="1407046" cy="334190"/>
          </a:xfrm>
          <a:prstGeom prst="rect">
            <a:avLst/>
          </a:prstGeom>
        </p:spPr>
        <p:txBody>
          <a:bodyPr wrap="none" lIns="87119" tIns="43559" rIns="87119" bIns="43559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478384" y="3286293"/>
            <a:ext cx="3389864" cy="102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119" tIns="43559" rIns="87119" bIns="435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3" name="矩形 42"/>
          <p:cNvSpPr/>
          <p:nvPr/>
        </p:nvSpPr>
        <p:spPr>
          <a:xfrm>
            <a:off x="2465509" y="4287828"/>
            <a:ext cx="1407046" cy="334190"/>
          </a:xfrm>
          <a:prstGeom prst="rect">
            <a:avLst/>
          </a:prstGeom>
        </p:spPr>
        <p:txBody>
          <a:bodyPr wrap="none" lIns="87119" tIns="43559" rIns="87119" bIns="43559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78384" y="4634469"/>
            <a:ext cx="3389862" cy="1029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119" tIns="43559" rIns="87119" bIns="435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5" name="矩形 44"/>
          <p:cNvSpPr/>
          <p:nvPr/>
        </p:nvSpPr>
        <p:spPr>
          <a:xfrm>
            <a:off x="8760585" y="2377834"/>
            <a:ext cx="1407046" cy="334190"/>
          </a:xfrm>
          <a:prstGeom prst="rect">
            <a:avLst/>
          </a:prstGeom>
        </p:spPr>
        <p:txBody>
          <a:bodyPr wrap="none" lIns="87119" tIns="43559" rIns="87119" bIns="43559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8498842" y="2739451"/>
            <a:ext cx="3684951" cy="7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119" tIns="43559" rIns="87119" bIns="435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7" name="矩形 46"/>
          <p:cNvSpPr/>
          <p:nvPr/>
        </p:nvSpPr>
        <p:spPr>
          <a:xfrm>
            <a:off x="8787689" y="3976606"/>
            <a:ext cx="1407046" cy="334190"/>
          </a:xfrm>
          <a:prstGeom prst="rect">
            <a:avLst/>
          </a:prstGeom>
        </p:spPr>
        <p:txBody>
          <a:bodyPr wrap="none" lIns="87119" tIns="43559" rIns="87119" bIns="43559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515794" y="4338224"/>
            <a:ext cx="3533454" cy="7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119" tIns="43559" rIns="87119" bIns="435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49" name="矩形 48"/>
          <p:cNvSpPr/>
          <p:nvPr/>
        </p:nvSpPr>
        <p:spPr>
          <a:xfrm>
            <a:off x="7942668" y="5289449"/>
            <a:ext cx="1407046" cy="334190"/>
          </a:xfrm>
          <a:prstGeom prst="rect">
            <a:avLst/>
          </a:prstGeom>
        </p:spPr>
        <p:txBody>
          <a:bodyPr wrap="none" lIns="87119" tIns="43559" rIns="87119" bIns="43559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kumimoji="0" lang="en-US" altLang="zh-CN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7612465" y="5651070"/>
            <a:ext cx="3489955" cy="71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7119" tIns="43559" rIns="87119" bIns="4355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您的内容打在这里，或者通过复制您的</a:t>
            </a:r>
            <a:r>
              <a:rPr kumimoji="0" lang="zh-CN" altLang="en-US" sz="17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r>
              <a:rPr kumimoji="0" lang="zh-CN" altLang="en-US" sz="17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后在此</a:t>
            </a:r>
            <a:r>
              <a:rPr kumimoji="0" lang="zh-CN" alt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框中选择粘贴</a:t>
            </a:r>
          </a:p>
        </p:txBody>
      </p:sp>
      <p:grpSp>
        <p:nvGrpSpPr>
          <p:cNvPr id="51" name="组合 50"/>
          <p:cNvGrpSpPr/>
          <p:nvPr/>
        </p:nvGrpSpPr>
        <p:grpSpPr>
          <a:xfrm flipH="1">
            <a:off x="7939460" y="2593954"/>
            <a:ext cx="844249" cy="249704"/>
            <a:chOff x="4255294" y="1661160"/>
            <a:chExt cx="1505426" cy="262890"/>
          </a:xfrm>
        </p:grpSpPr>
        <p:cxnSp>
          <p:nvCxnSpPr>
            <p:cNvPr id="52" name="直接连接符 51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53" name="直接连接符 52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noFill/>
            <a:ln w="12700" cap="flat" cmpd="sng" algn="ctr">
              <a:solidFill>
                <a:sysClr val="window" lastClr="FFFFFF">
                  <a:lumMod val="65000"/>
                </a:sysClr>
              </a:solidFill>
              <a:prstDash val="solid"/>
              <a:miter lim="800000"/>
            </a:ln>
            <a:effectLst/>
          </p:spPr>
        </p:cxnSp>
      </p:grpSp>
      <p:grpSp>
        <p:nvGrpSpPr>
          <p:cNvPr id="54" name="组合 53"/>
          <p:cNvGrpSpPr/>
          <p:nvPr/>
        </p:nvGrpSpPr>
        <p:grpSpPr>
          <a:xfrm>
            <a:off x="5465958" y="3198886"/>
            <a:ext cx="1801972" cy="1512705"/>
            <a:chOff x="5927099" y="3207123"/>
            <a:chExt cx="1887055" cy="1592580"/>
          </a:xfrm>
          <a:solidFill>
            <a:srgbClr val="00B4CB">
              <a:lumMod val="75000"/>
            </a:srgbClr>
          </a:solidFill>
        </p:grpSpPr>
        <p:sp>
          <p:nvSpPr>
            <p:cNvPr id="55" name="六边形 54"/>
            <p:cNvSpPr/>
            <p:nvPr/>
          </p:nvSpPr>
          <p:spPr>
            <a:xfrm>
              <a:off x="5927099" y="3207123"/>
              <a:ext cx="1887055" cy="1592580"/>
            </a:xfrm>
            <a:prstGeom prst="hexagon">
              <a:avLst/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1"/>
            <p:cNvSpPr txBox="1"/>
            <p:nvPr/>
          </p:nvSpPr>
          <p:spPr>
            <a:xfrm>
              <a:off x="6291627" y="3451749"/>
              <a:ext cx="1157998" cy="11317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1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8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3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3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8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48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8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3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3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30"/>
                            </p:stCondLst>
                            <p:childTnLst>
                              <p:par>
                                <p:cTn id="73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48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98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80"/>
                            </p:stCondLst>
                            <p:childTnLst>
                              <p:par>
                                <p:cTn id="89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23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730"/>
                            </p:stCondLst>
                            <p:childTnLst>
                              <p:par>
                                <p:cTn id="9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23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98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480"/>
                            </p:stCondLst>
                            <p:childTnLst>
                              <p:par>
                                <p:cTn id="1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6" name="Hexagon 43"/>
          <p:cNvSpPr/>
          <p:nvPr/>
        </p:nvSpPr>
        <p:spPr>
          <a:xfrm>
            <a:off x="406088" y="1816925"/>
            <a:ext cx="2616054" cy="2255221"/>
          </a:xfrm>
          <a:prstGeom prst="hexagon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7" name="Hexagon 40"/>
          <p:cNvSpPr/>
          <p:nvPr/>
        </p:nvSpPr>
        <p:spPr>
          <a:xfrm>
            <a:off x="9226617" y="1816925"/>
            <a:ext cx="2616054" cy="2255221"/>
          </a:xfrm>
          <a:prstGeom prst="hexagon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9525" y="4506232"/>
            <a:ext cx="1133383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</a:t>
            </a: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分钟之内。此处添加详细文本描述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 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9" name="Hexagon 35"/>
          <p:cNvSpPr/>
          <p:nvPr/>
        </p:nvSpPr>
        <p:spPr>
          <a:xfrm>
            <a:off x="3346264" y="1816925"/>
            <a:ext cx="2616054" cy="2255221"/>
          </a:xfrm>
          <a:prstGeom prst="hexag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286441" y="1816925"/>
            <a:ext cx="2616054" cy="2255221"/>
          </a:xfrm>
          <a:prstGeom prst="hexagon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80" tIns="64290" rIns="128580" bIns="6429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8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8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36" grpId="0" animBg="1"/>
      <p:bldP spid="37" grpId="0" animBg="1"/>
      <p:bldP spid="39" grpId="0" animBg="1"/>
      <p:bldP spid="4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141068"/>
            <a:ext cx="12858750" cy="555354"/>
            <a:chOff x="170694" y="177982"/>
            <a:chExt cx="3936003" cy="781165"/>
          </a:xfrm>
        </p:grpSpPr>
        <p:sp>
          <p:nvSpPr>
            <p:cNvPr id="9" name="等腰三角形 8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2" name="平行四边形 11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00B4C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96435" tIns="48218" rIns="96435" bIns="48218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3" name="TextBox 48"/>
          <p:cNvSpPr txBox="1"/>
          <p:nvPr/>
        </p:nvSpPr>
        <p:spPr>
          <a:xfrm>
            <a:off x="1083150" y="164853"/>
            <a:ext cx="2537913" cy="422790"/>
          </a:xfrm>
          <a:prstGeom prst="rect">
            <a:avLst/>
          </a:prstGeom>
          <a:noFill/>
        </p:spPr>
        <p:txBody>
          <a:bodyPr wrap="square" lIns="96441" tIns="48219" rIns="96441" bIns="48219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cxnSp>
        <p:nvCxnSpPr>
          <p:cNvPr id="14" name="直接连接符 13"/>
          <p:cNvCxnSpPr/>
          <p:nvPr/>
        </p:nvCxnSpPr>
        <p:spPr>
          <a:xfrm rot="5400000">
            <a:off x="2553772" y="3935735"/>
            <a:ext cx="3741162" cy="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cxnSp>
        <p:nvCxnSpPr>
          <p:cNvPr id="15" name="直接连接符 14"/>
          <p:cNvCxnSpPr/>
          <p:nvPr/>
        </p:nvCxnSpPr>
        <p:spPr>
          <a:xfrm rot="5400000">
            <a:off x="6076333" y="3935735"/>
            <a:ext cx="3741162" cy="0"/>
          </a:xfrm>
          <a:prstGeom prst="line">
            <a:avLst/>
          </a:prstGeom>
          <a:noFill/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16" name="11 Rectángulo"/>
          <p:cNvSpPr/>
          <p:nvPr/>
        </p:nvSpPr>
        <p:spPr>
          <a:xfrm>
            <a:off x="1220742" y="2065156"/>
            <a:ext cx="2778561" cy="1100705"/>
          </a:xfrm>
          <a:prstGeom prst="rect">
            <a:avLst/>
          </a:prstGeom>
          <a:solidFill>
            <a:srgbClr val="23B9D6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96178" tIns="48089" rIns="96178" bIns="48089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20745" y="3817611"/>
            <a:ext cx="2577932" cy="1574361"/>
            <a:chOff x="503238" y="2548492"/>
            <a:chExt cx="2191599" cy="1126865"/>
          </a:xfrm>
        </p:grpSpPr>
        <p:sp>
          <p:nvSpPr>
            <p:cNvPr id="18" name="矩形 17"/>
            <p:cNvSpPr/>
            <p:nvPr/>
          </p:nvSpPr>
          <p:spPr>
            <a:xfrm>
              <a:off x="503238" y="2548492"/>
              <a:ext cx="1131591" cy="3135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503238" y="2905916"/>
              <a:ext cx="219159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42 Rectángulo"/>
          <p:cNvSpPr/>
          <p:nvPr/>
        </p:nvSpPr>
        <p:spPr>
          <a:xfrm>
            <a:off x="4770785" y="2065157"/>
            <a:ext cx="2778563" cy="1100705"/>
          </a:xfrm>
          <a:prstGeom prst="rect">
            <a:avLst/>
          </a:prstGeom>
          <a:solidFill>
            <a:srgbClr val="00B4CB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96178" tIns="48089" rIns="96178" bIns="48089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4770787" y="3817612"/>
            <a:ext cx="2577932" cy="1574363"/>
            <a:chOff x="471218" y="2548491"/>
            <a:chExt cx="2191599" cy="1126866"/>
          </a:xfrm>
        </p:grpSpPr>
        <p:sp>
          <p:nvSpPr>
            <p:cNvPr id="22" name="矩形 21"/>
            <p:cNvSpPr/>
            <p:nvPr/>
          </p:nvSpPr>
          <p:spPr>
            <a:xfrm>
              <a:off x="471218" y="2548491"/>
              <a:ext cx="1131591" cy="3135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71218" y="2905916"/>
              <a:ext cx="219159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51 Rectángulo"/>
          <p:cNvSpPr/>
          <p:nvPr/>
        </p:nvSpPr>
        <p:spPr>
          <a:xfrm>
            <a:off x="8305047" y="2065159"/>
            <a:ext cx="2780421" cy="1100704"/>
          </a:xfrm>
          <a:prstGeom prst="rect">
            <a:avLst/>
          </a:prstGeom>
          <a:solidFill>
            <a:srgbClr val="23B9D6"/>
          </a:solidFill>
          <a:ln w="19050" cap="flat" cmpd="sng" algn="ctr">
            <a:noFill/>
            <a:prstDash val="solid"/>
            <a:miter lim="800000"/>
          </a:ln>
          <a:effectLst/>
        </p:spPr>
        <p:txBody>
          <a:bodyPr lIns="96178" tIns="48089" rIns="96178" bIns="48089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  <a:endParaRPr kumimoji="0" lang="en-US" altLang="zh-CN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点击此处添加文字内容</a:t>
            </a:r>
            <a:endParaRPr kumimoji="0" lang="en-US" altLang="zh-CN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305051" y="3817612"/>
            <a:ext cx="2577932" cy="1574363"/>
            <a:chOff x="467746" y="2548491"/>
            <a:chExt cx="2191599" cy="1126866"/>
          </a:xfrm>
        </p:grpSpPr>
        <p:sp>
          <p:nvSpPr>
            <p:cNvPr id="26" name="矩形 25"/>
            <p:cNvSpPr/>
            <p:nvPr/>
          </p:nvSpPr>
          <p:spPr>
            <a:xfrm>
              <a:off x="467746" y="2548491"/>
              <a:ext cx="1131591" cy="3135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2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67746" y="2905916"/>
              <a:ext cx="2191599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点击此处添加文字说明内容，可以通过复制您的文本内容，在此文本框粘贴并选择只保留文字。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8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8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8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8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48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8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8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8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6" grpId="0" animBg="1"/>
      <p:bldP spid="20" grpId="0" animBg="1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77" b="8489"/>
          <a:stretch>
            <a:fillRect/>
          </a:stretch>
        </p:blipFill>
        <p:spPr>
          <a:xfrm>
            <a:off x="2660" y="-1"/>
            <a:ext cx="12192000" cy="6858001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0" y="4212749"/>
            <a:ext cx="12194660" cy="2214047"/>
          </a:xfrm>
          <a:prstGeom prst="rect">
            <a:avLst/>
          </a:prstGeom>
          <a:solidFill>
            <a:srgbClr val="05A8F1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259"/>
          <p:cNvSpPr>
            <a:spLocks noChangeArrowheads="1"/>
          </p:cNvSpPr>
          <p:nvPr/>
        </p:nvSpPr>
        <p:spPr bwMode="auto">
          <a:xfrm>
            <a:off x="994540" y="4403520"/>
            <a:ext cx="10202920" cy="1315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500" b="1" cap="all" spc="400" smtClean="0">
                <a:solidFill>
                  <a:schemeClr val="bg1"/>
                </a:solidFill>
                <a:cs typeface="Arial" panose="020B0604020202020204" pitchFamily="34" charset="0"/>
              </a:rPr>
              <a:t>感谢您的观看</a:t>
            </a: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2999656" y="5696342"/>
            <a:ext cx="61926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400" cap="all" spc="300" dirty="0">
                <a:solidFill>
                  <a:schemeClr val="bg1"/>
                </a:solidFill>
                <a:cs typeface="Arial" panose="020B0604020202020204" pitchFamily="34" charset="0"/>
              </a:rPr>
              <a:t>节能减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排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保护环境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/</a:t>
            </a:r>
            <a:r>
              <a:rPr lang="zh-CN" altLang="en-US" sz="2400" cap="all" spc="300" dirty="0" smtClean="0">
                <a:solidFill>
                  <a:schemeClr val="bg1"/>
                </a:solidFill>
                <a:cs typeface="Arial" panose="020B0604020202020204" pitchFamily="34" charset="0"/>
              </a:rPr>
              <a:t>新年计划</a:t>
            </a:r>
            <a:endParaRPr lang="zh-CN" altLang="en-US" sz="2400" cap="all" spc="3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2" grpId="0"/>
      <p:bldP spid="33" grpId="0"/>
      <p:bldP spid="33" grpId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97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B4CB"/>
    </a:accent1>
    <a:accent2>
      <a:srgbClr val="00B4CB"/>
    </a:accent2>
    <a:accent3>
      <a:srgbClr val="00B4CB"/>
    </a:accent3>
    <a:accent4>
      <a:srgbClr val="00B4CB"/>
    </a:accent4>
    <a:accent5>
      <a:srgbClr val="00B4CB"/>
    </a:accent5>
    <a:accent6>
      <a:srgbClr val="00B4CB"/>
    </a:accent6>
    <a:hlink>
      <a:srgbClr val="00B4CB"/>
    </a:hlink>
    <a:folHlink>
      <a:srgbClr val="00B4CB"/>
    </a:folHlink>
  </a:clrScheme>
  <a:fontScheme name="Office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2453</Words>
  <Application>Microsoft Office PowerPoint</Application>
  <PresentationFormat>自定义</PresentationFormat>
  <Paragraphs>279</Paragraphs>
  <Slides>31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2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Sky123.Org</cp:lastModifiedBy>
  <cp:revision>47</cp:revision>
  <dcterms:created xsi:type="dcterms:W3CDTF">2015-05-05T08:02:00Z</dcterms:created>
  <dcterms:modified xsi:type="dcterms:W3CDTF">2018-02-07T07:47:33Z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