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3.xml" ContentType="application/vnd.openxmlformats-officedocument.presentationml.notesSlide+xml"/>
  <Override PartName="/ppt/tags/tag48.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81" r:id="rId4"/>
    <p:sldId id="258" r:id="rId5"/>
    <p:sldId id="259" r:id="rId6"/>
    <p:sldId id="260" r:id="rId7"/>
    <p:sldId id="261" r:id="rId8"/>
    <p:sldId id="262" r:id="rId9"/>
    <p:sldId id="282" r:id="rId10"/>
    <p:sldId id="263" r:id="rId11"/>
    <p:sldId id="264" r:id="rId12"/>
    <p:sldId id="265" r:id="rId13"/>
    <p:sldId id="266" r:id="rId14"/>
    <p:sldId id="267" r:id="rId15"/>
    <p:sldId id="283" r:id="rId16"/>
    <p:sldId id="268" r:id="rId17"/>
    <p:sldId id="269" r:id="rId18"/>
    <p:sldId id="270" r:id="rId19"/>
    <p:sldId id="271" r:id="rId20"/>
    <p:sldId id="272" r:id="rId21"/>
    <p:sldId id="284" r:id="rId22"/>
    <p:sldId id="274" r:id="rId23"/>
    <p:sldId id="276" r:id="rId24"/>
    <p:sldId id="277" r:id="rId25"/>
    <p:sldId id="279" r:id="rId26"/>
    <p:sldId id="280" r:id="rId27"/>
    <p:sldId id="285" r:id="rId28"/>
  </p:sldIdLst>
  <p:sldSz cx="9001125" cy="5040313"/>
  <p:notesSz cx="6858000" cy="9144000"/>
  <p:custDataLst>
    <p:tags r:id="rId30"/>
  </p:custDataLst>
  <p:defaultText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8">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468"/>
    <a:srgbClr val="041934"/>
    <a:srgbClr val="0034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1" autoAdjust="0"/>
    <p:restoredTop sz="94660"/>
  </p:normalViewPr>
  <p:slideViewPr>
    <p:cSldViewPr>
      <p:cViewPr varScale="1">
        <p:scale>
          <a:sx n="114" d="100"/>
          <a:sy n="114" d="100"/>
        </p:scale>
        <p:origin x="1146" y="102"/>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3468"/>
              </a:solidFill>
              <a:ln w="19050">
                <a:solidFill>
                  <a:schemeClr val="lt1"/>
                </a:solidFill>
              </a:ln>
              <a:effectLst/>
            </c:spPr>
            <c:extLst xmlns:c16r2="http://schemas.microsoft.com/office/drawing/2015/06/chart">
              <c:ext xmlns:c16="http://schemas.microsoft.com/office/drawing/2014/chart" uri="{C3380CC4-5D6E-409C-BE32-E72D297353CC}">
                <c16:uniqueId val="{00000001-499F-44FD-8EF6-DF68A5D320FC}"/>
              </c:ext>
            </c:extLst>
          </c:dPt>
          <c:dPt>
            <c:idx val="1"/>
            <c:bubble3D val="0"/>
            <c:spPr>
              <a:solidFill>
                <a:schemeClr val="tx1">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99F-44FD-8EF6-DF68A5D320F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499F-44FD-8EF6-DF68A5D320F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3468"/>
              </a:solidFill>
              <a:ln w="19050">
                <a:solidFill>
                  <a:schemeClr val="lt1"/>
                </a:solidFill>
              </a:ln>
              <a:effectLst/>
            </c:spPr>
            <c:extLst xmlns:c16r2="http://schemas.microsoft.com/office/drawing/2015/06/chart">
              <c:ext xmlns:c16="http://schemas.microsoft.com/office/drawing/2014/chart" uri="{C3380CC4-5D6E-409C-BE32-E72D297353CC}">
                <c16:uniqueId val="{00000001-C68E-443A-A464-5AB122593CEE}"/>
              </c:ext>
            </c:extLst>
          </c:dPt>
          <c:dPt>
            <c:idx val="1"/>
            <c:bubble3D val="0"/>
            <c:spPr>
              <a:solidFill>
                <a:schemeClr val="tx1">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68E-443A-A464-5AB122593CEE}"/>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C68E-443A-A464-5AB122593C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3468"/>
              </a:solidFill>
              <a:ln w="19050">
                <a:solidFill>
                  <a:schemeClr val="lt1"/>
                </a:solidFill>
              </a:ln>
              <a:effectLst/>
            </c:spPr>
            <c:extLst xmlns:c16r2="http://schemas.microsoft.com/office/drawing/2015/06/chart">
              <c:ext xmlns:c16="http://schemas.microsoft.com/office/drawing/2014/chart" uri="{C3380CC4-5D6E-409C-BE32-E72D297353CC}">
                <c16:uniqueId val="{00000001-8FD9-49AD-8E2C-33F722EFC010}"/>
              </c:ext>
            </c:extLst>
          </c:dPt>
          <c:dPt>
            <c:idx val="1"/>
            <c:bubble3D val="0"/>
            <c:spPr>
              <a:solidFill>
                <a:schemeClr val="tx1">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8FD9-49AD-8E2C-33F722EFC010}"/>
              </c:ext>
            </c:extLst>
          </c:dPt>
          <c:cat>
            <c:strRef>
              <c:f>Sheet1!$A$2:$A$3</c:f>
              <c:strCache>
                <c:ptCount val="2"/>
                <c:pt idx="0">
                  <c:v>A</c:v>
                </c:pt>
                <c:pt idx="1">
                  <c:v>B</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8FD9-49AD-8E2C-33F722EFC010}"/>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dPt>
            <c:idx val="0"/>
            <c:bubble3D val="0"/>
            <c:spPr>
              <a:solidFill>
                <a:srgbClr val="003468"/>
              </a:solidFill>
              <a:ln w="19050">
                <a:solidFill>
                  <a:schemeClr val="lt1"/>
                </a:solidFill>
              </a:ln>
              <a:effectLst/>
            </c:spPr>
            <c:extLst xmlns:c16r2="http://schemas.microsoft.com/office/drawing/2015/06/chart">
              <c:ext xmlns:c16="http://schemas.microsoft.com/office/drawing/2014/chart" uri="{C3380CC4-5D6E-409C-BE32-E72D297353CC}">
                <c16:uniqueId val="{00000001-24F0-40AE-BE91-50393688B62F}"/>
              </c:ext>
            </c:extLst>
          </c:dPt>
          <c:dPt>
            <c:idx val="1"/>
            <c:bubble3D val="0"/>
            <c:spPr>
              <a:solidFill>
                <a:schemeClr val="tx1">
                  <a:lumMod val="75000"/>
                  <a:lumOff val="2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24F0-40AE-BE91-50393688B62F}"/>
              </c:ext>
            </c:extLst>
          </c:dPt>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4-24F0-40AE-BE91-50393688B62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rgbClr val="003468"/>
            </a:solidFill>
          </c:spPr>
          <c:invertIfNegative val="0"/>
          <c:dLbls>
            <c:dLbl>
              <c:idx val="0"/>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A1F-480E-8DE1-A9F4E8BF4482}"/>
                </c:ex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c:f>
              <c:strCache>
                <c:ptCount val="1"/>
                <c:pt idx="0">
                  <c:v>项目 1</c:v>
                </c:pt>
              </c:strCache>
            </c:strRef>
          </c:cat>
          <c:val>
            <c:numRef>
              <c:f>Sheet1!$B$2</c:f>
              <c:numCache>
                <c:formatCode>General</c:formatCode>
                <c:ptCount val="1"/>
                <c:pt idx="0">
                  <c:v>100</c:v>
                </c:pt>
              </c:numCache>
            </c:numRef>
          </c:val>
          <c:extLst xmlns:c16r2="http://schemas.microsoft.com/office/drawing/2015/06/chart">
            <c:ext xmlns:c16="http://schemas.microsoft.com/office/drawing/2014/chart" uri="{C3380CC4-5D6E-409C-BE32-E72D297353CC}">
              <c16:uniqueId val="{00000001-FA1F-480E-8DE1-A9F4E8BF4482}"/>
            </c:ext>
          </c:extLst>
        </c:ser>
        <c:ser>
          <c:idx val="1"/>
          <c:order val="1"/>
          <c:tx>
            <c:strRef>
              <c:f>Sheet1!$C$1</c:f>
              <c:strCache>
                <c:ptCount val="1"/>
                <c:pt idx="0">
                  <c:v>类别 2</c:v>
                </c:pt>
              </c:strCache>
            </c:strRef>
          </c:tx>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2-FA1F-480E-8DE1-A9F4E8BF4482}"/>
              </c:ext>
            </c:extLst>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c:f>
              <c:strCache>
                <c:ptCount val="1"/>
                <c:pt idx="0">
                  <c:v>项目 1</c:v>
                </c:pt>
              </c:strCache>
            </c:strRef>
          </c:cat>
          <c:val>
            <c:numRef>
              <c:f>Sheet1!$C$2</c:f>
              <c:numCache>
                <c:formatCode>General</c:formatCode>
                <c:ptCount val="1"/>
                <c:pt idx="0">
                  <c:v>90</c:v>
                </c:pt>
              </c:numCache>
            </c:numRef>
          </c:val>
          <c:extLst xmlns:c16r2="http://schemas.microsoft.com/office/drawing/2015/06/chart">
            <c:ext xmlns:c16="http://schemas.microsoft.com/office/drawing/2014/chart" uri="{C3380CC4-5D6E-409C-BE32-E72D297353CC}">
              <c16:uniqueId val="{00000003-FA1F-480E-8DE1-A9F4E8BF4482}"/>
            </c:ext>
          </c:extLst>
        </c:ser>
        <c:ser>
          <c:idx val="2"/>
          <c:order val="2"/>
          <c:tx>
            <c:strRef>
              <c:f>Sheet1!$D$1</c:f>
              <c:strCache>
                <c:ptCount val="1"/>
                <c:pt idx="0">
                  <c:v>类别 3</c:v>
                </c:pt>
              </c:strCache>
            </c:strRef>
          </c:tx>
          <c:spPr>
            <a:solidFill>
              <a:srgbClr val="003468"/>
            </a:solidFill>
            <a:effectLst/>
          </c:spPr>
          <c:invertIfNegative val="0"/>
          <c:dPt>
            <c:idx val="0"/>
            <c:invertIfNegative val="0"/>
            <c:bubble3D val="0"/>
            <c:extLst xmlns:c16r2="http://schemas.microsoft.com/office/drawing/2015/06/chart">
              <c:ext xmlns:c16="http://schemas.microsoft.com/office/drawing/2014/chart" uri="{C3380CC4-5D6E-409C-BE32-E72D297353CC}">
                <c16:uniqueId val="{00000004-FA1F-480E-8DE1-A9F4E8BF4482}"/>
              </c:ext>
            </c:extLst>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c:f>
              <c:strCache>
                <c:ptCount val="1"/>
                <c:pt idx="0">
                  <c:v>项目 1</c:v>
                </c:pt>
              </c:strCache>
            </c:strRef>
          </c:cat>
          <c:val>
            <c:numRef>
              <c:f>Sheet1!$D$2</c:f>
              <c:numCache>
                <c:formatCode>General</c:formatCode>
                <c:ptCount val="1"/>
                <c:pt idx="0">
                  <c:v>50</c:v>
                </c:pt>
              </c:numCache>
            </c:numRef>
          </c:val>
          <c:extLst xmlns:c16r2="http://schemas.microsoft.com/office/drawing/2015/06/chart">
            <c:ext xmlns:c16="http://schemas.microsoft.com/office/drawing/2014/chart" uri="{C3380CC4-5D6E-409C-BE32-E72D297353CC}">
              <c16:uniqueId val="{00000005-FA1F-480E-8DE1-A9F4E8BF4482}"/>
            </c:ext>
          </c:extLst>
        </c:ser>
        <c:ser>
          <c:idx val="3"/>
          <c:order val="3"/>
          <c:tx>
            <c:strRef>
              <c:f>Sheet1!$E$1</c:f>
              <c:strCache>
                <c:ptCount val="1"/>
                <c:pt idx="0">
                  <c:v>类别 4</c:v>
                </c:pt>
              </c:strCache>
            </c:strRef>
          </c:tx>
          <c:spPr>
            <a:solidFill>
              <a:schemeClr val="accent1"/>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extLst xmlns:c16r2="http://schemas.microsoft.com/office/drawing/2015/06/chart">
            <c:ext xmlns:c16="http://schemas.microsoft.com/office/drawing/2014/chart" uri="{C3380CC4-5D6E-409C-BE32-E72D297353CC}">
              <c16:uniqueId val="{00000007-FA1F-480E-8DE1-A9F4E8BF4482}"/>
            </c:ext>
          </c:extLst>
        </c:ser>
        <c:dLbls>
          <c:showLegendKey val="0"/>
          <c:showVal val="0"/>
          <c:showCatName val="0"/>
          <c:showSerName val="0"/>
          <c:showPercent val="0"/>
          <c:showBubbleSize val="0"/>
        </c:dLbls>
        <c:gapWidth val="0"/>
        <c:overlap val="-20"/>
        <c:axId val="185214672"/>
        <c:axId val="185215216"/>
      </c:barChart>
      <c:catAx>
        <c:axId val="185214672"/>
        <c:scaling>
          <c:orientation val="maxMin"/>
        </c:scaling>
        <c:delete val="1"/>
        <c:axPos val="l"/>
        <c:minorGridlines>
          <c:spPr>
            <a:ln w="6350"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crossAx val="185215216"/>
        <c:crosses val="autoZero"/>
        <c:auto val="0"/>
        <c:lblAlgn val="ctr"/>
        <c:lblOffset val="100"/>
        <c:noMultiLvlLbl val="0"/>
      </c:catAx>
      <c:valAx>
        <c:axId val="185215216"/>
        <c:scaling>
          <c:orientation val="minMax"/>
        </c:scaling>
        <c:delete val="1"/>
        <c:axPos val="t"/>
        <c:majorGridlines>
          <c:spPr>
            <a:ln w="6350" cap="flat" cmpd="sng" algn="ctr">
              <a:solidFill>
                <a:schemeClr val="bg1"/>
              </a:solidFill>
              <a:prstDash val="solid"/>
              <a:round/>
            </a:ln>
          </c:spPr>
        </c:majorGridlines>
        <c:numFmt formatCode="0.00%" sourceLinked="0"/>
        <c:majorTickMark val="cross"/>
        <c:minorTickMark val="none"/>
        <c:tickLblPos val="none"/>
        <c:crossAx val="18521467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CE2782-0788-4C67-BA97-8355C5786593}" type="datetimeFigureOut">
              <a:rPr lang="zh-CN" altLang="en-US" smtClean="0"/>
              <a:t>2018/4/13</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891D7-1556-4699-8418-70E3D9A669AA}" type="slidenum">
              <a:rPr lang="zh-CN" altLang="en-US" smtClean="0"/>
              <a:t>‹#›</a:t>
            </a:fld>
            <a:endParaRPr lang="zh-CN" altLang="en-US"/>
          </a:p>
        </p:txBody>
      </p:sp>
    </p:spTree>
    <p:extLst>
      <p:ext uri="{BB962C8B-B14F-4D97-AF65-F5344CB8AC3E}">
        <p14:creationId xmlns:p14="http://schemas.microsoft.com/office/powerpoint/2010/main" val="331904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a:t>
            </a:fld>
            <a:endParaRPr lang="zh-CN" altLang="en-US"/>
          </a:p>
        </p:txBody>
      </p:sp>
    </p:spTree>
    <p:extLst>
      <p:ext uri="{BB962C8B-B14F-4D97-AF65-F5344CB8AC3E}">
        <p14:creationId xmlns:p14="http://schemas.microsoft.com/office/powerpoint/2010/main" val="1867811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a:t>
            </a:fld>
            <a:endParaRPr lang="zh-CN" altLang="en-US"/>
          </a:p>
        </p:txBody>
      </p:sp>
    </p:spTree>
    <p:extLst>
      <p:ext uri="{BB962C8B-B14F-4D97-AF65-F5344CB8AC3E}">
        <p14:creationId xmlns:p14="http://schemas.microsoft.com/office/powerpoint/2010/main" val="3477534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3</a:t>
            </a:fld>
            <a:endParaRPr lang="zh-CN" altLang="en-US"/>
          </a:p>
        </p:txBody>
      </p:sp>
    </p:spTree>
    <p:extLst>
      <p:ext uri="{BB962C8B-B14F-4D97-AF65-F5344CB8AC3E}">
        <p14:creationId xmlns:p14="http://schemas.microsoft.com/office/powerpoint/2010/main" val="3773060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4</a:t>
            </a:fld>
            <a:endParaRPr lang="zh-CN" altLang="en-US"/>
          </a:p>
        </p:txBody>
      </p:sp>
    </p:spTree>
    <p:extLst>
      <p:ext uri="{BB962C8B-B14F-4D97-AF65-F5344CB8AC3E}">
        <p14:creationId xmlns:p14="http://schemas.microsoft.com/office/powerpoint/2010/main" val="475825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5</a:t>
            </a:fld>
            <a:endParaRPr lang="zh-CN" altLang="en-US"/>
          </a:p>
        </p:txBody>
      </p:sp>
    </p:spTree>
    <p:extLst>
      <p:ext uri="{BB962C8B-B14F-4D97-AF65-F5344CB8AC3E}">
        <p14:creationId xmlns:p14="http://schemas.microsoft.com/office/powerpoint/2010/main" val="880696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6</a:t>
            </a:fld>
            <a:endParaRPr lang="zh-CN" altLang="en-US"/>
          </a:p>
        </p:txBody>
      </p:sp>
    </p:spTree>
    <p:extLst>
      <p:ext uri="{BB962C8B-B14F-4D97-AF65-F5344CB8AC3E}">
        <p14:creationId xmlns:p14="http://schemas.microsoft.com/office/powerpoint/2010/main" val="1280993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7</a:t>
            </a:fld>
            <a:endParaRPr lang="zh-CN" altLang="en-US"/>
          </a:p>
        </p:txBody>
      </p:sp>
    </p:spTree>
    <p:extLst>
      <p:ext uri="{BB962C8B-B14F-4D97-AF65-F5344CB8AC3E}">
        <p14:creationId xmlns:p14="http://schemas.microsoft.com/office/powerpoint/2010/main" val="2740792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8</a:t>
            </a:fld>
            <a:endParaRPr lang="zh-CN" altLang="en-US"/>
          </a:p>
        </p:txBody>
      </p:sp>
    </p:spTree>
    <p:extLst>
      <p:ext uri="{BB962C8B-B14F-4D97-AF65-F5344CB8AC3E}">
        <p14:creationId xmlns:p14="http://schemas.microsoft.com/office/powerpoint/2010/main" val="1237335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9</a:t>
            </a:fld>
            <a:endParaRPr lang="zh-CN" altLang="en-US"/>
          </a:p>
        </p:txBody>
      </p:sp>
    </p:spTree>
    <p:extLst>
      <p:ext uri="{BB962C8B-B14F-4D97-AF65-F5344CB8AC3E}">
        <p14:creationId xmlns:p14="http://schemas.microsoft.com/office/powerpoint/2010/main" val="169661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10</a:t>
            </a:fld>
            <a:endParaRPr lang="zh-CN" altLang="en-US"/>
          </a:p>
        </p:txBody>
      </p:sp>
    </p:spTree>
    <p:extLst>
      <p:ext uri="{BB962C8B-B14F-4D97-AF65-F5344CB8AC3E}">
        <p14:creationId xmlns:p14="http://schemas.microsoft.com/office/powerpoint/2010/main" val="301930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11</a:t>
            </a:fld>
            <a:endParaRPr lang="zh-CN" altLang="en-US"/>
          </a:p>
        </p:txBody>
      </p:sp>
    </p:spTree>
    <p:extLst>
      <p:ext uri="{BB962C8B-B14F-4D97-AF65-F5344CB8AC3E}">
        <p14:creationId xmlns:p14="http://schemas.microsoft.com/office/powerpoint/2010/main" val="14157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12</a:t>
            </a:fld>
            <a:endParaRPr lang="zh-CN" altLang="en-US"/>
          </a:p>
        </p:txBody>
      </p:sp>
    </p:spTree>
    <p:extLst>
      <p:ext uri="{BB962C8B-B14F-4D97-AF65-F5344CB8AC3E}">
        <p14:creationId xmlns:p14="http://schemas.microsoft.com/office/powerpoint/2010/main" val="380770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13</a:t>
            </a:fld>
            <a:endParaRPr lang="zh-CN" altLang="en-US"/>
          </a:p>
        </p:txBody>
      </p:sp>
    </p:spTree>
    <p:extLst>
      <p:ext uri="{BB962C8B-B14F-4D97-AF65-F5344CB8AC3E}">
        <p14:creationId xmlns:p14="http://schemas.microsoft.com/office/powerpoint/2010/main" val="1471046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14</a:t>
            </a:fld>
            <a:endParaRPr lang="zh-CN" altLang="en-US"/>
          </a:p>
        </p:txBody>
      </p:sp>
    </p:spTree>
    <p:extLst>
      <p:ext uri="{BB962C8B-B14F-4D97-AF65-F5344CB8AC3E}">
        <p14:creationId xmlns:p14="http://schemas.microsoft.com/office/powerpoint/2010/main" val="2055070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15</a:t>
            </a:fld>
            <a:endParaRPr lang="zh-CN" altLang="en-US"/>
          </a:p>
        </p:txBody>
      </p:sp>
    </p:spTree>
    <p:extLst>
      <p:ext uri="{BB962C8B-B14F-4D97-AF65-F5344CB8AC3E}">
        <p14:creationId xmlns:p14="http://schemas.microsoft.com/office/powerpoint/2010/main" val="2743354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16</a:t>
            </a:fld>
            <a:endParaRPr lang="zh-CN" altLang="en-US"/>
          </a:p>
        </p:txBody>
      </p:sp>
    </p:spTree>
    <p:extLst>
      <p:ext uri="{BB962C8B-B14F-4D97-AF65-F5344CB8AC3E}">
        <p14:creationId xmlns:p14="http://schemas.microsoft.com/office/powerpoint/2010/main" val="3400129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17</a:t>
            </a:fld>
            <a:endParaRPr lang="zh-CN" altLang="en-US"/>
          </a:p>
        </p:txBody>
      </p:sp>
    </p:spTree>
    <p:extLst>
      <p:ext uri="{BB962C8B-B14F-4D97-AF65-F5344CB8AC3E}">
        <p14:creationId xmlns:p14="http://schemas.microsoft.com/office/powerpoint/2010/main" val="2338799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18</a:t>
            </a:fld>
            <a:endParaRPr lang="zh-CN" altLang="en-US"/>
          </a:p>
        </p:txBody>
      </p:sp>
    </p:spTree>
    <p:extLst>
      <p:ext uri="{BB962C8B-B14F-4D97-AF65-F5344CB8AC3E}">
        <p14:creationId xmlns:p14="http://schemas.microsoft.com/office/powerpoint/2010/main" val="3403704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19</a:t>
            </a:fld>
            <a:endParaRPr lang="zh-CN" altLang="en-US"/>
          </a:p>
        </p:txBody>
      </p:sp>
    </p:spTree>
    <p:extLst>
      <p:ext uri="{BB962C8B-B14F-4D97-AF65-F5344CB8AC3E}">
        <p14:creationId xmlns:p14="http://schemas.microsoft.com/office/powerpoint/2010/main" val="239460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20</a:t>
            </a:fld>
            <a:endParaRPr lang="zh-CN" altLang="en-US"/>
          </a:p>
        </p:txBody>
      </p:sp>
    </p:spTree>
    <p:extLst>
      <p:ext uri="{BB962C8B-B14F-4D97-AF65-F5344CB8AC3E}">
        <p14:creationId xmlns:p14="http://schemas.microsoft.com/office/powerpoint/2010/main" val="169887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21</a:t>
            </a:fld>
            <a:endParaRPr lang="zh-CN" altLang="en-US"/>
          </a:p>
        </p:txBody>
      </p:sp>
    </p:spTree>
    <p:extLst>
      <p:ext uri="{BB962C8B-B14F-4D97-AF65-F5344CB8AC3E}">
        <p14:creationId xmlns:p14="http://schemas.microsoft.com/office/powerpoint/2010/main" val="3882421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22</a:t>
            </a:fld>
            <a:endParaRPr lang="zh-CN" altLang="en-US"/>
          </a:p>
        </p:txBody>
      </p:sp>
    </p:spTree>
    <p:extLst>
      <p:ext uri="{BB962C8B-B14F-4D97-AF65-F5344CB8AC3E}">
        <p14:creationId xmlns:p14="http://schemas.microsoft.com/office/powerpoint/2010/main" val="454654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23</a:t>
            </a:fld>
            <a:endParaRPr lang="zh-CN" altLang="en-US"/>
          </a:p>
        </p:txBody>
      </p:sp>
    </p:spTree>
    <p:extLst>
      <p:ext uri="{BB962C8B-B14F-4D97-AF65-F5344CB8AC3E}">
        <p14:creationId xmlns:p14="http://schemas.microsoft.com/office/powerpoint/2010/main" val="693945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24</a:t>
            </a:fld>
            <a:endParaRPr lang="zh-CN" altLang="en-US"/>
          </a:p>
        </p:txBody>
      </p:sp>
    </p:spTree>
    <p:extLst>
      <p:ext uri="{BB962C8B-B14F-4D97-AF65-F5344CB8AC3E}">
        <p14:creationId xmlns:p14="http://schemas.microsoft.com/office/powerpoint/2010/main" val="2672844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25</a:t>
            </a:fld>
            <a:endParaRPr lang="zh-CN" altLang="en-US"/>
          </a:p>
        </p:txBody>
      </p:sp>
    </p:spTree>
    <p:extLst>
      <p:ext uri="{BB962C8B-B14F-4D97-AF65-F5344CB8AC3E}">
        <p14:creationId xmlns:p14="http://schemas.microsoft.com/office/powerpoint/2010/main" val="1285723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26</a:t>
            </a:fld>
            <a:endParaRPr lang="zh-CN" altLang="en-US"/>
          </a:p>
        </p:txBody>
      </p:sp>
    </p:spTree>
    <p:extLst>
      <p:ext uri="{BB962C8B-B14F-4D97-AF65-F5344CB8AC3E}">
        <p14:creationId xmlns:p14="http://schemas.microsoft.com/office/powerpoint/2010/main" val="2152106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891D7-1556-4699-8418-70E3D9A669AA}" type="slidenum">
              <a:rPr lang="zh-CN" altLang="en-US" smtClean="0"/>
              <a:t>27</a:t>
            </a:fld>
            <a:endParaRPr lang="zh-CN" altLang="en-US"/>
          </a:p>
        </p:txBody>
      </p:sp>
    </p:spTree>
    <p:extLst>
      <p:ext uri="{BB962C8B-B14F-4D97-AF65-F5344CB8AC3E}">
        <p14:creationId xmlns:p14="http://schemas.microsoft.com/office/powerpoint/2010/main" val="2719448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147" indent="0" algn="ctr">
              <a:buNone/>
              <a:defRPr>
                <a:solidFill>
                  <a:schemeClr val="tx1">
                    <a:tint val="75000"/>
                  </a:schemeClr>
                </a:solidFill>
              </a:defRPr>
            </a:lvl2pPr>
            <a:lvl3pPr marL="802295" indent="0" algn="ctr">
              <a:buNone/>
              <a:defRPr>
                <a:solidFill>
                  <a:schemeClr val="tx1">
                    <a:tint val="75000"/>
                  </a:schemeClr>
                </a:solidFill>
              </a:defRPr>
            </a:lvl3pPr>
            <a:lvl4pPr marL="1203442" indent="0" algn="ctr">
              <a:buNone/>
              <a:defRPr>
                <a:solidFill>
                  <a:schemeClr val="tx1">
                    <a:tint val="75000"/>
                  </a:schemeClr>
                </a:solidFill>
              </a:defRPr>
            </a:lvl4pPr>
            <a:lvl5pPr marL="1604589" indent="0" algn="ctr">
              <a:buNone/>
              <a:defRPr>
                <a:solidFill>
                  <a:schemeClr val="tx1">
                    <a:tint val="75000"/>
                  </a:schemeClr>
                </a:solidFill>
              </a:defRPr>
            </a:lvl5pPr>
            <a:lvl6pPr marL="2005736" indent="0" algn="ctr">
              <a:buNone/>
              <a:defRPr>
                <a:solidFill>
                  <a:schemeClr val="tx1">
                    <a:tint val="75000"/>
                  </a:schemeClr>
                </a:solidFill>
              </a:defRPr>
            </a:lvl6pPr>
            <a:lvl7pPr marL="2406884" indent="0" algn="ctr">
              <a:buNone/>
              <a:defRPr>
                <a:solidFill>
                  <a:schemeClr val="tx1">
                    <a:tint val="75000"/>
                  </a:schemeClr>
                </a:solidFill>
              </a:defRPr>
            </a:lvl7pPr>
            <a:lvl8pPr marL="2808031" indent="0" algn="ctr">
              <a:buNone/>
              <a:defRPr>
                <a:solidFill>
                  <a:schemeClr val="tx1">
                    <a:tint val="75000"/>
                  </a:schemeClr>
                </a:solidFill>
              </a:defRPr>
            </a:lvl8pPr>
            <a:lvl9pPr marL="320917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147" indent="0">
              <a:buNone/>
              <a:defRPr sz="1600">
                <a:solidFill>
                  <a:schemeClr val="tx1">
                    <a:tint val="75000"/>
                  </a:schemeClr>
                </a:solidFill>
              </a:defRPr>
            </a:lvl2pPr>
            <a:lvl3pPr marL="802295" indent="0">
              <a:buNone/>
              <a:defRPr sz="1400">
                <a:solidFill>
                  <a:schemeClr val="tx1">
                    <a:tint val="75000"/>
                  </a:schemeClr>
                </a:solidFill>
              </a:defRPr>
            </a:lvl3pPr>
            <a:lvl4pPr marL="1203442" indent="0">
              <a:buNone/>
              <a:defRPr sz="1200">
                <a:solidFill>
                  <a:schemeClr val="tx1">
                    <a:tint val="75000"/>
                  </a:schemeClr>
                </a:solidFill>
              </a:defRPr>
            </a:lvl4pPr>
            <a:lvl5pPr marL="1604589" indent="0">
              <a:buNone/>
              <a:defRPr sz="1200">
                <a:solidFill>
                  <a:schemeClr val="tx1">
                    <a:tint val="75000"/>
                  </a:schemeClr>
                </a:solidFill>
              </a:defRPr>
            </a:lvl5pPr>
            <a:lvl6pPr marL="2005736" indent="0">
              <a:buNone/>
              <a:defRPr sz="1200">
                <a:solidFill>
                  <a:schemeClr val="tx1">
                    <a:tint val="75000"/>
                  </a:schemeClr>
                </a:solidFill>
              </a:defRPr>
            </a:lvl6pPr>
            <a:lvl7pPr marL="2406884" indent="0">
              <a:buNone/>
              <a:defRPr sz="1200">
                <a:solidFill>
                  <a:schemeClr val="tx1">
                    <a:tint val="75000"/>
                  </a:schemeClr>
                </a:solidFill>
              </a:defRPr>
            </a:lvl7pPr>
            <a:lvl8pPr marL="2808031" indent="0">
              <a:buNone/>
              <a:defRPr sz="1200">
                <a:solidFill>
                  <a:schemeClr val="tx1">
                    <a:tint val="75000"/>
                  </a:schemeClr>
                </a:solidFill>
              </a:defRPr>
            </a:lvl8pPr>
            <a:lvl9pPr marL="3209178"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147" indent="0">
              <a:buNone/>
              <a:defRPr sz="1800" b="1"/>
            </a:lvl2pPr>
            <a:lvl3pPr marL="802295" indent="0">
              <a:buNone/>
              <a:defRPr sz="1600" b="1"/>
            </a:lvl3pPr>
            <a:lvl4pPr marL="1203442" indent="0">
              <a:buNone/>
              <a:defRPr sz="1400" b="1"/>
            </a:lvl4pPr>
            <a:lvl5pPr marL="1604589" indent="0">
              <a:buNone/>
              <a:defRPr sz="1400" b="1"/>
            </a:lvl5pPr>
            <a:lvl6pPr marL="2005736" indent="0">
              <a:buNone/>
              <a:defRPr sz="1400" b="1"/>
            </a:lvl6pPr>
            <a:lvl7pPr marL="2406884" indent="0">
              <a:buNone/>
              <a:defRPr sz="1400" b="1"/>
            </a:lvl7pPr>
            <a:lvl8pPr marL="2808031" indent="0">
              <a:buNone/>
              <a:defRPr sz="1400" b="1"/>
            </a:lvl8pPr>
            <a:lvl9pPr marL="3209178"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147" indent="0">
              <a:buNone/>
              <a:defRPr sz="2500"/>
            </a:lvl2pPr>
            <a:lvl3pPr marL="802295" indent="0">
              <a:buNone/>
              <a:defRPr sz="2100"/>
            </a:lvl3pPr>
            <a:lvl4pPr marL="1203442" indent="0">
              <a:buNone/>
              <a:defRPr sz="1800"/>
            </a:lvl4pPr>
            <a:lvl5pPr marL="1604589" indent="0">
              <a:buNone/>
              <a:defRPr sz="1800"/>
            </a:lvl5pPr>
            <a:lvl6pPr marL="2005736" indent="0">
              <a:buNone/>
              <a:defRPr sz="1800"/>
            </a:lvl6pPr>
            <a:lvl7pPr marL="2406884" indent="0">
              <a:buNone/>
              <a:defRPr sz="1800"/>
            </a:lvl7pPr>
            <a:lvl8pPr marL="2808031" indent="0">
              <a:buNone/>
              <a:defRPr sz="1800"/>
            </a:lvl8pPr>
            <a:lvl9pPr marL="3209178"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147" indent="0">
              <a:buNone/>
              <a:defRPr sz="1100"/>
            </a:lvl2pPr>
            <a:lvl3pPr marL="802295" indent="0">
              <a:buNone/>
              <a:defRPr sz="900"/>
            </a:lvl3pPr>
            <a:lvl4pPr marL="1203442" indent="0">
              <a:buNone/>
              <a:defRPr sz="800"/>
            </a:lvl4pPr>
            <a:lvl5pPr marL="1604589" indent="0">
              <a:buNone/>
              <a:defRPr sz="800"/>
            </a:lvl5pPr>
            <a:lvl6pPr marL="2005736" indent="0">
              <a:buNone/>
              <a:defRPr sz="800"/>
            </a:lvl6pPr>
            <a:lvl7pPr marL="2406884" indent="0">
              <a:buNone/>
              <a:defRPr sz="800"/>
            </a:lvl7pPr>
            <a:lvl8pPr marL="2808031" indent="0">
              <a:buNone/>
              <a:defRPr sz="800"/>
            </a:lvl8pPr>
            <a:lvl9pPr marL="3209178"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2018/4/13</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02295" rtl="0" eaLnBrk="1" latinLnBrk="0" hangingPunct="1">
        <a:spcBef>
          <a:spcPct val="0"/>
        </a:spcBef>
        <a:buNone/>
        <a:defRPr sz="3900" kern="1200">
          <a:solidFill>
            <a:schemeClr val="tx1"/>
          </a:solidFill>
          <a:latin typeface="+mj-lt"/>
          <a:ea typeface="+mj-ea"/>
          <a:cs typeface="+mj-cs"/>
        </a:defRPr>
      </a:lvl1pPr>
    </p:titleStyle>
    <p:bodyStyle>
      <a:lvl1pPr marL="300860" indent="-300860" algn="l" defTabSz="802295"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651864" indent="-250717" algn="l" defTabSz="802295" rtl="0" eaLnBrk="1" latinLnBrk="0" hangingPunct="1">
        <a:spcBef>
          <a:spcPct val="20000"/>
        </a:spcBef>
        <a:buFont typeface="Arial" pitchFamily="34" charset="0"/>
        <a:buChar char="–"/>
        <a:defRPr sz="2500" kern="1200">
          <a:solidFill>
            <a:schemeClr val="tx1"/>
          </a:solidFill>
          <a:latin typeface="+mn-lt"/>
          <a:ea typeface="+mn-ea"/>
          <a:cs typeface="+mn-cs"/>
        </a:defRPr>
      </a:lvl2pPr>
      <a:lvl3pPr marL="1002868" indent="-200574" algn="l" defTabSz="802295" rtl="0" eaLnBrk="1" latinLnBrk="0" hangingPunct="1">
        <a:spcBef>
          <a:spcPct val="20000"/>
        </a:spcBef>
        <a:buFont typeface="Arial" pitchFamily="34" charset="0"/>
        <a:buChar char="•"/>
        <a:defRPr sz="2100" kern="1200">
          <a:solidFill>
            <a:schemeClr val="tx1"/>
          </a:solidFill>
          <a:latin typeface="+mn-lt"/>
          <a:ea typeface="+mn-ea"/>
          <a:cs typeface="+mn-cs"/>
        </a:defRPr>
      </a:lvl3pPr>
      <a:lvl4pPr marL="140401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05163"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06310"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07457"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08605"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09752" indent="-200574" algn="l" defTabSz="802295"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02295" rtl="0" eaLnBrk="1" latinLnBrk="0" hangingPunct="1">
        <a:defRPr sz="1600" kern="1200">
          <a:solidFill>
            <a:schemeClr val="tx1"/>
          </a:solidFill>
          <a:latin typeface="+mn-lt"/>
          <a:ea typeface="+mn-ea"/>
          <a:cs typeface="+mn-cs"/>
        </a:defRPr>
      </a:lvl1pPr>
      <a:lvl2pPr marL="401147" algn="l" defTabSz="802295" rtl="0" eaLnBrk="1" latinLnBrk="0" hangingPunct="1">
        <a:defRPr sz="1600" kern="1200">
          <a:solidFill>
            <a:schemeClr val="tx1"/>
          </a:solidFill>
          <a:latin typeface="+mn-lt"/>
          <a:ea typeface="+mn-ea"/>
          <a:cs typeface="+mn-cs"/>
        </a:defRPr>
      </a:lvl2pPr>
      <a:lvl3pPr marL="802295" algn="l" defTabSz="802295" rtl="0" eaLnBrk="1" latinLnBrk="0" hangingPunct="1">
        <a:defRPr sz="1600" kern="1200">
          <a:solidFill>
            <a:schemeClr val="tx1"/>
          </a:solidFill>
          <a:latin typeface="+mn-lt"/>
          <a:ea typeface="+mn-ea"/>
          <a:cs typeface="+mn-cs"/>
        </a:defRPr>
      </a:lvl3pPr>
      <a:lvl4pPr marL="1203442" algn="l" defTabSz="802295" rtl="0" eaLnBrk="1" latinLnBrk="0" hangingPunct="1">
        <a:defRPr sz="1600" kern="1200">
          <a:solidFill>
            <a:schemeClr val="tx1"/>
          </a:solidFill>
          <a:latin typeface="+mn-lt"/>
          <a:ea typeface="+mn-ea"/>
          <a:cs typeface="+mn-cs"/>
        </a:defRPr>
      </a:lvl4pPr>
      <a:lvl5pPr marL="1604589" algn="l" defTabSz="802295" rtl="0" eaLnBrk="1" latinLnBrk="0" hangingPunct="1">
        <a:defRPr sz="1600" kern="1200">
          <a:solidFill>
            <a:schemeClr val="tx1"/>
          </a:solidFill>
          <a:latin typeface="+mn-lt"/>
          <a:ea typeface="+mn-ea"/>
          <a:cs typeface="+mn-cs"/>
        </a:defRPr>
      </a:lvl5pPr>
      <a:lvl6pPr marL="2005736" algn="l" defTabSz="802295" rtl="0" eaLnBrk="1" latinLnBrk="0" hangingPunct="1">
        <a:defRPr sz="1600" kern="1200">
          <a:solidFill>
            <a:schemeClr val="tx1"/>
          </a:solidFill>
          <a:latin typeface="+mn-lt"/>
          <a:ea typeface="+mn-ea"/>
          <a:cs typeface="+mn-cs"/>
        </a:defRPr>
      </a:lvl6pPr>
      <a:lvl7pPr marL="2406884" algn="l" defTabSz="802295" rtl="0" eaLnBrk="1" latinLnBrk="0" hangingPunct="1">
        <a:defRPr sz="1600" kern="1200">
          <a:solidFill>
            <a:schemeClr val="tx1"/>
          </a:solidFill>
          <a:latin typeface="+mn-lt"/>
          <a:ea typeface="+mn-ea"/>
          <a:cs typeface="+mn-cs"/>
        </a:defRPr>
      </a:lvl7pPr>
      <a:lvl8pPr marL="2808031" algn="l" defTabSz="802295" rtl="0" eaLnBrk="1" latinLnBrk="0" hangingPunct="1">
        <a:defRPr sz="1600" kern="1200">
          <a:solidFill>
            <a:schemeClr val="tx1"/>
          </a:solidFill>
          <a:latin typeface="+mn-lt"/>
          <a:ea typeface="+mn-ea"/>
          <a:cs typeface="+mn-cs"/>
        </a:defRPr>
      </a:lvl8pPr>
      <a:lvl9pPr marL="3209178" algn="l" defTabSz="80229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5.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notesSlide" Target="../notesSlides/notesSlide6.xml"/><Relationship Id="rId5" Type="http://schemas.openxmlformats.org/officeDocument/2006/relationships/tags" Target="../tags/tag18.xml"/><Relationship Id="rId10" Type="http://schemas.openxmlformats.org/officeDocument/2006/relationships/slideLayout" Target="../slideLayouts/slideLayout1.xml"/><Relationship Id="rId4" Type="http://schemas.openxmlformats.org/officeDocument/2006/relationships/tags" Target="../tags/tag17.xml"/><Relationship Id="rId9" Type="http://schemas.openxmlformats.org/officeDocument/2006/relationships/tags" Target="../tags/tag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7.jpe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notesSlide" Target="../notesSlides/notesSlide17.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slideLayout" Target="../slideLayouts/slideLayout1.xml"/><Relationship Id="rId5" Type="http://schemas.openxmlformats.org/officeDocument/2006/relationships/tags" Target="../tags/tag30.xml"/><Relationship Id="rId15" Type="http://schemas.openxmlformats.org/officeDocument/2006/relationships/image" Target="../media/image9.jpeg"/><Relationship Id="rId10" Type="http://schemas.openxmlformats.org/officeDocument/2006/relationships/tags" Target="../tags/tag35.xml"/><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slideLayout" Target="../slideLayouts/slideLayout1.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48.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tags" Target="../tags/tag56.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notesSlide" Target="../notesSlides/notesSlide26.xml"/><Relationship Id="rId5" Type="http://schemas.openxmlformats.org/officeDocument/2006/relationships/tags" Target="../tags/tag53.xml"/><Relationship Id="rId10" Type="http://schemas.openxmlformats.org/officeDocument/2006/relationships/slideLayout" Target="../slideLayouts/slideLayout1.xml"/><Relationship Id="rId4" Type="http://schemas.openxmlformats.org/officeDocument/2006/relationships/tags" Target="../tags/tag52.xml"/><Relationship Id="rId9" Type="http://schemas.openxmlformats.org/officeDocument/2006/relationships/tags" Target="../tags/tag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0" y="3168351"/>
            <a:ext cx="9541123" cy="1944093"/>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548234" y="715904"/>
            <a:ext cx="5544616" cy="2020276"/>
          </a:xfrm>
          <a:prstGeom prst="rect">
            <a:avLst/>
          </a:prstGeom>
          <a:noFill/>
          <a:ln>
            <a:solidFill>
              <a:srgbClr val="0034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606235" y="779920"/>
            <a:ext cx="1435008" cy="830997"/>
          </a:xfrm>
          <a:prstGeom prst="rect">
            <a:avLst/>
          </a:prstGeom>
          <a:noFill/>
        </p:spPr>
        <p:txBody>
          <a:bodyPr wrap="none" rtlCol="0">
            <a:spAutoFit/>
          </a:bodyPr>
          <a:lstStyle/>
          <a:p>
            <a:r>
              <a:rPr lang="en-US" altLang="zh-CN" sz="4800" dirty="0" smtClean="0">
                <a:solidFill>
                  <a:srgbClr val="003468"/>
                </a:solidFill>
              </a:rPr>
              <a:t>2018</a:t>
            </a:r>
            <a:endParaRPr lang="zh-CN" altLang="en-US" sz="4800" dirty="0">
              <a:solidFill>
                <a:srgbClr val="003468"/>
              </a:solidFill>
            </a:endParaRPr>
          </a:p>
        </p:txBody>
      </p:sp>
      <p:sp>
        <p:nvSpPr>
          <p:cNvPr id="38" name="TextBox 37"/>
          <p:cNvSpPr txBox="1"/>
          <p:nvPr/>
        </p:nvSpPr>
        <p:spPr>
          <a:xfrm>
            <a:off x="1692250" y="1656060"/>
            <a:ext cx="5599610" cy="769441"/>
          </a:xfrm>
          <a:prstGeom prst="rect">
            <a:avLst/>
          </a:prstGeom>
          <a:noFill/>
        </p:spPr>
        <p:txBody>
          <a:bodyPr wrap="none" rtlCol="0">
            <a:spAutoFit/>
          </a:bodyPr>
          <a:lstStyle/>
          <a:p>
            <a:r>
              <a:rPr lang="zh-CN" altLang="en-US" sz="4400" dirty="0">
                <a:solidFill>
                  <a:srgbClr val="003468"/>
                </a:solidFill>
                <a:latin typeface="方正兰亭准黑_GBK" panose="02000000000000000000" pitchFamily="2" charset="-122"/>
                <a:ea typeface="方正兰亭准黑_GBK" panose="02000000000000000000" pitchFamily="2" charset="-122"/>
              </a:rPr>
              <a:t>求职简历</a:t>
            </a:r>
            <a:r>
              <a:rPr lang="zh-CN" altLang="en-US" sz="4400" dirty="0" smtClean="0">
                <a:solidFill>
                  <a:srgbClr val="003468"/>
                </a:solidFill>
                <a:latin typeface="方正兰亭准黑_GBK" panose="02000000000000000000" pitchFamily="2" charset="-122"/>
                <a:ea typeface="方正兰亭准黑_GBK" panose="02000000000000000000" pitchFamily="2" charset="-122"/>
              </a:rPr>
              <a:t>汇报</a:t>
            </a:r>
            <a:r>
              <a:rPr lang="en-US" altLang="zh-CN" sz="4400" dirty="0" smtClean="0">
                <a:solidFill>
                  <a:srgbClr val="003468"/>
                </a:solidFill>
                <a:latin typeface="方正兰亭准黑_GBK" panose="02000000000000000000" pitchFamily="2" charset="-122"/>
                <a:ea typeface="方正兰亭准黑_GBK" panose="02000000000000000000" pitchFamily="2" charset="-122"/>
              </a:rPr>
              <a:t>PPT</a:t>
            </a:r>
            <a:r>
              <a:rPr lang="zh-CN" altLang="en-US" sz="4400" dirty="0" smtClean="0">
                <a:solidFill>
                  <a:srgbClr val="003468"/>
                </a:solidFill>
                <a:latin typeface="方正兰亭准黑_GBK" panose="02000000000000000000" pitchFamily="2" charset="-122"/>
                <a:ea typeface="方正兰亭准黑_GBK" panose="02000000000000000000" pitchFamily="2" charset="-122"/>
              </a:rPr>
              <a:t>模板</a:t>
            </a:r>
            <a:endParaRPr lang="zh-CN" altLang="en-US" sz="4400" dirty="0">
              <a:solidFill>
                <a:srgbClr val="003468"/>
              </a:solidFill>
              <a:latin typeface="方正兰亭准黑_GBK" panose="02000000000000000000" pitchFamily="2" charset="-122"/>
              <a:ea typeface="方正兰亭准黑_GBK" panose="02000000000000000000" pitchFamily="2" charset="-122"/>
            </a:endParaRPr>
          </a:p>
        </p:txBody>
      </p:sp>
      <p:sp>
        <p:nvSpPr>
          <p:cNvPr id="39" name="TextBox 38"/>
          <p:cNvSpPr txBox="1"/>
          <p:nvPr/>
        </p:nvSpPr>
        <p:spPr>
          <a:xfrm>
            <a:off x="1908274" y="2232124"/>
            <a:ext cx="5016501" cy="523220"/>
          </a:xfrm>
          <a:prstGeom prst="rect">
            <a:avLst/>
          </a:prstGeom>
          <a:noFill/>
        </p:spPr>
        <p:txBody>
          <a:bodyPr wrap="none" rtlCol="0">
            <a:spAutoFit/>
          </a:bodyPr>
          <a:lstStyle/>
          <a:p>
            <a:r>
              <a:rPr lang="en-US" altLang="zh-CN" sz="2800" dirty="0">
                <a:solidFill>
                  <a:srgbClr val="003468"/>
                </a:solidFill>
              </a:rPr>
              <a:t>Resume and competition for jobs</a:t>
            </a:r>
            <a:endParaRPr lang="zh-CN" altLang="en-US" sz="2800" dirty="0">
              <a:solidFill>
                <a:srgbClr val="003468"/>
              </a:solidFill>
            </a:endParaRPr>
          </a:p>
        </p:txBody>
      </p:sp>
      <p:sp>
        <p:nvSpPr>
          <p:cNvPr id="8" name="TextBox 38"/>
          <p:cNvSpPr txBox="1"/>
          <p:nvPr/>
        </p:nvSpPr>
        <p:spPr>
          <a:xfrm>
            <a:off x="2124298" y="3672284"/>
            <a:ext cx="4414991" cy="461665"/>
          </a:xfrm>
          <a:prstGeom prst="rect">
            <a:avLst/>
          </a:prstGeom>
          <a:noFill/>
        </p:spPr>
        <p:txBody>
          <a:bodyPr wrap="none" rtlCol="0">
            <a:spAutoFit/>
          </a:bodyPr>
          <a:lstStyle/>
          <a:p>
            <a:r>
              <a:rPr lang="zh-CN" altLang="en-US" sz="2400" dirty="0">
                <a:solidFill>
                  <a:schemeClr val="bg1"/>
                </a:solidFill>
              </a:rPr>
              <a:t>应聘人</a:t>
            </a:r>
            <a:r>
              <a:rPr lang="en-US" altLang="zh-CN" sz="2400" dirty="0">
                <a:solidFill>
                  <a:schemeClr val="bg1"/>
                </a:solidFill>
              </a:rPr>
              <a:t>:</a:t>
            </a:r>
            <a:r>
              <a:rPr lang="zh-CN" altLang="en-US" sz="2400" dirty="0">
                <a:solidFill>
                  <a:schemeClr val="bg1"/>
                </a:solidFill>
              </a:rPr>
              <a:t>代用名   日期</a:t>
            </a:r>
            <a:r>
              <a:rPr lang="en-US" altLang="zh-CN" sz="2400" dirty="0">
                <a:solidFill>
                  <a:schemeClr val="bg1"/>
                </a:solidFill>
              </a:rPr>
              <a:t>:2018.01.18</a:t>
            </a:r>
            <a:endParaRPr lang="zh-CN" altLang="en-US" sz="2400" dirty="0">
              <a:solidFill>
                <a:schemeClr val="bg1"/>
              </a:solidFill>
            </a:endParaRPr>
          </a:p>
        </p:txBody>
      </p:sp>
      <p:pic>
        <p:nvPicPr>
          <p:cNvPr id="4" name="583eea9dc623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20918" y="-9217148"/>
            <a:ext cx="7228442" cy="7228457"/>
          </a:xfrm>
          <a:prstGeom prst="rect">
            <a:avLst/>
          </a:prstGeom>
        </p:spPr>
      </p:pic>
    </p:spTree>
    <p:extLst>
      <p:ext uri="{BB962C8B-B14F-4D97-AF65-F5344CB8AC3E}">
        <p14:creationId xmlns:p14="http://schemas.microsoft.com/office/powerpoint/2010/main" val="4239162606"/>
      </p:ext>
    </p:extLst>
  </p:cSld>
  <p:clrMapOvr>
    <a:masterClrMapping/>
  </p:clrMapOvr>
  <mc:AlternateContent xmlns:mc="http://schemas.openxmlformats.org/markup-compatibility/2006" xmlns:p14="http://schemas.microsoft.com/office/powerpoint/2010/main">
    <mc:Choice Requires="p14">
      <p:transition spd="slow" p14:dur="2000" advTm="6616"/>
    </mc:Choice>
    <mc:Fallback xmlns="">
      <p:transition spd="slow" advTm="6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randombar(horizontal)">
                                      <p:cBhvr>
                                        <p:cTn id="10" dur="500"/>
                                        <p:tgtEl>
                                          <p:spTgt spid="35"/>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heel(1)">
                                      <p:cBhvr>
                                        <p:cTn id="14" dur="2000"/>
                                        <p:tgtEl>
                                          <p:spTgt spid="36"/>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3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38"/>
                                        </p:tgtEl>
                                        <p:attrNameLst>
                                          <p:attrName>style.visibility</p:attrName>
                                        </p:attrNameLst>
                                      </p:cBhvr>
                                      <p:to>
                                        <p:strVal val="visible"/>
                                      </p:to>
                                    </p:set>
                                    <p:anim by="(-#ppt_w*2)" calcmode="lin" valueType="num">
                                      <p:cBhvr rctx="PPT">
                                        <p:cTn id="24" dur="250" autoRev="1" fill="hold">
                                          <p:stCondLst>
                                            <p:cond delay="0"/>
                                          </p:stCondLst>
                                        </p:cTn>
                                        <p:tgtEl>
                                          <p:spTgt spid="38"/>
                                        </p:tgtEl>
                                        <p:attrNameLst>
                                          <p:attrName>ppt_w</p:attrName>
                                        </p:attrNameLst>
                                      </p:cBhvr>
                                    </p:anim>
                                    <p:anim by="(#ppt_w*0.50)" calcmode="lin" valueType="num">
                                      <p:cBhvr>
                                        <p:cTn id="25" dur="250" decel="50000" autoRev="1" fill="hold">
                                          <p:stCondLst>
                                            <p:cond delay="0"/>
                                          </p:stCondLst>
                                        </p:cTn>
                                        <p:tgtEl>
                                          <p:spTgt spid="38"/>
                                        </p:tgtEl>
                                        <p:attrNameLst>
                                          <p:attrName>ppt_x</p:attrName>
                                        </p:attrNameLst>
                                      </p:cBhvr>
                                    </p:anim>
                                    <p:anim from="(-#ppt_h/2)" to="(#ppt_y)" calcmode="lin" valueType="num">
                                      <p:cBhvr>
                                        <p:cTn id="26" dur="500" fill="hold">
                                          <p:stCondLst>
                                            <p:cond delay="0"/>
                                          </p:stCondLst>
                                        </p:cTn>
                                        <p:tgtEl>
                                          <p:spTgt spid="38"/>
                                        </p:tgtEl>
                                        <p:attrNameLst>
                                          <p:attrName>ppt_y</p:attrName>
                                        </p:attrNameLst>
                                      </p:cBhvr>
                                    </p:anim>
                                    <p:animRot by="21600000">
                                      <p:cBhvr>
                                        <p:cTn id="27" dur="500" fill="hold">
                                          <p:stCondLst>
                                            <p:cond delay="0"/>
                                          </p:stCondLst>
                                        </p:cTn>
                                        <p:tgtEl>
                                          <p:spTgt spid="38"/>
                                        </p:tgtEl>
                                        <p:attrNameLst>
                                          <p:attrName>r</p:attrName>
                                        </p:attrNameLst>
                                      </p:cBhvr>
                                    </p:animRot>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8" repeatCount="indefinite" fill="hold" display="0">
                  <p:stCondLst>
                    <p:cond delay="indefinite"/>
                  </p:stCondLst>
                  <p:endCondLst>
                    <p:cond evt="onStopAudio" delay="0">
                      <p:tgtEl>
                        <p:sldTgt/>
                      </p:tgtEl>
                    </p:cond>
                  </p:endCondLst>
                </p:cTn>
                <p:tgtEl>
                  <p:spTgt spid="4"/>
                </p:tgtEl>
              </p:cMediaNode>
            </p:audio>
          </p:childTnLst>
        </p:cTn>
      </p:par>
    </p:tnLst>
    <p:bldLst>
      <p:bldP spid="35" grpId="0" animBg="1"/>
      <p:bldP spid="36" grpId="0" animBg="1"/>
      <p:bldP spid="37" grpId="0"/>
      <p:bldP spid="38" grpId="0"/>
      <p:bldP spid="39"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rot="1837698">
            <a:off x="-4081023" y="3177151"/>
            <a:ext cx="9541123" cy="4824536"/>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20657908">
            <a:off x="384680" y="4066785"/>
            <a:ext cx="9541123" cy="4824536"/>
          </a:xfrm>
          <a:prstGeom prst="rect">
            <a:avLst/>
          </a:prstGeom>
          <a:solidFill>
            <a:srgbClr val="0419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2450658" y="1079996"/>
            <a:ext cx="1538883" cy="2349361"/>
          </a:xfrm>
          <a:prstGeom prst="rect">
            <a:avLst/>
          </a:prstGeom>
          <a:noFill/>
        </p:spPr>
        <p:txBody>
          <a:bodyPr vert="eaVert" wrap="none" rtlCol="0">
            <a:spAutoFit/>
          </a:bodyPr>
          <a:lstStyle/>
          <a:p>
            <a:r>
              <a:rPr lang="zh-CN" altLang="en-US" sz="8800" dirty="0">
                <a:solidFill>
                  <a:schemeClr val="tx1">
                    <a:lumMod val="85000"/>
                    <a:lumOff val="15000"/>
                  </a:schemeClr>
                </a:solidFill>
                <a:latin typeface="方正兰亭准黑_GBK" panose="02000000000000000000" pitchFamily="2" charset="-122"/>
                <a:ea typeface="方正兰亭准黑_GBK" panose="02000000000000000000" pitchFamily="2" charset="-122"/>
              </a:rPr>
              <a:t>目录</a:t>
            </a:r>
          </a:p>
        </p:txBody>
      </p:sp>
      <p:sp>
        <p:nvSpPr>
          <p:cNvPr id="21" name="TextBox 20"/>
          <p:cNvSpPr txBox="1"/>
          <p:nvPr/>
        </p:nvSpPr>
        <p:spPr>
          <a:xfrm>
            <a:off x="1980282" y="1192434"/>
            <a:ext cx="923330" cy="1961050"/>
          </a:xfrm>
          <a:prstGeom prst="rect">
            <a:avLst/>
          </a:prstGeom>
          <a:noFill/>
        </p:spPr>
        <p:txBody>
          <a:bodyPr vert="eaVert" wrap="none" rtlCol="0">
            <a:spAutoFit/>
          </a:bodyPr>
          <a:lstStyle/>
          <a:p>
            <a:r>
              <a:rPr lang="en-US" altLang="zh-CN" sz="4800" dirty="0">
                <a:solidFill>
                  <a:schemeClr val="tx1">
                    <a:lumMod val="85000"/>
                    <a:lumOff val="15000"/>
                  </a:schemeClr>
                </a:solidFill>
              </a:rPr>
              <a:t>Catalog</a:t>
            </a:r>
            <a:endParaRPr lang="zh-CN" altLang="en-US" sz="4800" dirty="0">
              <a:solidFill>
                <a:schemeClr val="tx1">
                  <a:lumMod val="85000"/>
                  <a:lumOff val="15000"/>
                </a:schemeClr>
              </a:solidFill>
            </a:endParaRPr>
          </a:p>
        </p:txBody>
      </p:sp>
      <p:sp>
        <p:nvSpPr>
          <p:cNvPr id="22" name="椭圆 21"/>
          <p:cNvSpPr/>
          <p:nvPr/>
        </p:nvSpPr>
        <p:spPr>
          <a:xfrm>
            <a:off x="4137082" y="1224012"/>
            <a:ext cx="391618" cy="391618"/>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1</a:t>
            </a:r>
            <a:endParaRPr lang="zh-CN" altLang="en-US" sz="2000" dirty="0"/>
          </a:p>
        </p:txBody>
      </p:sp>
      <p:sp>
        <p:nvSpPr>
          <p:cNvPr id="23" name="椭圆 22"/>
          <p:cNvSpPr/>
          <p:nvPr/>
        </p:nvSpPr>
        <p:spPr>
          <a:xfrm>
            <a:off x="4137082" y="1814451"/>
            <a:ext cx="391618" cy="391618"/>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2</a:t>
            </a:r>
            <a:endParaRPr lang="zh-CN" altLang="en-US" sz="2000" dirty="0"/>
          </a:p>
        </p:txBody>
      </p:sp>
      <p:sp>
        <p:nvSpPr>
          <p:cNvPr id="24" name="椭圆 23"/>
          <p:cNvSpPr/>
          <p:nvPr/>
        </p:nvSpPr>
        <p:spPr>
          <a:xfrm>
            <a:off x="4137082" y="2474143"/>
            <a:ext cx="391618" cy="391618"/>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3</a:t>
            </a:r>
            <a:endParaRPr lang="zh-CN" altLang="en-US" sz="2000" dirty="0"/>
          </a:p>
        </p:txBody>
      </p:sp>
      <p:sp>
        <p:nvSpPr>
          <p:cNvPr id="25" name="椭圆 24"/>
          <p:cNvSpPr/>
          <p:nvPr/>
        </p:nvSpPr>
        <p:spPr>
          <a:xfrm>
            <a:off x="4137082" y="3024212"/>
            <a:ext cx="391618" cy="391618"/>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4</a:t>
            </a:r>
            <a:endParaRPr lang="zh-CN" altLang="en-US" sz="2000" dirty="0"/>
          </a:p>
        </p:txBody>
      </p:sp>
      <p:sp>
        <p:nvSpPr>
          <p:cNvPr id="26" name="TextBox 25"/>
          <p:cNvSpPr txBox="1"/>
          <p:nvPr/>
        </p:nvSpPr>
        <p:spPr>
          <a:xfrm>
            <a:off x="4619604" y="1251705"/>
            <a:ext cx="2185214" cy="400110"/>
          </a:xfrm>
          <a:prstGeom prst="rect">
            <a:avLst/>
          </a:prstGeom>
          <a:noFill/>
        </p:spPr>
        <p:txBody>
          <a:bodyPr wrap="none" rtlCol="0">
            <a:spAutoFit/>
          </a:bodyPr>
          <a:lstStyle/>
          <a:p>
            <a:r>
              <a:rPr lang="zh-CN" altLang="en-US" sz="2000" spc="600" dirty="0">
                <a:solidFill>
                  <a:schemeClr val="tx1">
                    <a:lumMod val="85000"/>
                    <a:lumOff val="15000"/>
                  </a:schemeClr>
                </a:solidFill>
              </a:rPr>
              <a:t>单击添加标题</a:t>
            </a:r>
          </a:p>
        </p:txBody>
      </p:sp>
      <p:sp>
        <p:nvSpPr>
          <p:cNvPr id="27" name="TextBox 26"/>
          <p:cNvSpPr txBox="1"/>
          <p:nvPr/>
        </p:nvSpPr>
        <p:spPr>
          <a:xfrm>
            <a:off x="4619604" y="1833652"/>
            <a:ext cx="2185214" cy="400110"/>
          </a:xfrm>
          <a:prstGeom prst="rect">
            <a:avLst/>
          </a:prstGeom>
          <a:noFill/>
        </p:spPr>
        <p:txBody>
          <a:bodyPr wrap="none" rtlCol="0">
            <a:spAutoFit/>
          </a:bodyPr>
          <a:lstStyle/>
          <a:p>
            <a:r>
              <a:rPr lang="zh-CN" altLang="en-US" sz="2000" spc="600" dirty="0">
                <a:solidFill>
                  <a:schemeClr val="tx1">
                    <a:lumMod val="85000"/>
                    <a:lumOff val="15000"/>
                  </a:schemeClr>
                </a:solidFill>
              </a:rPr>
              <a:t>单击添加标题</a:t>
            </a:r>
          </a:p>
        </p:txBody>
      </p:sp>
      <p:sp>
        <p:nvSpPr>
          <p:cNvPr id="28" name="TextBox 27"/>
          <p:cNvSpPr txBox="1"/>
          <p:nvPr/>
        </p:nvSpPr>
        <p:spPr>
          <a:xfrm>
            <a:off x="4619604" y="2493344"/>
            <a:ext cx="2185214" cy="400110"/>
          </a:xfrm>
          <a:prstGeom prst="rect">
            <a:avLst/>
          </a:prstGeom>
          <a:noFill/>
        </p:spPr>
        <p:txBody>
          <a:bodyPr wrap="none" rtlCol="0">
            <a:spAutoFit/>
          </a:bodyPr>
          <a:lstStyle/>
          <a:p>
            <a:r>
              <a:rPr lang="zh-CN" altLang="en-US" sz="2000" spc="600" dirty="0">
                <a:solidFill>
                  <a:schemeClr val="tx1">
                    <a:lumMod val="85000"/>
                    <a:lumOff val="15000"/>
                  </a:schemeClr>
                </a:solidFill>
              </a:rPr>
              <a:t>单击添加标题</a:t>
            </a:r>
          </a:p>
        </p:txBody>
      </p:sp>
      <p:sp>
        <p:nvSpPr>
          <p:cNvPr id="29" name="TextBox 28"/>
          <p:cNvSpPr txBox="1"/>
          <p:nvPr/>
        </p:nvSpPr>
        <p:spPr>
          <a:xfrm>
            <a:off x="4619604" y="3056150"/>
            <a:ext cx="2185214" cy="400110"/>
          </a:xfrm>
          <a:prstGeom prst="rect">
            <a:avLst/>
          </a:prstGeom>
          <a:noFill/>
        </p:spPr>
        <p:txBody>
          <a:bodyPr wrap="none" rtlCol="0">
            <a:spAutoFit/>
          </a:bodyPr>
          <a:lstStyle/>
          <a:p>
            <a:r>
              <a:rPr lang="zh-CN" altLang="en-US" sz="2000" spc="600" dirty="0">
                <a:solidFill>
                  <a:schemeClr val="tx1">
                    <a:lumMod val="85000"/>
                    <a:lumOff val="15000"/>
                  </a:schemeClr>
                </a:solidFill>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8882"/>
    </mc:Choice>
    <mc:Fallback xmlns="">
      <p:transition spd="slow" advTm="8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00" autoRev="1" fill="hold">
                                          <p:stCondLst>
                                            <p:cond delay="0"/>
                                          </p:stCondLst>
                                        </p:cTn>
                                        <p:tgtEl>
                                          <p:spTgt spid="20"/>
                                        </p:tgtEl>
                                        <p:attrNameLst>
                                          <p:attrName>ppt_w</p:attrName>
                                        </p:attrNameLst>
                                      </p:cBhvr>
                                    </p:anim>
                                    <p:anim by="(#ppt_w*0.50)" calcmode="lin" valueType="num">
                                      <p:cBhvr>
                                        <p:cTn id="8" dur="500" decel="50000" autoRev="1" fill="hold">
                                          <p:stCondLst>
                                            <p:cond delay="0"/>
                                          </p:stCondLst>
                                        </p:cTn>
                                        <p:tgtEl>
                                          <p:spTgt spid="20"/>
                                        </p:tgtEl>
                                        <p:attrNameLst>
                                          <p:attrName>ppt_x</p:attrName>
                                        </p:attrNameLst>
                                      </p:cBhvr>
                                    </p:anim>
                                    <p:anim from="(-#ppt_h/2)" to="(#ppt_y)" calcmode="lin" valueType="num">
                                      <p:cBhvr>
                                        <p:cTn id="9" dur="1000" fill="hold">
                                          <p:stCondLst>
                                            <p:cond delay="0"/>
                                          </p:stCondLst>
                                        </p:cTn>
                                        <p:tgtEl>
                                          <p:spTgt spid="20"/>
                                        </p:tgtEl>
                                        <p:attrNameLst>
                                          <p:attrName>ppt_y</p:attrName>
                                        </p:attrNameLst>
                                      </p:cBhvr>
                                    </p:anim>
                                    <p:animRot by="21600000">
                                      <p:cBhvr>
                                        <p:cTn id="10" dur="1000" fill="hold">
                                          <p:stCondLst>
                                            <p:cond delay="0"/>
                                          </p:stCondLst>
                                        </p:cTn>
                                        <p:tgtEl>
                                          <p:spTgt spid="20"/>
                                        </p:tgtEl>
                                        <p:attrNameLst>
                                          <p:attrName>r</p:attrName>
                                        </p:attrNameLst>
                                      </p:cBhvr>
                                    </p:animRot>
                                  </p:childTnLst>
                                </p:cTn>
                              </p:par>
                            </p:childTnLst>
                          </p:cTn>
                        </p:par>
                        <p:par>
                          <p:cTn id="11" fill="hold">
                            <p:stCondLst>
                              <p:cond delay="1100"/>
                            </p:stCondLst>
                            <p:childTnLst>
                              <p:par>
                                <p:cTn id="12" presetID="42"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2100"/>
                            </p:stCondLst>
                            <p:childTnLst>
                              <p:par>
                                <p:cTn id="18" presetID="53" presetClass="entr" presetSubtype="16"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childTnLst>
                          </p:cTn>
                        </p:par>
                        <p:par>
                          <p:cTn id="23" fill="hold">
                            <p:stCondLst>
                              <p:cond delay="2600"/>
                            </p:stCondLst>
                            <p:childTnLst>
                              <p:par>
                                <p:cTn id="24" presetID="10"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par>
                          <p:cTn id="27" fill="hold">
                            <p:stCondLst>
                              <p:cond delay="31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childTnLst>
                          </p:cTn>
                        </p:par>
                        <p:par>
                          <p:cTn id="33" fill="hold">
                            <p:stCondLst>
                              <p:cond delay="3600"/>
                            </p:stCondLst>
                            <p:childTnLst>
                              <p:par>
                                <p:cTn id="34" presetID="10" presetClass="entr" presetSubtype="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41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460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par>
                          <p:cTn id="47" fill="hold">
                            <p:stCondLst>
                              <p:cond delay="51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56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P spid="25" grpId="0" animBg="1"/>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837698">
            <a:off x="-4081023" y="3177151"/>
            <a:ext cx="9541123" cy="482453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0657908">
            <a:off x="384680" y="4066785"/>
            <a:ext cx="9541123" cy="48245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descr="C:\Documents and Settings\Administrator\桌面\5.15封面参考\复件 (7) 3\QQ截图201705151602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703" y="-7848996"/>
            <a:ext cx="18818481" cy="50060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81845" y="805606"/>
            <a:ext cx="2727029" cy="3154710"/>
          </a:xfrm>
          <a:prstGeom prst="rect">
            <a:avLst/>
          </a:prstGeom>
          <a:noFill/>
        </p:spPr>
        <p:txBody>
          <a:bodyPr wrap="none" rtlCol="0">
            <a:spAutoFit/>
          </a:bodyPr>
          <a:lstStyle/>
          <a:p>
            <a:r>
              <a:rPr lang="en-US" altLang="zh-CN" sz="19900" b="1" dirty="0">
                <a:solidFill>
                  <a:srgbClr val="003468"/>
                </a:solidFill>
                <a:latin typeface="Swis721 Cn BT" panose="020B0506020202030204" pitchFamily="34" charset="0"/>
              </a:rPr>
              <a:t>01</a:t>
            </a:r>
            <a:endParaRPr lang="zh-CN" altLang="en-US" sz="19900" b="1" dirty="0">
              <a:solidFill>
                <a:srgbClr val="003468"/>
              </a:solidFill>
              <a:latin typeface="Swis721 Cn BT" panose="020B0506020202030204" pitchFamily="34" charset="0"/>
            </a:endParaRPr>
          </a:p>
        </p:txBody>
      </p:sp>
      <p:sp>
        <p:nvSpPr>
          <p:cNvPr id="6" name="TextBox 5"/>
          <p:cNvSpPr txBox="1"/>
          <p:nvPr/>
        </p:nvSpPr>
        <p:spPr>
          <a:xfrm>
            <a:off x="1476226" y="2664172"/>
            <a:ext cx="3262432" cy="707886"/>
          </a:xfrm>
          <a:prstGeom prst="rect">
            <a:avLst/>
          </a:prstGeom>
          <a:noFill/>
        </p:spPr>
        <p:txBody>
          <a:bodyPr wrap="none" rtlCol="0">
            <a:spAutoFit/>
          </a:bodyPr>
          <a:lstStyle/>
          <a:p>
            <a:r>
              <a:rPr lang="zh-CN" altLang="en-US" sz="4000" dirty="0">
                <a:solidFill>
                  <a:schemeClr val="tx1">
                    <a:lumMod val="85000"/>
                    <a:lumOff val="15000"/>
                  </a:schemeClr>
                </a:solidFill>
              </a:rPr>
              <a:t>单击添加标题</a:t>
            </a:r>
          </a:p>
        </p:txBody>
      </p:sp>
    </p:spTree>
    <p:extLst>
      <p:ext uri="{BB962C8B-B14F-4D97-AF65-F5344CB8AC3E}">
        <p14:creationId xmlns:p14="http://schemas.microsoft.com/office/powerpoint/2010/main" val="4080039414"/>
      </p:ext>
    </p:extLst>
  </p:cSld>
  <p:clrMapOvr>
    <a:masterClrMapping/>
  </p:clrMapOvr>
  <mc:AlternateContent xmlns:mc="http://schemas.openxmlformats.org/markup-compatibility/2006" xmlns:p14="http://schemas.microsoft.com/office/powerpoint/2010/main">
    <mc:Choice Requires="p14">
      <p:transition spd="slow" p14:dur="2000" advTm="2054"/>
    </mc:Choice>
    <mc:Fallback xmlns="">
      <p:transition spd="slow" advTm="20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1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1370552" y="3088320"/>
            <a:ext cx="937617" cy="934558"/>
            <a:chOff x="0" y="0"/>
            <a:chExt cx="1080120" cy="1080120"/>
          </a:xfrm>
          <a:solidFill>
            <a:srgbClr val="00B0F0"/>
          </a:solidFill>
        </p:grpSpPr>
        <p:sp>
          <p:nvSpPr>
            <p:cNvPr id="3" name="椭圆 6"/>
            <p:cNvSpPr>
              <a:spLocks noChangeArrowheads="1"/>
            </p:cNvSpPr>
            <p:nvPr/>
          </p:nvSpPr>
          <p:spPr bwMode="auto">
            <a:xfrm>
              <a:off x="0" y="0"/>
              <a:ext cx="1080120" cy="1080120"/>
            </a:xfrm>
            <a:prstGeom prst="ellipse">
              <a:avLst/>
            </a:prstGeom>
            <a:solidFill>
              <a:srgbClr val="003468"/>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 name="椭圆 5"/>
            <p:cNvSpPr>
              <a:spLocks noChangeArrowheads="1"/>
            </p:cNvSpPr>
            <p:nvPr/>
          </p:nvSpPr>
          <p:spPr bwMode="auto">
            <a:xfrm>
              <a:off x="72008" y="72008"/>
              <a:ext cx="936104" cy="936104"/>
            </a:xfrm>
            <a:prstGeom prst="ellipse">
              <a:avLst/>
            </a:prstGeom>
            <a:solidFill>
              <a:srgbClr val="003468"/>
            </a:solid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5" name="文本框 10"/>
          <p:cNvSpPr>
            <a:spLocks noChangeArrowheads="1"/>
          </p:cNvSpPr>
          <p:nvPr/>
        </p:nvSpPr>
        <p:spPr bwMode="auto">
          <a:xfrm>
            <a:off x="1427907" y="3404788"/>
            <a:ext cx="818013" cy="27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7391" tIns="33696" rIns="67391" bIns="336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r>
              <a:rPr lang="zh-CN" altLang="en-US" sz="1300" b="1" kern="0" dirty="0">
                <a:solidFill>
                  <a:schemeClr val="bg1"/>
                </a:solidFill>
                <a:latin typeface="微软雅黑 Light" panose="020B0502040204020203" pitchFamily="34" charset="-122"/>
                <a:ea typeface="微软雅黑 Light" panose="020B0502040204020203" pitchFamily="34" charset="-122"/>
                <a:sym typeface="方正兰亭黑_GBK" panose="02000000000000000000" pitchFamily="2" charset="-122"/>
              </a:rPr>
              <a:t>添加标题</a:t>
            </a:r>
            <a:endParaRPr lang="zh-CN" altLang="en-US" sz="1300" b="1" kern="0" dirty="0">
              <a:solidFill>
                <a:schemeClr val="bg1"/>
              </a:solidFill>
              <a:latin typeface="微软雅黑 Light" panose="020B0502040204020203" pitchFamily="34" charset="-122"/>
              <a:ea typeface="微软雅黑 Light" panose="020B0502040204020203" pitchFamily="34" charset="-122"/>
            </a:endParaRPr>
          </a:p>
        </p:txBody>
      </p:sp>
      <p:grpSp>
        <p:nvGrpSpPr>
          <p:cNvPr id="6" name="Group 11"/>
          <p:cNvGrpSpPr/>
          <p:nvPr/>
        </p:nvGrpSpPr>
        <p:grpSpPr bwMode="auto">
          <a:xfrm>
            <a:off x="2338642" y="1845742"/>
            <a:ext cx="1285708" cy="1279913"/>
            <a:chOff x="0" y="0"/>
            <a:chExt cx="1080120" cy="1080120"/>
          </a:xfrm>
          <a:solidFill>
            <a:srgbClr val="017ED6"/>
          </a:solidFill>
        </p:grpSpPr>
        <p:sp>
          <p:nvSpPr>
            <p:cNvPr id="7" name="椭圆 27"/>
            <p:cNvSpPr>
              <a:spLocks noChangeArrowheads="1"/>
            </p:cNvSpPr>
            <p:nvPr/>
          </p:nvSpPr>
          <p:spPr bwMode="auto">
            <a:xfrm>
              <a:off x="0" y="0"/>
              <a:ext cx="1080120" cy="1080120"/>
            </a:xfrm>
            <a:prstGeom prst="ellipse">
              <a:avLst/>
            </a:prstGeom>
            <a:solidFill>
              <a:srgbClr val="003468"/>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 name="椭圆 28"/>
            <p:cNvSpPr>
              <a:spLocks noChangeArrowheads="1"/>
            </p:cNvSpPr>
            <p:nvPr/>
          </p:nvSpPr>
          <p:spPr bwMode="auto">
            <a:xfrm>
              <a:off x="72008" y="72008"/>
              <a:ext cx="936104" cy="936104"/>
            </a:xfrm>
            <a:prstGeom prst="ellipse">
              <a:avLst/>
            </a:prstGeom>
            <a:solidFill>
              <a:srgbClr val="003468"/>
            </a:solid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9" name="文本框 26"/>
          <p:cNvSpPr>
            <a:spLocks noChangeArrowheads="1"/>
          </p:cNvSpPr>
          <p:nvPr/>
        </p:nvSpPr>
        <p:spPr bwMode="auto">
          <a:xfrm>
            <a:off x="2515685" y="2319868"/>
            <a:ext cx="931625" cy="30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7391" tIns="33696" rIns="67391" bIns="336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r>
              <a:rPr lang="zh-CN" altLang="en-US" sz="1500" kern="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zh-CN" altLang="en-US" sz="1300" kern="0" dirty="0">
              <a:solidFill>
                <a:schemeClr val="bg1"/>
              </a:solidFill>
              <a:latin typeface="Arial" panose="020B0604020202020204" pitchFamily="34" charset="0"/>
              <a:ea typeface="微软雅黑" panose="020B0503020204020204" pitchFamily="34" charset="-122"/>
            </a:endParaRPr>
          </a:p>
        </p:txBody>
      </p:sp>
      <p:grpSp>
        <p:nvGrpSpPr>
          <p:cNvPr id="10" name="Group 16"/>
          <p:cNvGrpSpPr/>
          <p:nvPr/>
        </p:nvGrpSpPr>
        <p:grpSpPr bwMode="auto">
          <a:xfrm>
            <a:off x="4040418" y="3088320"/>
            <a:ext cx="1152097" cy="1146905"/>
            <a:chOff x="0" y="0"/>
            <a:chExt cx="1080120" cy="1080120"/>
          </a:xfrm>
          <a:solidFill>
            <a:srgbClr val="00B0F0"/>
          </a:solidFill>
        </p:grpSpPr>
        <p:sp>
          <p:nvSpPr>
            <p:cNvPr id="11" name="椭圆 32"/>
            <p:cNvSpPr>
              <a:spLocks noChangeArrowheads="1"/>
            </p:cNvSpPr>
            <p:nvPr/>
          </p:nvSpPr>
          <p:spPr bwMode="auto">
            <a:xfrm>
              <a:off x="0" y="0"/>
              <a:ext cx="1080120" cy="1080120"/>
            </a:xfrm>
            <a:prstGeom prst="ellipse">
              <a:avLst/>
            </a:prstGeom>
            <a:solidFill>
              <a:srgbClr val="003468"/>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椭圆 33"/>
            <p:cNvSpPr>
              <a:spLocks noChangeArrowheads="1"/>
            </p:cNvSpPr>
            <p:nvPr/>
          </p:nvSpPr>
          <p:spPr bwMode="auto">
            <a:xfrm>
              <a:off x="72008" y="72008"/>
              <a:ext cx="936104" cy="936104"/>
            </a:xfrm>
            <a:prstGeom prst="ellipse">
              <a:avLst/>
            </a:prstGeom>
            <a:solidFill>
              <a:srgbClr val="003468"/>
            </a:solid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13" name="文本框 31"/>
          <p:cNvSpPr>
            <a:spLocks noChangeArrowheads="1"/>
          </p:cNvSpPr>
          <p:nvPr/>
        </p:nvSpPr>
        <p:spPr bwMode="auto">
          <a:xfrm>
            <a:off x="4150655" y="3511008"/>
            <a:ext cx="931625" cy="30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7391" tIns="33696" rIns="67391" bIns="336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r>
              <a:rPr lang="zh-CN" altLang="en-US" sz="1500" b="1" kern="0" dirty="0">
                <a:solidFill>
                  <a:schemeClr val="bg1"/>
                </a:solidFill>
                <a:latin typeface="微软雅黑 Light" panose="020B0502040204020203" pitchFamily="34" charset="-122"/>
                <a:ea typeface="微软雅黑 Light" panose="020B0502040204020203" pitchFamily="34" charset="-122"/>
                <a:sym typeface="方正兰亭黑_GBK" panose="02000000000000000000" pitchFamily="2" charset="-122"/>
              </a:rPr>
              <a:t>添加标题</a:t>
            </a:r>
            <a:endParaRPr lang="zh-CN" altLang="en-US" sz="1300" b="1" kern="0" dirty="0">
              <a:solidFill>
                <a:schemeClr val="bg1"/>
              </a:solidFill>
              <a:latin typeface="微软雅黑 Light" panose="020B0502040204020203" pitchFamily="34" charset="-122"/>
              <a:ea typeface="微软雅黑 Light" panose="020B0502040204020203" pitchFamily="34" charset="-122"/>
            </a:endParaRPr>
          </a:p>
        </p:txBody>
      </p:sp>
      <p:grpSp>
        <p:nvGrpSpPr>
          <p:cNvPr id="14" name="Group 21"/>
          <p:cNvGrpSpPr/>
          <p:nvPr/>
        </p:nvGrpSpPr>
        <p:grpSpPr bwMode="auto">
          <a:xfrm>
            <a:off x="5565164" y="1724683"/>
            <a:ext cx="1688883" cy="1680104"/>
            <a:chOff x="0" y="0"/>
            <a:chExt cx="1080120" cy="1080120"/>
          </a:xfrm>
          <a:solidFill>
            <a:srgbClr val="017ED6"/>
          </a:solidFill>
        </p:grpSpPr>
        <p:sp>
          <p:nvSpPr>
            <p:cNvPr id="15" name="椭圆 38"/>
            <p:cNvSpPr>
              <a:spLocks noChangeArrowheads="1"/>
            </p:cNvSpPr>
            <p:nvPr/>
          </p:nvSpPr>
          <p:spPr bwMode="auto">
            <a:xfrm>
              <a:off x="0" y="0"/>
              <a:ext cx="1080120" cy="1080120"/>
            </a:xfrm>
            <a:prstGeom prst="ellipse">
              <a:avLst/>
            </a:prstGeom>
            <a:solidFill>
              <a:srgbClr val="003468"/>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椭圆 39"/>
            <p:cNvSpPr>
              <a:spLocks noChangeArrowheads="1"/>
            </p:cNvSpPr>
            <p:nvPr/>
          </p:nvSpPr>
          <p:spPr bwMode="auto">
            <a:xfrm>
              <a:off x="72008" y="72008"/>
              <a:ext cx="936104" cy="936104"/>
            </a:xfrm>
            <a:prstGeom prst="ellipse">
              <a:avLst/>
            </a:prstGeom>
            <a:solidFill>
              <a:srgbClr val="003468"/>
            </a:solid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17" name="文本框 37"/>
          <p:cNvSpPr>
            <a:spLocks noChangeArrowheads="1"/>
          </p:cNvSpPr>
          <p:nvPr/>
        </p:nvSpPr>
        <p:spPr bwMode="auto">
          <a:xfrm>
            <a:off x="5879889" y="2368796"/>
            <a:ext cx="1059429" cy="34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7391" tIns="33696" rIns="67391" bIns="3369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r>
              <a:rPr lang="zh-CN" altLang="en-US" sz="1800" b="1" kern="0" dirty="0">
                <a:solidFill>
                  <a:schemeClr val="bg1"/>
                </a:solidFill>
                <a:latin typeface="微软雅黑 Light" panose="020B0502040204020203" pitchFamily="34" charset="-122"/>
                <a:ea typeface="微软雅黑 Light" panose="020B0502040204020203" pitchFamily="34" charset="-122"/>
                <a:sym typeface="方正兰亭黑_GBK" panose="02000000000000000000" pitchFamily="2" charset="-122"/>
              </a:rPr>
              <a:t>添加标题</a:t>
            </a:r>
            <a:endParaRPr lang="zh-CN" altLang="en-US" sz="1200" b="1" kern="0" dirty="0">
              <a:solidFill>
                <a:schemeClr val="bg1"/>
              </a:solidFill>
              <a:latin typeface="微软雅黑 Light" panose="020B0502040204020203" pitchFamily="34" charset="-122"/>
              <a:ea typeface="微软雅黑 Light" panose="020B0502040204020203" pitchFamily="34" charset="-122"/>
            </a:endParaRPr>
          </a:p>
        </p:txBody>
      </p:sp>
      <p:cxnSp>
        <p:nvCxnSpPr>
          <p:cNvPr id="18" name="直接连接符 13"/>
          <p:cNvCxnSpPr>
            <a:cxnSpLocks noChangeShapeType="1"/>
            <a:stCxn id="3" idx="7"/>
            <a:endCxn id="7" idx="3"/>
          </p:cNvCxnSpPr>
          <p:nvPr/>
        </p:nvCxnSpPr>
        <p:spPr bwMode="auto">
          <a:xfrm flipV="1">
            <a:off x="2171043" y="2937810"/>
            <a:ext cx="355122" cy="287018"/>
          </a:xfrm>
          <a:prstGeom prst="line">
            <a:avLst/>
          </a:prstGeom>
          <a:noFill/>
          <a:ln w="28575">
            <a:solidFill>
              <a:srgbClr val="017ED6"/>
            </a:solidFill>
            <a:round/>
          </a:ln>
          <a:extLst>
            <a:ext uri="{909E8E84-426E-40DD-AFC4-6F175D3DCCD1}">
              <a14:hiddenFill xmlns:a14="http://schemas.microsoft.com/office/drawing/2010/main">
                <a:noFill/>
              </a14:hiddenFill>
            </a:ext>
          </a:extLst>
        </p:spPr>
      </p:cxnSp>
      <p:sp>
        <p:nvSpPr>
          <p:cNvPr id="19" name="直接连接符 17"/>
          <p:cNvSpPr>
            <a:spLocks noChangeShapeType="1"/>
          </p:cNvSpPr>
          <p:nvPr/>
        </p:nvSpPr>
        <p:spPr bwMode="auto">
          <a:xfrm>
            <a:off x="3538792" y="2775634"/>
            <a:ext cx="670396" cy="480697"/>
          </a:xfrm>
          <a:prstGeom prst="line">
            <a:avLst/>
          </a:prstGeom>
          <a:noFill/>
          <a:ln w="28575">
            <a:solidFill>
              <a:srgbClr val="017ED6"/>
            </a:solidFill>
            <a:round/>
          </a:ln>
          <a:extLst>
            <a:ext uri="{909E8E84-426E-40DD-AFC4-6F175D3DCCD1}">
              <a14:hiddenFill xmlns:a14="http://schemas.microsoft.com/office/drawing/2010/main">
                <a:noFill/>
              </a14:hiddenFill>
            </a:ext>
          </a:extLst>
        </p:spPr>
        <p:txBody>
          <a:bodyPr lIns="67391" tIns="33696" rIns="67391" bIns="33696"/>
          <a:lstStyle/>
          <a:p>
            <a:pPr fontAlgn="base">
              <a:spcBef>
                <a:spcPct val="0"/>
              </a:spcBef>
              <a:spcAft>
                <a:spcPct val="0"/>
              </a:spcAft>
              <a:defRPr/>
            </a:pPr>
            <a:endParaRPr lang="zh-CN" altLang="en-US" kern="0" dirty="0">
              <a:solidFill>
                <a:prstClr val="black"/>
              </a:solidFill>
              <a:latin typeface="Arial" panose="020B0604020202020204" pitchFamily="34" charset="0"/>
              <a:ea typeface="微软雅黑" panose="020B0503020204020204" pitchFamily="34" charset="-122"/>
            </a:endParaRPr>
          </a:p>
        </p:txBody>
      </p:sp>
      <p:cxnSp>
        <p:nvCxnSpPr>
          <p:cNvPr id="20" name="直接连接符 20"/>
          <p:cNvCxnSpPr>
            <a:cxnSpLocks noChangeShapeType="1"/>
          </p:cNvCxnSpPr>
          <p:nvPr/>
        </p:nvCxnSpPr>
        <p:spPr bwMode="auto">
          <a:xfrm flipV="1">
            <a:off x="5191342" y="3142190"/>
            <a:ext cx="614139" cy="537866"/>
          </a:xfrm>
          <a:prstGeom prst="line">
            <a:avLst/>
          </a:prstGeom>
          <a:noFill/>
          <a:ln w="28575">
            <a:solidFill>
              <a:srgbClr val="017ED6"/>
            </a:solidFill>
            <a:round/>
          </a:ln>
          <a:extLst>
            <a:ext uri="{909E8E84-426E-40DD-AFC4-6F175D3DCCD1}">
              <a14:hiddenFill xmlns:a14="http://schemas.microsoft.com/office/drawing/2010/main">
                <a:noFill/>
              </a14:hiddenFill>
            </a:ext>
          </a:extLst>
        </p:spPr>
      </p:cxnSp>
      <p:cxnSp>
        <p:nvCxnSpPr>
          <p:cNvPr id="21" name="直接连接符 23"/>
          <p:cNvCxnSpPr>
            <a:cxnSpLocks noChangeShapeType="1"/>
            <a:stCxn id="23" idx="5"/>
            <a:endCxn id="3" idx="1"/>
          </p:cNvCxnSpPr>
          <p:nvPr/>
        </p:nvCxnSpPr>
        <p:spPr bwMode="auto">
          <a:xfrm>
            <a:off x="1213501" y="3015982"/>
            <a:ext cx="294178" cy="208846"/>
          </a:xfrm>
          <a:prstGeom prst="line">
            <a:avLst/>
          </a:prstGeom>
          <a:noFill/>
          <a:ln w="28575">
            <a:solidFill>
              <a:srgbClr val="017ED6"/>
            </a:solidFill>
            <a:round/>
          </a:ln>
          <a:extLst>
            <a:ext uri="{909E8E84-426E-40DD-AFC4-6F175D3DCCD1}">
              <a14:hiddenFill xmlns:a14="http://schemas.microsoft.com/office/drawing/2010/main">
                <a:noFill/>
              </a14:hiddenFill>
            </a:ext>
          </a:extLst>
        </p:spPr>
      </p:cxnSp>
      <p:cxnSp>
        <p:nvCxnSpPr>
          <p:cNvPr id="22" name="直接连接符 72"/>
          <p:cNvCxnSpPr>
            <a:cxnSpLocks noChangeShapeType="1"/>
            <a:stCxn id="15" idx="6"/>
            <a:endCxn id="24" idx="1"/>
          </p:cNvCxnSpPr>
          <p:nvPr/>
        </p:nvCxnSpPr>
        <p:spPr bwMode="auto">
          <a:xfrm>
            <a:off x="7254047" y="2564735"/>
            <a:ext cx="411380" cy="275350"/>
          </a:xfrm>
          <a:prstGeom prst="line">
            <a:avLst/>
          </a:prstGeom>
          <a:noFill/>
          <a:ln w="28575">
            <a:solidFill>
              <a:srgbClr val="017ED6"/>
            </a:solidFill>
            <a:round/>
          </a:ln>
          <a:extLst>
            <a:ext uri="{909E8E84-426E-40DD-AFC4-6F175D3DCCD1}">
              <a14:hiddenFill xmlns:a14="http://schemas.microsoft.com/office/drawing/2010/main">
                <a:noFill/>
              </a14:hiddenFill>
            </a:ext>
          </a:extLst>
        </p:spPr>
      </p:cxnSp>
      <p:sp>
        <p:nvSpPr>
          <p:cNvPr id="23" name="椭圆 56"/>
          <p:cNvSpPr>
            <a:spLocks noChangeArrowheads="1"/>
          </p:cNvSpPr>
          <p:nvPr/>
        </p:nvSpPr>
        <p:spPr bwMode="auto">
          <a:xfrm rot="-580840">
            <a:off x="870099" y="2719631"/>
            <a:ext cx="378563" cy="375690"/>
          </a:xfrm>
          <a:prstGeom prst="ellipse">
            <a:avLst/>
          </a:prstGeom>
          <a:solidFill>
            <a:srgbClr val="003468"/>
          </a:solidFill>
          <a:ln>
            <a:noFill/>
          </a:ln>
        </p:spPr>
        <p:txBody>
          <a:bodyPr lIns="79247" tIns="39624" rIns="79247" bIns="3962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椭圆 70"/>
          <p:cNvSpPr>
            <a:spLocks noChangeArrowheads="1"/>
          </p:cNvSpPr>
          <p:nvPr/>
        </p:nvSpPr>
        <p:spPr bwMode="auto">
          <a:xfrm>
            <a:off x="7583385" y="2758414"/>
            <a:ext cx="561398" cy="558868"/>
          </a:xfrm>
          <a:prstGeom prst="ellipse">
            <a:avLst/>
          </a:prstGeom>
          <a:solidFill>
            <a:srgbClr val="003468"/>
          </a:solidFill>
          <a:ln>
            <a:noFill/>
          </a:ln>
        </p:spPr>
        <p:txBody>
          <a:bodyPr lIns="79247" tIns="39624" rIns="79247" bIns="39624"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None/>
              <a:defRPr/>
            </a:pPr>
            <a:endParaRPr lang="zh-CN" altLang="zh-CN" sz="1500" kern="0" dirty="0">
              <a:solidFill>
                <a:srgbClr val="FFFFFF"/>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5" name="矩形 3"/>
          <p:cNvSpPr>
            <a:spLocks noChangeArrowheads="1"/>
          </p:cNvSpPr>
          <p:nvPr/>
        </p:nvSpPr>
        <p:spPr bwMode="auto">
          <a:xfrm>
            <a:off x="4053692" y="801667"/>
            <a:ext cx="905528" cy="29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7385" tIns="33693" rIns="67385" bIns="3369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None/>
              <a:defRPr/>
            </a:pPr>
            <a:r>
              <a:rPr lang="zh-CN" altLang="en-US" sz="1500" b="1" kern="0" dirty="0">
                <a:solidFill>
                  <a:srgbClr val="262626"/>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6" name="矩形 27"/>
          <p:cNvSpPr>
            <a:spLocks noChangeArrowheads="1"/>
          </p:cNvSpPr>
          <p:nvPr/>
        </p:nvSpPr>
        <p:spPr bwMode="auto">
          <a:xfrm>
            <a:off x="1181139" y="1125045"/>
            <a:ext cx="6638848" cy="47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91" tIns="33696" rIns="67391" bIns="33696">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10000"/>
              </a:lnSpc>
              <a:spcBef>
                <a:spcPct val="0"/>
              </a:spcBef>
              <a:buNone/>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情缘素材</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，做最用心的</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rPr>
              <a:t>PPT</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，为创造价值而</a:t>
            </a:r>
            <a:r>
              <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rPr>
              <a:t>P</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。点击此出编辑文本内容，以表达您的项目详细资料，建议您在展示时采用微软雅黑字体。您也可以根据您的实际需求对文档之中的字体、图标、图片进行进一步修改美化，</a:t>
            </a: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标题数字等都可以通过点击和重新输入进行更改，顶部“开始”面板中可以对字体、字号、颜色、行距等进行修改。</a:t>
            </a:r>
          </a:p>
        </p:txBody>
      </p:sp>
      <p:sp>
        <p:nvSpPr>
          <p:cNvPr id="27" name="TextBox 101"/>
          <p:cNvSpPr txBox="1"/>
          <p:nvPr/>
        </p:nvSpPr>
        <p:spPr>
          <a:xfrm>
            <a:off x="1363457" y="4085181"/>
            <a:ext cx="1059429" cy="252716"/>
          </a:xfrm>
          <a:prstGeom prst="rect">
            <a:avLst/>
          </a:prstGeom>
          <a:noFill/>
        </p:spPr>
        <p:txBody>
          <a:bodyPr wrap="none" lIns="67391" tIns="33696" rIns="67391" bIns="33696" rtlCol="0">
            <a:spAutoFit/>
          </a:bodyPr>
          <a:lstStyle/>
          <a:p>
            <a:pPr lvl="0" algn="ctr"/>
            <a:r>
              <a:rPr lang="zh-CN" altLang="en-US" sz="1200" b="1" dirty="0">
                <a:solidFill>
                  <a:srgbClr val="262626"/>
                </a:solidFill>
                <a:latin typeface="微软雅黑" panose="020B0503020204020204" pitchFamily="34" charset="-122"/>
                <a:ea typeface="微软雅黑" panose="020B0503020204020204" pitchFamily="34" charset="-122"/>
              </a:rPr>
              <a:t>单击添加标题</a:t>
            </a:r>
            <a:endParaRPr lang="en-US" altLang="zh-CN" dirty="0">
              <a:solidFill>
                <a:srgbClr val="262626"/>
              </a:solidFill>
              <a:latin typeface="Bebas Neue" panose="020B0606020202050201" pitchFamily="34" charset="0"/>
              <a:ea typeface="微软雅黑" panose="020B0503020204020204" pitchFamily="34" charset="-122"/>
            </a:endParaRPr>
          </a:p>
        </p:txBody>
      </p:sp>
      <p:sp>
        <p:nvSpPr>
          <p:cNvPr id="28" name="Rectangle 102"/>
          <p:cNvSpPr/>
          <p:nvPr/>
        </p:nvSpPr>
        <p:spPr>
          <a:xfrm>
            <a:off x="1167898" y="4334003"/>
            <a:ext cx="1450545" cy="316682"/>
          </a:xfrm>
          <a:prstGeom prst="rect">
            <a:avLst/>
          </a:prstGeom>
        </p:spPr>
        <p:txBody>
          <a:bodyPr wrap="square" lIns="67391" tIns="33696" rIns="67391" bIns="33696">
            <a:spAutoFit/>
          </a:bodyPr>
          <a:lstStyle/>
          <a:p>
            <a:pPr algn="ctr">
              <a:defRPr/>
            </a:pPr>
            <a:r>
              <a:rPr lang="zh-CN" alt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29" name="TextBox 101"/>
          <p:cNvSpPr txBox="1"/>
          <p:nvPr/>
        </p:nvSpPr>
        <p:spPr>
          <a:xfrm>
            <a:off x="2498832" y="3241928"/>
            <a:ext cx="1059429" cy="252716"/>
          </a:xfrm>
          <a:prstGeom prst="rect">
            <a:avLst/>
          </a:prstGeom>
          <a:noFill/>
        </p:spPr>
        <p:txBody>
          <a:bodyPr wrap="none" lIns="67391" tIns="33696" rIns="67391" bIns="33696" rtlCol="0">
            <a:spAutoFit/>
          </a:bodyPr>
          <a:lstStyle/>
          <a:p>
            <a:pPr lvl="0" algn="ctr"/>
            <a:r>
              <a:rPr lang="zh-CN" altLang="en-US" sz="1200" b="1" dirty="0">
                <a:solidFill>
                  <a:srgbClr val="262626"/>
                </a:solidFill>
                <a:latin typeface="微软雅黑" panose="020B0503020204020204" pitchFamily="34" charset="-122"/>
                <a:ea typeface="微软雅黑" panose="020B0503020204020204" pitchFamily="34" charset="-122"/>
              </a:rPr>
              <a:t>单击添加标题</a:t>
            </a:r>
            <a:endParaRPr lang="en-US" altLang="zh-CN" dirty="0">
              <a:solidFill>
                <a:srgbClr val="262626"/>
              </a:solidFill>
              <a:latin typeface="Bebas Neue" panose="020B0606020202050201" pitchFamily="34" charset="0"/>
              <a:ea typeface="微软雅黑" panose="020B0503020204020204" pitchFamily="34" charset="-122"/>
            </a:endParaRPr>
          </a:p>
        </p:txBody>
      </p:sp>
      <p:sp>
        <p:nvSpPr>
          <p:cNvPr id="30" name="Rectangle 102"/>
          <p:cNvSpPr/>
          <p:nvPr/>
        </p:nvSpPr>
        <p:spPr>
          <a:xfrm>
            <a:off x="2303274" y="3490750"/>
            <a:ext cx="1450545" cy="316682"/>
          </a:xfrm>
          <a:prstGeom prst="rect">
            <a:avLst/>
          </a:prstGeom>
        </p:spPr>
        <p:txBody>
          <a:bodyPr wrap="square" lIns="67391" tIns="33696" rIns="67391" bIns="33696">
            <a:spAutoFit/>
          </a:bodyPr>
          <a:lstStyle/>
          <a:p>
            <a:pPr algn="ctr">
              <a:defRPr/>
            </a:pPr>
            <a:r>
              <a:rPr lang="zh-CN" alt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1" name="TextBox 101"/>
          <p:cNvSpPr txBox="1"/>
          <p:nvPr/>
        </p:nvSpPr>
        <p:spPr>
          <a:xfrm>
            <a:off x="5275767" y="3836359"/>
            <a:ext cx="1059429" cy="252716"/>
          </a:xfrm>
          <a:prstGeom prst="rect">
            <a:avLst/>
          </a:prstGeom>
          <a:noFill/>
        </p:spPr>
        <p:txBody>
          <a:bodyPr wrap="none" lIns="67391" tIns="33696" rIns="67391" bIns="33696" rtlCol="0">
            <a:spAutoFit/>
          </a:bodyPr>
          <a:lstStyle/>
          <a:p>
            <a:pPr lvl="0" algn="ctr"/>
            <a:r>
              <a:rPr lang="zh-CN" altLang="en-US" sz="1200" b="1" dirty="0">
                <a:solidFill>
                  <a:srgbClr val="262626"/>
                </a:solidFill>
                <a:latin typeface="微软雅黑" panose="020B0503020204020204" pitchFamily="34" charset="-122"/>
                <a:ea typeface="微软雅黑" panose="020B0503020204020204" pitchFamily="34" charset="-122"/>
              </a:rPr>
              <a:t>单击添加标题</a:t>
            </a:r>
            <a:endParaRPr lang="en-US" altLang="zh-CN" dirty="0">
              <a:solidFill>
                <a:srgbClr val="262626"/>
              </a:solidFill>
              <a:latin typeface="Bebas Neue" panose="020B0606020202050201" pitchFamily="34" charset="0"/>
              <a:ea typeface="微软雅黑" panose="020B0503020204020204" pitchFamily="34" charset="-122"/>
            </a:endParaRPr>
          </a:p>
        </p:txBody>
      </p:sp>
      <p:sp>
        <p:nvSpPr>
          <p:cNvPr id="32" name="Rectangle 102"/>
          <p:cNvSpPr/>
          <p:nvPr/>
        </p:nvSpPr>
        <p:spPr>
          <a:xfrm>
            <a:off x="5080209" y="4085181"/>
            <a:ext cx="1450545" cy="316682"/>
          </a:xfrm>
          <a:prstGeom prst="rect">
            <a:avLst/>
          </a:prstGeom>
        </p:spPr>
        <p:txBody>
          <a:bodyPr wrap="square" lIns="67391" tIns="33696" rIns="67391" bIns="33696">
            <a:spAutoFit/>
          </a:bodyPr>
          <a:lstStyle/>
          <a:p>
            <a:pPr algn="ctr">
              <a:defRPr/>
            </a:pPr>
            <a:r>
              <a:rPr lang="zh-CN" alt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3" name="TextBox 101"/>
          <p:cNvSpPr txBox="1"/>
          <p:nvPr/>
        </p:nvSpPr>
        <p:spPr>
          <a:xfrm>
            <a:off x="6726313" y="3449084"/>
            <a:ext cx="1059429" cy="252716"/>
          </a:xfrm>
          <a:prstGeom prst="rect">
            <a:avLst/>
          </a:prstGeom>
          <a:noFill/>
        </p:spPr>
        <p:txBody>
          <a:bodyPr wrap="none" lIns="67391" tIns="33696" rIns="67391" bIns="33696" rtlCol="0">
            <a:spAutoFit/>
          </a:bodyPr>
          <a:lstStyle/>
          <a:p>
            <a:pPr lvl="0" algn="ctr"/>
            <a:r>
              <a:rPr lang="zh-CN" altLang="en-US" sz="1200" b="1" dirty="0">
                <a:solidFill>
                  <a:srgbClr val="262626"/>
                </a:solidFill>
                <a:latin typeface="微软雅黑" panose="020B0503020204020204" pitchFamily="34" charset="-122"/>
                <a:ea typeface="微软雅黑" panose="020B0503020204020204" pitchFamily="34" charset="-122"/>
              </a:rPr>
              <a:t>单击添加标题</a:t>
            </a:r>
            <a:endParaRPr lang="en-US" altLang="zh-CN" dirty="0">
              <a:solidFill>
                <a:srgbClr val="262626"/>
              </a:solidFill>
              <a:latin typeface="Bebas Neue" panose="020B0606020202050201" pitchFamily="34" charset="0"/>
              <a:ea typeface="微软雅黑" panose="020B0503020204020204" pitchFamily="34" charset="-122"/>
            </a:endParaRPr>
          </a:p>
        </p:txBody>
      </p:sp>
      <p:sp>
        <p:nvSpPr>
          <p:cNvPr id="34" name="Rectangle 102"/>
          <p:cNvSpPr/>
          <p:nvPr/>
        </p:nvSpPr>
        <p:spPr>
          <a:xfrm>
            <a:off x="6530754" y="3697906"/>
            <a:ext cx="1450545" cy="316682"/>
          </a:xfrm>
          <a:prstGeom prst="rect">
            <a:avLst/>
          </a:prstGeom>
        </p:spPr>
        <p:txBody>
          <a:bodyPr wrap="square" lIns="67391" tIns="33696" rIns="67391" bIns="33696">
            <a:spAutoFit/>
          </a:bodyPr>
          <a:lstStyle/>
          <a:p>
            <a:pPr algn="ctr">
              <a:defRPr/>
            </a:pPr>
            <a:r>
              <a:rPr lang="zh-CN" alt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8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5"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216"/>
    </mc:Choice>
    <mc:Fallback xmlns="">
      <p:transition spd="slow" advTm="12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4"/>
          <p:cNvSpPr/>
          <p:nvPr>
            <p:custDataLst>
              <p:tags r:id="rId1"/>
            </p:custDataLst>
          </p:nvPr>
        </p:nvSpPr>
        <p:spPr>
          <a:xfrm>
            <a:off x="4287914" y="3633225"/>
            <a:ext cx="2586938" cy="784049"/>
          </a:xfrm>
          <a:prstGeom prst="rect">
            <a:avLst/>
          </a:prstGeom>
        </p:spPr>
        <p:txBody>
          <a:bodyPr lIns="89858" tIns="44929" rIns="89858" bIns="44929" anchor="ctr"/>
          <a:lstStyle/>
          <a:p>
            <a:pPr lvl="0">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3" name="MH_SubTitle_4"/>
          <p:cNvSpPr/>
          <p:nvPr>
            <p:custDataLst>
              <p:tags r:id="rId2"/>
            </p:custDataLst>
          </p:nvPr>
        </p:nvSpPr>
        <p:spPr>
          <a:xfrm>
            <a:off x="105824" y="3221011"/>
            <a:ext cx="2586938" cy="784049"/>
          </a:xfrm>
          <a:prstGeom prst="rect">
            <a:avLst/>
          </a:prstGeom>
        </p:spPr>
        <p:txBody>
          <a:bodyPr lIns="89858" tIns="44929" rIns="89858" bIns="44929" anchor="ctr"/>
          <a:lstStyle/>
          <a:p>
            <a:pPr lvl="0" algn="r">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4" name="MH_SubTitle_4"/>
          <p:cNvSpPr/>
          <p:nvPr>
            <p:custDataLst>
              <p:tags r:id="rId3"/>
            </p:custDataLst>
          </p:nvPr>
        </p:nvSpPr>
        <p:spPr>
          <a:xfrm>
            <a:off x="1913625" y="1382003"/>
            <a:ext cx="2586938" cy="784049"/>
          </a:xfrm>
          <a:prstGeom prst="rect">
            <a:avLst/>
          </a:prstGeom>
        </p:spPr>
        <p:txBody>
          <a:bodyPr lIns="89858" tIns="44929" rIns="89858" bIns="44929" anchor="ctr"/>
          <a:lstStyle/>
          <a:p>
            <a:pPr lvl="0" algn="r">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5" name="MH_Other_1"/>
          <p:cNvSpPr/>
          <p:nvPr>
            <p:custDataLst>
              <p:tags r:id="rId4"/>
            </p:custDataLst>
          </p:nvPr>
        </p:nvSpPr>
        <p:spPr bwMode="auto">
          <a:xfrm>
            <a:off x="5317853" y="1648604"/>
            <a:ext cx="671250" cy="129391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003468"/>
          </a:solidFill>
          <a:ln>
            <a:noFill/>
          </a:ln>
        </p:spPr>
        <p:txBody>
          <a:bodyPr lIns="89858" tIns="44929" rIns="89858" bIns="44929"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00" b="1" dirty="0">
              <a:solidFill>
                <a:schemeClr val="accent4">
                  <a:lumMod val="75000"/>
                </a:schemeClr>
              </a:solidFill>
              <a:latin typeface="+mn-lt"/>
              <a:ea typeface="+mn-ea"/>
            </a:endParaRPr>
          </a:p>
        </p:txBody>
      </p:sp>
      <p:pic>
        <p:nvPicPr>
          <p:cNvPr id="6" name="MH_Other_2"/>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5317854" y="1443257"/>
            <a:ext cx="45005" cy="6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MH_Other_3"/>
          <p:cNvSpPr/>
          <p:nvPr>
            <p:custDataLst>
              <p:tags r:id="rId6"/>
            </p:custDataLst>
          </p:nvPr>
        </p:nvSpPr>
        <p:spPr bwMode="auto">
          <a:xfrm>
            <a:off x="4508377" y="2094298"/>
            <a:ext cx="671250" cy="129391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003468"/>
          </a:solidFill>
          <a:ln>
            <a:noFill/>
          </a:ln>
        </p:spPr>
        <p:txBody>
          <a:bodyPr lIns="89858" tIns="44929" rIns="89858" bIns="44929"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00" b="1" dirty="0">
              <a:solidFill>
                <a:schemeClr val="accent3">
                  <a:lumMod val="75000"/>
                </a:schemeClr>
              </a:solidFill>
              <a:latin typeface="+mn-lt"/>
              <a:ea typeface="+mn-ea"/>
            </a:endParaRPr>
          </a:p>
        </p:txBody>
      </p:sp>
      <p:pic>
        <p:nvPicPr>
          <p:cNvPr id="8" name="MH_Other_4"/>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4508378" y="1888951"/>
            <a:ext cx="45005" cy="6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MH_Other_5"/>
          <p:cNvSpPr/>
          <p:nvPr>
            <p:custDataLst>
              <p:tags r:id="rId8"/>
            </p:custDataLst>
          </p:nvPr>
        </p:nvSpPr>
        <p:spPr bwMode="auto">
          <a:xfrm>
            <a:off x="3698901" y="2539992"/>
            <a:ext cx="671250" cy="129391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003468"/>
          </a:solidFill>
          <a:ln>
            <a:noFill/>
          </a:ln>
        </p:spPr>
        <p:txBody>
          <a:bodyPr lIns="89858" tIns="44929" rIns="89858" bIns="44929"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00" b="1" dirty="0">
              <a:solidFill>
                <a:schemeClr val="accent2">
                  <a:lumMod val="75000"/>
                </a:schemeClr>
              </a:solidFill>
              <a:latin typeface="+mn-lt"/>
              <a:ea typeface="+mn-ea"/>
            </a:endParaRPr>
          </a:p>
        </p:txBody>
      </p:sp>
      <p:pic>
        <p:nvPicPr>
          <p:cNvPr id="10" name="MH_Other_6"/>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3698902" y="2334645"/>
            <a:ext cx="45005" cy="6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MH_Other_7"/>
          <p:cNvSpPr/>
          <p:nvPr>
            <p:custDataLst>
              <p:tags r:id="rId10"/>
            </p:custDataLst>
          </p:nvPr>
        </p:nvSpPr>
        <p:spPr bwMode="auto">
          <a:xfrm>
            <a:off x="2890988" y="2985686"/>
            <a:ext cx="670041" cy="129391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rgbClr val="003468"/>
          </a:solidFill>
          <a:ln>
            <a:noFill/>
          </a:ln>
        </p:spPr>
        <p:txBody>
          <a:bodyPr lIns="89858" tIns="44929" rIns="89858" bIns="44929"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00" b="1" dirty="0">
              <a:solidFill>
                <a:schemeClr val="accent1">
                  <a:lumMod val="75000"/>
                </a:schemeClr>
              </a:solidFill>
              <a:latin typeface="+mn-lt"/>
              <a:ea typeface="+mn-ea"/>
            </a:endParaRPr>
          </a:p>
        </p:txBody>
      </p:sp>
      <p:pic>
        <p:nvPicPr>
          <p:cNvPr id="12" name="MH_Other_8"/>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2890987" y="2780340"/>
            <a:ext cx="45005" cy="6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SubTitle_4"/>
          <p:cNvSpPr/>
          <p:nvPr>
            <p:custDataLst>
              <p:tags r:id="rId12"/>
            </p:custDataLst>
          </p:nvPr>
        </p:nvSpPr>
        <p:spPr>
          <a:xfrm>
            <a:off x="6194524" y="1881367"/>
            <a:ext cx="2586938" cy="784049"/>
          </a:xfrm>
          <a:prstGeom prst="rect">
            <a:avLst/>
          </a:prstGeom>
        </p:spPr>
        <p:txBody>
          <a:bodyPr lIns="89858" tIns="44929" rIns="89858" bIns="44929" anchor="ctr"/>
          <a:lstStyle/>
          <a:p>
            <a:pPr lvl="0">
              <a:lnSpc>
                <a:spcPct val="150000"/>
              </a:lnSpc>
              <a:spcBef>
                <a:spcPct val="0"/>
              </a:spcBef>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cs typeface="Arial" panose="020B0604020202020204" pitchFamily="34" charset="0"/>
            </a:endParaRPr>
          </a:p>
        </p:txBody>
      </p:sp>
      <p:sp>
        <p:nvSpPr>
          <p:cNvPr id="14" name="矩形 13"/>
          <p:cNvSpPr/>
          <p:nvPr/>
        </p:nvSpPr>
        <p:spPr>
          <a:xfrm>
            <a:off x="4413215" y="2451299"/>
            <a:ext cx="505278" cy="629345"/>
          </a:xfrm>
          <a:prstGeom prst="rect">
            <a:avLst/>
          </a:prstGeom>
        </p:spPr>
        <p:txBody>
          <a:bodyPr wrap="none" lIns="89858" tIns="44929" rIns="89858" bIns="44929">
            <a:spAutoFit/>
          </a:bodyPr>
          <a:lstStyle/>
          <a:p>
            <a:pPr lvl="0" algn="just">
              <a:defRPr/>
            </a:pPr>
            <a:r>
              <a:rPr lang="en-US" altLang="zh-CN" sz="3500" b="1" dirty="0">
                <a:solidFill>
                  <a:srgbClr val="17375E"/>
                </a:solidFill>
              </a:rPr>
              <a:t>C</a:t>
            </a:r>
            <a:endParaRPr lang="zh-CN" altLang="en-US" sz="3500" b="1" dirty="0">
              <a:solidFill>
                <a:srgbClr val="17375E"/>
              </a:solidFill>
            </a:endParaRPr>
          </a:p>
        </p:txBody>
      </p:sp>
      <p:sp>
        <p:nvSpPr>
          <p:cNvPr id="15" name="矩形 14"/>
          <p:cNvSpPr/>
          <p:nvPr/>
        </p:nvSpPr>
        <p:spPr>
          <a:xfrm>
            <a:off x="5218448" y="2013452"/>
            <a:ext cx="505278" cy="629345"/>
          </a:xfrm>
          <a:prstGeom prst="rect">
            <a:avLst/>
          </a:prstGeom>
        </p:spPr>
        <p:txBody>
          <a:bodyPr wrap="none" lIns="89858" tIns="44929" rIns="89858" bIns="44929">
            <a:spAutoFit/>
          </a:bodyPr>
          <a:lstStyle/>
          <a:p>
            <a:pPr lvl="0" algn="just">
              <a:defRPr/>
            </a:pPr>
            <a:r>
              <a:rPr lang="en-US" altLang="zh-CN" sz="3500" b="1" dirty="0">
                <a:solidFill>
                  <a:srgbClr val="17375E"/>
                </a:solidFill>
              </a:rPr>
              <a:t>D</a:t>
            </a:r>
            <a:endParaRPr lang="zh-CN" altLang="en-US" sz="3500" b="1" dirty="0">
              <a:solidFill>
                <a:srgbClr val="17375E"/>
              </a:solidFill>
            </a:endParaRPr>
          </a:p>
        </p:txBody>
      </p:sp>
      <p:sp>
        <p:nvSpPr>
          <p:cNvPr id="16" name="矩形 15"/>
          <p:cNvSpPr/>
          <p:nvPr/>
        </p:nvSpPr>
        <p:spPr>
          <a:xfrm>
            <a:off x="3589064" y="2874680"/>
            <a:ext cx="505278" cy="629345"/>
          </a:xfrm>
          <a:prstGeom prst="rect">
            <a:avLst/>
          </a:prstGeom>
        </p:spPr>
        <p:txBody>
          <a:bodyPr wrap="none" lIns="89858" tIns="44929" rIns="89858" bIns="44929">
            <a:spAutoFit/>
          </a:bodyPr>
          <a:lstStyle/>
          <a:p>
            <a:pPr lvl="0" algn="just">
              <a:defRPr/>
            </a:pPr>
            <a:r>
              <a:rPr lang="en-US" altLang="zh-CN" sz="3500" b="1" dirty="0">
                <a:solidFill>
                  <a:srgbClr val="17375E"/>
                </a:solidFill>
              </a:rPr>
              <a:t>B</a:t>
            </a:r>
            <a:endParaRPr lang="zh-CN" altLang="en-US" sz="3500" b="1" dirty="0">
              <a:solidFill>
                <a:srgbClr val="17375E"/>
              </a:solidFill>
            </a:endParaRPr>
          </a:p>
        </p:txBody>
      </p:sp>
      <p:sp>
        <p:nvSpPr>
          <p:cNvPr id="17" name="矩形 16"/>
          <p:cNvSpPr/>
          <p:nvPr/>
        </p:nvSpPr>
        <p:spPr>
          <a:xfrm>
            <a:off x="2739472" y="3296354"/>
            <a:ext cx="505278" cy="629345"/>
          </a:xfrm>
          <a:prstGeom prst="rect">
            <a:avLst/>
          </a:prstGeom>
        </p:spPr>
        <p:txBody>
          <a:bodyPr wrap="none" lIns="89858" tIns="44929" rIns="89858" bIns="44929">
            <a:spAutoFit/>
          </a:bodyPr>
          <a:lstStyle/>
          <a:p>
            <a:pPr lvl="0" algn="just">
              <a:defRPr/>
            </a:pPr>
            <a:r>
              <a:rPr lang="en-US" altLang="zh-CN" sz="3500" b="1" dirty="0">
                <a:solidFill>
                  <a:srgbClr val="17375E"/>
                </a:solidFill>
              </a:rPr>
              <a:t>A</a:t>
            </a:r>
            <a:endParaRPr lang="zh-CN" altLang="en-US" sz="3500" b="1" dirty="0">
              <a:solidFill>
                <a:srgbClr val="17375E"/>
              </a:solidFill>
            </a:endParaRPr>
          </a:p>
        </p:txBody>
      </p:sp>
      <p:sp>
        <p:nvSpPr>
          <p:cNvPr id="18"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8215"/>
    </mc:Choice>
    <mc:Fallback xmlns="">
      <p:transition spd="slow" advTm="8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up)">
                                      <p:cBhvr>
                                        <p:cTn id="50" dur="500"/>
                                        <p:tgtEl>
                                          <p:spTgt spid="7"/>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500"/>
                                        <p:tgtEl>
                                          <p:spTgt spid="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up)">
                                      <p:cBhvr>
                                        <p:cTn id="69" dur="500"/>
                                        <p:tgtEl>
                                          <p:spTgt spid="5"/>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7" grpId="0" animBg="1"/>
      <p:bldP spid="9" grpId="0" animBg="1"/>
      <p:bldP spid="11" grpId="0" animBg="1"/>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1151707" y="1751761"/>
            <a:ext cx="1497062" cy="734268"/>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anchor="ctr"/>
          <a:lstStyle/>
          <a:p>
            <a:pPr algn="ctr">
              <a:defRPr/>
            </a:pPr>
            <a:r>
              <a:rPr lang="en-US" altLang="zh-CN" sz="3100" b="1" dirty="0">
                <a:solidFill>
                  <a:srgbClr val="FFFFFF"/>
                </a:solidFill>
              </a:rPr>
              <a:t>01</a:t>
            </a:r>
            <a:endParaRPr lang="zh-CN" altLang="en-US" sz="3100" b="1" dirty="0">
              <a:solidFill>
                <a:srgbClr val="FFFFFF"/>
              </a:solidFill>
            </a:endParaRPr>
          </a:p>
        </p:txBody>
      </p:sp>
      <p:pic>
        <p:nvPicPr>
          <p:cNvPr id="3" name="MH_Other_2"/>
          <p:cNvPicPr/>
          <p:nvPr>
            <p:custDataLst>
              <p:tags r:id="rId2"/>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659458" y="1751762"/>
            <a:ext cx="2481560" cy="1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Other_4"/>
          <p:cNvSpPr/>
          <p:nvPr>
            <p:custDataLst>
              <p:tags r:id="rId3"/>
            </p:custDataLst>
          </p:nvPr>
        </p:nvSpPr>
        <p:spPr>
          <a:xfrm>
            <a:off x="3770785" y="1751761"/>
            <a:ext cx="1497062" cy="734268"/>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anchor="ctr"/>
          <a:lstStyle/>
          <a:p>
            <a:pPr algn="ctr">
              <a:defRPr/>
            </a:pPr>
            <a:r>
              <a:rPr lang="en-US" altLang="zh-CN" sz="3100" b="1" dirty="0">
                <a:solidFill>
                  <a:srgbClr val="FFFFFF"/>
                </a:solidFill>
              </a:rPr>
              <a:t>02</a:t>
            </a:r>
            <a:endParaRPr lang="zh-CN" altLang="en-US" sz="3100" b="1" dirty="0">
              <a:solidFill>
                <a:srgbClr val="FFFFFF"/>
              </a:solidFill>
            </a:endParaRPr>
          </a:p>
        </p:txBody>
      </p:sp>
      <p:pic>
        <p:nvPicPr>
          <p:cNvPr id="5" name="MH_Other_5"/>
          <p:cNvPicPr/>
          <p:nvPr>
            <p:custDataLst>
              <p:tags r:id="rId4"/>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3259783" y="1751762"/>
            <a:ext cx="2481560" cy="1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H_Other_7"/>
          <p:cNvSpPr/>
          <p:nvPr>
            <p:custDataLst>
              <p:tags r:id="rId5"/>
            </p:custDataLst>
          </p:nvPr>
        </p:nvSpPr>
        <p:spPr>
          <a:xfrm>
            <a:off x="6352357" y="1751761"/>
            <a:ext cx="1497062" cy="734268"/>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anchor="ctr"/>
          <a:lstStyle/>
          <a:p>
            <a:pPr algn="ctr">
              <a:defRPr/>
            </a:pPr>
            <a:r>
              <a:rPr lang="en-US" altLang="zh-CN" sz="3100" b="1" dirty="0">
                <a:solidFill>
                  <a:srgbClr val="FFFFFF"/>
                </a:solidFill>
              </a:rPr>
              <a:t>03</a:t>
            </a:r>
            <a:endParaRPr lang="zh-CN" altLang="en-US" sz="3100" b="1" dirty="0">
              <a:solidFill>
                <a:srgbClr val="FFFFFF"/>
              </a:solidFill>
            </a:endParaRPr>
          </a:p>
        </p:txBody>
      </p:sp>
      <p:pic>
        <p:nvPicPr>
          <p:cNvPr id="7" name="MH_Other_8"/>
          <p:cNvPicPr/>
          <p:nvPr>
            <p:custDataLst>
              <p:tags r:id="rId6"/>
            </p:custDataLst>
          </p:nvPr>
        </p:nvPicPr>
        <p:blipFill>
          <a:blip r:embed="rId12" cstate="print">
            <a:extLst>
              <a:ext uri="{28A0092B-C50C-407E-A947-70E740481C1C}">
                <a14:useLocalDpi xmlns:a14="http://schemas.microsoft.com/office/drawing/2010/main" val="0"/>
              </a:ext>
            </a:extLst>
          </a:blip>
          <a:srcRect t="50887"/>
          <a:stretch>
            <a:fillRect/>
          </a:stretch>
        </p:blipFill>
        <p:spPr bwMode="auto">
          <a:xfrm>
            <a:off x="5860108" y="1751762"/>
            <a:ext cx="2481560" cy="10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H_SubTitle_4"/>
          <p:cNvSpPr/>
          <p:nvPr>
            <p:custDataLst>
              <p:tags r:id="rId7"/>
            </p:custDataLst>
          </p:nvPr>
        </p:nvSpPr>
        <p:spPr>
          <a:xfrm>
            <a:off x="775634" y="2731847"/>
            <a:ext cx="2236388" cy="1270141"/>
          </a:xfrm>
          <a:prstGeom prst="rect">
            <a:avLst/>
          </a:prstGeom>
        </p:spPr>
        <p:txBody>
          <a:bodyPr lIns="89858" tIns="44929" rIns="89858" bIns="44929" anchor="ctr"/>
          <a:lstStyle/>
          <a:p>
            <a:pPr lvl="0" algn="ctr">
              <a:lnSpc>
                <a:spcPct val="150000"/>
              </a:lnSpc>
              <a:spcBef>
                <a:spcPct val="0"/>
              </a:spcBef>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2">
                  <a:lumMod val="7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1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MH_SubTitle_4"/>
          <p:cNvSpPr/>
          <p:nvPr>
            <p:custDataLst>
              <p:tags r:id="rId8"/>
            </p:custDataLst>
          </p:nvPr>
        </p:nvSpPr>
        <p:spPr>
          <a:xfrm>
            <a:off x="3382369" y="2731847"/>
            <a:ext cx="2236388" cy="1270141"/>
          </a:xfrm>
          <a:prstGeom prst="rect">
            <a:avLst/>
          </a:prstGeom>
        </p:spPr>
        <p:txBody>
          <a:bodyPr lIns="89858" tIns="44929" rIns="89858" bIns="44929" anchor="ctr"/>
          <a:lstStyle/>
          <a:p>
            <a:pPr lvl="0" algn="ctr">
              <a:lnSpc>
                <a:spcPct val="150000"/>
              </a:lnSpc>
              <a:spcBef>
                <a:spcPct val="0"/>
              </a:spcBef>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2">
                  <a:lumMod val="7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1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MH_SubTitle_4"/>
          <p:cNvSpPr/>
          <p:nvPr>
            <p:custDataLst>
              <p:tags r:id="rId9"/>
            </p:custDataLst>
          </p:nvPr>
        </p:nvSpPr>
        <p:spPr>
          <a:xfrm>
            <a:off x="5982694" y="2731847"/>
            <a:ext cx="2236388" cy="1270141"/>
          </a:xfrm>
          <a:prstGeom prst="rect">
            <a:avLst/>
          </a:prstGeom>
        </p:spPr>
        <p:txBody>
          <a:bodyPr lIns="89858" tIns="44929" rIns="89858" bIns="44929" anchor="ctr"/>
          <a:lstStyle/>
          <a:p>
            <a:pPr lvl="0" algn="ctr">
              <a:lnSpc>
                <a:spcPct val="150000"/>
              </a:lnSpc>
              <a:spcBef>
                <a:spcPct val="0"/>
              </a:spcBef>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2">
                  <a:lumMod val="7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1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100" dirty="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1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4841"/>
    </mc:Choice>
    <mc:Fallback xmlns="">
      <p:transition spd="slow" advTm="4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9"/>
          <p:cNvSpPr/>
          <p:nvPr/>
        </p:nvSpPr>
        <p:spPr bwMode="auto">
          <a:xfrm>
            <a:off x="6742741" y="3708655"/>
            <a:ext cx="106249" cy="1556"/>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89855" tIns="44928" rIns="89855" bIns="44928" numCol="1" anchor="t" anchorCtr="0" compatLnSpc="1"/>
          <a:lstStyle/>
          <a:p>
            <a:endParaRPr lang="en-US" sz="2600">
              <a:latin typeface="微软雅黑" panose="020B0503020204020204" pitchFamily="34" charset="-122"/>
              <a:ea typeface="微软雅黑" panose="020B0503020204020204" pitchFamily="34" charset="-122"/>
            </a:endParaRPr>
          </a:p>
        </p:txBody>
      </p:sp>
      <p:grpSp>
        <p:nvGrpSpPr>
          <p:cNvPr id="3" name="Group 134"/>
          <p:cNvGrpSpPr/>
          <p:nvPr/>
        </p:nvGrpSpPr>
        <p:grpSpPr>
          <a:xfrm>
            <a:off x="3729186" y="2271281"/>
            <a:ext cx="1542754" cy="2375089"/>
            <a:chOff x="3606801" y="1272140"/>
            <a:chExt cx="1920875" cy="2970213"/>
          </a:xfrm>
        </p:grpSpPr>
        <p:sp>
          <p:nvSpPr>
            <p:cNvPr id="4"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chemeClr val="accent1"/>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grpSp>
          <p:nvGrpSpPr>
            <p:cNvPr id="5"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11"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12"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13"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grpSp>
        <p:sp>
          <p:nvSpPr>
            <p:cNvPr id="6"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7"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rgbClr val="003468"/>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8"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rgbClr val="003468"/>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9"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sp>
          <p:nvSpPr>
            <p:cNvPr id="10"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chemeClr val="accent1"/>
            </a:solidFill>
            <a:ln w="9525">
              <a:noFill/>
              <a:round/>
            </a:ln>
          </p:spPr>
          <p:txBody>
            <a:bodyPr vert="horz" wrap="square" lIns="121920" tIns="60960" rIns="121920" bIns="60960" numCol="1" anchor="t" anchorCtr="0" compatLnSpc="1"/>
            <a:lstStyle/>
            <a:p>
              <a:endParaRPr lang="en-US" sz="2600">
                <a:latin typeface="微软雅黑" panose="020B0503020204020204" pitchFamily="34" charset="-122"/>
                <a:ea typeface="微软雅黑" panose="020B0503020204020204" pitchFamily="34" charset="-122"/>
              </a:endParaRPr>
            </a:p>
          </p:txBody>
        </p:sp>
      </p:grpSp>
      <p:sp>
        <p:nvSpPr>
          <p:cNvPr id="14" name="Oval 108"/>
          <p:cNvSpPr/>
          <p:nvPr/>
        </p:nvSpPr>
        <p:spPr>
          <a:xfrm>
            <a:off x="3073721" y="3022186"/>
            <a:ext cx="531493" cy="529167"/>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15" name="Oval 121"/>
          <p:cNvSpPr/>
          <p:nvPr/>
        </p:nvSpPr>
        <p:spPr>
          <a:xfrm>
            <a:off x="5395913" y="3022186"/>
            <a:ext cx="531493" cy="529167"/>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16" name="Oval 48"/>
          <p:cNvSpPr/>
          <p:nvPr/>
        </p:nvSpPr>
        <p:spPr>
          <a:xfrm>
            <a:off x="3586978" y="1841978"/>
            <a:ext cx="531493" cy="529167"/>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89855"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17" name="Oval 50"/>
          <p:cNvSpPr/>
          <p:nvPr/>
        </p:nvSpPr>
        <p:spPr>
          <a:xfrm>
            <a:off x="4882656" y="1841978"/>
            <a:ext cx="531493" cy="529167"/>
          </a:xfrm>
          <a:prstGeom prst="ellips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257763" y="1650314"/>
            <a:ext cx="531493" cy="529167"/>
            <a:chOff x="5767086" y="2245467"/>
            <a:chExt cx="720000" cy="720000"/>
          </a:xfrm>
        </p:grpSpPr>
        <p:sp>
          <p:nvSpPr>
            <p:cNvPr id="19" name="Oval 49"/>
            <p:cNvSpPr/>
            <p:nvPr/>
          </p:nvSpPr>
          <p:spPr>
            <a:xfrm>
              <a:off x="5767086" y="2245467"/>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21"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3" name="组合 22"/>
          <p:cNvGrpSpPr/>
          <p:nvPr/>
        </p:nvGrpSpPr>
        <p:grpSpPr>
          <a:xfrm>
            <a:off x="3311412" y="3652441"/>
            <a:ext cx="531493" cy="529167"/>
            <a:chOff x="4485089" y="4969620"/>
            <a:chExt cx="720000" cy="720000"/>
          </a:xfrm>
        </p:grpSpPr>
        <p:sp>
          <p:nvSpPr>
            <p:cNvPr id="24" name="Oval 113"/>
            <p:cNvSpPr/>
            <p:nvPr/>
          </p:nvSpPr>
          <p:spPr>
            <a:xfrm>
              <a:off x="4485089"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25"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180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5158221" y="3652441"/>
            <a:ext cx="531493" cy="529167"/>
            <a:chOff x="6986912" y="4969620"/>
            <a:chExt cx="720000" cy="720000"/>
          </a:xfrm>
        </p:grpSpPr>
        <p:sp>
          <p:nvSpPr>
            <p:cNvPr id="27" name="Oval 131"/>
            <p:cNvSpPr/>
            <p:nvPr/>
          </p:nvSpPr>
          <p:spPr>
            <a:xfrm>
              <a:off x="6986912"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28"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180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9" name="组合 28"/>
          <p:cNvGrpSpPr/>
          <p:nvPr/>
        </p:nvGrpSpPr>
        <p:grpSpPr>
          <a:xfrm>
            <a:off x="3118578" y="2367506"/>
            <a:ext cx="531493" cy="529167"/>
            <a:chOff x="4223862" y="3221300"/>
            <a:chExt cx="720000" cy="720000"/>
          </a:xfrm>
        </p:grpSpPr>
        <p:sp>
          <p:nvSpPr>
            <p:cNvPr id="30" name="Oval 98"/>
            <p:cNvSpPr/>
            <p:nvPr/>
          </p:nvSpPr>
          <p:spPr>
            <a:xfrm>
              <a:off x="4223862"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sp>
          <p:nvSpPr>
            <p:cNvPr id="31"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180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2" name="组合 31"/>
          <p:cNvGrpSpPr/>
          <p:nvPr/>
        </p:nvGrpSpPr>
        <p:grpSpPr>
          <a:xfrm>
            <a:off x="5351056" y="2367506"/>
            <a:ext cx="531493" cy="529167"/>
            <a:chOff x="7248140" y="3221300"/>
            <a:chExt cx="720000" cy="720000"/>
          </a:xfrm>
        </p:grpSpPr>
        <p:sp>
          <p:nvSpPr>
            <p:cNvPr id="33" name="Oval 117"/>
            <p:cNvSpPr/>
            <p:nvPr/>
          </p:nvSpPr>
          <p:spPr>
            <a:xfrm>
              <a:off x="7248140"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solidFill>
                  <a:schemeClr val="bg1"/>
                </a:solidFill>
                <a:latin typeface="微软雅黑" panose="020B0503020204020204" pitchFamily="34" charset="-122"/>
                <a:ea typeface="微软雅黑" panose="020B0503020204020204" pitchFamily="34" charset="-122"/>
              </a:endParaRPr>
            </a:p>
          </p:txBody>
        </p:sp>
        <p:grpSp>
          <p:nvGrpSpPr>
            <p:cNvPr id="34" name="Group 92"/>
            <p:cNvGrpSpPr/>
            <p:nvPr/>
          </p:nvGrpSpPr>
          <p:grpSpPr>
            <a:xfrm>
              <a:off x="7402081" y="3457484"/>
              <a:ext cx="436183" cy="271696"/>
              <a:chOff x="5172076" y="1938338"/>
              <a:chExt cx="471488" cy="293688"/>
            </a:xfrm>
            <a:solidFill>
              <a:schemeClr val="bg1">
                <a:lumMod val="95000"/>
              </a:schemeClr>
            </a:solidFill>
          </p:grpSpPr>
          <p:sp>
            <p:nvSpPr>
              <p:cNvPr id="35"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900">
                  <a:latin typeface="微软雅黑" panose="020B0503020204020204" pitchFamily="34" charset="-122"/>
                  <a:ea typeface="微软雅黑" panose="020B0503020204020204" pitchFamily="34" charset="-122"/>
                </a:endParaRPr>
              </a:p>
            </p:txBody>
          </p:sp>
          <p:sp>
            <p:nvSpPr>
              <p:cNvPr id="36"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latin typeface="微软雅黑" panose="020B0503020204020204" pitchFamily="34" charset="-122"/>
                  <a:ea typeface="微软雅黑" panose="020B0503020204020204" pitchFamily="34" charset="-122"/>
                </a:endParaRPr>
              </a:p>
            </p:txBody>
          </p:sp>
          <p:sp>
            <p:nvSpPr>
              <p:cNvPr id="37"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latin typeface="微软雅黑" panose="020B0503020204020204" pitchFamily="34" charset="-122"/>
                  <a:ea typeface="微软雅黑" panose="020B0503020204020204" pitchFamily="34" charset="-122"/>
                </a:endParaRPr>
              </a:p>
            </p:txBody>
          </p:sp>
        </p:grpSp>
      </p:grpSp>
      <p:sp>
        <p:nvSpPr>
          <p:cNvPr id="38" name="矩形 37"/>
          <p:cNvSpPr/>
          <p:nvPr/>
        </p:nvSpPr>
        <p:spPr>
          <a:xfrm>
            <a:off x="6038194" y="2220480"/>
            <a:ext cx="1290248" cy="298876"/>
          </a:xfrm>
          <a:prstGeom prst="rect">
            <a:avLst/>
          </a:prstGeom>
        </p:spPr>
        <p:txBody>
          <a:bodyPr wrap="none" lIns="67385" tIns="33693" rIns="67385" bIns="33693">
            <a:spAutoFit/>
          </a:body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6038192" y="2490530"/>
            <a:ext cx="2246385" cy="59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00" dirty="0">
                <a:solidFill>
                  <a:schemeClr val="tx1">
                    <a:lumMod val="65000"/>
                    <a:lumOff val="35000"/>
                  </a:schemeClr>
                </a:solidFill>
                <a:sym typeface="微软雅黑" panose="020B0503020204020204" pitchFamily="34" charset="-122"/>
              </a:rPr>
              <a:t>在此录入图表的综合描述说明，在此录入图表的描述说明，在此录入上述图表的描述说明。</a:t>
            </a:r>
          </a:p>
        </p:txBody>
      </p:sp>
      <p:sp>
        <p:nvSpPr>
          <p:cNvPr id="40" name="矩形 39"/>
          <p:cNvSpPr/>
          <p:nvPr/>
        </p:nvSpPr>
        <p:spPr>
          <a:xfrm>
            <a:off x="1898337" y="3608787"/>
            <a:ext cx="1290248" cy="298876"/>
          </a:xfrm>
          <a:prstGeom prst="rect">
            <a:avLst/>
          </a:prstGeom>
        </p:spPr>
        <p:txBody>
          <a:bodyPr wrap="none" lIns="67385" tIns="33693" rIns="67385" bIns="33693">
            <a:spAutoFit/>
          </a:bodyPr>
          <a:lstStyle/>
          <a:p>
            <a:pPr algn="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942198" y="3878837"/>
            <a:ext cx="2246385" cy="59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000" dirty="0">
                <a:solidFill>
                  <a:schemeClr val="tx1">
                    <a:lumMod val="65000"/>
                    <a:lumOff val="35000"/>
                  </a:schemeClr>
                </a:solidFill>
                <a:sym typeface="微软雅黑" panose="020B0503020204020204" pitchFamily="34" charset="-122"/>
              </a:rPr>
              <a:t>在此录入图表的描述说明，在此录入上述图表的描述说明，在此录入上述图表的描述说明。</a:t>
            </a:r>
          </a:p>
        </p:txBody>
      </p:sp>
      <p:sp>
        <p:nvSpPr>
          <p:cNvPr id="42" name="矩形 41"/>
          <p:cNvSpPr/>
          <p:nvPr/>
        </p:nvSpPr>
        <p:spPr>
          <a:xfrm>
            <a:off x="5832672" y="3608787"/>
            <a:ext cx="1290248" cy="298876"/>
          </a:xfrm>
          <a:prstGeom prst="rect">
            <a:avLst/>
          </a:prstGeom>
        </p:spPr>
        <p:txBody>
          <a:bodyPr wrap="none" lIns="67385" tIns="33693" rIns="67385" bIns="33693">
            <a:spAutoFit/>
          </a:body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5834738" y="3878837"/>
            <a:ext cx="2265806" cy="41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00" dirty="0">
                <a:solidFill>
                  <a:schemeClr val="tx1">
                    <a:lumMod val="65000"/>
                    <a:lumOff val="35000"/>
                  </a:schemeClr>
                </a:solidFill>
                <a:sym typeface="微软雅黑" panose="020B0503020204020204" pitchFamily="34" charset="-122"/>
              </a:rPr>
              <a:t>在此录入图表的综合描述说明，在此录入图表的综合描述说明。</a:t>
            </a:r>
          </a:p>
        </p:txBody>
      </p:sp>
      <p:sp>
        <p:nvSpPr>
          <p:cNvPr id="44" name="矩形 43"/>
          <p:cNvSpPr/>
          <p:nvPr/>
        </p:nvSpPr>
        <p:spPr>
          <a:xfrm>
            <a:off x="1898337" y="2279431"/>
            <a:ext cx="1290248" cy="298876"/>
          </a:xfrm>
          <a:prstGeom prst="rect">
            <a:avLst/>
          </a:prstGeom>
        </p:spPr>
        <p:txBody>
          <a:bodyPr wrap="none" lIns="67385" tIns="33693" rIns="67385" bIns="33693">
            <a:spAutoFit/>
          </a:bodyPr>
          <a:lstStyle/>
          <a:p>
            <a:pPr algn="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699268" y="2549480"/>
            <a:ext cx="2308070" cy="41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000" dirty="0">
                <a:solidFill>
                  <a:schemeClr val="tx1">
                    <a:lumMod val="65000"/>
                    <a:lumOff val="35000"/>
                  </a:schemeClr>
                </a:solidFill>
                <a:sym typeface="微软雅黑" panose="020B0503020204020204" pitchFamily="34" charset="-122"/>
              </a:rPr>
              <a:t>在此录入图表的综合描述说明，在此录入图表的综合描述说明。</a:t>
            </a:r>
          </a:p>
        </p:txBody>
      </p:sp>
      <p:sp>
        <p:nvSpPr>
          <p:cNvPr id="46"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3264"/>
    </mc:Choice>
    <mc:Fallback xmlns="">
      <p:transition spd="slow" advTm="3264"/>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14:bounceEnd="40000">
                                          <p:cBhvr additive="base">
                                            <p:cTn id="12" dur="5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8"/>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40000">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14:bounceEnd="40000">
                                          <p:cBhvr additive="base">
                                            <p:cTn id="16"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7"/>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14:presetBounceEnd="40000">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14:bounceEnd="40000">
                                          <p:cBhvr additive="base">
                                            <p:cTn id="20" dur="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14:presetBounceEnd="40000">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14:bounceEnd="40000">
                                          <p:cBhvr additive="base">
                                            <p:cTn id="24" dur="5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14:presetBounceEnd="40000">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14:bounceEnd="40000">
                                          <p:cBhvr additive="base">
                                            <p:cTn id="28" dur="5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14:presetBounceEnd="40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0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14:presetBounceEnd="40000">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14:bounceEnd="40000">
                                          <p:cBhvr additive="base">
                                            <p:cTn id="36"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14:presetBounceEnd="40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40000">
                                          <p:cBhvr additive="base">
                                            <p:cTn id="40"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14:presetBounceEnd="40000">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14:bounceEnd="40000">
                                          <p:cBhvr additive="base">
                                            <p:cTn id="44"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350"/>
                                            <p:tgtEl>
                                              <p:spTgt spid="38"/>
                                            </p:tgtEl>
                                            <p:attrNameLst>
                                              <p:attrName>ppt_x</p:attrName>
                                            </p:attrNameLst>
                                          </p:cBhvr>
                                          <p:tavLst>
                                            <p:tav tm="0">
                                              <p:val>
                                                <p:strVal val="#ppt_x-#ppt_w*1.125000"/>
                                              </p:val>
                                            </p:tav>
                                            <p:tav tm="100000">
                                              <p:val>
                                                <p:strVal val="#ppt_x"/>
                                              </p:val>
                                            </p:tav>
                                          </p:tavLst>
                                        </p:anim>
                                        <p:animEffect transition="in" filter="wipe(right)">
                                          <p:cBhvr>
                                            <p:cTn id="50" dur="350"/>
                                            <p:tgtEl>
                                              <p:spTgt spid="38"/>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350"/>
                                            <p:tgtEl>
                                              <p:spTgt spid="39"/>
                                            </p:tgtEl>
                                            <p:attrNameLst>
                                              <p:attrName>ppt_x</p:attrName>
                                            </p:attrNameLst>
                                          </p:cBhvr>
                                          <p:tavLst>
                                            <p:tav tm="0">
                                              <p:val>
                                                <p:strVal val="#ppt_x-#ppt_w*1.125000"/>
                                              </p:val>
                                            </p:tav>
                                            <p:tav tm="100000">
                                              <p:val>
                                                <p:strVal val="#ppt_x"/>
                                              </p:val>
                                            </p:tav>
                                          </p:tavLst>
                                        </p:anim>
                                        <p:animEffect transition="in" filter="wipe(right)">
                                          <p:cBhvr>
                                            <p:cTn id="54" dur="350"/>
                                            <p:tgtEl>
                                              <p:spTgt spid="39"/>
                                            </p:tgtEl>
                                          </p:cBhvr>
                                        </p:animEffect>
                                      </p:childTnLst>
                                    </p:cTn>
                                  </p:par>
                                </p:childTnLst>
                              </p:cTn>
                            </p:par>
                            <p:par>
                              <p:cTn id="55" fill="hold">
                                <p:stCondLst>
                                  <p:cond delay="1350"/>
                                </p:stCondLst>
                                <p:childTnLst>
                                  <p:par>
                                    <p:cTn id="56" presetID="12" presetClass="entr" presetSubtype="2"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350"/>
                                            <p:tgtEl>
                                              <p:spTgt spid="44"/>
                                            </p:tgtEl>
                                            <p:attrNameLst>
                                              <p:attrName>ppt_x</p:attrName>
                                            </p:attrNameLst>
                                          </p:cBhvr>
                                          <p:tavLst>
                                            <p:tav tm="0">
                                              <p:val>
                                                <p:strVal val="#ppt_x+#ppt_w*1.125000"/>
                                              </p:val>
                                            </p:tav>
                                            <p:tav tm="100000">
                                              <p:val>
                                                <p:strVal val="#ppt_x"/>
                                              </p:val>
                                            </p:tav>
                                          </p:tavLst>
                                        </p:anim>
                                        <p:animEffect transition="in" filter="wipe(left)">
                                          <p:cBhvr>
                                            <p:cTn id="59" dur="350"/>
                                            <p:tgtEl>
                                              <p:spTgt spid="44"/>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350"/>
                                            <p:tgtEl>
                                              <p:spTgt spid="45"/>
                                            </p:tgtEl>
                                            <p:attrNameLst>
                                              <p:attrName>ppt_x</p:attrName>
                                            </p:attrNameLst>
                                          </p:cBhvr>
                                          <p:tavLst>
                                            <p:tav tm="0">
                                              <p:val>
                                                <p:strVal val="#ppt_x+#ppt_w*1.125000"/>
                                              </p:val>
                                            </p:tav>
                                            <p:tav tm="100000">
                                              <p:val>
                                                <p:strVal val="#ppt_x"/>
                                              </p:val>
                                            </p:tav>
                                          </p:tavLst>
                                        </p:anim>
                                        <p:animEffect transition="in" filter="wipe(left)">
                                          <p:cBhvr>
                                            <p:cTn id="63" dur="350"/>
                                            <p:tgtEl>
                                              <p:spTgt spid="45"/>
                                            </p:tgtEl>
                                          </p:cBhvr>
                                        </p:animEffect>
                                      </p:childTnLst>
                                    </p:cTn>
                                  </p:par>
                                </p:childTnLst>
                              </p:cTn>
                            </p:par>
                            <p:par>
                              <p:cTn id="64" fill="hold">
                                <p:stCondLst>
                                  <p:cond delay="1700"/>
                                </p:stCondLst>
                                <p:childTnLst>
                                  <p:par>
                                    <p:cTn id="65" presetID="1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350"/>
                                            <p:tgtEl>
                                              <p:spTgt spid="42"/>
                                            </p:tgtEl>
                                            <p:attrNameLst>
                                              <p:attrName>ppt_x</p:attrName>
                                            </p:attrNameLst>
                                          </p:cBhvr>
                                          <p:tavLst>
                                            <p:tav tm="0">
                                              <p:val>
                                                <p:strVal val="#ppt_x-#ppt_w*1.125000"/>
                                              </p:val>
                                            </p:tav>
                                            <p:tav tm="100000">
                                              <p:val>
                                                <p:strVal val="#ppt_x"/>
                                              </p:val>
                                            </p:tav>
                                          </p:tavLst>
                                        </p:anim>
                                        <p:animEffect transition="in" filter="wipe(right)">
                                          <p:cBhvr>
                                            <p:cTn id="68" dur="35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350"/>
                                            <p:tgtEl>
                                              <p:spTgt spid="43"/>
                                            </p:tgtEl>
                                            <p:attrNameLst>
                                              <p:attrName>ppt_x</p:attrName>
                                            </p:attrNameLst>
                                          </p:cBhvr>
                                          <p:tavLst>
                                            <p:tav tm="0">
                                              <p:val>
                                                <p:strVal val="#ppt_x-#ppt_w*1.125000"/>
                                              </p:val>
                                            </p:tav>
                                            <p:tav tm="100000">
                                              <p:val>
                                                <p:strVal val="#ppt_x"/>
                                              </p:val>
                                            </p:tav>
                                          </p:tavLst>
                                        </p:anim>
                                        <p:animEffect transition="in" filter="wipe(right)">
                                          <p:cBhvr>
                                            <p:cTn id="72" dur="350"/>
                                            <p:tgtEl>
                                              <p:spTgt spid="43"/>
                                            </p:tgtEl>
                                          </p:cBhvr>
                                        </p:animEffect>
                                      </p:childTnLst>
                                    </p:cTn>
                                  </p:par>
                                </p:childTnLst>
                              </p:cTn>
                            </p:par>
                            <p:par>
                              <p:cTn id="73" fill="hold">
                                <p:stCondLst>
                                  <p:cond delay="2050"/>
                                </p:stCondLst>
                                <p:childTnLst>
                                  <p:par>
                                    <p:cTn id="74" presetID="12" presetClass="entr" presetSubtype="2"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additive="base">
                                            <p:cTn id="76" dur="350"/>
                                            <p:tgtEl>
                                              <p:spTgt spid="40"/>
                                            </p:tgtEl>
                                            <p:attrNameLst>
                                              <p:attrName>ppt_x</p:attrName>
                                            </p:attrNameLst>
                                          </p:cBhvr>
                                          <p:tavLst>
                                            <p:tav tm="0">
                                              <p:val>
                                                <p:strVal val="#ppt_x+#ppt_w*1.125000"/>
                                              </p:val>
                                            </p:tav>
                                            <p:tav tm="100000">
                                              <p:val>
                                                <p:strVal val="#ppt_x"/>
                                              </p:val>
                                            </p:tav>
                                          </p:tavLst>
                                        </p:anim>
                                        <p:animEffect transition="in" filter="wipe(left)">
                                          <p:cBhvr>
                                            <p:cTn id="77" dur="350"/>
                                            <p:tgtEl>
                                              <p:spTgt spid="40"/>
                                            </p:tgtEl>
                                          </p:cBhvr>
                                        </p:animEffect>
                                      </p:childTnLst>
                                    </p:cTn>
                                  </p:par>
                                  <p:par>
                                    <p:cTn id="78" presetID="12" presetClass="entr" presetSubtype="2"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additive="base">
                                            <p:cTn id="80" dur="350"/>
                                            <p:tgtEl>
                                              <p:spTgt spid="41"/>
                                            </p:tgtEl>
                                            <p:attrNameLst>
                                              <p:attrName>ppt_x</p:attrName>
                                            </p:attrNameLst>
                                          </p:cBhvr>
                                          <p:tavLst>
                                            <p:tav tm="0">
                                              <p:val>
                                                <p:strVal val="#ppt_x+#ppt_w*1.125000"/>
                                              </p:val>
                                            </p:tav>
                                            <p:tav tm="100000">
                                              <p:val>
                                                <p:strVal val="#ppt_x"/>
                                              </p:val>
                                            </p:tav>
                                          </p:tavLst>
                                        </p:anim>
                                        <p:animEffect transition="in" filter="wipe(left)">
                                          <p:cBhvr>
                                            <p:cTn id="81" dur="3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38" grpId="0"/>
          <p:bldP spid="39"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1+#ppt_w/2"/>
                                              </p:val>
                                            </p:tav>
                                            <p:tav tm="100000">
                                              <p:val>
                                                <p:strVal val="#ppt_x"/>
                                              </p:val>
                                            </p:tav>
                                          </p:tavLst>
                                        </p:anim>
                                        <p:anim calcmode="lin" valueType="num">
                                          <p:cBhvr additive="base">
                                            <p:cTn id="25" dur="500" fill="hold"/>
                                            <p:tgtEl>
                                              <p:spTgt spid="32"/>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0-#ppt_w/2"/>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350"/>
                                            <p:tgtEl>
                                              <p:spTgt spid="38"/>
                                            </p:tgtEl>
                                            <p:attrNameLst>
                                              <p:attrName>ppt_x</p:attrName>
                                            </p:attrNameLst>
                                          </p:cBhvr>
                                          <p:tavLst>
                                            <p:tav tm="0">
                                              <p:val>
                                                <p:strVal val="#ppt_x-#ppt_w*1.125000"/>
                                              </p:val>
                                            </p:tav>
                                            <p:tav tm="100000">
                                              <p:val>
                                                <p:strVal val="#ppt_x"/>
                                              </p:val>
                                            </p:tav>
                                          </p:tavLst>
                                        </p:anim>
                                        <p:animEffect transition="in" filter="wipe(right)">
                                          <p:cBhvr>
                                            <p:cTn id="50" dur="350"/>
                                            <p:tgtEl>
                                              <p:spTgt spid="38"/>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350"/>
                                            <p:tgtEl>
                                              <p:spTgt spid="39"/>
                                            </p:tgtEl>
                                            <p:attrNameLst>
                                              <p:attrName>ppt_x</p:attrName>
                                            </p:attrNameLst>
                                          </p:cBhvr>
                                          <p:tavLst>
                                            <p:tav tm="0">
                                              <p:val>
                                                <p:strVal val="#ppt_x-#ppt_w*1.125000"/>
                                              </p:val>
                                            </p:tav>
                                            <p:tav tm="100000">
                                              <p:val>
                                                <p:strVal val="#ppt_x"/>
                                              </p:val>
                                            </p:tav>
                                          </p:tavLst>
                                        </p:anim>
                                        <p:animEffect transition="in" filter="wipe(right)">
                                          <p:cBhvr>
                                            <p:cTn id="54" dur="350"/>
                                            <p:tgtEl>
                                              <p:spTgt spid="39"/>
                                            </p:tgtEl>
                                          </p:cBhvr>
                                        </p:animEffect>
                                      </p:childTnLst>
                                    </p:cTn>
                                  </p:par>
                                </p:childTnLst>
                              </p:cTn>
                            </p:par>
                            <p:par>
                              <p:cTn id="55" fill="hold">
                                <p:stCondLst>
                                  <p:cond delay="1350"/>
                                </p:stCondLst>
                                <p:childTnLst>
                                  <p:par>
                                    <p:cTn id="56" presetID="12" presetClass="entr" presetSubtype="2"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350"/>
                                            <p:tgtEl>
                                              <p:spTgt spid="44"/>
                                            </p:tgtEl>
                                            <p:attrNameLst>
                                              <p:attrName>ppt_x</p:attrName>
                                            </p:attrNameLst>
                                          </p:cBhvr>
                                          <p:tavLst>
                                            <p:tav tm="0">
                                              <p:val>
                                                <p:strVal val="#ppt_x+#ppt_w*1.125000"/>
                                              </p:val>
                                            </p:tav>
                                            <p:tav tm="100000">
                                              <p:val>
                                                <p:strVal val="#ppt_x"/>
                                              </p:val>
                                            </p:tav>
                                          </p:tavLst>
                                        </p:anim>
                                        <p:animEffect transition="in" filter="wipe(left)">
                                          <p:cBhvr>
                                            <p:cTn id="59" dur="350"/>
                                            <p:tgtEl>
                                              <p:spTgt spid="44"/>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350"/>
                                            <p:tgtEl>
                                              <p:spTgt spid="45"/>
                                            </p:tgtEl>
                                            <p:attrNameLst>
                                              <p:attrName>ppt_x</p:attrName>
                                            </p:attrNameLst>
                                          </p:cBhvr>
                                          <p:tavLst>
                                            <p:tav tm="0">
                                              <p:val>
                                                <p:strVal val="#ppt_x+#ppt_w*1.125000"/>
                                              </p:val>
                                            </p:tav>
                                            <p:tav tm="100000">
                                              <p:val>
                                                <p:strVal val="#ppt_x"/>
                                              </p:val>
                                            </p:tav>
                                          </p:tavLst>
                                        </p:anim>
                                        <p:animEffect transition="in" filter="wipe(left)">
                                          <p:cBhvr>
                                            <p:cTn id="63" dur="350"/>
                                            <p:tgtEl>
                                              <p:spTgt spid="45"/>
                                            </p:tgtEl>
                                          </p:cBhvr>
                                        </p:animEffect>
                                      </p:childTnLst>
                                    </p:cTn>
                                  </p:par>
                                </p:childTnLst>
                              </p:cTn>
                            </p:par>
                            <p:par>
                              <p:cTn id="64" fill="hold">
                                <p:stCondLst>
                                  <p:cond delay="1700"/>
                                </p:stCondLst>
                                <p:childTnLst>
                                  <p:par>
                                    <p:cTn id="65" presetID="1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350"/>
                                            <p:tgtEl>
                                              <p:spTgt spid="42"/>
                                            </p:tgtEl>
                                            <p:attrNameLst>
                                              <p:attrName>ppt_x</p:attrName>
                                            </p:attrNameLst>
                                          </p:cBhvr>
                                          <p:tavLst>
                                            <p:tav tm="0">
                                              <p:val>
                                                <p:strVal val="#ppt_x-#ppt_w*1.125000"/>
                                              </p:val>
                                            </p:tav>
                                            <p:tav tm="100000">
                                              <p:val>
                                                <p:strVal val="#ppt_x"/>
                                              </p:val>
                                            </p:tav>
                                          </p:tavLst>
                                        </p:anim>
                                        <p:animEffect transition="in" filter="wipe(right)">
                                          <p:cBhvr>
                                            <p:cTn id="68" dur="35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350"/>
                                            <p:tgtEl>
                                              <p:spTgt spid="43"/>
                                            </p:tgtEl>
                                            <p:attrNameLst>
                                              <p:attrName>ppt_x</p:attrName>
                                            </p:attrNameLst>
                                          </p:cBhvr>
                                          <p:tavLst>
                                            <p:tav tm="0">
                                              <p:val>
                                                <p:strVal val="#ppt_x-#ppt_w*1.125000"/>
                                              </p:val>
                                            </p:tav>
                                            <p:tav tm="100000">
                                              <p:val>
                                                <p:strVal val="#ppt_x"/>
                                              </p:val>
                                            </p:tav>
                                          </p:tavLst>
                                        </p:anim>
                                        <p:animEffect transition="in" filter="wipe(right)">
                                          <p:cBhvr>
                                            <p:cTn id="72" dur="350"/>
                                            <p:tgtEl>
                                              <p:spTgt spid="43"/>
                                            </p:tgtEl>
                                          </p:cBhvr>
                                        </p:animEffect>
                                      </p:childTnLst>
                                    </p:cTn>
                                  </p:par>
                                </p:childTnLst>
                              </p:cTn>
                            </p:par>
                            <p:par>
                              <p:cTn id="73" fill="hold">
                                <p:stCondLst>
                                  <p:cond delay="2050"/>
                                </p:stCondLst>
                                <p:childTnLst>
                                  <p:par>
                                    <p:cTn id="74" presetID="12" presetClass="entr" presetSubtype="2"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additive="base">
                                            <p:cTn id="76" dur="350"/>
                                            <p:tgtEl>
                                              <p:spTgt spid="40"/>
                                            </p:tgtEl>
                                            <p:attrNameLst>
                                              <p:attrName>ppt_x</p:attrName>
                                            </p:attrNameLst>
                                          </p:cBhvr>
                                          <p:tavLst>
                                            <p:tav tm="0">
                                              <p:val>
                                                <p:strVal val="#ppt_x+#ppt_w*1.125000"/>
                                              </p:val>
                                            </p:tav>
                                            <p:tav tm="100000">
                                              <p:val>
                                                <p:strVal val="#ppt_x"/>
                                              </p:val>
                                            </p:tav>
                                          </p:tavLst>
                                        </p:anim>
                                        <p:animEffect transition="in" filter="wipe(left)">
                                          <p:cBhvr>
                                            <p:cTn id="77" dur="350"/>
                                            <p:tgtEl>
                                              <p:spTgt spid="40"/>
                                            </p:tgtEl>
                                          </p:cBhvr>
                                        </p:animEffect>
                                      </p:childTnLst>
                                    </p:cTn>
                                  </p:par>
                                  <p:par>
                                    <p:cTn id="78" presetID="12" presetClass="entr" presetSubtype="2"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additive="base">
                                            <p:cTn id="80" dur="350"/>
                                            <p:tgtEl>
                                              <p:spTgt spid="41"/>
                                            </p:tgtEl>
                                            <p:attrNameLst>
                                              <p:attrName>ppt_x</p:attrName>
                                            </p:attrNameLst>
                                          </p:cBhvr>
                                          <p:tavLst>
                                            <p:tav tm="0">
                                              <p:val>
                                                <p:strVal val="#ppt_x+#ppt_w*1.125000"/>
                                              </p:val>
                                            </p:tav>
                                            <p:tav tm="100000">
                                              <p:val>
                                                <p:strVal val="#ppt_x"/>
                                              </p:val>
                                            </p:tav>
                                          </p:tavLst>
                                        </p:anim>
                                        <p:animEffect transition="in" filter="wipe(left)">
                                          <p:cBhvr>
                                            <p:cTn id="81" dur="3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38" grpId="0"/>
          <p:bldP spid="39" grpId="0"/>
          <p:bldP spid="40" grpId="0"/>
          <p:bldP spid="41" grpId="0"/>
          <p:bldP spid="42" grpId="0"/>
          <p:bldP spid="43" grpId="0"/>
          <p:bldP spid="44" grpId="0"/>
          <p:bldP spid="4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90298" y="1288628"/>
            <a:ext cx="2710265" cy="1547783"/>
          </a:xfrm>
          <a:prstGeom prst="rect">
            <a:avLst/>
          </a:prstGeom>
          <a:blipFill dpi="0" rotWithShape="1">
            <a:blip r:embed="rId4"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3" name="矩形 2"/>
          <p:cNvSpPr/>
          <p:nvPr/>
        </p:nvSpPr>
        <p:spPr>
          <a:xfrm>
            <a:off x="4500563" y="1282040"/>
            <a:ext cx="2710265" cy="1547783"/>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4" name="矩形 3"/>
          <p:cNvSpPr/>
          <p:nvPr/>
        </p:nvSpPr>
        <p:spPr>
          <a:xfrm>
            <a:off x="5232625" y="1633332"/>
            <a:ext cx="1290260" cy="298883"/>
          </a:xfrm>
          <a:prstGeom prst="rect">
            <a:avLst/>
          </a:prstGeom>
        </p:spPr>
        <p:txBody>
          <a:bodyPr wrap="none" lIns="67391" tIns="33696" rIns="67391" bIns="33696">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cs typeface="+mn-ea"/>
                <a:sym typeface="+mn-lt"/>
              </a:rPr>
              <a:t>添加相关标题</a:t>
            </a:r>
            <a:endParaRPr lang="zh-CN" altLang="en-US" sz="1500" dirty="0">
              <a:solidFill>
                <a:schemeClr val="bg1"/>
              </a:solidFill>
            </a:endParaRPr>
          </a:p>
        </p:txBody>
      </p:sp>
      <p:sp>
        <p:nvSpPr>
          <p:cNvPr id="5" name="矩形 4"/>
          <p:cNvSpPr/>
          <p:nvPr/>
        </p:nvSpPr>
        <p:spPr>
          <a:xfrm>
            <a:off x="1796915" y="3363089"/>
            <a:ext cx="5407295" cy="837492"/>
          </a:xfrm>
          <a:prstGeom prst="rect">
            <a:avLst/>
          </a:prstGeom>
        </p:spPr>
        <p:txBody>
          <a:bodyPr wrap="square" lIns="67391" tIns="33696" rIns="67391" bIns="33696">
            <a:spAutoFit/>
          </a:bodyPr>
          <a:lstStyle/>
          <a:p>
            <a:pPr indent="265353">
              <a:lnSpc>
                <a:spcPts val="1474"/>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KSO_Shape"/>
          <p:cNvSpPr/>
          <p:nvPr/>
        </p:nvSpPr>
        <p:spPr bwMode="auto">
          <a:xfrm>
            <a:off x="2470637" y="2572386"/>
            <a:ext cx="497749" cy="623394"/>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003468"/>
          </a:solidFill>
          <a:ln>
            <a:solidFill>
              <a:schemeClr val="bg1"/>
            </a:solid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KSO_Shape"/>
          <p:cNvSpPr/>
          <p:nvPr/>
        </p:nvSpPr>
        <p:spPr bwMode="auto">
          <a:xfrm>
            <a:off x="5908934" y="2572386"/>
            <a:ext cx="497749" cy="623394"/>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003468"/>
          </a:solidFill>
          <a:ln>
            <a:solidFill>
              <a:schemeClr val="bg1"/>
            </a:solid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KSO_Shape"/>
          <p:cNvSpPr/>
          <p:nvPr/>
        </p:nvSpPr>
        <p:spPr bwMode="auto">
          <a:xfrm>
            <a:off x="4251688" y="2572386"/>
            <a:ext cx="497749" cy="623394"/>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003468"/>
          </a:solidFill>
          <a:ln>
            <a:solidFill>
              <a:schemeClr val="bg1"/>
            </a:solid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a:off x="2666142" y="2786997"/>
            <a:ext cx="105012" cy="196011"/>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0" name="KSO_Shape"/>
          <p:cNvSpPr/>
          <p:nvPr/>
        </p:nvSpPr>
        <p:spPr bwMode="auto">
          <a:xfrm>
            <a:off x="4393840" y="2776048"/>
            <a:ext cx="233301" cy="190832"/>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KSO_Shape"/>
          <p:cNvSpPr/>
          <p:nvPr/>
        </p:nvSpPr>
        <p:spPr>
          <a:xfrm>
            <a:off x="6041013" y="2745148"/>
            <a:ext cx="243229" cy="202584"/>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矩形 11"/>
          <p:cNvSpPr/>
          <p:nvPr/>
        </p:nvSpPr>
        <p:spPr>
          <a:xfrm>
            <a:off x="4639551" y="2045454"/>
            <a:ext cx="2419052" cy="345049"/>
          </a:xfrm>
          <a:prstGeom prst="rect">
            <a:avLst/>
          </a:prstGeom>
        </p:spPr>
        <p:txBody>
          <a:bodyPr wrap="square" lIns="67391" tIns="33696" rIns="67391" bIns="33696">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900" dirty="0">
              <a:solidFill>
                <a:schemeClr val="bg1"/>
              </a:solidFill>
            </a:endParaRPr>
          </a:p>
        </p:txBody>
      </p:sp>
      <p:sp>
        <p:nvSpPr>
          <p:cNvPr id="13"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4424"/>
    </mc:Choice>
    <mc:Fallback xmlns="">
      <p:transition spd="slow" advTm="44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1"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animBg="1"/>
      <p:bldP spid="8" grpId="0" animBg="1"/>
      <p:bldP spid="9" grpId="0" animBg="1"/>
      <p:bldP spid="10" grpId="0" animBg="1"/>
      <p:bldP spid="10" grpId="1" animBg="1"/>
      <p:bldP spid="11"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837698">
            <a:off x="-4081023" y="3177151"/>
            <a:ext cx="9541123" cy="482453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0657908">
            <a:off x="384680" y="4066785"/>
            <a:ext cx="9541123" cy="48245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descr="C:\Documents and Settings\Administrator\桌面\5.15封面参考\复件 (7) 3\QQ截图201705151602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703" y="-7848996"/>
            <a:ext cx="18818481" cy="50060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81845" y="805606"/>
            <a:ext cx="2736647" cy="3154710"/>
          </a:xfrm>
          <a:prstGeom prst="rect">
            <a:avLst/>
          </a:prstGeom>
          <a:noFill/>
        </p:spPr>
        <p:txBody>
          <a:bodyPr wrap="none" rtlCol="0">
            <a:spAutoFit/>
          </a:bodyPr>
          <a:lstStyle/>
          <a:p>
            <a:r>
              <a:rPr lang="en-US" altLang="zh-CN" sz="19900" b="1" dirty="0">
                <a:solidFill>
                  <a:srgbClr val="003468"/>
                </a:solidFill>
                <a:latin typeface="Swis721 Cn BT" panose="020B0506020202030204" pitchFamily="34" charset="0"/>
              </a:rPr>
              <a:t>02</a:t>
            </a:r>
            <a:endParaRPr lang="zh-CN" altLang="en-US" sz="19900" b="1" dirty="0">
              <a:solidFill>
                <a:srgbClr val="003468"/>
              </a:solidFill>
              <a:latin typeface="Swis721 Cn BT" panose="020B0506020202030204" pitchFamily="34" charset="0"/>
            </a:endParaRPr>
          </a:p>
        </p:txBody>
      </p:sp>
      <p:sp>
        <p:nvSpPr>
          <p:cNvPr id="6" name="TextBox 5"/>
          <p:cNvSpPr txBox="1"/>
          <p:nvPr/>
        </p:nvSpPr>
        <p:spPr>
          <a:xfrm>
            <a:off x="1476226" y="2664172"/>
            <a:ext cx="3262432" cy="707886"/>
          </a:xfrm>
          <a:prstGeom prst="rect">
            <a:avLst/>
          </a:prstGeom>
          <a:noFill/>
        </p:spPr>
        <p:txBody>
          <a:bodyPr wrap="none" rtlCol="0">
            <a:spAutoFit/>
          </a:bodyPr>
          <a:lstStyle/>
          <a:p>
            <a:r>
              <a:rPr lang="zh-CN" altLang="en-US" sz="4000" dirty="0">
                <a:solidFill>
                  <a:schemeClr val="tx1">
                    <a:lumMod val="85000"/>
                    <a:lumOff val="15000"/>
                  </a:schemeClr>
                </a:solidFill>
              </a:rPr>
              <a:t>单击添加标题</a:t>
            </a:r>
          </a:p>
        </p:txBody>
      </p:sp>
    </p:spTree>
    <p:extLst>
      <p:ext uri="{BB962C8B-B14F-4D97-AF65-F5344CB8AC3E}">
        <p14:creationId xmlns:p14="http://schemas.microsoft.com/office/powerpoint/2010/main" val="2490127100"/>
      </p:ext>
    </p:extLst>
  </p:cSld>
  <p:clrMapOvr>
    <a:masterClrMapping/>
  </p:clrMapOvr>
  <mc:AlternateContent xmlns:mc="http://schemas.openxmlformats.org/markup-compatibility/2006" xmlns:p14="http://schemas.microsoft.com/office/powerpoint/2010/main">
    <mc:Choice Requires="p14">
      <p:transition spd="slow" p14:dur="2000" advTm="1640"/>
    </mc:Choice>
    <mc:Fallback xmlns="">
      <p:transition spd="slow" advTm="1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1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7292" y="1443637"/>
            <a:ext cx="3036689" cy="2333877"/>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rgbClr val="003468"/>
            </a:solidFill>
            <a:ln>
              <a:noFill/>
            </a:ln>
          </p:spPr>
          <p:txBody>
            <a:bodyPr anchor="ctr"/>
            <a:lstStyle/>
            <a:p>
              <a:pPr algn="ctr"/>
              <a:r>
                <a:rPr lang="zh-CN" altLang="en-US" b="1" dirty="0">
                  <a:solidFill>
                    <a:srgbClr val="FFFFFF"/>
                  </a:solidFill>
                  <a:latin typeface="+mn-ea"/>
                </a:rPr>
                <a:t>思想步调一致</a:t>
              </a:r>
            </a:p>
          </p:txBody>
        </p:sp>
        <p:sp>
          <p:nvSpPr>
            <p:cNvPr id="4"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5" name="组合 4"/>
          <p:cNvGrpSpPr/>
          <p:nvPr/>
        </p:nvGrpSpPr>
        <p:grpSpPr>
          <a:xfrm>
            <a:off x="2843907" y="1451103"/>
            <a:ext cx="3054569" cy="2339419"/>
            <a:chOff x="910929" y="889278"/>
            <a:chExt cx="3103458" cy="2387312"/>
          </a:xfrm>
        </p:grpSpPr>
        <p:sp>
          <p:nvSpPr>
            <p:cNvPr id="6"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rgbClr val="003468"/>
            </a:solidFill>
            <a:ln>
              <a:noFill/>
            </a:ln>
          </p:spPr>
          <p:txBody>
            <a:bodyPr anchor="ctr"/>
            <a:lstStyle/>
            <a:p>
              <a:pPr algn="ctr"/>
              <a:r>
                <a:rPr lang="zh-CN" altLang="en-US" b="1" dirty="0">
                  <a:solidFill>
                    <a:srgbClr val="FFFFFF"/>
                  </a:solidFill>
                  <a:latin typeface="+mn-ea"/>
                </a:rPr>
                <a:t>计划周密合理</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8" name="组合 7"/>
          <p:cNvGrpSpPr/>
          <p:nvPr/>
        </p:nvGrpSpPr>
        <p:grpSpPr>
          <a:xfrm>
            <a:off x="5136281" y="1478474"/>
            <a:ext cx="3036689" cy="2333877"/>
            <a:chOff x="681335" y="1473190"/>
            <a:chExt cx="3085292" cy="2381657"/>
          </a:xfrm>
        </p:grpSpPr>
        <p:sp>
          <p:nvSpPr>
            <p:cNvPr id="9"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rgbClr val="003468"/>
            </a:solidFill>
            <a:ln>
              <a:noFill/>
            </a:ln>
          </p:spPr>
          <p:txBody>
            <a:bodyPr anchor="ctr"/>
            <a:lstStyle/>
            <a:p>
              <a:pPr algn="ctr"/>
              <a:r>
                <a:rPr lang="zh-CN" altLang="en-US" b="1" dirty="0">
                  <a:solidFill>
                    <a:srgbClr val="FFFFFF"/>
                  </a:solidFill>
                  <a:latin typeface="+mn-ea"/>
                </a:rPr>
                <a:t>行动快捷有效</a:t>
              </a:r>
            </a:p>
          </p:txBody>
        </p:sp>
        <p:sp>
          <p:nvSpPr>
            <p:cNvPr id="10"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0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000" dirty="0">
                  <a:solidFill>
                    <a:srgbClr val="7F7F7F"/>
                  </a:solidFill>
                  <a:latin typeface="微软雅黑" panose="020B0503020204020204" pitchFamily="34" charset="-122"/>
                  <a:ea typeface="微软雅黑" panose="020B0503020204020204" pitchFamily="34" charset="-122"/>
                </a:rPr>
                <a:t>单击此处添加段落文本</a:t>
              </a:r>
            </a:p>
          </p:txBody>
        </p:sp>
      </p:grpSp>
      <p:sp>
        <p:nvSpPr>
          <p:cNvPr id="11"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992"/>
    </mc:Choice>
    <mc:Fallback xmlns="">
      <p:transition spd="slow" advTm="1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5994622" y="1154662"/>
            <a:ext cx="1744416" cy="1085698"/>
            <a:chOff x="503238" y="2548492"/>
            <a:chExt cx="1506274" cy="787901"/>
          </a:xfrm>
        </p:grpSpPr>
        <p:sp>
          <p:nvSpPr>
            <p:cNvPr id="64" name="矩形 63"/>
            <p:cNvSpPr/>
            <p:nvPr/>
          </p:nvSpPr>
          <p:spPr>
            <a:xfrm>
              <a:off x="503238" y="2548492"/>
              <a:ext cx="868149" cy="245692"/>
            </a:xfrm>
            <a:prstGeom prst="rect">
              <a:avLst/>
            </a:prstGeom>
          </p:spPr>
          <p:txBody>
            <a:bodyPr wrap="none">
              <a:spAutoFit/>
            </a:bodyPr>
            <a:lstStyle/>
            <a:p>
              <a:pPr defTabSz="947254" eaLnBrk="0" hangingPunct="0">
                <a:defRPr/>
              </a:pPr>
              <a:r>
                <a:rPr lang="zh-CN" altLang="en-US" sz="160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6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5" name="矩形 64"/>
            <p:cNvSpPr/>
            <p:nvPr/>
          </p:nvSpPr>
          <p:spPr>
            <a:xfrm>
              <a:off x="503238" y="2811092"/>
              <a:ext cx="1506274" cy="525301"/>
            </a:xfrm>
            <a:prstGeom prst="rect">
              <a:avLst/>
            </a:prstGeom>
          </p:spPr>
          <p:txBody>
            <a:bodyPr wrap="square">
              <a:spAutoFit/>
            </a:bodyPr>
            <a:lstStyle/>
            <a:p>
              <a:pPr defTabSz="947254"/>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5994622" y="2990900"/>
            <a:ext cx="1744416" cy="1085698"/>
            <a:chOff x="503238" y="2548492"/>
            <a:chExt cx="1506274" cy="787901"/>
          </a:xfrm>
        </p:grpSpPr>
        <p:sp>
          <p:nvSpPr>
            <p:cNvPr id="67" name="矩形 66"/>
            <p:cNvSpPr/>
            <p:nvPr/>
          </p:nvSpPr>
          <p:spPr>
            <a:xfrm>
              <a:off x="503238" y="2548492"/>
              <a:ext cx="868149" cy="245692"/>
            </a:xfrm>
            <a:prstGeom prst="rect">
              <a:avLst/>
            </a:prstGeom>
          </p:spPr>
          <p:txBody>
            <a:bodyPr wrap="none">
              <a:spAutoFit/>
            </a:bodyPr>
            <a:lstStyle/>
            <a:p>
              <a:pPr defTabSz="947254" eaLnBrk="0" hangingPunct="0">
                <a:defRPr/>
              </a:pPr>
              <a:r>
                <a:rPr lang="zh-CN" altLang="en-US" sz="160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6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8" name="矩形 67"/>
            <p:cNvSpPr/>
            <p:nvPr/>
          </p:nvSpPr>
          <p:spPr>
            <a:xfrm>
              <a:off x="503238" y="2811092"/>
              <a:ext cx="1506274" cy="525301"/>
            </a:xfrm>
            <a:prstGeom prst="rect">
              <a:avLst/>
            </a:prstGeom>
          </p:spPr>
          <p:txBody>
            <a:bodyPr wrap="square">
              <a:spAutoFit/>
            </a:bodyPr>
            <a:lstStyle/>
            <a:p>
              <a:pPr defTabSz="947254"/>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1484683" y="1154662"/>
            <a:ext cx="1744416" cy="1085698"/>
            <a:chOff x="503238" y="2548492"/>
            <a:chExt cx="1506274" cy="787901"/>
          </a:xfrm>
        </p:grpSpPr>
        <p:sp>
          <p:nvSpPr>
            <p:cNvPr id="70" name="矩形 69"/>
            <p:cNvSpPr/>
            <p:nvPr/>
          </p:nvSpPr>
          <p:spPr>
            <a:xfrm>
              <a:off x="503238" y="2548492"/>
              <a:ext cx="868149" cy="245692"/>
            </a:xfrm>
            <a:prstGeom prst="rect">
              <a:avLst/>
            </a:prstGeom>
          </p:spPr>
          <p:txBody>
            <a:bodyPr wrap="none">
              <a:spAutoFit/>
            </a:bodyPr>
            <a:lstStyle/>
            <a:p>
              <a:pPr defTabSz="947254" eaLnBrk="0" hangingPunct="0">
                <a:defRPr/>
              </a:pPr>
              <a:r>
                <a:rPr lang="zh-CN" altLang="en-US" sz="160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6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1" name="矩形 70"/>
            <p:cNvSpPr/>
            <p:nvPr/>
          </p:nvSpPr>
          <p:spPr>
            <a:xfrm>
              <a:off x="503238" y="2811092"/>
              <a:ext cx="1506274" cy="525301"/>
            </a:xfrm>
            <a:prstGeom prst="rect">
              <a:avLst/>
            </a:prstGeom>
          </p:spPr>
          <p:txBody>
            <a:bodyPr wrap="square">
              <a:spAutoFit/>
            </a:bodyPr>
            <a:lstStyle/>
            <a:p>
              <a:pPr defTabSz="947254"/>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1484683" y="2990900"/>
            <a:ext cx="1744416" cy="1085698"/>
            <a:chOff x="503238" y="2548492"/>
            <a:chExt cx="1506274" cy="787901"/>
          </a:xfrm>
        </p:grpSpPr>
        <p:sp>
          <p:nvSpPr>
            <p:cNvPr id="73" name="矩形 72"/>
            <p:cNvSpPr/>
            <p:nvPr/>
          </p:nvSpPr>
          <p:spPr>
            <a:xfrm>
              <a:off x="503238" y="2548492"/>
              <a:ext cx="868149" cy="245692"/>
            </a:xfrm>
            <a:prstGeom prst="rect">
              <a:avLst/>
            </a:prstGeom>
          </p:spPr>
          <p:txBody>
            <a:bodyPr wrap="none">
              <a:spAutoFit/>
            </a:bodyPr>
            <a:lstStyle/>
            <a:p>
              <a:pPr defTabSz="947254" eaLnBrk="0" hangingPunct="0">
                <a:defRPr/>
              </a:pPr>
              <a:r>
                <a:rPr lang="zh-CN" altLang="en-US" sz="160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16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4" name="矩形 73"/>
            <p:cNvSpPr/>
            <p:nvPr/>
          </p:nvSpPr>
          <p:spPr>
            <a:xfrm>
              <a:off x="503238" y="2811092"/>
              <a:ext cx="1506274" cy="525301"/>
            </a:xfrm>
            <a:prstGeom prst="rect">
              <a:avLst/>
            </a:prstGeom>
          </p:spPr>
          <p:txBody>
            <a:bodyPr wrap="square">
              <a:spAutoFit/>
            </a:bodyPr>
            <a:lstStyle/>
            <a:p>
              <a:pPr defTabSz="947254"/>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3275979" y="1450803"/>
            <a:ext cx="1285035" cy="985348"/>
            <a:chOff x="4525013" y="1808163"/>
            <a:chExt cx="1782762" cy="1373187"/>
          </a:xfrm>
          <a:solidFill>
            <a:srgbClr val="003468"/>
          </a:solidFill>
        </p:grpSpPr>
        <p:sp>
          <p:nvSpPr>
            <p:cNvPr id="76" name="Freeform 8"/>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77" name="Freeform 9"/>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78" name="Freeform 21"/>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22"/>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0" name="组合 79"/>
          <p:cNvGrpSpPr/>
          <p:nvPr/>
        </p:nvGrpSpPr>
        <p:grpSpPr>
          <a:xfrm>
            <a:off x="4165049" y="2422895"/>
            <a:ext cx="616659" cy="633155"/>
            <a:chOff x="3862388" y="1625601"/>
            <a:chExt cx="608013" cy="628649"/>
          </a:xfrm>
          <a:solidFill>
            <a:srgbClr val="003468"/>
          </a:solidFill>
        </p:grpSpPr>
        <p:sp>
          <p:nvSpPr>
            <p:cNvPr id="81"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82"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83"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sp>
          <p:nvSpPr>
            <p:cNvPr id="84"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endParaRPr>
            </a:p>
          </p:txBody>
        </p:sp>
      </p:grpSp>
      <p:grpSp>
        <p:nvGrpSpPr>
          <p:cNvPr id="85" name="组合 84"/>
          <p:cNvGrpSpPr/>
          <p:nvPr/>
        </p:nvGrpSpPr>
        <p:grpSpPr>
          <a:xfrm>
            <a:off x="3214797" y="2877452"/>
            <a:ext cx="897122" cy="1160775"/>
            <a:chOff x="4469450" y="3429000"/>
            <a:chExt cx="1244600" cy="1617663"/>
          </a:xfrm>
          <a:solidFill>
            <a:srgbClr val="003468"/>
          </a:solidFill>
        </p:grpSpPr>
        <p:sp>
          <p:nvSpPr>
            <p:cNvPr id="86" name="Freeform 14"/>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7" name="Freeform 15"/>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9"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0"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1"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92" name="组合 91"/>
          <p:cNvGrpSpPr/>
          <p:nvPr/>
        </p:nvGrpSpPr>
        <p:grpSpPr>
          <a:xfrm>
            <a:off x="4452022" y="3109383"/>
            <a:ext cx="1239264" cy="1017243"/>
            <a:chOff x="5958525" y="3671888"/>
            <a:chExt cx="1719263" cy="1417637"/>
          </a:xfrm>
          <a:solidFill>
            <a:srgbClr val="003468"/>
          </a:solidFill>
        </p:grpSpPr>
        <p:sp>
          <p:nvSpPr>
            <p:cNvPr id="93" name="Freeform 14"/>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94" name="Freeform 15"/>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95" name="Freeform 36"/>
            <p:cNvSpPr/>
            <p:nvPr/>
          </p:nvSpPr>
          <p:spPr bwMode="auto">
            <a:xfrm>
              <a:off x="6754787"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6" name="组合 95"/>
          <p:cNvGrpSpPr/>
          <p:nvPr/>
        </p:nvGrpSpPr>
        <p:grpSpPr>
          <a:xfrm>
            <a:off x="4765132" y="1516514"/>
            <a:ext cx="1020704" cy="1233678"/>
            <a:chOff x="6380800" y="1789113"/>
            <a:chExt cx="1416050" cy="1719262"/>
          </a:xfrm>
          <a:solidFill>
            <a:srgbClr val="003468"/>
          </a:solidFill>
        </p:grpSpPr>
        <p:sp>
          <p:nvSpPr>
            <p:cNvPr id="97" name="Freeform 14"/>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8" name="Freeform 15"/>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9"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0"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1"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2"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42"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5304"/>
    </mc:Choice>
    <mc:Fallback xmlns="">
      <p:transition spd="slow" advTm="5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additive="base">
                                        <p:cTn id="22" dur="500" fill="hold"/>
                                        <p:tgtEl>
                                          <p:spTgt spid="72"/>
                                        </p:tgtEl>
                                        <p:attrNameLst>
                                          <p:attrName>ppt_x</p:attrName>
                                        </p:attrNameLst>
                                      </p:cBhvr>
                                      <p:tavLst>
                                        <p:tav tm="0">
                                          <p:val>
                                            <p:strVal val="#ppt_x"/>
                                          </p:val>
                                        </p:tav>
                                        <p:tav tm="100000">
                                          <p:val>
                                            <p:strVal val="#ppt_x"/>
                                          </p:val>
                                        </p:tav>
                                      </p:tavLst>
                                    </p:anim>
                                    <p:anim calcmode="lin" valueType="num">
                                      <p:cBhvr additive="base">
                                        <p:cTn id="23" dur="500" fill="hold"/>
                                        <p:tgtEl>
                                          <p:spTgt spid="7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childTnLst>
                                </p:cTn>
                              </p:par>
                              <p:par>
                                <p:cTn id="29" presetID="8" presetClass="emph" presetSubtype="0" fill="hold" nodeType="withEffect">
                                  <p:stCondLst>
                                    <p:cond delay="0"/>
                                  </p:stCondLst>
                                  <p:childTnLst>
                                    <p:animRot by="21600000">
                                      <p:cBhvr>
                                        <p:cTn id="30" dur="4550" fill="hold"/>
                                        <p:tgtEl>
                                          <p:spTgt spid="80"/>
                                        </p:tgtEl>
                                        <p:attrNameLst>
                                          <p:attrName>r</p:attrName>
                                        </p:attrNameLst>
                                      </p:cBhvr>
                                    </p:animRot>
                                  </p:childTnLst>
                                </p:cTn>
                              </p:par>
                              <p:par>
                                <p:cTn id="31" presetID="22" presetClass="entr" presetSubtype="8" fill="hold" nodeType="withEffect">
                                  <p:stCondLst>
                                    <p:cond delay="550"/>
                                  </p:stCondLst>
                                  <p:childTnLst>
                                    <p:set>
                                      <p:cBhvr>
                                        <p:cTn id="32" dur="1" fill="hold">
                                          <p:stCondLst>
                                            <p:cond delay="0"/>
                                          </p:stCondLst>
                                        </p:cTn>
                                        <p:tgtEl>
                                          <p:spTgt spid="75"/>
                                        </p:tgtEl>
                                        <p:attrNameLst>
                                          <p:attrName>style.visibility</p:attrName>
                                        </p:attrNameLst>
                                      </p:cBhvr>
                                      <p:to>
                                        <p:strVal val="visible"/>
                                      </p:to>
                                    </p:set>
                                    <p:animEffect transition="in" filter="wipe(left)">
                                      <p:cBhvr>
                                        <p:cTn id="33" dur="500"/>
                                        <p:tgtEl>
                                          <p:spTgt spid="75"/>
                                        </p:tgtEl>
                                      </p:cBhvr>
                                    </p:animEffect>
                                  </p:childTnLst>
                                </p:cTn>
                              </p:par>
                              <p:par>
                                <p:cTn id="34" presetID="22" presetClass="entr" presetSubtype="1" fill="hold" nodeType="withEffect">
                                  <p:stCondLst>
                                    <p:cond delay="1050"/>
                                  </p:stCondLst>
                                  <p:childTnLst>
                                    <p:set>
                                      <p:cBhvr>
                                        <p:cTn id="35" dur="1" fill="hold">
                                          <p:stCondLst>
                                            <p:cond delay="0"/>
                                          </p:stCondLst>
                                        </p:cTn>
                                        <p:tgtEl>
                                          <p:spTgt spid="96"/>
                                        </p:tgtEl>
                                        <p:attrNameLst>
                                          <p:attrName>style.visibility</p:attrName>
                                        </p:attrNameLst>
                                      </p:cBhvr>
                                      <p:to>
                                        <p:strVal val="visible"/>
                                      </p:to>
                                    </p:set>
                                    <p:animEffect transition="in" filter="wipe(up)">
                                      <p:cBhvr>
                                        <p:cTn id="36" dur="500"/>
                                        <p:tgtEl>
                                          <p:spTgt spid="96"/>
                                        </p:tgtEl>
                                      </p:cBhvr>
                                    </p:animEffect>
                                  </p:childTnLst>
                                </p:cTn>
                              </p:par>
                              <p:par>
                                <p:cTn id="37" presetID="22" presetClass="entr" presetSubtype="2" fill="hold" nodeType="withEffect">
                                  <p:stCondLst>
                                    <p:cond delay="1550"/>
                                  </p:stCondLst>
                                  <p:childTnLst>
                                    <p:set>
                                      <p:cBhvr>
                                        <p:cTn id="38" dur="1" fill="hold">
                                          <p:stCondLst>
                                            <p:cond delay="0"/>
                                          </p:stCondLst>
                                        </p:cTn>
                                        <p:tgtEl>
                                          <p:spTgt spid="92"/>
                                        </p:tgtEl>
                                        <p:attrNameLst>
                                          <p:attrName>style.visibility</p:attrName>
                                        </p:attrNameLst>
                                      </p:cBhvr>
                                      <p:to>
                                        <p:strVal val="visible"/>
                                      </p:to>
                                    </p:set>
                                    <p:animEffect transition="in" filter="wipe(right)">
                                      <p:cBhvr>
                                        <p:cTn id="39" dur="500"/>
                                        <p:tgtEl>
                                          <p:spTgt spid="92"/>
                                        </p:tgtEl>
                                      </p:cBhvr>
                                    </p:animEffect>
                                  </p:childTnLst>
                                </p:cTn>
                              </p:par>
                              <p:par>
                                <p:cTn id="40" presetID="22" presetClass="entr" presetSubtype="4" fill="hold" nodeType="withEffect">
                                  <p:stCondLst>
                                    <p:cond delay="2150"/>
                                  </p:stCondLst>
                                  <p:childTnLst>
                                    <p:set>
                                      <p:cBhvr>
                                        <p:cTn id="41" dur="1" fill="hold">
                                          <p:stCondLst>
                                            <p:cond delay="0"/>
                                          </p:stCondLst>
                                        </p:cTn>
                                        <p:tgtEl>
                                          <p:spTgt spid="85"/>
                                        </p:tgtEl>
                                        <p:attrNameLst>
                                          <p:attrName>style.visibility</p:attrName>
                                        </p:attrNameLst>
                                      </p:cBhvr>
                                      <p:to>
                                        <p:strVal val="visible"/>
                                      </p:to>
                                    </p:set>
                                    <p:animEffect transition="in" filter="wipe(down)">
                                      <p:cBhvr>
                                        <p:cTn id="4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19095" y="1569706"/>
            <a:ext cx="1771778" cy="2412569"/>
          </a:xfrm>
          <a:prstGeom prst="roundRect">
            <a:avLst>
              <a:gd name="adj" fmla="val 5505"/>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sz="1400"/>
          </a:p>
        </p:txBody>
      </p:sp>
      <p:grpSp>
        <p:nvGrpSpPr>
          <p:cNvPr id="3" name="组合 2"/>
          <p:cNvGrpSpPr/>
          <p:nvPr/>
        </p:nvGrpSpPr>
        <p:grpSpPr>
          <a:xfrm>
            <a:off x="1179097" y="1253154"/>
            <a:ext cx="670623" cy="675791"/>
            <a:chOff x="1197813" y="1203598"/>
            <a:chExt cx="681268" cy="689626"/>
          </a:xfrm>
        </p:grpSpPr>
        <p:sp>
          <p:nvSpPr>
            <p:cNvPr id="4" name="椭圆 3"/>
            <p:cNvSpPr/>
            <p:nvPr/>
          </p:nvSpPr>
          <p:spPr>
            <a:xfrm>
              <a:off x="1197813" y="1203598"/>
              <a:ext cx="681268" cy="681697"/>
            </a:xfrm>
            <a:prstGeom prst="ellipse">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278A1"/>
                </a:solidFill>
                <a:latin typeface="微软雅黑" panose="020B0503020204020204" pitchFamily="34" charset="-122"/>
                <a:ea typeface="微软雅黑" panose="020B0503020204020204" pitchFamily="34" charset="-122"/>
              </a:endParaRPr>
            </a:p>
          </p:txBody>
        </p:sp>
        <p:sp>
          <p:nvSpPr>
            <p:cNvPr id="5" name="文本框 19"/>
            <p:cNvSpPr txBox="1"/>
            <p:nvPr/>
          </p:nvSpPr>
          <p:spPr>
            <a:xfrm>
              <a:off x="1297732" y="1214705"/>
              <a:ext cx="486030" cy="678519"/>
            </a:xfrm>
            <a:prstGeom prst="rect">
              <a:avLst/>
            </a:prstGeom>
            <a:noFill/>
          </p:spPr>
          <p:txBody>
            <a:bodyPr wrap="none" rtlCol="0">
              <a:spAutoFit/>
            </a:bodyPr>
            <a:lstStyle/>
            <a:p>
              <a:pPr algn="ctr"/>
              <a:r>
                <a:rPr lang="en-US" altLang="zh-CN" sz="3700" b="1" dirty="0">
                  <a:solidFill>
                    <a:schemeClr val="bg1"/>
                  </a:solidFill>
                  <a:latin typeface="微软雅黑" panose="020B0503020204020204" pitchFamily="34" charset="-122"/>
                  <a:ea typeface="微软雅黑" panose="020B0503020204020204" pitchFamily="34" charset="-122"/>
                </a:rPr>
                <a:t>1</a:t>
              </a:r>
              <a:endParaRPr lang="zh-CN" altLang="en-US" sz="3700" b="1" dirty="0">
                <a:solidFill>
                  <a:schemeClr val="bg1"/>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712849" y="2145168"/>
            <a:ext cx="1576646" cy="1515550"/>
          </a:xfrm>
          <a:prstGeom prst="rect">
            <a:avLst/>
          </a:prstGeom>
        </p:spPr>
        <p:txBody>
          <a:bodyPr wrap="square" lIns="89858" tIns="44929" rIns="89858" bIns="44929">
            <a:spAutoFit/>
          </a:bodyPr>
          <a:lstStyle/>
          <a:p>
            <a:pPr algn="ctr">
              <a:lnSpc>
                <a:spcPct val="150000"/>
              </a:lnSpc>
              <a:spcBef>
                <a:spcPts val="649"/>
              </a:spcBef>
              <a:spcAft>
                <a:spcPts val="649"/>
              </a:spcAft>
              <a:defRPr/>
            </a:pPr>
            <a:r>
              <a:rPr lang="zh-CN" altLang="en-US" sz="1000" dirty="0">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000" dirty="0">
                <a:solidFill>
                  <a:schemeClr val="bg1"/>
                </a:solidFill>
                <a:latin typeface="微软雅黑" panose="020B0503020204020204" pitchFamily="34" charset="-122"/>
                <a:ea typeface="微软雅黑" panose="020B0503020204020204" pitchFamily="34" charset="-122"/>
              </a:rPr>
              <a:t>200</a:t>
            </a:r>
            <a:r>
              <a:rPr lang="zh-CN" altLang="en-US" sz="1000" dirty="0">
                <a:solidFill>
                  <a:schemeClr val="bg1"/>
                </a:solidFill>
                <a:latin typeface="微软雅黑" panose="020B0503020204020204" pitchFamily="34" charset="-122"/>
                <a:ea typeface="微软雅黑" panose="020B0503020204020204" pitchFamily="34" charset="-122"/>
              </a:rPr>
              <a:t>字根据自己的需要添加适当的文字一页的文字最好</a:t>
            </a:r>
          </a:p>
        </p:txBody>
      </p:sp>
      <p:sp>
        <p:nvSpPr>
          <p:cNvPr id="7" name="圆角矩形 6"/>
          <p:cNvSpPr/>
          <p:nvPr/>
        </p:nvSpPr>
        <p:spPr>
          <a:xfrm>
            <a:off x="2574149" y="1569706"/>
            <a:ext cx="1771778" cy="2412569"/>
          </a:xfrm>
          <a:prstGeom prst="roundRect">
            <a:avLst>
              <a:gd name="adj" fmla="val 5505"/>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sz="1400"/>
          </a:p>
        </p:txBody>
      </p:sp>
      <p:grpSp>
        <p:nvGrpSpPr>
          <p:cNvPr id="8" name="组合 7"/>
          <p:cNvGrpSpPr/>
          <p:nvPr/>
        </p:nvGrpSpPr>
        <p:grpSpPr>
          <a:xfrm>
            <a:off x="3134151" y="1253155"/>
            <a:ext cx="670623" cy="668021"/>
            <a:chOff x="3183899" y="1203598"/>
            <a:chExt cx="681268" cy="681697"/>
          </a:xfrm>
        </p:grpSpPr>
        <p:sp>
          <p:nvSpPr>
            <p:cNvPr id="9" name="椭圆 8"/>
            <p:cNvSpPr/>
            <p:nvPr/>
          </p:nvSpPr>
          <p:spPr>
            <a:xfrm>
              <a:off x="3183899" y="1203598"/>
              <a:ext cx="681268" cy="681697"/>
            </a:xfrm>
            <a:prstGeom prst="ellipse">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278A1"/>
                </a:solidFill>
                <a:latin typeface="微软雅黑" panose="020B0503020204020204" pitchFamily="34" charset="-122"/>
                <a:ea typeface="微软雅黑" panose="020B0503020204020204" pitchFamily="34" charset="-122"/>
              </a:endParaRPr>
            </a:p>
          </p:txBody>
        </p:sp>
        <p:sp>
          <p:nvSpPr>
            <p:cNvPr id="10" name="文本框 19"/>
            <p:cNvSpPr txBox="1"/>
            <p:nvPr/>
          </p:nvSpPr>
          <p:spPr>
            <a:xfrm>
              <a:off x="3283075" y="1239131"/>
              <a:ext cx="460383" cy="629724"/>
            </a:xfrm>
            <a:prstGeom prst="rect">
              <a:avLst/>
            </a:prstGeom>
            <a:noFill/>
          </p:spPr>
          <p:txBody>
            <a:bodyPr wrap="none" rtlCol="0">
              <a:spAutoFit/>
            </a:bodyPr>
            <a:lstStyle/>
            <a:p>
              <a:pPr algn="ctr"/>
              <a:r>
                <a:rPr lang="en-US" altLang="zh-CN" sz="3400" b="1" dirty="0">
                  <a:solidFill>
                    <a:schemeClr val="bg1"/>
                  </a:solidFill>
                  <a:latin typeface="微软雅黑" panose="020B0503020204020204" pitchFamily="34" charset="-122"/>
                  <a:ea typeface="微软雅黑" panose="020B0503020204020204" pitchFamily="34" charset="-122"/>
                </a:rPr>
                <a:t>2</a:t>
              </a:r>
              <a:endParaRPr lang="zh-CN" altLang="en-US" sz="3400" b="1" dirty="0">
                <a:solidFill>
                  <a:schemeClr val="bg1"/>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2667902" y="2145167"/>
            <a:ext cx="1576646" cy="1515550"/>
          </a:xfrm>
          <a:prstGeom prst="rect">
            <a:avLst/>
          </a:prstGeom>
        </p:spPr>
        <p:txBody>
          <a:bodyPr wrap="square" lIns="89858" tIns="44929" rIns="89858" bIns="44929">
            <a:spAutoFit/>
          </a:bodyPr>
          <a:lstStyle/>
          <a:p>
            <a:pPr algn="ctr">
              <a:lnSpc>
                <a:spcPct val="150000"/>
              </a:lnSpc>
              <a:spcBef>
                <a:spcPts val="649"/>
              </a:spcBef>
              <a:spcAft>
                <a:spcPts val="649"/>
              </a:spcAft>
              <a:defRPr/>
            </a:pPr>
            <a:r>
              <a:rPr lang="zh-CN" altLang="en-US" sz="1000" dirty="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000" dirty="0">
                <a:solidFill>
                  <a:prstClr val="white"/>
                </a:solidFill>
                <a:latin typeface="微软雅黑" panose="020B0503020204020204" pitchFamily="34" charset="-122"/>
                <a:ea typeface="微软雅黑" panose="020B0503020204020204" pitchFamily="34" charset="-122"/>
              </a:rPr>
              <a:t>200</a:t>
            </a:r>
            <a:r>
              <a:rPr lang="zh-CN" altLang="en-US" sz="1000" dirty="0">
                <a:solidFill>
                  <a:prstClr val="white"/>
                </a:solidFill>
                <a:latin typeface="微软雅黑" panose="020B0503020204020204" pitchFamily="34" charset="-122"/>
                <a:ea typeface="微软雅黑" panose="020B0503020204020204" pitchFamily="34" charset="-122"/>
              </a:rPr>
              <a:t>字根据自己的需要添加适当的文字一页的文字最好不</a:t>
            </a:r>
          </a:p>
        </p:txBody>
      </p:sp>
      <p:sp>
        <p:nvSpPr>
          <p:cNvPr id="12" name="圆角矩形 11"/>
          <p:cNvSpPr/>
          <p:nvPr/>
        </p:nvSpPr>
        <p:spPr>
          <a:xfrm>
            <a:off x="4554045" y="1569706"/>
            <a:ext cx="1771778" cy="2412569"/>
          </a:xfrm>
          <a:prstGeom prst="roundRect">
            <a:avLst>
              <a:gd name="adj" fmla="val 5505"/>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sz="1400"/>
          </a:p>
        </p:txBody>
      </p:sp>
      <p:grpSp>
        <p:nvGrpSpPr>
          <p:cNvPr id="13" name="组合 12"/>
          <p:cNvGrpSpPr/>
          <p:nvPr/>
        </p:nvGrpSpPr>
        <p:grpSpPr>
          <a:xfrm>
            <a:off x="5114047" y="1253155"/>
            <a:ext cx="670623" cy="668021"/>
            <a:chOff x="5195222" y="1203598"/>
            <a:chExt cx="681268" cy="681697"/>
          </a:xfrm>
        </p:grpSpPr>
        <p:sp>
          <p:nvSpPr>
            <p:cNvPr id="14" name="椭圆 13"/>
            <p:cNvSpPr/>
            <p:nvPr/>
          </p:nvSpPr>
          <p:spPr>
            <a:xfrm>
              <a:off x="5195222" y="1203598"/>
              <a:ext cx="681268" cy="681697"/>
            </a:xfrm>
            <a:prstGeom prst="ellipse">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278A1"/>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5305663" y="1239131"/>
              <a:ext cx="460383" cy="629724"/>
            </a:xfrm>
            <a:prstGeom prst="rect">
              <a:avLst/>
            </a:prstGeom>
            <a:noFill/>
          </p:spPr>
          <p:txBody>
            <a:bodyPr wrap="none" rtlCol="0">
              <a:spAutoFit/>
            </a:bodyPr>
            <a:lstStyle/>
            <a:p>
              <a:pPr algn="ctr"/>
              <a:r>
                <a:rPr lang="en-US" altLang="zh-CN" sz="3400" b="1" dirty="0">
                  <a:solidFill>
                    <a:schemeClr val="bg1"/>
                  </a:solidFill>
                  <a:latin typeface="微软雅黑" panose="020B0503020204020204" pitchFamily="34" charset="-122"/>
                  <a:ea typeface="微软雅黑" panose="020B0503020204020204" pitchFamily="34" charset="-122"/>
                </a:rPr>
                <a:t>3</a:t>
              </a:r>
              <a:endParaRPr lang="zh-CN" altLang="en-US" sz="3400" b="1" dirty="0">
                <a:solidFill>
                  <a:schemeClr val="bg1"/>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4647798" y="2145168"/>
            <a:ext cx="1576646" cy="1515550"/>
          </a:xfrm>
          <a:prstGeom prst="rect">
            <a:avLst/>
          </a:prstGeom>
        </p:spPr>
        <p:txBody>
          <a:bodyPr wrap="square" lIns="89858" tIns="44929" rIns="89858" bIns="44929">
            <a:spAutoFit/>
          </a:bodyPr>
          <a:lstStyle/>
          <a:p>
            <a:pPr algn="ctr">
              <a:lnSpc>
                <a:spcPct val="150000"/>
              </a:lnSpc>
              <a:spcBef>
                <a:spcPts val="649"/>
              </a:spcBef>
              <a:spcAft>
                <a:spcPts val="649"/>
              </a:spcAft>
              <a:defRPr/>
            </a:pPr>
            <a:r>
              <a:rPr lang="zh-CN" altLang="en-US" sz="1000" dirty="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000" dirty="0">
                <a:solidFill>
                  <a:prstClr val="white"/>
                </a:solidFill>
                <a:latin typeface="微软雅黑" panose="020B0503020204020204" pitchFamily="34" charset="-122"/>
                <a:ea typeface="微软雅黑" panose="020B0503020204020204" pitchFamily="34" charset="-122"/>
              </a:rPr>
              <a:t>200</a:t>
            </a:r>
            <a:r>
              <a:rPr lang="zh-CN" altLang="en-US" sz="1000" dirty="0">
                <a:solidFill>
                  <a:prstClr val="white"/>
                </a:solidFill>
                <a:latin typeface="微软雅黑" panose="020B0503020204020204" pitchFamily="34" charset="-122"/>
                <a:ea typeface="微软雅黑" panose="020B0503020204020204" pitchFamily="34" charset="-122"/>
              </a:rPr>
              <a:t>字根据自己的需要添加适当的文字一页的文字最好</a:t>
            </a:r>
          </a:p>
        </p:txBody>
      </p:sp>
      <p:sp>
        <p:nvSpPr>
          <p:cNvPr id="17" name="圆角矩形 16"/>
          <p:cNvSpPr/>
          <p:nvPr/>
        </p:nvSpPr>
        <p:spPr>
          <a:xfrm>
            <a:off x="6509099" y="1569706"/>
            <a:ext cx="1771778" cy="2412569"/>
          </a:xfrm>
          <a:prstGeom prst="roundRect">
            <a:avLst>
              <a:gd name="adj" fmla="val 5505"/>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sz="1400"/>
          </a:p>
        </p:txBody>
      </p:sp>
      <p:grpSp>
        <p:nvGrpSpPr>
          <p:cNvPr id="18" name="组合 17"/>
          <p:cNvGrpSpPr/>
          <p:nvPr/>
        </p:nvGrpSpPr>
        <p:grpSpPr>
          <a:xfrm>
            <a:off x="7069100" y="1253154"/>
            <a:ext cx="670623" cy="675791"/>
            <a:chOff x="7181308" y="1203598"/>
            <a:chExt cx="681268" cy="689626"/>
          </a:xfrm>
        </p:grpSpPr>
        <p:sp>
          <p:nvSpPr>
            <p:cNvPr id="19" name="椭圆 18"/>
            <p:cNvSpPr/>
            <p:nvPr/>
          </p:nvSpPr>
          <p:spPr>
            <a:xfrm>
              <a:off x="7181308" y="1203598"/>
              <a:ext cx="681268" cy="681697"/>
            </a:xfrm>
            <a:prstGeom prst="ellipse">
              <a:avLst/>
            </a:prstGeom>
            <a:solidFill>
              <a:srgbClr val="1737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278A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262563" y="1214705"/>
              <a:ext cx="486030" cy="678519"/>
            </a:xfrm>
            <a:prstGeom prst="rect">
              <a:avLst/>
            </a:prstGeom>
            <a:noFill/>
          </p:spPr>
          <p:txBody>
            <a:bodyPr wrap="none" rtlCol="0">
              <a:spAutoFit/>
            </a:bodyPr>
            <a:lstStyle/>
            <a:p>
              <a:pPr algn="ctr"/>
              <a:r>
                <a:rPr lang="en-US" altLang="zh-CN" sz="3700" b="1" dirty="0">
                  <a:solidFill>
                    <a:schemeClr val="bg1"/>
                  </a:solidFill>
                  <a:latin typeface="微软雅黑" panose="020B0503020204020204" pitchFamily="34" charset="-122"/>
                  <a:ea typeface="微软雅黑" panose="020B0503020204020204" pitchFamily="34" charset="-122"/>
                </a:rPr>
                <a:t>4</a:t>
              </a:r>
              <a:endParaRPr lang="zh-CN" altLang="en-US" sz="3700" b="1" dirty="0">
                <a:solidFill>
                  <a:schemeClr val="bg1"/>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6602853" y="2145168"/>
            <a:ext cx="1576646" cy="1515550"/>
          </a:xfrm>
          <a:prstGeom prst="rect">
            <a:avLst/>
          </a:prstGeom>
        </p:spPr>
        <p:txBody>
          <a:bodyPr wrap="square" lIns="89858" tIns="44929" rIns="89858" bIns="44929">
            <a:spAutoFit/>
          </a:bodyPr>
          <a:lstStyle/>
          <a:p>
            <a:pPr algn="ctr">
              <a:lnSpc>
                <a:spcPct val="150000"/>
              </a:lnSpc>
              <a:spcBef>
                <a:spcPts val="649"/>
              </a:spcBef>
              <a:spcAft>
                <a:spcPts val="649"/>
              </a:spcAft>
              <a:defRPr/>
            </a:pPr>
            <a:r>
              <a:rPr lang="zh-CN" altLang="en-US" sz="1000" dirty="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000" dirty="0">
                <a:solidFill>
                  <a:prstClr val="white"/>
                </a:solidFill>
                <a:latin typeface="微软雅黑" panose="020B0503020204020204" pitchFamily="34" charset="-122"/>
                <a:ea typeface="微软雅黑" panose="020B0503020204020204" pitchFamily="34" charset="-122"/>
              </a:rPr>
              <a:t>200</a:t>
            </a:r>
            <a:r>
              <a:rPr lang="zh-CN" altLang="en-US" sz="1000" dirty="0">
                <a:solidFill>
                  <a:prstClr val="white"/>
                </a:solidFill>
                <a:latin typeface="微软雅黑" panose="020B0503020204020204" pitchFamily="34" charset="-122"/>
                <a:ea typeface="微软雅黑" panose="020B0503020204020204" pitchFamily="34" charset="-122"/>
              </a:rPr>
              <a:t>字根据自己的需要添加适当的文字一页的文字最好不</a:t>
            </a:r>
          </a:p>
        </p:txBody>
      </p:sp>
      <p:sp>
        <p:nvSpPr>
          <p:cNvPr id="22"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6129"/>
    </mc:Choice>
    <mc:Fallback xmlns="">
      <p:transition spd="slow" advTm="6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500"/>
                                        <p:tgtEl>
                                          <p:spTgt spid="8"/>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1"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1)">
                                      <p:cBhvr>
                                        <p:cTn id="38" dur="500"/>
                                        <p:tgtEl>
                                          <p:spTgt spid="13"/>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1" presetClass="entr" presetSubtype="1"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heel(1)">
                                      <p:cBhvr>
                                        <p:cTn id="51" dur="500"/>
                                        <p:tgtEl>
                                          <p:spTgt spid="18"/>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11" grpId="0"/>
      <p:bldP spid="12" grpId="0" animBg="1"/>
      <p:bldP spid="16" grpId="0"/>
      <p:bldP spid="17"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53788" y="1292713"/>
            <a:ext cx="1303366" cy="1118527"/>
            <a:chOff x="3203848" y="1194651"/>
            <a:chExt cx="1324054" cy="1141426"/>
          </a:xfrm>
        </p:grpSpPr>
        <p:sp>
          <p:nvSpPr>
            <p:cNvPr id="3" name="六边形 2"/>
            <p:cNvSpPr/>
            <p:nvPr/>
          </p:nvSpPr>
          <p:spPr>
            <a:xfrm>
              <a:off x="3203848" y="1194651"/>
              <a:ext cx="1324054" cy="1141426"/>
            </a:xfrm>
            <a:prstGeom prst="hexag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469831" y="1472976"/>
              <a:ext cx="792088"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5" name="组合 4"/>
          <p:cNvGrpSpPr/>
          <p:nvPr/>
        </p:nvGrpSpPr>
        <p:grpSpPr>
          <a:xfrm>
            <a:off x="4410588" y="1989232"/>
            <a:ext cx="1303366" cy="1118527"/>
            <a:chOff x="4480598" y="1905429"/>
            <a:chExt cx="1324054" cy="1141426"/>
          </a:xfrm>
        </p:grpSpPr>
        <p:sp>
          <p:nvSpPr>
            <p:cNvPr id="6" name="六边形 5"/>
            <p:cNvSpPr/>
            <p:nvPr/>
          </p:nvSpPr>
          <p:spPr>
            <a:xfrm>
              <a:off x="4480598" y="1905429"/>
              <a:ext cx="1324054" cy="1141426"/>
            </a:xfrm>
            <a:prstGeom prst="hexagon">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46581" y="2183754"/>
              <a:ext cx="792088"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8" name="组合 7"/>
          <p:cNvGrpSpPr/>
          <p:nvPr/>
        </p:nvGrpSpPr>
        <p:grpSpPr>
          <a:xfrm>
            <a:off x="3153788" y="2685750"/>
            <a:ext cx="1303366" cy="1118527"/>
            <a:chOff x="3203848" y="2616207"/>
            <a:chExt cx="1324054" cy="1141426"/>
          </a:xfrm>
        </p:grpSpPr>
        <p:sp>
          <p:nvSpPr>
            <p:cNvPr id="9" name="六边形 8"/>
            <p:cNvSpPr/>
            <p:nvPr/>
          </p:nvSpPr>
          <p:spPr>
            <a:xfrm>
              <a:off x="3203848" y="2616207"/>
              <a:ext cx="1324054" cy="1141426"/>
            </a:xfrm>
            <a:prstGeom prst="hexag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469831" y="2894534"/>
              <a:ext cx="792088"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11" name="组合 10"/>
          <p:cNvGrpSpPr/>
          <p:nvPr/>
        </p:nvGrpSpPr>
        <p:grpSpPr>
          <a:xfrm>
            <a:off x="4410588" y="3382271"/>
            <a:ext cx="1303366" cy="1118527"/>
            <a:chOff x="4480598" y="3326987"/>
            <a:chExt cx="1324054" cy="1141426"/>
          </a:xfrm>
        </p:grpSpPr>
        <p:sp>
          <p:nvSpPr>
            <p:cNvPr id="12" name="六边形 11"/>
            <p:cNvSpPr/>
            <p:nvPr/>
          </p:nvSpPr>
          <p:spPr>
            <a:xfrm>
              <a:off x="4480598" y="3326987"/>
              <a:ext cx="1324054" cy="1141426"/>
            </a:xfrm>
            <a:prstGeom prst="hexag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46581" y="3605312"/>
              <a:ext cx="792088"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a:t>
              </a:r>
            </a:p>
          </p:txBody>
        </p:sp>
      </p:grpSp>
      <p:sp>
        <p:nvSpPr>
          <p:cNvPr id="14" name="文本框 7"/>
          <p:cNvSpPr txBox="1">
            <a:spLocks noChangeArrowheads="1"/>
          </p:cNvSpPr>
          <p:nvPr/>
        </p:nvSpPr>
        <p:spPr bwMode="auto">
          <a:xfrm>
            <a:off x="5751457" y="1857834"/>
            <a:ext cx="2364132" cy="12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295"/>
              </a:spcBef>
            </a:pPr>
            <a:r>
              <a:rPr lang="zh-CN" altLang="en-US" sz="11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15" name="文本框 7"/>
          <p:cNvSpPr txBox="1">
            <a:spLocks noChangeArrowheads="1"/>
          </p:cNvSpPr>
          <p:nvPr/>
        </p:nvSpPr>
        <p:spPr bwMode="auto">
          <a:xfrm>
            <a:off x="672887" y="1160354"/>
            <a:ext cx="2330167" cy="117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295"/>
              </a:spcBef>
            </a:pPr>
            <a:r>
              <a:rPr lang="zh-CN" altLang="en-US" sz="11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16" name="文本框 7"/>
          <p:cNvSpPr txBox="1">
            <a:spLocks noChangeArrowheads="1"/>
          </p:cNvSpPr>
          <p:nvPr/>
        </p:nvSpPr>
        <p:spPr bwMode="auto">
          <a:xfrm>
            <a:off x="5773676" y="3316572"/>
            <a:ext cx="2364132" cy="124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295"/>
              </a:spcBef>
            </a:pPr>
            <a:r>
              <a:rPr lang="zh-CN" altLang="en-US" sz="11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17" name="文本框 7"/>
          <p:cNvSpPr txBox="1">
            <a:spLocks noChangeArrowheads="1"/>
          </p:cNvSpPr>
          <p:nvPr/>
        </p:nvSpPr>
        <p:spPr bwMode="auto">
          <a:xfrm>
            <a:off x="672887" y="2656031"/>
            <a:ext cx="2330167" cy="117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295"/>
              </a:spcBef>
            </a:pPr>
            <a:r>
              <a:rPr lang="zh-CN" altLang="en-US" sz="1100" dirty="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a:t>
            </a:r>
          </a:p>
        </p:txBody>
      </p:sp>
      <p:sp>
        <p:nvSpPr>
          <p:cNvPr id="18"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2" presetClass="entr" presetSubtype="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childTnLst>
                          </p:cTn>
                        </p:par>
                        <p:par>
                          <p:cTn id="13" fill="hold">
                            <p:stCondLst>
                              <p:cond delay="800"/>
                            </p:stCondLst>
                            <p:childTnLst>
                              <p:par>
                                <p:cTn id="14" presetID="2" presetClass="entr" presetSubtype="3"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300" fill="hold"/>
                                        <p:tgtEl>
                                          <p:spTgt spid="5"/>
                                        </p:tgtEl>
                                        <p:attrNameLst>
                                          <p:attrName>ppt_x</p:attrName>
                                        </p:attrNameLst>
                                      </p:cBhvr>
                                      <p:tavLst>
                                        <p:tav tm="0">
                                          <p:val>
                                            <p:strVal val="1+#ppt_w/2"/>
                                          </p:val>
                                        </p:tav>
                                        <p:tav tm="100000">
                                          <p:val>
                                            <p:strVal val="#ppt_x"/>
                                          </p:val>
                                        </p:tav>
                                      </p:tavLst>
                                    </p:anim>
                                    <p:anim calcmode="lin" valueType="num">
                                      <p:cBhvr additive="base">
                                        <p:cTn id="17" dur="3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600"/>
                            </p:stCondLst>
                            <p:childTnLst>
                              <p:par>
                                <p:cTn id="23" presetID="2" presetClass="entr" presetSubtype="1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300" fill="hold"/>
                                        <p:tgtEl>
                                          <p:spTgt spid="8"/>
                                        </p:tgtEl>
                                        <p:attrNameLst>
                                          <p:attrName>ppt_x</p:attrName>
                                        </p:attrNameLst>
                                      </p:cBhvr>
                                      <p:tavLst>
                                        <p:tav tm="0">
                                          <p:val>
                                            <p:strVal val="0-#ppt_w/2"/>
                                          </p:val>
                                        </p:tav>
                                        <p:tav tm="100000">
                                          <p:val>
                                            <p:strVal val="#ppt_x"/>
                                          </p:val>
                                        </p:tav>
                                      </p:tavLst>
                                    </p:anim>
                                    <p:anim calcmode="lin" valueType="num">
                                      <p:cBhvr additive="base">
                                        <p:cTn id="26" dur="3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2" presetClass="entr" presetSubtype="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2400"/>
                            </p:stCondLst>
                            <p:childTnLst>
                              <p:par>
                                <p:cTn id="32" presetID="2" presetClass="entr" presetSubtype="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1+#ppt_w/2"/>
                                          </p:val>
                                        </p:tav>
                                        <p:tav tm="100000">
                                          <p:val>
                                            <p:strVal val="#ppt_x"/>
                                          </p:val>
                                        </p:tav>
                                      </p:tavLst>
                                    </p:anim>
                                    <p:anim calcmode="lin" valueType="num">
                                      <p:cBhvr additive="base">
                                        <p:cTn id="35" dur="30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27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4116139" y="1461536"/>
            <a:ext cx="756345" cy="751380"/>
          </a:xfrm>
          <a:prstGeom prst="ellipse">
            <a:avLst/>
          </a:prstGeom>
          <a:solidFill>
            <a:srgbClr val="003468"/>
          </a:solidFill>
          <a:ln>
            <a:noFill/>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3" name="Oval 3"/>
          <p:cNvSpPr>
            <a:spLocks noChangeArrowheads="1"/>
          </p:cNvSpPr>
          <p:nvPr/>
        </p:nvSpPr>
        <p:spPr bwMode="auto">
          <a:xfrm>
            <a:off x="4217716" y="2519381"/>
            <a:ext cx="565696" cy="563146"/>
          </a:xfrm>
          <a:prstGeom prst="ellipse">
            <a:avLst/>
          </a:prstGeom>
          <a:solidFill>
            <a:srgbClr val="003468"/>
          </a:solidFill>
          <a:ln w="9525" cmpd="sng">
            <a:noFill/>
            <a:round/>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4" name="Oval 4"/>
          <p:cNvSpPr>
            <a:spLocks noChangeArrowheads="1"/>
          </p:cNvSpPr>
          <p:nvPr/>
        </p:nvSpPr>
        <p:spPr bwMode="auto">
          <a:xfrm>
            <a:off x="5081887" y="2422930"/>
            <a:ext cx="754782" cy="751380"/>
          </a:xfrm>
          <a:prstGeom prst="ellipse">
            <a:avLst/>
          </a:prstGeom>
          <a:solidFill>
            <a:srgbClr val="003468"/>
          </a:solidFill>
          <a:ln>
            <a:noFill/>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5" name="Oval 5"/>
          <p:cNvSpPr>
            <a:spLocks noChangeArrowheads="1"/>
          </p:cNvSpPr>
          <p:nvPr/>
        </p:nvSpPr>
        <p:spPr bwMode="auto">
          <a:xfrm>
            <a:off x="3151958" y="2422930"/>
            <a:ext cx="754781" cy="751380"/>
          </a:xfrm>
          <a:prstGeom prst="ellipse">
            <a:avLst/>
          </a:prstGeom>
          <a:solidFill>
            <a:srgbClr val="003468"/>
          </a:solidFill>
          <a:ln>
            <a:noFill/>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6" name="Oval 6"/>
          <p:cNvSpPr>
            <a:spLocks noChangeArrowheads="1"/>
          </p:cNvSpPr>
          <p:nvPr/>
        </p:nvSpPr>
        <p:spPr bwMode="auto">
          <a:xfrm>
            <a:off x="4116139" y="3382766"/>
            <a:ext cx="756345" cy="752936"/>
          </a:xfrm>
          <a:prstGeom prst="ellipse">
            <a:avLst/>
          </a:prstGeom>
          <a:solidFill>
            <a:srgbClr val="003468"/>
          </a:solidFill>
          <a:ln>
            <a:noFill/>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7" name="Freeform 7"/>
          <p:cNvSpPr/>
          <p:nvPr/>
        </p:nvSpPr>
        <p:spPr bwMode="auto">
          <a:xfrm>
            <a:off x="2780037" y="1545543"/>
            <a:ext cx="1209526" cy="326687"/>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8" name="Freeform 8"/>
          <p:cNvSpPr/>
          <p:nvPr/>
        </p:nvSpPr>
        <p:spPr bwMode="auto">
          <a:xfrm>
            <a:off x="5483500" y="1545543"/>
            <a:ext cx="559445" cy="749824"/>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9" name="Freeform 9"/>
          <p:cNvSpPr/>
          <p:nvPr/>
        </p:nvSpPr>
        <p:spPr bwMode="auto">
          <a:xfrm>
            <a:off x="4999063" y="3452772"/>
            <a:ext cx="998562" cy="326687"/>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0" name="Freeform 10"/>
          <p:cNvSpPr/>
          <p:nvPr/>
        </p:nvSpPr>
        <p:spPr bwMode="auto">
          <a:xfrm>
            <a:off x="2780035" y="3247425"/>
            <a:ext cx="748531" cy="216235"/>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1" name="Freeform 11"/>
          <p:cNvSpPr/>
          <p:nvPr/>
        </p:nvSpPr>
        <p:spPr bwMode="auto">
          <a:xfrm>
            <a:off x="4927179" y="2735616"/>
            <a:ext cx="67195" cy="133786"/>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2" name="Freeform 12"/>
          <p:cNvSpPr/>
          <p:nvPr/>
        </p:nvSpPr>
        <p:spPr bwMode="auto">
          <a:xfrm>
            <a:off x="3994251" y="2735616"/>
            <a:ext cx="67196" cy="133786"/>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3" name="Freeform 13"/>
          <p:cNvSpPr/>
          <p:nvPr/>
        </p:nvSpPr>
        <p:spPr bwMode="auto">
          <a:xfrm>
            <a:off x="4427118" y="3233424"/>
            <a:ext cx="134392" cy="66894"/>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4" name="Freeform 14"/>
          <p:cNvSpPr/>
          <p:nvPr/>
        </p:nvSpPr>
        <p:spPr bwMode="auto">
          <a:xfrm>
            <a:off x="4427118" y="2304699"/>
            <a:ext cx="134392" cy="66893"/>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15" name="Rectangle 15"/>
          <p:cNvSpPr>
            <a:spLocks noChangeArrowheads="1"/>
          </p:cNvSpPr>
          <p:nvPr/>
        </p:nvSpPr>
        <p:spPr bwMode="auto">
          <a:xfrm>
            <a:off x="6183587" y="1470870"/>
            <a:ext cx="148924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638367" fontAlgn="base">
              <a:lnSpc>
                <a:spcPct val="120000"/>
              </a:lnSpc>
              <a:spcBef>
                <a:spcPct val="0"/>
              </a:spcBef>
              <a:spcAft>
                <a:spcPct val="0"/>
              </a:spcAft>
            </a:pPr>
            <a:r>
              <a:rPr lang="zh-CN" altLang="en-US" dirty="0">
                <a:solidFill>
                  <a:prstClr val="black">
                    <a:lumMod val="75000"/>
                    <a:lumOff val="25000"/>
                  </a:prstClr>
                </a:solidFill>
                <a:sym typeface="Arial" panose="020B0604020202020204" pitchFamily="34" charset="0"/>
              </a:rPr>
              <a:t>请替换文字内容</a:t>
            </a:r>
            <a:endParaRPr lang="en-US" altLang="zh-CN" dirty="0">
              <a:solidFill>
                <a:prstClr val="black">
                  <a:lumMod val="75000"/>
                  <a:lumOff val="25000"/>
                </a:prstClr>
              </a:solidFill>
              <a:sym typeface="Arial" panose="020B0604020202020204" pitchFamily="34" charset="0"/>
            </a:endParaRPr>
          </a:p>
          <a:p>
            <a:pPr defTabSz="638367" fontAlgn="base">
              <a:lnSpc>
                <a:spcPct val="120000"/>
              </a:lnSpc>
              <a:spcBef>
                <a:spcPct val="0"/>
              </a:spcBef>
              <a:spcAft>
                <a:spcPct val="0"/>
              </a:spcAft>
            </a:pPr>
            <a:r>
              <a:rPr lang="en-US" altLang="zh-CN" sz="700" dirty="0">
                <a:solidFill>
                  <a:prstClr val="black">
                    <a:lumMod val="75000"/>
                    <a:lumOff val="25000"/>
                  </a:prstClr>
                </a:solidFill>
                <a:cs typeface="+mn-ea"/>
                <a:sym typeface="Arial" panose="020B0604020202020204" pitchFamily="34" charset="0"/>
              </a:rPr>
              <a:t>Please replace text, click add relevant headline, modify the text content, also can copy your content to this directly.</a:t>
            </a:r>
            <a:endParaRPr lang="en-GB" altLang="zh-CN" sz="700" dirty="0">
              <a:solidFill>
                <a:prstClr val="black">
                  <a:lumMod val="75000"/>
                  <a:lumOff val="25000"/>
                </a:prstClr>
              </a:solidFill>
              <a:cs typeface="+mn-ea"/>
              <a:sym typeface="Arial" panose="020B0604020202020204" pitchFamily="34" charset="0"/>
            </a:endParaRPr>
          </a:p>
        </p:txBody>
      </p:sp>
      <p:sp>
        <p:nvSpPr>
          <p:cNvPr id="16" name="Rectangle 16"/>
          <p:cNvSpPr>
            <a:spLocks noChangeArrowheads="1"/>
          </p:cNvSpPr>
          <p:nvPr/>
        </p:nvSpPr>
        <p:spPr bwMode="auto">
          <a:xfrm>
            <a:off x="6183587" y="3373432"/>
            <a:ext cx="148924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638367" fontAlgn="base">
              <a:lnSpc>
                <a:spcPct val="120000"/>
              </a:lnSpc>
              <a:spcBef>
                <a:spcPct val="0"/>
              </a:spcBef>
              <a:spcAft>
                <a:spcPct val="0"/>
              </a:spcAft>
            </a:pPr>
            <a:r>
              <a:rPr lang="zh-CN" altLang="en-US" dirty="0">
                <a:solidFill>
                  <a:prstClr val="black">
                    <a:lumMod val="75000"/>
                    <a:lumOff val="25000"/>
                  </a:prstClr>
                </a:solidFill>
                <a:sym typeface="Arial" panose="020B0604020202020204" pitchFamily="34" charset="0"/>
              </a:rPr>
              <a:t>请替换文字内容</a:t>
            </a:r>
            <a:endParaRPr lang="en-US" altLang="zh-CN" dirty="0">
              <a:solidFill>
                <a:prstClr val="black">
                  <a:lumMod val="75000"/>
                  <a:lumOff val="25000"/>
                </a:prstClr>
              </a:solidFill>
              <a:sym typeface="Arial" panose="020B0604020202020204" pitchFamily="34" charset="0"/>
            </a:endParaRPr>
          </a:p>
          <a:p>
            <a:pPr defTabSz="638367" fontAlgn="base">
              <a:lnSpc>
                <a:spcPct val="120000"/>
              </a:lnSpc>
              <a:spcBef>
                <a:spcPct val="0"/>
              </a:spcBef>
              <a:spcAft>
                <a:spcPct val="0"/>
              </a:spcAft>
            </a:pPr>
            <a:r>
              <a:rPr lang="en-US" altLang="zh-CN" sz="700" dirty="0">
                <a:solidFill>
                  <a:prstClr val="black">
                    <a:lumMod val="75000"/>
                    <a:lumOff val="25000"/>
                  </a:prstClr>
                </a:solidFill>
                <a:cs typeface="+mn-ea"/>
                <a:sym typeface="Arial" panose="020B0604020202020204" pitchFamily="34" charset="0"/>
              </a:rPr>
              <a:t>Please replace text, click add relevant headline, modify the text content, also can copy your content to this directly.</a:t>
            </a:r>
            <a:endParaRPr lang="en-GB" altLang="zh-CN" sz="700" dirty="0">
              <a:solidFill>
                <a:prstClr val="black">
                  <a:lumMod val="75000"/>
                  <a:lumOff val="25000"/>
                </a:prstClr>
              </a:solidFill>
              <a:cs typeface="+mn-ea"/>
              <a:sym typeface="Arial" panose="020B0604020202020204" pitchFamily="34" charset="0"/>
            </a:endParaRPr>
          </a:p>
        </p:txBody>
      </p:sp>
      <p:sp>
        <p:nvSpPr>
          <p:cNvPr id="17" name="Rectangle 17"/>
          <p:cNvSpPr>
            <a:spLocks noChangeArrowheads="1"/>
          </p:cNvSpPr>
          <p:nvPr/>
        </p:nvSpPr>
        <p:spPr bwMode="auto">
          <a:xfrm>
            <a:off x="1142332" y="3373432"/>
            <a:ext cx="148924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638367" fontAlgn="base">
              <a:lnSpc>
                <a:spcPct val="120000"/>
              </a:lnSpc>
              <a:spcBef>
                <a:spcPct val="0"/>
              </a:spcBef>
              <a:spcAft>
                <a:spcPct val="0"/>
              </a:spcAft>
            </a:pPr>
            <a:r>
              <a:rPr lang="zh-CN" altLang="en-US" dirty="0">
                <a:solidFill>
                  <a:prstClr val="black">
                    <a:lumMod val="75000"/>
                    <a:lumOff val="25000"/>
                  </a:prstClr>
                </a:solidFill>
                <a:sym typeface="Arial" panose="020B0604020202020204" pitchFamily="34" charset="0"/>
              </a:rPr>
              <a:t>请替换文字内容</a:t>
            </a:r>
            <a:endParaRPr lang="en-US" altLang="zh-CN" dirty="0">
              <a:solidFill>
                <a:prstClr val="black">
                  <a:lumMod val="75000"/>
                  <a:lumOff val="25000"/>
                </a:prstClr>
              </a:solidFill>
              <a:sym typeface="Arial" panose="020B0604020202020204" pitchFamily="34" charset="0"/>
            </a:endParaRPr>
          </a:p>
          <a:p>
            <a:pPr defTabSz="638367" fontAlgn="base">
              <a:lnSpc>
                <a:spcPct val="120000"/>
              </a:lnSpc>
              <a:spcBef>
                <a:spcPct val="0"/>
              </a:spcBef>
              <a:spcAft>
                <a:spcPct val="0"/>
              </a:spcAft>
            </a:pPr>
            <a:r>
              <a:rPr lang="en-US" altLang="zh-CN" sz="700" dirty="0">
                <a:solidFill>
                  <a:prstClr val="black">
                    <a:lumMod val="75000"/>
                    <a:lumOff val="25000"/>
                  </a:prstClr>
                </a:solidFill>
                <a:cs typeface="+mn-ea"/>
                <a:sym typeface="Arial" panose="020B0604020202020204" pitchFamily="34" charset="0"/>
              </a:rPr>
              <a:t>Please replace text, click add relevant headline, modify the text content, also can copy your content to this directly.</a:t>
            </a:r>
            <a:endParaRPr lang="en-GB" altLang="zh-CN" sz="700" dirty="0">
              <a:solidFill>
                <a:prstClr val="black">
                  <a:lumMod val="75000"/>
                  <a:lumOff val="25000"/>
                </a:prstClr>
              </a:solidFill>
              <a:cs typeface="+mn-ea"/>
              <a:sym typeface="Arial" panose="020B0604020202020204" pitchFamily="34" charset="0"/>
            </a:endParaRPr>
          </a:p>
        </p:txBody>
      </p:sp>
      <p:sp>
        <p:nvSpPr>
          <p:cNvPr id="18" name="Rectangle 18"/>
          <p:cNvSpPr>
            <a:spLocks noChangeArrowheads="1"/>
          </p:cNvSpPr>
          <p:nvPr/>
        </p:nvSpPr>
        <p:spPr bwMode="auto">
          <a:xfrm>
            <a:off x="1142332" y="1467758"/>
            <a:ext cx="148924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638367" fontAlgn="base">
              <a:lnSpc>
                <a:spcPct val="120000"/>
              </a:lnSpc>
              <a:spcBef>
                <a:spcPct val="0"/>
              </a:spcBef>
              <a:spcAft>
                <a:spcPct val="0"/>
              </a:spcAft>
            </a:pPr>
            <a:r>
              <a:rPr lang="zh-CN" altLang="en-US" dirty="0">
                <a:solidFill>
                  <a:prstClr val="black">
                    <a:lumMod val="75000"/>
                    <a:lumOff val="25000"/>
                  </a:prstClr>
                </a:solidFill>
                <a:sym typeface="Arial" panose="020B0604020202020204" pitchFamily="34" charset="0"/>
              </a:rPr>
              <a:t>请替换文字内容</a:t>
            </a:r>
            <a:endParaRPr lang="en-US" altLang="zh-CN" dirty="0">
              <a:solidFill>
                <a:prstClr val="black">
                  <a:lumMod val="75000"/>
                  <a:lumOff val="25000"/>
                </a:prstClr>
              </a:solidFill>
              <a:sym typeface="Arial" panose="020B0604020202020204" pitchFamily="34" charset="0"/>
            </a:endParaRPr>
          </a:p>
          <a:p>
            <a:pPr defTabSz="638367" fontAlgn="base">
              <a:lnSpc>
                <a:spcPct val="120000"/>
              </a:lnSpc>
              <a:spcBef>
                <a:spcPct val="0"/>
              </a:spcBef>
              <a:spcAft>
                <a:spcPct val="0"/>
              </a:spcAft>
            </a:pPr>
            <a:r>
              <a:rPr lang="en-US" altLang="zh-CN" sz="700" dirty="0">
                <a:solidFill>
                  <a:prstClr val="black">
                    <a:lumMod val="75000"/>
                    <a:lumOff val="25000"/>
                  </a:prstClr>
                </a:solidFill>
                <a:cs typeface="+mn-ea"/>
                <a:sym typeface="Arial" panose="020B0604020202020204" pitchFamily="34" charset="0"/>
              </a:rPr>
              <a:t>Please replace text, click add relevant headline, modify the text content, also can copy your content to this directly.</a:t>
            </a:r>
            <a:endParaRPr lang="en-GB" altLang="zh-CN" sz="700" dirty="0">
              <a:solidFill>
                <a:prstClr val="black">
                  <a:lumMod val="75000"/>
                  <a:lumOff val="25000"/>
                </a:prstClr>
              </a:solidFill>
              <a:cs typeface="+mn-ea"/>
              <a:sym typeface="Arial" panose="020B0604020202020204" pitchFamily="34" charset="0"/>
            </a:endParaRPr>
          </a:p>
        </p:txBody>
      </p:sp>
      <p:sp>
        <p:nvSpPr>
          <p:cNvPr id="19" name="Freeform 19"/>
          <p:cNvSpPr>
            <a:spLocks noEditPoints="1"/>
          </p:cNvSpPr>
          <p:nvPr/>
        </p:nvSpPr>
        <p:spPr bwMode="auto">
          <a:xfrm>
            <a:off x="4367734" y="1705773"/>
            <a:ext cx="275034" cy="280017"/>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grpSp>
        <p:nvGrpSpPr>
          <p:cNvPr id="20" name="Group 20"/>
          <p:cNvGrpSpPr/>
          <p:nvPr/>
        </p:nvGrpSpPr>
        <p:grpSpPr bwMode="auto">
          <a:xfrm>
            <a:off x="3370735" y="2632943"/>
            <a:ext cx="346918" cy="351577"/>
            <a:chOff x="0" y="0"/>
            <a:chExt cx="276" cy="281"/>
          </a:xfrm>
        </p:grpSpPr>
        <p:sp>
          <p:nvSpPr>
            <p:cNvPr id="21"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22"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grpSp>
      <p:sp>
        <p:nvSpPr>
          <p:cNvPr id="23" name="Freeform 23"/>
          <p:cNvSpPr>
            <a:spLocks noEditPoints="1"/>
          </p:cNvSpPr>
          <p:nvPr/>
        </p:nvSpPr>
        <p:spPr bwMode="auto">
          <a:xfrm>
            <a:off x="4347419" y="3611447"/>
            <a:ext cx="306288" cy="323576"/>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grpSp>
        <p:nvGrpSpPr>
          <p:cNvPr id="24" name="Group 24"/>
          <p:cNvGrpSpPr/>
          <p:nvPr/>
        </p:nvGrpSpPr>
        <p:grpSpPr bwMode="auto">
          <a:xfrm>
            <a:off x="5314728" y="2657833"/>
            <a:ext cx="303163" cy="258238"/>
            <a:chOff x="0" y="0"/>
            <a:chExt cx="280" cy="240"/>
          </a:xfrm>
        </p:grpSpPr>
        <p:sp>
          <p:nvSpPr>
            <p:cNvPr id="25"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26"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grpSp>
      <p:sp>
        <p:nvSpPr>
          <p:cNvPr id="27" name="Freeform 27"/>
          <p:cNvSpPr>
            <a:spLocks noEditPoints="1"/>
          </p:cNvSpPr>
          <p:nvPr/>
        </p:nvSpPr>
        <p:spPr bwMode="auto">
          <a:xfrm>
            <a:off x="4386486" y="2696724"/>
            <a:ext cx="228154" cy="211569"/>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lIns="89858" tIns="44929" rIns="89858" bIns="44929"/>
          <a:lstStyle/>
          <a:p>
            <a:pPr defTabSz="638367" fontAlgn="base">
              <a:lnSpc>
                <a:spcPct val="120000"/>
              </a:lnSpc>
              <a:spcBef>
                <a:spcPct val="0"/>
              </a:spcBef>
              <a:spcAft>
                <a:spcPct val="0"/>
              </a:spcAft>
            </a:pPr>
            <a:endParaRPr lang="zh-CN" altLang="en-US">
              <a:solidFill>
                <a:prstClr val="white">
                  <a:lumMod val="50000"/>
                </a:prstClr>
              </a:solidFill>
              <a:sym typeface="Arial" panose="020B0604020202020204" pitchFamily="34" charset="0"/>
            </a:endParaRPr>
          </a:p>
        </p:txBody>
      </p:sp>
      <p:sp>
        <p:nvSpPr>
          <p:cNvPr id="28"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2657"/>
    </mc:Choice>
    <mc:Fallback xmlns="">
      <p:transition spd="slow" advTm="2657"/>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14:bounceEnd="60000">
                                          <p:cBhvr additive="base">
                                            <p:cTn id="21" dur="75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14:bounceEnd="60000">
                                          <p:cBhvr additive="base">
                                            <p:cTn id="39"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14:bounceEnd="60000">
                                          <p:cBhvr additive="base">
                                            <p:cTn id="57" dur="75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14:bounceEnd="60000">
                                          <p:cBhvr additive="base">
                                            <p:cTn id="75" dur="7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14:bounceEnd="60000">
                                          <p:cBhvr additive="base">
                                            <p:cTn id="96" dur="750" fill="hold"/>
                                            <p:tgtEl>
                                              <p:spTgt spid="18"/>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14:bounceEnd="60000">
                                          <p:cBhvr additive="base">
                                            <p:cTn id="103" dur="750" fill="hold"/>
                                            <p:tgtEl>
                                              <p:spTgt spid="17"/>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14:bounceEnd="60000">
                                          <p:cBhvr additive="base">
                                            <p:cTn id="110" dur="7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14:bounceEnd="60000">
                                          <p:cBhvr additive="base">
                                            <p:cTn id="117" dur="75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750" fill="hold"/>
                                            <p:tgtEl>
                                              <p:spTgt spid="13"/>
                                            </p:tgtEl>
                                            <p:attrNameLst>
                                              <p:attrName>ppt_x</p:attrName>
                                            </p:attrNameLst>
                                          </p:cBhvr>
                                          <p:tavLst>
                                            <p:tav tm="0">
                                              <p:val>
                                                <p:strVal val="#ppt_x"/>
                                              </p:val>
                                            </p:tav>
                                            <p:tav tm="100000">
                                              <p:val>
                                                <p:strVal val="#ppt_x"/>
                                              </p:val>
                                            </p:tav>
                                          </p:tavLst>
                                        </p:anim>
                                        <p:anim calcmode="lin" valueType="num">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0-#ppt_w/2"/>
                                              </p:val>
                                            </p:tav>
                                            <p:tav tm="100000">
                                              <p:val>
                                                <p:strVal val="#ppt_x"/>
                                              </p:val>
                                            </p:tav>
                                          </p:tavLst>
                                        </p:anim>
                                        <p:anim calcmode="lin" valueType="num">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750" fill="hold"/>
                                            <p:tgtEl>
                                              <p:spTgt spid="12"/>
                                            </p:tgtEl>
                                            <p:attrNameLst>
                                              <p:attrName>ppt_x</p:attrName>
                                            </p:attrNameLst>
                                          </p:cBhvr>
                                          <p:tavLst>
                                            <p:tav tm="0">
                                              <p:val>
                                                <p:strVal val="1+#ppt_w/2"/>
                                              </p:val>
                                            </p:tav>
                                            <p:tav tm="100000">
                                              <p:val>
                                                <p:strVal val="#ppt_x"/>
                                              </p:val>
                                            </p:tav>
                                          </p:tavLst>
                                        </p:anim>
                                        <p:anim calcmode="lin" valueType="num">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cBhvr additive="base">
                                            <p:cTn id="96" dur="750" fill="hold"/>
                                            <p:tgtEl>
                                              <p:spTgt spid="18"/>
                                            </p:tgtEl>
                                            <p:attrNameLst>
                                              <p:attrName>ppt_x</p:attrName>
                                            </p:attrNameLst>
                                          </p:cBhvr>
                                          <p:tavLst>
                                            <p:tav tm="0">
                                              <p:val>
                                                <p:strVal val="0-#ppt_w/2"/>
                                              </p:val>
                                            </p:tav>
                                            <p:tav tm="100000">
                                              <p:val>
                                                <p:strVal val="#ppt_x"/>
                                              </p:val>
                                            </p:tav>
                                          </p:tavLst>
                                        </p:anim>
                                        <p:anim calcmode="lin" valueType="num">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cBhvr additive="base">
                                            <p:cTn id="103" dur="750" fill="hold"/>
                                            <p:tgtEl>
                                              <p:spTgt spid="17"/>
                                            </p:tgtEl>
                                            <p:attrNameLst>
                                              <p:attrName>ppt_x</p:attrName>
                                            </p:attrNameLst>
                                          </p:cBhvr>
                                          <p:tavLst>
                                            <p:tav tm="0">
                                              <p:val>
                                                <p:strVal val="0-#ppt_w/2"/>
                                              </p:val>
                                            </p:tav>
                                            <p:tav tm="100000">
                                              <p:val>
                                                <p:strVal val="#ppt_x"/>
                                              </p:val>
                                            </p:tav>
                                          </p:tavLst>
                                        </p:anim>
                                        <p:anim calcmode="lin" valueType="num">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cBhvr additive="base">
                                            <p:cTn id="110" dur="750" fill="hold"/>
                                            <p:tgtEl>
                                              <p:spTgt spid="15"/>
                                            </p:tgtEl>
                                            <p:attrNameLst>
                                              <p:attrName>ppt_x</p:attrName>
                                            </p:attrNameLst>
                                          </p:cBhvr>
                                          <p:tavLst>
                                            <p:tav tm="0">
                                              <p:val>
                                                <p:strVal val="1+#ppt_w/2"/>
                                              </p:val>
                                            </p:tav>
                                            <p:tav tm="100000">
                                              <p:val>
                                                <p:strVal val="#ppt_x"/>
                                              </p:val>
                                            </p:tav>
                                          </p:tavLst>
                                        </p:anim>
                                        <p:anim calcmode="lin" valueType="num">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750" fill="hold"/>
                                            <p:tgtEl>
                                              <p:spTgt spid="16"/>
                                            </p:tgtEl>
                                            <p:attrNameLst>
                                              <p:attrName>ppt_x</p:attrName>
                                            </p:attrNameLst>
                                          </p:cBhvr>
                                          <p:tavLst>
                                            <p:tav tm="0">
                                              <p:val>
                                                <p:strVal val="1+#ppt_w/2"/>
                                              </p:val>
                                            </p:tav>
                                            <p:tav tm="100000">
                                              <p:val>
                                                <p:strVal val="#ppt_x"/>
                                              </p:val>
                                            </p:tav>
                                          </p:tavLst>
                                        </p:anim>
                                        <p:anim calcmode="lin" valueType="num">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837698">
            <a:off x="-4081023" y="3177151"/>
            <a:ext cx="9541123" cy="482453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0657908">
            <a:off x="384680" y="4066785"/>
            <a:ext cx="9541123" cy="48245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descr="C:\Documents and Settings\Administrator\桌面\5.15封面参考\复件 (7) 3\QQ截图201705151602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703" y="-7848996"/>
            <a:ext cx="18818481" cy="50060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81845" y="805606"/>
            <a:ext cx="2736647" cy="3154710"/>
          </a:xfrm>
          <a:prstGeom prst="rect">
            <a:avLst/>
          </a:prstGeom>
          <a:noFill/>
        </p:spPr>
        <p:txBody>
          <a:bodyPr wrap="none" rtlCol="0">
            <a:spAutoFit/>
          </a:bodyPr>
          <a:lstStyle/>
          <a:p>
            <a:r>
              <a:rPr lang="en-US" altLang="zh-CN" sz="19900" b="1" dirty="0">
                <a:solidFill>
                  <a:srgbClr val="003468"/>
                </a:solidFill>
                <a:latin typeface="Swis721 Cn BT" panose="020B0506020202030204" pitchFamily="34" charset="0"/>
              </a:rPr>
              <a:t>03</a:t>
            </a:r>
            <a:endParaRPr lang="zh-CN" altLang="en-US" sz="19900" b="1" dirty="0">
              <a:solidFill>
                <a:srgbClr val="003468"/>
              </a:solidFill>
              <a:latin typeface="Swis721 Cn BT" panose="020B0506020202030204" pitchFamily="34" charset="0"/>
            </a:endParaRPr>
          </a:p>
        </p:txBody>
      </p:sp>
      <p:sp>
        <p:nvSpPr>
          <p:cNvPr id="6" name="TextBox 5"/>
          <p:cNvSpPr txBox="1"/>
          <p:nvPr/>
        </p:nvSpPr>
        <p:spPr>
          <a:xfrm>
            <a:off x="1476226" y="2664172"/>
            <a:ext cx="3262432" cy="707886"/>
          </a:xfrm>
          <a:prstGeom prst="rect">
            <a:avLst/>
          </a:prstGeom>
          <a:noFill/>
        </p:spPr>
        <p:txBody>
          <a:bodyPr wrap="none" rtlCol="0">
            <a:spAutoFit/>
          </a:bodyPr>
          <a:lstStyle/>
          <a:p>
            <a:r>
              <a:rPr lang="zh-CN" altLang="en-US" sz="4000" dirty="0">
                <a:solidFill>
                  <a:schemeClr val="tx1">
                    <a:lumMod val="85000"/>
                    <a:lumOff val="15000"/>
                  </a:schemeClr>
                </a:solidFill>
              </a:rPr>
              <a:t>单击添加标题</a:t>
            </a:r>
          </a:p>
        </p:txBody>
      </p:sp>
    </p:spTree>
    <p:extLst>
      <p:ext uri="{BB962C8B-B14F-4D97-AF65-F5344CB8AC3E}">
        <p14:creationId xmlns:p14="http://schemas.microsoft.com/office/powerpoint/2010/main" val="39112286"/>
      </p:ext>
    </p:extLst>
  </p:cSld>
  <p:clrMapOvr>
    <a:masterClrMapping/>
  </p:clrMapOvr>
  <mc:AlternateContent xmlns:mc="http://schemas.openxmlformats.org/markup-compatibility/2006" xmlns:p14="http://schemas.microsoft.com/office/powerpoint/2010/main">
    <mc:Choice Requires="p14">
      <p:transition spd="slow" p14:dur="2000" advTm="2496"/>
    </mc:Choice>
    <mc:Fallback xmlns="">
      <p:transition spd="slow" advTm="2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1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492260" y="1872710"/>
            <a:ext cx="3008303" cy="2475656"/>
            <a:chOff x="1595438" y="968375"/>
            <a:chExt cx="5953125" cy="4921250"/>
          </a:xfrm>
          <a:solidFill>
            <a:srgbClr val="003468"/>
          </a:solidFill>
        </p:grpSpPr>
        <p:sp>
          <p:nvSpPr>
            <p:cNvPr id="3"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5" name="河北"/>
          <p:cNvSpPr/>
          <p:nvPr/>
        </p:nvSpPr>
        <p:spPr bwMode="auto">
          <a:xfrm>
            <a:off x="5075499" y="1970617"/>
            <a:ext cx="324896" cy="461590"/>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003468"/>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矩形 35"/>
          <p:cNvSpPr/>
          <p:nvPr/>
        </p:nvSpPr>
        <p:spPr>
          <a:xfrm>
            <a:off x="5585993" y="1892521"/>
            <a:ext cx="2147695" cy="645131"/>
          </a:xfrm>
          <a:prstGeom prst="rect">
            <a:avLst/>
          </a:prstGeom>
        </p:spPr>
        <p:txBody>
          <a:bodyPr wrap="square" lIns="67391" tIns="33696" rIns="67391" bIns="33696">
            <a:spAutoFit/>
          </a:bodyPr>
          <a:lstStyle/>
          <a:p>
            <a:pPr indent="265353">
              <a:lnSpc>
                <a:spcPts val="1474"/>
              </a:lnSpc>
            </a:pPr>
            <a:r>
              <a:rPr lang="zh-CN" altLang="en-US" sz="10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000" dirty="0">
              <a:latin typeface="微软雅黑" panose="020B0503020204020204" pitchFamily="34" charset="-122"/>
              <a:ea typeface="微软雅黑" panose="020B0503020204020204" pitchFamily="34" charset="-122"/>
            </a:endParaRPr>
          </a:p>
        </p:txBody>
      </p:sp>
      <p:sp>
        <p:nvSpPr>
          <p:cNvPr id="37" name="江苏"/>
          <p:cNvSpPr/>
          <p:nvPr/>
        </p:nvSpPr>
        <p:spPr bwMode="auto">
          <a:xfrm>
            <a:off x="5063064" y="2875942"/>
            <a:ext cx="349765" cy="268329"/>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003468"/>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矩形 37"/>
          <p:cNvSpPr/>
          <p:nvPr/>
        </p:nvSpPr>
        <p:spPr>
          <a:xfrm>
            <a:off x="5585993" y="2706219"/>
            <a:ext cx="2147695" cy="645131"/>
          </a:xfrm>
          <a:prstGeom prst="rect">
            <a:avLst/>
          </a:prstGeom>
        </p:spPr>
        <p:txBody>
          <a:bodyPr wrap="square" lIns="67391" tIns="33696" rIns="67391" bIns="33696">
            <a:spAutoFit/>
          </a:bodyPr>
          <a:lstStyle/>
          <a:p>
            <a:pPr indent="265353">
              <a:lnSpc>
                <a:spcPts val="1474"/>
              </a:lnSpc>
            </a:pPr>
            <a:r>
              <a:rPr lang="zh-CN" altLang="en-US" sz="10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000" dirty="0">
              <a:latin typeface="微软雅黑" panose="020B0503020204020204" pitchFamily="34" charset="-122"/>
              <a:ea typeface="微软雅黑" panose="020B0503020204020204" pitchFamily="34" charset="-122"/>
            </a:endParaRPr>
          </a:p>
        </p:txBody>
      </p:sp>
      <p:sp>
        <p:nvSpPr>
          <p:cNvPr id="39" name="广东"/>
          <p:cNvSpPr/>
          <p:nvPr/>
        </p:nvSpPr>
        <p:spPr bwMode="auto">
          <a:xfrm>
            <a:off x="5003299" y="3684027"/>
            <a:ext cx="469295" cy="36975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03468"/>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矩形 39"/>
          <p:cNvSpPr/>
          <p:nvPr/>
        </p:nvSpPr>
        <p:spPr>
          <a:xfrm>
            <a:off x="5585993" y="3510034"/>
            <a:ext cx="2147695" cy="645131"/>
          </a:xfrm>
          <a:prstGeom prst="rect">
            <a:avLst/>
          </a:prstGeom>
        </p:spPr>
        <p:txBody>
          <a:bodyPr wrap="square" lIns="67391" tIns="33696" rIns="67391" bIns="33696">
            <a:spAutoFit/>
          </a:bodyPr>
          <a:lstStyle/>
          <a:p>
            <a:pPr indent="265353">
              <a:lnSpc>
                <a:spcPts val="1474"/>
              </a:lnSpc>
            </a:pPr>
            <a:r>
              <a:rPr lang="zh-CN" altLang="en-US" sz="10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000" dirty="0">
              <a:latin typeface="微软雅黑" panose="020B0503020204020204" pitchFamily="34" charset="-122"/>
              <a:ea typeface="微软雅黑" panose="020B0503020204020204" pitchFamily="34" charset="-122"/>
            </a:endParaRPr>
          </a:p>
        </p:txBody>
      </p:sp>
      <p:grpSp>
        <p:nvGrpSpPr>
          <p:cNvPr id="41" name="组合 40"/>
          <p:cNvGrpSpPr>
            <a:grpSpLocks noChangeAspect="1"/>
          </p:cNvGrpSpPr>
          <p:nvPr/>
        </p:nvGrpSpPr>
        <p:grpSpPr>
          <a:xfrm>
            <a:off x="1174712" y="1183616"/>
            <a:ext cx="451828" cy="449415"/>
            <a:chOff x="2061791" y="1511926"/>
            <a:chExt cx="856221" cy="855504"/>
          </a:xfrm>
        </p:grpSpPr>
        <p:sp>
          <p:nvSpPr>
            <p:cNvPr id="42" name="MH_SubTitle_1"/>
            <p:cNvSpPr/>
            <p:nvPr>
              <p:custDataLst>
                <p:tags r:id="rId2"/>
              </p:custDataLst>
            </p:nvPr>
          </p:nvSpPr>
          <p:spPr>
            <a:xfrm>
              <a:off x="2061791" y="1511926"/>
              <a:ext cx="856221" cy="855504"/>
            </a:xfrm>
            <a:prstGeom prst="ellipse">
              <a:avLst/>
            </a:prstGeom>
            <a:solidFill>
              <a:srgbClr val="003468"/>
            </a:solidFill>
            <a:ln w="76200" cap="flat" cmpd="sng" algn="ctr">
              <a:noFill/>
              <a:prstDash val="solid"/>
            </a:ln>
            <a:effectLst/>
          </p:spPr>
          <p:txBody>
            <a:bodyPr lIns="0" tIns="0" rIns="0" bIns="0" anchor="ctr">
              <a:normAutofit fontScale="85000" lnSpcReduction="20000"/>
            </a:bodyPr>
            <a:lstStyle/>
            <a:p>
              <a:pPr algn="ctr">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3" name="KSO_Shape"/>
            <p:cNvSpPr/>
            <p:nvPr/>
          </p:nvSpPr>
          <p:spPr bwMode="auto">
            <a:xfrm>
              <a:off x="2360706" y="1711137"/>
              <a:ext cx="248024" cy="46504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44" name="矩形 43"/>
          <p:cNvSpPr/>
          <p:nvPr/>
        </p:nvSpPr>
        <p:spPr>
          <a:xfrm>
            <a:off x="1935903" y="1185891"/>
            <a:ext cx="2730121" cy="452771"/>
          </a:xfrm>
          <a:prstGeom prst="rect">
            <a:avLst/>
          </a:prstGeom>
        </p:spPr>
        <p:txBody>
          <a:bodyPr wrap="square" lIns="67391" tIns="33696" rIns="67391" bIns="33696">
            <a:spAutoFit/>
          </a:bodyPr>
          <a:lstStyle/>
          <a:p>
            <a:pPr indent="265353">
              <a:lnSpc>
                <a:spcPts val="1474"/>
              </a:lnSpc>
            </a:pPr>
            <a:r>
              <a:rPr lang="zh-CN" altLang="en-US" sz="9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latin typeface="微软雅黑" panose="020B0503020204020204" pitchFamily="34" charset="-122"/>
              <a:ea typeface="微软雅黑" panose="020B0503020204020204" pitchFamily="34" charset="-122"/>
            </a:endParaRPr>
          </a:p>
        </p:txBody>
      </p:sp>
      <p:sp>
        <p:nvSpPr>
          <p:cNvPr id="45" name="圆角矩形 44"/>
          <p:cNvSpPr/>
          <p:nvPr/>
        </p:nvSpPr>
        <p:spPr>
          <a:xfrm>
            <a:off x="1806844" y="1146424"/>
            <a:ext cx="2898892" cy="523797"/>
          </a:xfrm>
          <a:prstGeom prst="roundRect">
            <a:avLst/>
          </a:prstGeom>
          <a:noFill/>
          <a:ln>
            <a:solidFill>
              <a:srgbClr val="003468"/>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46"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4344"/>
    </mc:Choice>
    <mc:Fallback xmlns="">
      <p:transition spd="slow" advTm="43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left)">
                                      <p:cBhvr>
                                        <p:cTn id="44" dur="500"/>
                                        <p:tgtEl>
                                          <p:spTgt spid="3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8" grpId="0"/>
      <p:bldP spid="39" grpId="0" animBg="1"/>
      <p:bldP spid="40" grpId="0"/>
      <p:bldP spid="44" grpId="0"/>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Picture_1"/>
          <p:cNvSpPr/>
          <p:nvPr>
            <p:custDataLst>
              <p:tags r:id="rId2"/>
            </p:custDataLst>
          </p:nvPr>
        </p:nvSpPr>
        <p:spPr>
          <a:xfrm>
            <a:off x="1599811" y="2300671"/>
            <a:ext cx="1810773" cy="1306610"/>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w="3175">
            <a:solidFill>
              <a:srgbClr val="5F2987"/>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rgbClr val="FEB6AC"/>
              </a:solidFill>
            </a:endParaRPr>
          </a:p>
        </p:txBody>
      </p:sp>
      <p:sp>
        <p:nvSpPr>
          <p:cNvPr id="3" name="MH_Other_1"/>
          <p:cNvSpPr/>
          <p:nvPr>
            <p:custDataLst>
              <p:tags r:id="rId3"/>
            </p:custDataLst>
          </p:nvPr>
        </p:nvSpPr>
        <p:spPr>
          <a:xfrm>
            <a:off x="1952589" y="1772276"/>
            <a:ext cx="1105217" cy="560103"/>
          </a:xfrm>
          <a:prstGeom prst="trapezoid">
            <a:avLst>
              <a:gd name="adj" fmla="val 185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ysClr val="windowText" lastClr="000000"/>
              </a:solidFill>
            </a:endParaRPr>
          </a:p>
        </p:txBody>
      </p:sp>
      <p:sp>
        <p:nvSpPr>
          <p:cNvPr id="4" name="MH_Picture_2"/>
          <p:cNvSpPr/>
          <p:nvPr>
            <p:custDataLst>
              <p:tags r:id="rId4"/>
            </p:custDataLst>
          </p:nvPr>
        </p:nvSpPr>
        <p:spPr>
          <a:xfrm>
            <a:off x="3594591" y="2300671"/>
            <a:ext cx="1810773" cy="1306610"/>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w="3175">
            <a:solidFill>
              <a:srgbClr val="5F2987"/>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rgbClr val="FEB6AC"/>
              </a:solidFill>
            </a:endParaRPr>
          </a:p>
        </p:txBody>
      </p:sp>
      <p:sp>
        <p:nvSpPr>
          <p:cNvPr id="5" name="MH_Other_2"/>
          <p:cNvSpPr/>
          <p:nvPr>
            <p:custDataLst>
              <p:tags r:id="rId5"/>
            </p:custDataLst>
          </p:nvPr>
        </p:nvSpPr>
        <p:spPr>
          <a:xfrm>
            <a:off x="3948542" y="1772276"/>
            <a:ext cx="1104044" cy="550220"/>
          </a:xfrm>
          <a:prstGeom prst="trapezoid">
            <a:avLst>
              <a:gd name="adj" fmla="val 194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ysClr val="windowText" lastClr="000000"/>
              </a:solidFill>
            </a:endParaRPr>
          </a:p>
        </p:txBody>
      </p:sp>
      <p:sp>
        <p:nvSpPr>
          <p:cNvPr id="6" name="MH_Picture_3"/>
          <p:cNvSpPr/>
          <p:nvPr>
            <p:custDataLst>
              <p:tags r:id="rId6"/>
            </p:custDataLst>
          </p:nvPr>
        </p:nvSpPr>
        <p:spPr>
          <a:xfrm>
            <a:off x="5579996" y="2300671"/>
            <a:ext cx="1810773" cy="1306610"/>
          </a:xfrm>
          <a:prstGeom prst="rect">
            <a:avLst/>
          </a:prstGeom>
          <a:blipFill dpi="0" rotWithShape="1">
            <a:blip r:embed="rId15" cstate="print">
              <a:extLst>
                <a:ext uri="{28A0092B-C50C-407E-A947-70E740481C1C}">
                  <a14:useLocalDpi xmlns:a14="http://schemas.microsoft.com/office/drawing/2010/main" val="0"/>
                </a:ext>
              </a:extLst>
            </a:blip>
            <a:srcRect/>
            <a:stretch>
              <a:fillRect/>
            </a:stretch>
          </a:blipFill>
          <a:ln w="3175">
            <a:solidFill>
              <a:srgbClr val="5F2987"/>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rgbClr val="FEB6AC"/>
              </a:solidFill>
            </a:endParaRPr>
          </a:p>
        </p:txBody>
      </p:sp>
      <p:sp>
        <p:nvSpPr>
          <p:cNvPr id="7" name="MH_Other_3"/>
          <p:cNvSpPr/>
          <p:nvPr>
            <p:custDataLst>
              <p:tags r:id="rId7"/>
            </p:custDataLst>
          </p:nvPr>
        </p:nvSpPr>
        <p:spPr>
          <a:xfrm>
            <a:off x="5933946" y="1772276"/>
            <a:ext cx="1104044" cy="550220"/>
          </a:xfrm>
          <a:prstGeom prst="trapezoid">
            <a:avLst>
              <a:gd name="adj" fmla="val 2122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en-US" sz="2400" kern="0">
              <a:solidFill>
                <a:sysClr val="windowText" lastClr="000000"/>
              </a:solidFill>
            </a:endParaRPr>
          </a:p>
        </p:txBody>
      </p:sp>
      <p:sp>
        <p:nvSpPr>
          <p:cNvPr id="8" name="MH_SubTitle_1"/>
          <p:cNvSpPr/>
          <p:nvPr>
            <p:custDataLst>
              <p:tags r:id="rId8"/>
            </p:custDataLst>
          </p:nvPr>
        </p:nvSpPr>
        <p:spPr>
          <a:xfrm>
            <a:off x="2055727" y="1772277"/>
            <a:ext cx="898941" cy="729212"/>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5724" anchor="ctr">
            <a:normAutofit/>
          </a:bodyPr>
          <a:lstStyle/>
          <a:p>
            <a:pPr algn="ctr">
              <a:defRPr/>
            </a:pPr>
            <a:r>
              <a:rPr lang="en-US" altLang="zh-CN" sz="2400" dirty="0">
                <a:solidFill>
                  <a:srgbClr val="FEFEFE"/>
                </a:solidFill>
                <a:latin typeface="Segoe UI Light" panose="020B0502040204020203" pitchFamily="34" charset="0"/>
                <a:cs typeface="Segoe UI Light" panose="020B0502040204020203" pitchFamily="34" charset="0"/>
              </a:rPr>
              <a:t>1</a:t>
            </a:r>
            <a:endParaRPr lang="zh-CN" altLang="en-US" sz="2400" dirty="0">
              <a:solidFill>
                <a:srgbClr val="FEFEFE"/>
              </a:solidFill>
              <a:latin typeface="Segoe UI Light" panose="020B0502040204020203" pitchFamily="34" charset="0"/>
              <a:cs typeface="Segoe UI Light" panose="020B0502040204020203" pitchFamily="34" charset="0"/>
            </a:endParaRPr>
          </a:p>
        </p:txBody>
      </p:sp>
      <p:sp>
        <p:nvSpPr>
          <p:cNvPr id="9" name="MH_SubTitle_2"/>
          <p:cNvSpPr/>
          <p:nvPr>
            <p:custDataLst>
              <p:tags r:id="rId9"/>
            </p:custDataLst>
          </p:nvPr>
        </p:nvSpPr>
        <p:spPr>
          <a:xfrm>
            <a:off x="4050507" y="1772277"/>
            <a:ext cx="898941" cy="729212"/>
          </a:xfrm>
          <a:custGeom>
            <a:avLst/>
            <a:gdLst>
              <a:gd name="connsiteX0" fmla="*/ 0 w 1217612"/>
              <a:gd name="connsiteY0" fmla="*/ 0 h 992188"/>
              <a:gd name="connsiteX1" fmla="*/ 1217612 w 1217612"/>
              <a:gd name="connsiteY1" fmla="*/ 0 h 992188"/>
              <a:gd name="connsiteX2" fmla="*/ 1217612 w 1217612"/>
              <a:gd name="connsiteY2" fmla="*/ 677466 h 992188"/>
              <a:gd name="connsiteX3" fmla="*/ 608806 w 1217612"/>
              <a:gd name="connsiteY3" fmla="*/ 992188 h 992188"/>
              <a:gd name="connsiteX4" fmla="*/ 0 w 1217612"/>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2" h="992188">
                <a:moveTo>
                  <a:pt x="0" y="0"/>
                </a:moveTo>
                <a:lnTo>
                  <a:pt x="1217612" y="0"/>
                </a:lnTo>
                <a:lnTo>
                  <a:pt x="1217612" y="677466"/>
                </a:lnTo>
                <a:lnTo>
                  <a:pt x="608806" y="992188"/>
                </a:lnTo>
                <a:lnTo>
                  <a:pt x="0" y="67746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5724" anchor="ctr">
            <a:normAutofit/>
          </a:bodyPr>
          <a:lstStyle/>
          <a:p>
            <a:pPr algn="ctr">
              <a:defRPr/>
            </a:pPr>
            <a:r>
              <a:rPr lang="en-US" altLang="zh-CN" sz="2400" dirty="0">
                <a:solidFill>
                  <a:srgbClr val="FEFEFE"/>
                </a:solidFill>
                <a:latin typeface="Segoe UI Light" panose="020B0502040204020203" pitchFamily="34" charset="0"/>
                <a:cs typeface="Segoe UI Light" panose="020B0502040204020203" pitchFamily="34" charset="0"/>
              </a:rPr>
              <a:t>2</a:t>
            </a:r>
            <a:endParaRPr lang="zh-CN" altLang="en-US" sz="2400" dirty="0">
              <a:solidFill>
                <a:srgbClr val="FEFEFE"/>
              </a:solidFill>
              <a:latin typeface="Segoe UI Light" panose="020B0502040204020203" pitchFamily="34" charset="0"/>
              <a:cs typeface="Segoe UI Light" panose="020B0502040204020203" pitchFamily="34" charset="0"/>
            </a:endParaRPr>
          </a:p>
        </p:txBody>
      </p:sp>
      <p:sp>
        <p:nvSpPr>
          <p:cNvPr id="10" name="MH_SubTitle_3"/>
          <p:cNvSpPr/>
          <p:nvPr>
            <p:custDataLst>
              <p:tags r:id="rId10"/>
            </p:custDataLst>
          </p:nvPr>
        </p:nvSpPr>
        <p:spPr>
          <a:xfrm>
            <a:off x="6035912" y="1772277"/>
            <a:ext cx="898941" cy="729212"/>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5724" anchor="ctr">
            <a:normAutofit/>
          </a:bodyPr>
          <a:lstStyle/>
          <a:p>
            <a:pPr algn="ctr">
              <a:defRPr/>
            </a:pPr>
            <a:r>
              <a:rPr lang="en-US" altLang="zh-CN" sz="2400" dirty="0">
                <a:solidFill>
                  <a:srgbClr val="FEFEFE"/>
                </a:solidFill>
                <a:latin typeface="Segoe UI Light" panose="020B0502040204020203" pitchFamily="34" charset="0"/>
                <a:cs typeface="Segoe UI Light" panose="020B0502040204020203" pitchFamily="34" charset="0"/>
              </a:rPr>
              <a:t>3</a:t>
            </a:r>
            <a:endParaRPr lang="zh-CN" altLang="en-US" sz="2400" dirty="0">
              <a:solidFill>
                <a:srgbClr val="FEFEFE"/>
              </a:solidFill>
              <a:latin typeface="Segoe UI Light" panose="020B0502040204020203" pitchFamily="34" charset="0"/>
              <a:cs typeface="Segoe UI Light" panose="020B0502040204020203" pitchFamily="34" charset="0"/>
            </a:endParaRPr>
          </a:p>
        </p:txBody>
      </p:sp>
      <p:sp>
        <p:nvSpPr>
          <p:cNvPr id="11" name="矩形 10"/>
          <p:cNvSpPr/>
          <p:nvPr/>
        </p:nvSpPr>
        <p:spPr>
          <a:xfrm>
            <a:off x="1617570" y="3827591"/>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621746" y="3827591"/>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640359" y="3827591"/>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256203" y="1024813"/>
            <a:ext cx="4488719" cy="529715"/>
          </a:xfrm>
          <a:prstGeom prst="rect">
            <a:avLst/>
          </a:prstGeom>
        </p:spPr>
        <p:txBody>
          <a:bodyPr wrap="square" lIns="67391" tIns="33696" rIns="67391" bIns="33696">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2734"/>
    </mc:Choice>
    <mc:Fallback xmlns="">
      <p:transition spd="slow" advTm="27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down)">
                                      <p:cBhvr>
                                        <p:cTn id="17" dur="500"/>
                                        <p:tgtEl>
                                          <p:spTgt spid="3"/>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down)">
                                      <p:cBhvr>
                                        <p:cTn id="21" dur="500"/>
                                        <p:tgtEl>
                                          <p:spTgt spid="8"/>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ppt_y</p:attrName>
                                        </p:attrNameLst>
                                      </p:cBhvr>
                                      <p:tavLst>
                                        <p:tav tm="0">
                                          <p:val>
                                            <p:strVal val="#ppt_y-#ppt_h*1.125000"/>
                                          </p:val>
                                        </p:tav>
                                        <p:tav tm="100000">
                                          <p:val>
                                            <p:strVal val="#ppt_y"/>
                                          </p:val>
                                        </p:tav>
                                      </p:tavLst>
                                    </p:anim>
                                    <p:animEffect transition="in" filter="wipe(down)">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p:tgtEl>
                                          <p:spTgt spid="4"/>
                                        </p:tgtEl>
                                        <p:attrNameLst>
                                          <p:attrName>ppt_y</p:attrName>
                                        </p:attrNameLst>
                                      </p:cBhvr>
                                      <p:tavLst>
                                        <p:tav tm="0">
                                          <p:val>
                                            <p:strVal val="#ppt_y-#ppt_h*1.125000"/>
                                          </p:val>
                                        </p:tav>
                                        <p:tav tm="100000">
                                          <p:val>
                                            <p:strVal val="#ppt_y"/>
                                          </p:val>
                                        </p:tav>
                                      </p:tavLst>
                                    </p:anim>
                                    <p:animEffect transition="in" filter="wipe(down)">
                                      <p:cBhvr>
                                        <p:cTn id="31" dur="500"/>
                                        <p:tgtEl>
                                          <p:spTgt spid="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p:tgtEl>
                                          <p:spTgt spid="5"/>
                                        </p:tgtEl>
                                        <p:attrNameLst>
                                          <p:attrName>ppt_y</p:attrName>
                                        </p:attrNameLst>
                                      </p:cBhvr>
                                      <p:tavLst>
                                        <p:tav tm="0">
                                          <p:val>
                                            <p:strVal val="#ppt_y-#ppt_h*1.125000"/>
                                          </p:val>
                                        </p:tav>
                                        <p:tav tm="100000">
                                          <p:val>
                                            <p:strVal val="#ppt_y"/>
                                          </p:val>
                                        </p:tav>
                                      </p:tavLst>
                                    </p:anim>
                                    <p:animEffect transition="in" filter="wipe(down)">
                                      <p:cBhvr>
                                        <p:cTn id="35" dur="500"/>
                                        <p:tgtEl>
                                          <p:spTgt spid="5"/>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ppt_y</p:attrName>
                                        </p:attrNameLst>
                                      </p:cBhvr>
                                      <p:tavLst>
                                        <p:tav tm="0">
                                          <p:val>
                                            <p:strVal val="#ppt_y-#ppt_h*1.125000"/>
                                          </p:val>
                                        </p:tav>
                                        <p:tav tm="100000">
                                          <p:val>
                                            <p:strVal val="#ppt_y"/>
                                          </p:val>
                                        </p:tav>
                                      </p:tavLst>
                                    </p:anim>
                                    <p:animEffect transition="in" filter="wipe(down)">
                                      <p:cBhvr>
                                        <p:cTn id="39" dur="500"/>
                                        <p:tgtEl>
                                          <p:spTgt spid="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p:tgtEl>
                                          <p:spTgt spid="6"/>
                                        </p:tgtEl>
                                        <p:attrNameLst>
                                          <p:attrName>ppt_y</p:attrName>
                                        </p:attrNameLst>
                                      </p:cBhvr>
                                      <p:tavLst>
                                        <p:tav tm="0">
                                          <p:val>
                                            <p:strVal val="#ppt_y-#ppt_h*1.125000"/>
                                          </p:val>
                                        </p:tav>
                                        <p:tav tm="100000">
                                          <p:val>
                                            <p:strVal val="#ppt_y"/>
                                          </p:val>
                                        </p:tav>
                                      </p:tavLst>
                                    </p:anim>
                                    <p:animEffect transition="in" filter="wipe(down)">
                                      <p:cBhvr>
                                        <p:cTn id="49" dur="500"/>
                                        <p:tgtEl>
                                          <p:spTgt spid="6"/>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p:tgtEl>
                                          <p:spTgt spid="7"/>
                                        </p:tgtEl>
                                        <p:attrNameLst>
                                          <p:attrName>ppt_y</p:attrName>
                                        </p:attrNameLst>
                                      </p:cBhvr>
                                      <p:tavLst>
                                        <p:tav tm="0">
                                          <p:val>
                                            <p:strVal val="#ppt_y-#ppt_h*1.125000"/>
                                          </p:val>
                                        </p:tav>
                                        <p:tav tm="100000">
                                          <p:val>
                                            <p:strVal val="#ppt_y"/>
                                          </p:val>
                                        </p:tav>
                                      </p:tavLst>
                                    </p:anim>
                                    <p:animEffect transition="in" filter="wipe(down)">
                                      <p:cBhvr>
                                        <p:cTn id="53" dur="500"/>
                                        <p:tgtEl>
                                          <p:spTgt spid="7"/>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p:tgtEl>
                                          <p:spTgt spid="10"/>
                                        </p:tgtEl>
                                        <p:attrNameLst>
                                          <p:attrName>ppt_y</p:attrName>
                                        </p:attrNameLst>
                                      </p:cBhvr>
                                      <p:tavLst>
                                        <p:tav tm="0">
                                          <p:val>
                                            <p:strVal val="#ppt_y-#ppt_h*1.125000"/>
                                          </p:val>
                                        </p:tav>
                                        <p:tav tm="100000">
                                          <p:val>
                                            <p:strVal val="#ppt_y"/>
                                          </p:val>
                                        </p:tav>
                                      </p:tavLst>
                                    </p:anim>
                                    <p:animEffect transition="in" filter="wipe(down)">
                                      <p:cBhvr>
                                        <p:cTn id="57" dur="500"/>
                                        <p:tgtEl>
                                          <p:spTgt spid="10"/>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p:tgtEl>
                                          <p:spTgt spid="12"/>
                                        </p:tgtEl>
                                        <p:attrNameLst>
                                          <p:attrName>ppt_y</p:attrName>
                                        </p:attrNameLst>
                                      </p:cBhvr>
                                      <p:tavLst>
                                        <p:tav tm="0">
                                          <p:val>
                                            <p:strVal val="#ppt_y-#ppt_h*1.125000"/>
                                          </p:val>
                                        </p:tav>
                                        <p:tav tm="100000">
                                          <p:val>
                                            <p:strVal val="#ppt_y"/>
                                          </p:val>
                                        </p:tav>
                                      </p:tavLst>
                                    </p:anim>
                                    <p:animEffect transition="in" filter="wipe(down)">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rot="5400000">
            <a:off x="5335163" y="2784102"/>
            <a:ext cx="246216" cy="283532"/>
          </a:xfrm>
          <a:prstGeom prst="chevr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a:solidFill>
                <a:schemeClr val="tx1"/>
              </a:solidFill>
            </a:endParaRPr>
          </a:p>
        </p:txBody>
      </p:sp>
      <p:sp>
        <p:nvSpPr>
          <p:cNvPr id="3" name="燕尾形 2"/>
          <p:cNvSpPr/>
          <p:nvPr/>
        </p:nvSpPr>
        <p:spPr>
          <a:xfrm>
            <a:off x="4358797" y="1779241"/>
            <a:ext cx="247331" cy="282254"/>
          </a:xfrm>
          <a:prstGeom prst="chevr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a:solidFill>
                <a:schemeClr val="tx1"/>
              </a:solidFill>
            </a:endParaRPr>
          </a:p>
        </p:txBody>
      </p:sp>
      <p:sp>
        <p:nvSpPr>
          <p:cNvPr id="4" name="燕尾形 3"/>
          <p:cNvSpPr/>
          <p:nvPr/>
        </p:nvSpPr>
        <p:spPr>
          <a:xfrm rot="16200000">
            <a:off x="3419719" y="2836647"/>
            <a:ext cx="246216" cy="283532"/>
          </a:xfrm>
          <a:prstGeom prst="chevr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a:solidFill>
                <a:schemeClr val="tx1"/>
              </a:solidFill>
            </a:endParaRPr>
          </a:p>
        </p:txBody>
      </p:sp>
      <p:sp>
        <p:nvSpPr>
          <p:cNvPr id="5" name="燕尾形 4"/>
          <p:cNvSpPr/>
          <p:nvPr/>
        </p:nvSpPr>
        <p:spPr>
          <a:xfrm rot="10800000">
            <a:off x="4394998" y="3790269"/>
            <a:ext cx="247331" cy="282254"/>
          </a:xfrm>
          <a:prstGeom prst="chevron">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lIns="89858" tIns="44929" rIns="89858" bIns="44929" rtlCol="0" anchor="ctr"/>
          <a:lstStyle/>
          <a:p>
            <a:pPr algn="ctr"/>
            <a:endParaRPr lang="zh-CN" altLang="en-US">
              <a:solidFill>
                <a:schemeClr val="tx1"/>
              </a:solidFill>
            </a:endParaRPr>
          </a:p>
        </p:txBody>
      </p:sp>
      <p:grpSp>
        <p:nvGrpSpPr>
          <p:cNvPr id="6" name="组合 5"/>
          <p:cNvGrpSpPr/>
          <p:nvPr/>
        </p:nvGrpSpPr>
        <p:grpSpPr>
          <a:xfrm>
            <a:off x="3011204" y="1391142"/>
            <a:ext cx="1063243" cy="1058451"/>
            <a:chOff x="3059001" y="1005605"/>
            <a:chExt cx="1080120" cy="1080120"/>
          </a:xfrm>
          <a:solidFill>
            <a:srgbClr val="17375E"/>
          </a:solidFill>
        </p:grpSpPr>
        <p:sp>
          <p:nvSpPr>
            <p:cNvPr id="7" name="矩形 6"/>
            <p:cNvSpPr/>
            <p:nvPr/>
          </p:nvSpPr>
          <p:spPr>
            <a:xfrm>
              <a:off x="3059001" y="1005605"/>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059001" y="1253277"/>
              <a:ext cx="1044116" cy="596747"/>
            </a:xfrm>
            <a:prstGeom prst="rect">
              <a:avLst/>
            </a:prstGeom>
            <a:grpFill/>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9" name="组合 8"/>
          <p:cNvGrpSpPr/>
          <p:nvPr/>
        </p:nvGrpSpPr>
        <p:grpSpPr>
          <a:xfrm>
            <a:off x="4926648" y="1391142"/>
            <a:ext cx="1063243" cy="1058451"/>
            <a:chOff x="5004849" y="1005605"/>
            <a:chExt cx="1080120" cy="1080120"/>
          </a:xfrm>
        </p:grpSpPr>
        <p:sp>
          <p:nvSpPr>
            <p:cNvPr id="10" name="矩形 9"/>
            <p:cNvSpPr/>
            <p:nvPr/>
          </p:nvSpPr>
          <p:spPr>
            <a:xfrm>
              <a:off x="5004849" y="1005605"/>
              <a:ext cx="1080120" cy="108012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022851" y="1261954"/>
              <a:ext cx="1044116"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2" name="组合 11"/>
          <p:cNvGrpSpPr/>
          <p:nvPr/>
        </p:nvGrpSpPr>
        <p:grpSpPr>
          <a:xfrm>
            <a:off x="3011204" y="3402171"/>
            <a:ext cx="1063243" cy="1058451"/>
            <a:chOff x="3059001" y="3057804"/>
            <a:chExt cx="1080120" cy="1080120"/>
          </a:xfrm>
        </p:grpSpPr>
        <p:sp>
          <p:nvSpPr>
            <p:cNvPr id="13" name="矩形 12"/>
            <p:cNvSpPr/>
            <p:nvPr/>
          </p:nvSpPr>
          <p:spPr>
            <a:xfrm>
              <a:off x="3059001" y="3057804"/>
              <a:ext cx="1080120" cy="1080120"/>
            </a:xfrm>
            <a:prstGeom prst="rect">
              <a:avLst/>
            </a:prstGeom>
            <a:solidFill>
              <a:srgbClr val="17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059001" y="3305476"/>
              <a:ext cx="1044116" cy="596747"/>
            </a:xfrm>
            <a:prstGeom prst="rect">
              <a:avLst/>
            </a:prstGeom>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添加文本标题</a:t>
              </a:r>
            </a:p>
          </p:txBody>
        </p:sp>
      </p:grpSp>
      <p:grpSp>
        <p:nvGrpSpPr>
          <p:cNvPr id="15" name="组合 14"/>
          <p:cNvGrpSpPr/>
          <p:nvPr/>
        </p:nvGrpSpPr>
        <p:grpSpPr>
          <a:xfrm>
            <a:off x="4926648" y="3402171"/>
            <a:ext cx="1063243" cy="1058451"/>
            <a:chOff x="5004849" y="3057804"/>
            <a:chExt cx="1080120" cy="1080120"/>
          </a:xfrm>
          <a:solidFill>
            <a:srgbClr val="17375E"/>
          </a:solidFill>
        </p:grpSpPr>
        <p:sp>
          <p:nvSpPr>
            <p:cNvPr id="16" name="矩形 15"/>
            <p:cNvSpPr/>
            <p:nvPr/>
          </p:nvSpPr>
          <p:spPr>
            <a:xfrm>
              <a:off x="5004849"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022851" y="3314153"/>
              <a:ext cx="1044116" cy="596747"/>
            </a:xfrm>
            <a:prstGeom prst="rect">
              <a:avLst/>
            </a:prstGeom>
            <a:grpFill/>
          </p:spPr>
          <p:txBody>
            <a:bodyPr wrap="square">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添加文本标题</a:t>
              </a:r>
            </a:p>
          </p:txBody>
        </p:sp>
      </p:grpSp>
      <p:sp>
        <p:nvSpPr>
          <p:cNvPr id="18" name="文本框 7"/>
          <p:cNvSpPr txBox="1">
            <a:spLocks noChangeArrowheads="1"/>
          </p:cNvSpPr>
          <p:nvPr/>
        </p:nvSpPr>
        <p:spPr bwMode="auto">
          <a:xfrm>
            <a:off x="6005811" y="1525902"/>
            <a:ext cx="2693549" cy="80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295"/>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247590" y="1547513"/>
            <a:ext cx="2693549" cy="78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295"/>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此处添加说明文字添加说明文字添加说明文字此处添加说明文字</a:t>
            </a:r>
          </a:p>
        </p:txBody>
      </p:sp>
      <p:sp>
        <p:nvSpPr>
          <p:cNvPr id="20" name="文本框 7"/>
          <p:cNvSpPr txBox="1">
            <a:spLocks noChangeArrowheads="1"/>
          </p:cNvSpPr>
          <p:nvPr/>
        </p:nvSpPr>
        <p:spPr bwMode="auto">
          <a:xfrm>
            <a:off x="6005811" y="3536930"/>
            <a:ext cx="2693549" cy="80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nSpc>
                <a:spcPct val="150000"/>
              </a:lnSpc>
              <a:spcBef>
                <a:spcPts val="295"/>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此处添加说明文字添加说明文字添加说明文字此处添加说明文字</a:t>
            </a:r>
          </a:p>
        </p:txBody>
      </p:sp>
      <p:sp>
        <p:nvSpPr>
          <p:cNvPr id="21" name="文本框 7"/>
          <p:cNvSpPr txBox="1">
            <a:spLocks noChangeArrowheads="1"/>
          </p:cNvSpPr>
          <p:nvPr/>
        </p:nvSpPr>
        <p:spPr bwMode="auto">
          <a:xfrm>
            <a:off x="247590" y="3547736"/>
            <a:ext cx="2693549" cy="78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8" tIns="44929" rIns="89858" bIns="4492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400" b="1" dirty="0">
                <a:solidFill>
                  <a:schemeClr val="tx1">
                    <a:lumMod val="85000"/>
                    <a:lumOff val="15000"/>
                  </a:schemeClr>
                </a:solidFill>
                <a:latin typeface="微软雅黑" panose="020B0503020204020204" pitchFamily="34" charset="-122"/>
              </a:rPr>
              <a:t>添加文本信息</a:t>
            </a:r>
            <a:endParaRPr lang="en-US" altLang="zh-CN" sz="1400" b="1" dirty="0">
              <a:solidFill>
                <a:schemeClr val="tx1">
                  <a:lumMod val="85000"/>
                  <a:lumOff val="15000"/>
                </a:schemeClr>
              </a:solidFill>
              <a:latin typeface="微软雅黑" panose="020B0503020204020204" pitchFamily="34" charset="-122"/>
            </a:endParaRPr>
          </a:p>
          <a:p>
            <a:pPr algn="r">
              <a:lnSpc>
                <a:spcPct val="150000"/>
              </a:lnSpc>
              <a:spcBef>
                <a:spcPts val="295"/>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此处添加说明文字添加说明文字添加说明文字此处添加说明文字</a:t>
            </a:r>
          </a:p>
        </p:txBody>
      </p:sp>
      <p:sp>
        <p:nvSpPr>
          <p:cNvPr id="22"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066"/>
    </mc:Choice>
    <mc:Fallback xmlns="">
      <p:transition spd="slow" advTm="1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0-#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right)">
                                      <p:cBhvr>
                                        <p:cTn id="43" dur="500"/>
                                        <p:tgtEl>
                                          <p:spTgt spid="1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500"/>
                                        <p:tgtEl>
                                          <p:spTgt spid="21"/>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4165" y="1533740"/>
            <a:ext cx="373779" cy="693685"/>
          </a:xfrm>
          <a:prstGeom prst="rect">
            <a:avLst/>
          </a:prstGeom>
          <a:noFill/>
        </p:spPr>
        <p:txBody>
          <a:bodyPr wrap="square" lIns="89846" tIns="44923" rIns="89846" bIns="44923" rtlCol="0">
            <a:spAutoFit/>
          </a:bodyPr>
          <a:lstStyle/>
          <a:p>
            <a:pPr algn="ctr"/>
            <a:r>
              <a:rPr lang="en-US" altLang="zh-CN" sz="3900" b="1" dirty="0">
                <a:solidFill>
                  <a:srgbClr val="003468"/>
                </a:solidFill>
                <a:latin typeface="微软雅黑" panose="020B0503020204020204" pitchFamily="34" charset="-122"/>
                <a:ea typeface="微软雅黑" panose="020B0503020204020204" pitchFamily="34" charset="-122"/>
              </a:rPr>
              <a:t>A</a:t>
            </a:r>
            <a:endParaRPr lang="zh-CN" altLang="en-US" sz="3900" b="1" dirty="0">
              <a:solidFill>
                <a:srgbClr val="003468"/>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3408987" y="1269430"/>
            <a:ext cx="373779" cy="693685"/>
          </a:xfrm>
          <a:prstGeom prst="rect">
            <a:avLst/>
          </a:prstGeom>
          <a:noFill/>
        </p:spPr>
        <p:txBody>
          <a:bodyPr wrap="square" lIns="89846" tIns="44923" rIns="89846" bIns="44923" rtlCol="0">
            <a:spAutoFit/>
          </a:bodyPr>
          <a:lstStyle/>
          <a:p>
            <a:pPr algn="ctr"/>
            <a:r>
              <a:rPr lang="en-US" altLang="zh-CN" sz="3900" b="1" dirty="0">
                <a:solidFill>
                  <a:srgbClr val="003468"/>
                </a:solidFill>
                <a:latin typeface="微软雅黑" panose="020B0503020204020204" pitchFamily="34" charset="-122"/>
                <a:ea typeface="微软雅黑" panose="020B0503020204020204" pitchFamily="34" charset="-122"/>
              </a:rPr>
              <a:t>B</a:t>
            </a:r>
            <a:endParaRPr lang="zh-CN" altLang="en-US" sz="3900" b="1" dirty="0">
              <a:solidFill>
                <a:srgbClr val="003468"/>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423810" y="1762853"/>
            <a:ext cx="373779" cy="693685"/>
          </a:xfrm>
          <a:prstGeom prst="rect">
            <a:avLst/>
          </a:prstGeom>
          <a:noFill/>
        </p:spPr>
        <p:txBody>
          <a:bodyPr wrap="square" lIns="89846" tIns="44923" rIns="89846" bIns="44923" rtlCol="0">
            <a:spAutoFit/>
          </a:bodyPr>
          <a:lstStyle/>
          <a:p>
            <a:pPr algn="ctr"/>
            <a:r>
              <a:rPr lang="en-US" altLang="zh-CN" sz="3900" b="1" dirty="0">
                <a:solidFill>
                  <a:srgbClr val="003468"/>
                </a:solidFill>
                <a:latin typeface="微软雅黑" panose="020B0503020204020204" pitchFamily="34" charset="-122"/>
                <a:ea typeface="微软雅黑" panose="020B0503020204020204" pitchFamily="34" charset="-122"/>
              </a:rPr>
              <a:t>C</a:t>
            </a:r>
            <a:endParaRPr lang="zh-CN" altLang="en-US" sz="3900" b="1" dirty="0">
              <a:solidFill>
                <a:srgbClr val="003468"/>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7438631" y="1108889"/>
            <a:ext cx="373779" cy="693685"/>
          </a:xfrm>
          <a:prstGeom prst="rect">
            <a:avLst/>
          </a:prstGeom>
          <a:noFill/>
        </p:spPr>
        <p:txBody>
          <a:bodyPr wrap="square" lIns="89846" tIns="44923" rIns="89846" bIns="44923" rtlCol="0">
            <a:spAutoFit/>
          </a:bodyPr>
          <a:lstStyle/>
          <a:p>
            <a:pPr algn="ctr"/>
            <a:r>
              <a:rPr lang="en-US" altLang="zh-CN" sz="3900" b="1" dirty="0">
                <a:solidFill>
                  <a:srgbClr val="003468"/>
                </a:solidFill>
                <a:latin typeface="微软雅黑" panose="020B0503020204020204" pitchFamily="34" charset="-122"/>
                <a:ea typeface="微软雅黑" panose="020B0503020204020204" pitchFamily="34" charset="-122"/>
              </a:rPr>
              <a:t>D</a:t>
            </a:r>
            <a:endParaRPr lang="zh-CN" altLang="en-US" sz="3900" b="1" dirty="0">
              <a:solidFill>
                <a:srgbClr val="003468"/>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24054" y="2098247"/>
            <a:ext cx="1731328" cy="1755414"/>
            <a:chOff x="735046" y="2996952"/>
            <a:chExt cx="1759038" cy="1791351"/>
          </a:xfrm>
        </p:grpSpPr>
        <p:sp>
          <p:nvSpPr>
            <p:cNvPr id="7" name="椭圆 6"/>
            <p:cNvSpPr/>
            <p:nvPr/>
          </p:nvSpPr>
          <p:spPr>
            <a:xfrm>
              <a:off x="1500529" y="2996952"/>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35046" y="3098642"/>
              <a:ext cx="1759038" cy="1689661"/>
              <a:chOff x="735046" y="3098642"/>
              <a:chExt cx="1759038" cy="1689661"/>
            </a:xfrm>
          </p:grpSpPr>
          <p:sp>
            <p:nvSpPr>
              <p:cNvPr id="9" name="任意多边形 8"/>
              <p:cNvSpPr/>
              <p:nvPr/>
            </p:nvSpPr>
            <p:spPr>
              <a:xfrm>
                <a:off x="1001626" y="3098642"/>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10" name="矩形 10"/>
              <p:cNvSpPr/>
              <p:nvPr/>
            </p:nvSpPr>
            <p:spPr>
              <a:xfrm>
                <a:off x="735046" y="3453597"/>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1051764" y="3567501"/>
                <a:ext cx="1125730" cy="282670"/>
              </a:xfrm>
              <a:prstGeom prst="rect">
                <a:avLst/>
              </a:prstGeom>
            </p:spPr>
            <p:txBody>
              <a:bodyPr wrap="none">
                <a:spAutoFit/>
              </a:bodyPr>
              <a:lstStyle/>
              <a:p>
                <a:pPr lvl="0"/>
                <a:r>
                  <a:rPr lang="zh-CN" altLang="en-US" sz="1200" b="1" dirty="0">
                    <a:solidFill>
                      <a:schemeClr val="bg1">
                        <a:lumMod val="50000"/>
                      </a:schemeClr>
                    </a:solidFill>
                  </a:rPr>
                  <a:t>单击添加标题</a:t>
                </a:r>
              </a:p>
            </p:txBody>
          </p:sp>
          <p:sp>
            <p:nvSpPr>
              <p:cNvPr id="12" name="TextBox 11"/>
              <p:cNvSpPr txBox="1"/>
              <p:nvPr/>
            </p:nvSpPr>
            <p:spPr>
              <a:xfrm>
                <a:off x="978536" y="3833682"/>
                <a:ext cx="1261884" cy="819455"/>
              </a:xfrm>
              <a:prstGeom prst="rect">
                <a:avLst/>
              </a:prstGeom>
              <a:noFill/>
            </p:spPr>
            <p:txBody>
              <a:bodyPr wrap="none" rtlCol="0">
                <a:spAutoFit/>
              </a:bodyPr>
              <a:lstStyle/>
              <a:p>
                <a:pPr algn="ctr">
                  <a:lnSpc>
                    <a:spcPct val="150000"/>
                  </a:lnSpc>
                </a:pPr>
                <a:r>
                  <a:rPr lang="zh-CN" altLang="en-US" sz="1000" dirty="0">
                    <a:solidFill>
                      <a:schemeClr val="bg1">
                        <a:lumMod val="50000"/>
                      </a:schemeClr>
                    </a:solidFill>
                  </a:rPr>
                  <a:t>单击此处添加文本</a:t>
                </a:r>
                <a:endParaRPr lang="en-US" altLang="zh-CN" sz="1000" dirty="0">
                  <a:solidFill>
                    <a:schemeClr val="bg1">
                      <a:lumMod val="50000"/>
                    </a:schemeClr>
                  </a:solidFill>
                </a:endParaRPr>
              </a:p>
              <a:p>
                <a:pPr algn="ctr">
                  <a:lnSpc>
                    <a:spcPct val="150000"/>
                  </a:lnSpc>
                </a:pPr>
                <a:r>
                  <a:rPr lang="zh-CN" altLang="en-US" sz="1000" dirty="0">
                    <a:solidFill>
                      <a:schemeClr val="bg1">
                        <a:lumMod val="50000"/>
                      </a:schemeClr>
                    </a:solidFill>
                  </a:rPr>
                  <a:t>单击此处添加文本</a:t>
                </a:r>
              </a:p>
              <a:p>
                <a:pPr algn="ctr">
                  <a:lnSpc>
                    <a:spcPct val="150000"/>
                  </a:lnSpc>
                </a:pPr>
                <a:r>
                  <a:rPr lang="zh-CN" altLang="en-US" sz="1000" dirty="0">
                    <a:solidFill>
                      <a:schemeClr val="bg1">
                        <a:lumMod val="50000"/>
                      </a:schemeClr>
                    </a:solidFill>
                  </a:rPr>
                  <a:t>单击此处添加文本</a:t>
                </a:r>
              </a:p>
            </p:txBody>
          </p:sp>
        </p:grpSp>
      </p:grpSp>
      <p:grpSp>
        <p:nvGrpSpPr>
          <p:cNvPr id="13" name="组合 12"/>
          <p:cNvGrpSpPr/>
          <p:nvPr/>
        </p:nvGrpSpPr>
        <p:grpSpPr>
          <a:xfrm>
            <a:off x="2738876" y="1833937"/>
            <a:ext cx="1731328" cy="1755414"/>
            <a:chOff x="2782116" y="2727231"/>
            <a:chExt cx="1759038" cy="1791351"/>
          </a:xfrm>
        </p:grpSpPr>
        <p:sp>
          <p:nvSpPr>
            <p:cNvPr id="14" name="任意多边形 13"/>
            <p:cNvSpPr/>
            <p:nvPr/>
          </p:nvSpPr>
          <p:spPr>
            <a:xfrm>
              <a:off x="3048696" y="2828921"/>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15" name="椭圆 14"/>
            <p:cNvSpPr/>
            <p:nvPr/>
          </p:nvSpPr>
          <p:spPr>
            <a:xfrm>
              <a:off x="3547599" y="2727231"/>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6" name="矩形 10"/>
            <p:cNvSpPr/>
            <p:nvPr/>
          </p:nvSpPr>
          <p:spPr>
            <a:xfrm>
              <a:off x="2782116" y="3183876"/>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rgbClr val="003468"/>
            </a:solidFill>
            <a:ln>
              <a:solidFill>
                <a:srgbClr val="00346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7" name="矩形 16"/>
            <p:cNvSpPr/>
            <p:nvPr/>
          </p:nvSpPr>
          <p:spPr>
            <a:xfrm>
              <a:off x="3137926" y="3289059"/>
              <a:ext cx="1125730" cy="282670"/>
            </a:xfrm>
            <a:prstGeom prst="rect">
              <a:avLst/>
            </a:prstGeom>
          </p:spPr>
          <p:txBody>
            <a:bodyPr wrap="none">
              <a:spAutoFit/>
            </a:bodyPr>
            <a:lstStyle/>
            <a:p>
              <a:pPr lvl="0"/>
              <a:r>
                <a:rPr lang="zh-CN" altLang="en-US" sz="1200" b="1" dirty="0">
                  <a:solidFill>
                    <a:schemeClr val="bg1">
                      <a:lumMod val="50000"/>
                    </a:schemeClr>
                  </a:solidFill>
                </a:rPr>
                <a:t>单击添加标题</a:t>
              </a:r>
            </a:p>
          </p:txBody>
        </p:sp>
        <p:sp>
          <p:nvSpPr>
            <p:cNvPr id="18" name="TextBox 17"/>
            <p:cNvSpPr txBox="1"/>
            <p:nvPr/>
          </p:nvSpPr>
          <p:spPr>
            <a:xfrm>
              <a:off x="3064698" y="3555240"/>
              <a:ext cx="1261884" cy="819455"/>
            </a:xfrm>
            <a:prstGeom prst="rect">
              <a:avLst/>
            </a:prstGeom>
            <a:noFill/>
          </p:spPr>
          <p:txBody>
            <a:bodyPr wrap="none" rtlCol="0">
              <a:spAutoFit/>
            </a:bodyPr>
            <a:lstStyle/>
            <a:p>
              <a:pPr algn="ctr">
                <a:lnSpc>
                  <a:spcPct val="150000"/>
                </a:lnSpc>
              </a:pPr>
              <a:r>
                <a:rPr lang="zh-CN" altLang="en-US" sz="1000" dirty="0">
                  <a:solidFill>
                    <a:schemeClr val="bg1">
                      <a:lumMod val="50000"/>
                    </a:schemeClr>
                  </a:solidFill>
                </a:rPr>
                <a:t>单击此处添加文本</a:t>
              </a:r>
              <a:endParaRPr lang="en-US" altLang="zh-CN" sz="1000" dirty="0">
                <a:solidFill>
                  <a:schemeClr val="bg1">
                    <a:lumMod val="50000"/>
                  </a:schemeClr>
                </a:solidFill>
              </a:endParaRPr>
            </a:p>
            <a:p>
              <a:pPr algn="ctr">
                <a:lnSpc>
                  <a:spcPct val="150000"/>
                </a:lnSpc>
              </a:pPr>
              <a:r>
                <a:rPr lang="zh-CN" altLang="en-US" sz="1000" dirty="0">
                  <a:solidFill>
                    <a:schemeClr val="bg1">
                      <a:lumMod val="50000"/>
                    </a:schemeClr>
                  </a:solidFill>
                </a:rPr>
                <a:t>单击此处添加文本</a:t>
              </a:r>
            </a:p>
            <a:p>
              <a:pPr algn="ctr">
                <a:lnSpc>
                  <a:spcPct val="150000"/>
                </a:lnSpc>
              </a:pPr>
              <a:r>
                <a:rPr lang="zh-CN" altLang="en-US" sz="1000" dirty="0">
                  <a:solidFill>
                    <a:schemeClr val="bg1">
                      <a:lumMod val="50000"/>
                    </a:schemeClr>
                  </a:solidFill>
                </a:rPr>
                <a:t>单击此处添加文本</a:t>
              </a:r>
            </a:p>
          </p:txBody>
        </p:sp>
      </p:grpSp>
      <p:grpSp>
        <p:nvGrpSpPr>
          <p:cNvPr id="19" name="组合 18"/>
          <p:cNvGrpSpPr/>
          <p:nvPr/>
        </p:nvGrpSpPr>
        <p:grpSpPr>
          <a:xfrm>
            <a:off x="4753698" y="2327361"/>
            <a:ext cx="1731328" cy="1755414"/>
            <a:chOff x="4829186" y="3230756"/>
            <a:chExt cx="1759038" cy="1791351"/>
          </a:xfrm>
        </p:grpSpPr>
        <p:sp>
          <p:nvSpPr>
            <p:cNvPr id="20" name="任意多边形 19"/>
            <p:cNvSpPr/>
            <p:nvPr/>
          </p:nvSpPr>
          <p:spPr>
            <a:xfrm>
              <a:off x="5095766" y="3332446"/>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21" name="椭圆 20"/>
            <p:cNvSpPr/>
            <p:nvPr/>
          </p:nvSpPr>
          <p:spPr>
            <a:xfrm>
              <a:off x="5594669" y="3230756"/>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2" name="矩形 10"/>
            <p:cNvSpPr/>
            <p:nvPr/>
          </p:nvSpPr>
          <p:spPr>
            <a:xfrm>
              <a:off x="4829186" y="3687401"/>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23" name="矩形 22"/>
            <p:cNvSpPr/>
            <p:nvPr/>
          </p:nvSpPr>
          <p:spPr>
            <a:xfrm>
              <a:off x="5195326" y="3803409"/>
              <a:ext cx="1125730" cy="282670"/>
            </a:xfrm>
            <a:prstGeom prst="rect">
              <a:avLst/>
            </a:prstGeom>
          </p:spPr>
          <p:txBody>
            <a:bodyPr wrap="none">
              <a:spAutoFit/>
            </a:bodyPr>
            <a:lstStyle/>
            <a:p>
              <a:pPr lvl="0"/>
              <a:r>
                <a:rPr lang="zh-CN" altLang="en-US" sz="1200" b="1" dirty="0">
                  <a:solidFill>
                    <a:schemeClr val="bg1">
                      <a:lumMod val="50000"/>
                    </a:schemeClr>
                  </a:solidFill>
                </a:rPr>
                <a:t>单击添加标题</a:t>
              </a:r>
            </a:p>
          </p:txBody>
        </p:sp>
        <p:sp>
          <p:nvSpPr>
            <p:cNvPr id="24" name="TextBox 23"/>
            <p:cNvSpPr txBox="1"/>
            <p:nvPr/>
          </p:nvSpPr>
          <p:spPr>
            <a:xfrm>
              <a:off x="5122098" y="4069590"/>
              <a:ext cx="1261884" cy="819455"/>
            </a:xfrm>
            <a:prstGeom prst="rect">
              <a:avLst/>
            </a:prstGeom>
            <a:noFill/>
          </p:spPr>
          <p:txBody>
            <a:bodyPr wrap="none" rtlCol="0">
              <a:spAutoFit/>
            </a:bodyPr>
            <a:lstStyle/>
            <a:p>
              <a:pPr algn="ctr">
                <a:lnSpc>
                  <a:spcPct val="150000"/>
                </a:lnSpc>
              </a:pPr>
              <a:r>
                <a:rPr lang="zh-CN" altLang="en-US" sz="1000" dirty="0">
                  <a:solidFill>
                    <a:schemeClr val="bg1">
                      <a:lumMod val="50000"/>
                    </a:schemeClr>
                  </a:solidFill>
                </a:rPr>
                <a:t>单击此处添加文本</a:t>
              </a:r>
              <a:endParaRPr lang="en-US" altLang="zh-CN" sz="1000" dirty="0">
                <a:solidFill>
                  <a:schemeClr val="bg1">
                    <a:lumMod val="50000"/>
                  </a:schemeClr>
                </a:solidFill>
              </a:endParaRPr>
            </a:p>
            <a:p>
              <a:pPr algn="ctr">
                <a:lnSpc>
                  <a:spcPct val="150000"/>
                </a:lnSpc>
              </a:pPr>
              <a:r>
                <a:rPr lang="zh-CN" altLang="en-US" sz="1000" dirty="0">
                  <a:solidFill>
                    <a:schemeClr val="bg1">
                      <a:lumMod val="50000"/>
                    </a:schemeClr>
                  </a:solidFill>
                </a:rPr>
                <a:t>单击此处添加文本</a:t>
              </a:r>
            </a:p>
            <a:p>
              <a:pPr algn="ctr">
                <a:lnSpc>
                  <a:spcPct val="150000"/>
                </a:lnSpc>
              </a:pPr>
              <a:r>
                <a:rPr lang="zh-CN" altLang="en-US" sz="1000" dirty="0">
                  <a:solidFill>
                    <a:schemeClr val="bg1">
                      <a:lumMod val="50000"/>
                    </a:schemeClr>
                  </a:solidFill>
                </a:rPr>
                <a:t>单击此处添加文本</a:t>
              </a:r>
            </a:p>
          </p:txBody>
        </p:sp>
      </p:grpSp>
      <p:grpSp>
        <p:nvGrpSpPr>
          <p:cNvPr id="25" name="组合 24"/>
          <p:cNvGrpSpPr/>
          <p:nvPr/>
        </p:nvGrpSpPr>
        <p:grpSpPr>
          <a:xfrm>
            <a:off x="6768521" y="1673396"/>
            <a:ext cx="1731328" cy="1755414"/>
            <a:chOff x="6876256" y="2563403"/>
            <a:chExt cx="1759038" cy="1791351"/>
          </a:xfrm>
        </p:grpSpPr>
        <p:sp>
          <p:nvSpPr>
            <p:cNvPr id="26" name="任意多边形 25"/>
            <p:cNvSpPr/>
            <p:nvPr/>
          </p:nvSpPr>
          <p:spPr>
            <a:xfrm>
              <a:off x="7142836" y="2665093"/>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27" name="椭圆 26"/>
            <p:cNvSpPr/>
            <p:nvPr/>
          </p:nvSpPr>
          <p:spPr>
            <a:xfrm>
              <a:off x="7641739" y="2563403"/>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8" name="矩形 10"/>
            <p:cNvSpPr/>
            <p:nvPr/>
          </p:nvSpPr>
          <p:spPr>
            <a:xfrm>
              <a:off x="6876256" y="3020048"/>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9" name="矩形 28"/>
            <p:cNvSpPr/>
            <p:nvPr/>
          </p:nvSpPr>
          <p:spPr>
            <a:xfrm>
              <a:off x="7271776" y="3146184"/>
              <a:ext cx="1125730" cy="282670"/>
            </a:xfrm>
            <a:prstGeom prst="rect">
              <a:avLst/>
            </a:prstGeom>
          </p:spPr>
          <p:txBody>
            <a:bodyPr wrap="none">
              <a:spAutoFit/>
            </a:bodyPr>
            <a:lstStyle/>
            <a:p>
              <a:pPr lvl="0"/>
              <a:r>
                <a:rPr lang="zh-CN" altLang="en-US" sz="1200" b="1" dirty="0">
                  <a:solidFill>
                    <a:schemeClr val="bg1">
                      <a:lumMod val="50000"/>
                    </a:schemeClr>
                  </a:solidFill>
                </a:rPr>
                <a:t>单击添加标题</a:t>
              </a:r>
            </a:p>
          </p:txBody>
        </p:sp>
        <p:sp>
          <p:nvSpPr>
            <p:cNvPr id="30" name="TextBox 29"/>
            <p:cNvSpPr txBox="1"/>
            <p:nvPr/>
          </p:nvSpPr>
          <p:spPr>
            <a:xfrm>
              <a:off x="7198548" y="3412365"/>
              <a:ext cx="1261884" cy="819455"/>
            </a:xfrm>
            <a:prstGeom prst="rect">
              <a:avLst/>
            </a:prstGeom>
            <a:noFill/>
          </p:spPr>
          <p:txBody>
            <a:bodyPr wrap="none" rtlCol="0">
              <a:spAutoFit/>
            </a:bodyPr>
            <a:lstStyle/>
            <a:p>
              <a:pPr algn="ctr">
                <a:lnSpc>
                  <a:spcPct val="150000"/>
                </a:lnSpc>
              </a:pPr>
              <a:r>
                <a:rPr lang="zh-CN" altLang="en-US" sz="1000" dirty="0">
                  <a:solidFill>
                    <a:schemeClr val="bg1">
                      <a:lumMod val="50000"/>
                    </a:schemeClr>
                  </a:solidFill>
                </a:rPr>
                <a:t>单击此处添加文本</a:t>
              </a:r>
              <a:endParaRPr lang="en-US" altLang="zh-CN" sz="1000" dirty="0">
                <a:solidFill>
                  <a:schemeClr val="bg1">
                    <a:lumMod val="50000"/>
                  </a:schemeClr>
                </a:solidFill>
              </a:endParaRPr>
            </a:p>
            <a:p>
              <a:pPr algn="ctr">
                <a:lnSpc>
                  <a:spcPct val="150000"/>
                </a:lnSpc>
              </a:pPr>
              <a:r>
                <a:rPr lang="zh-CN" altLang="en-US" sz="1000" dirty="0">
                  <a:solidFill>
                    <a:schemeClr val="bg1">
                      <a:lumMod val="50000"/>
                    </a:schemeClr>
                  </a:solidFill>
                </a:rPr>
                <a:t>单击此处添加文本</a:t>
              </a:r>
            </a:p>
            <a:p>
              <a:pPr algn="ctr">
                <a:lnSpc>
                  <a:spcPct val="150000"/>
                </a:lnSpc>
              </a:pPr>
              <a:r>
                <a:rPr lang="zh-CN" altLang="en-US" sz="1000" dirty="0">
                  <a:solidFill>
                    <a:schemeClr val="bg1">
                      <a:lumMod val="50000"/>
                    </a:schemeClr>
                  </a:solidFill>
                </a:rPr>
                <a:t>单击此处添加文本</a:t>
              </a:r>
            </a:p>
          </p:txBody>
        </p:sp>
      </p:grpSp>
      <p:sp>
        <p:nvSpPr>
          <p:cNvPr id="31"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184"/>
    </mc:Choice>
    <mc:Fallback xmlns="">
      <p:transition spd="slow" advTm="1184"/>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4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4000">
                                      <p:stCondLst>
                                        <p:cond delay="400"/>
                                      </p:stCondLst>
                                      <p:childTnLst>
                                        <p:set>
                                          <p:cBhvr>
                                            <p:cTn id="10" dur="1" fill="hold">
                                              <p:stCondLst>
                                                <p:cond delay="0"/>
                                              </p:stCondLst>
                                            </p:cTn>
                                            <p:tgtEl>
                                              <p:spTgt spid="13"/>
                                            </p:tgtEl>
                                            <p:attrNameLst>
                                              <p:attrName>style.visibility</p:attrName>
                                            </p:attrNameLst>
                                          </p:cBhvr>
                                          <p:to>
                                            <p:strVal val="visible"/>
                                          </p:to>
                                        </p:set>
                                        <p:anim calcmode="lin" valueType="num" p14:bounceEnd="54000">
                                          <p:cBhvr additive="base">
                                            <p:cTn id="11" dur="500" fill="hold"/>
                                            <p:tgtEl>
                                              <p:spTgt spid="13"/>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 presetClass="entr" presetSubtype="1" fill="hold" nodeType="withEffect" p14:presetBounceEnd="54000">
                                      <p:stCondLst>
                                        <p:cond delay="700"/>
                                      </p:stCondLst>
                                      <p:childTnLst>
                                        <p:set>
                                          <p:cBhvr>
                                            <p:cTn id="17" dur="1" fill="hold">
                                              <p:stCondLst>
                                                <p:cond delay="0"/>
                                              </p:stCondLst>
                                            </p:cTn>
                                            <p:tgtEl>
                                              <p:spTgt spid="19"/>
                                            </p:tgtEl>
                                            <p:attrNameLst>
                                              <p:attrName>style.visibility</p:attrName>
                                            </p:attrNameLst>
                                          </p:cBhvr>
                                          <p:to>
                                            <p:strVal val="visible"/>
                                          </p:to>
                                        </p:set>
                                        <p:anim calcmode="lin" valueType="num" p14:bounceEnd="54000">
                                          <p:cBhvr additive="base">
                                            <p:cTn id="18" dur="500" fill="hold"/>
                                            <p:tgtEl>
                                              <p:spTgt spid="19"/>
                                            </p:tgtEl>
                                            <p:attrNameLst>
                                              <p:attrName>ppt_x</p:attrName>
                                            </p:attrNameLst>
                                          </p:cBhvr>
                                          <p:tavLst>
                                            <p:tav tm="0">
                                              <p:val>
                                                <p:strVal val="#ppt_x"/>
                                              </p:val>
                                            </p:tav>
                                            <p:tav tm="100000">
                                              <p:val>
                                                <p:strVal val="#ppt_x"/>
                                              </p:val>
                                            </p:tav>
                                          </p:tavLst>
                                        </p:anim>
                                        <p:anim calcmode="lin" valueType="num" p14:bounceEnd="54000">
                                          <p:cBhvr additive="base">
                                            <p:cTn id="19" dur="500" fill="hold"/>
                                            <p:tgtEl>
                                              <p:spTgt spid="19"/>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2" presetClass="entr" presetSubtype="1" fill="hold" nodeType="withEffect" p14:presetBounceEnd="54000">
                                      <p:stCondLst>
                                        <p:cond delay="1000"/>
                                      </p:stCondLst>
                                      <p:childTnLst>
                                        <p:set>
                                          <p:cBhvr>
                                            <p:cTn id="24" dur="1" fill="hold">
                                              <p:stCondLst>
                                                <p:cond delay="0"/>
                                              </p:stCondLst>
                                            </p:cTn>
                                            <p:tgtEl>
                                              <p:spTgt spid="25"/>
                                            </p:tgtEl>
                                            <p:attrNameLst>
                                              <p:attrName>style.visibility</p:attrName>
                                            </p:attrNameLst>
                                          </p:cBhvr>
                                          <p:to>
                                            <p:strVal val="visible"/>
                                          </p:to>
                                        </p:set>
                                        <p:anim calcmode="lin" valueType="num" p14:bounceEnd="54000">
                                          <p:cBhvr additive="base">
                                            <p:cTn id="25" dur="500" fill="hold"/>
                                            <p:tgtEl>
                                              <p:spTgt spid="25"/>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25"/>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4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 presetClass="entr" presetSubtype="1" fill="hold" nodeType="withEffect">
                                      <p:stCondLst>
                                        <p:cond delay="7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2" presetClass="entr" presetSubtype="1" fill="hold" nodeType="withEffect">
                                      <p:stCondLst>
                                        <p:cond delay="100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49" y="1924171"/>
            <a:ext cx="8991628" cy="9920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b="1" dirty="0">
              <a:solidFill>
                <a:schemeClr val="tx1"/>
              </a:solidFill>
              <a:latin typeface="方正兰亭黑简体" panose="02000000000000000000" pitchFamily="2" charset="-122"/>
              <a:ea typeface="方正兰亭黑简体" panose="02000000000000000000" pitchFamily="2" charset="-122"/>
            </a:endParaRPr>
          </a:p>
        </p:txBody>
      </p:sp>
      <p:graphicFrame>
        <p:nvGraphicFramePr>
          <p:cNvPr id="3" name="图表 2"/>
          <p:cNvGraphicFramePr/>
          <p:nvPr>
            <p:extLst>
              <p:ext uri="{D42A27DB-BD31-4B8C-83A1-F6EECF244321}">
                <p14:modId xmlns:p14="http://schemas.microsoft.com/office/powerpoint/2010/main" val="3365804200"/>
              </p:ext>
            </p:extLst>
          </p:nvPr>
        </p:nvGraphicFramePr>
        <p:xfrm>
          <a:off x="343100" y="1439106"/>
          <a:ext cx="1841838" cy="1946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图表 3"/>
          <p:cNvGraphicFramePr/>
          <p:nvPr>
            <p:extLst>
              <p:ext uri="{D42A27DB-BD31-4B8C-83A1-F6EECF244321}">
                <p14:modId xmlns:p14="http://schemas.microsoft.com/office/powerpoint/2010/main" val="3525524130"/>
              </p:ext>
            </p:extLst>
          </p:nvPr>
        </p:nvGraphicFramePr>
        <p:xfrm>
          <a:off x="2476345" y="1439106"/>
          <a:ext cx="1841838" cy="19461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图表 4"/>
          <p:cNvGraphicFramePr/>
          <p:nvPr>
            <p:extLst>
              <p:ext uri="{D42A27DB-BD31-4B8C-83A1-F6EECF244321}">
                <p14:modId xmlns:p14="http://schemas.microsoft.com/office/powerpoint/2010/main" val="3582172678"/>
              </p:ext>
            </p:extLst>
          </p:nvPr>
        </p:nvGraphicFramePr>
        <p:xfrm>
          <a:off x="4609589" y="1439106"/>
          <a:ext cx="1841838" cy="19461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图表 5"/>
          <p:cNvGraphicFramePr/>
          <p:nvPr>
            <p:extLst>
              <p:ext uri="{D42A27DB-BD31-4B8C-83A1-F6EECF244321}">
                <p14:modId xmlns:p14="http://schemas.microsoft.com/office/powerpoint/2010/main" val="3184751280"/>
              </p:ext>
            </p:extLst>
          </p:nvPr>
        </p:nvGraphicFramePr>
        <p:xfrm>
          <a:off x="6742834" y="1439106"/>
          <a:ext cx="1841838" cy="1946192"/>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Box 9"/>
          <p:cNvSpPr txBox="1"/>
          <p:nvPr/>
        </p:nvSpPr>
        <p:spPr>
          <a:xfrm>
            <a:off x="7075794" y="2151471"/>
            <a:ext cx="1173455" cy="520263"/>
          </a:xfrm>
          <a:prstGeom prst="rect">
            <a:avLst/>
          </a:prstGeom>
          <a:noFill/>
        </p:spPr>
        <p:txBody>
          <a:bodyPr wrap="square" lIns="67391" tIns="33696" rIns="67391" bIns="33696" rtlCol="0" anchor="ctr">
            <a:spAutoFit/>
          </a:bodyPr>
          <a:lstStyle/>
          <a:p>
            <a:pPr algn="ctr"/>
            <a:r>
              <a:rPr lang="en-US" altLang="zh-CN" sz="2900" dirty="0">
                <a:solidFill>
                  <a:schemeClr val="tx1">
                    <a:lumMod val="90000"/>
                    <a:lumOff val="10000"/>
                  </a:schemeClr>
                </a:solidFill>
                <a:latin typeface="Impact" panose="020B0806030902050204" pitchFamily="34" charset="0"/>
                <a:ea typeface="微软雅黑" panose="020B0503020204020204" pitchFamily="34" charset="-122"/>
              </a:rPr>
              <a:t>90</a:t>
            </a:r>
            <a:r>
              <a:rPr lang="en-US" altLang="zh-CN" sz="20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8" name="TextBox 15"/>
          <p:cNvSpPr txBox="1"/>
          <p:nvPr/>
        </p:nvSpPr>
        <p:spPr>
          <a:xfrm>
            <a:off x="2806409" y="2151471"/>
            <a:ext cx="1173455" cy="520263"/>
          </a:xfrm>
          <a:prstGeom prst="rect">
            <a:avLst/>
          </a:prstGeom>
          <a:noFill/>
        </p:spPr>
        <p:txBody>
          <a:bodyPr wrap="square" lIns="67391" tIns="33696" rIns="67391" bIns="33696" rtlCol="0" anchor="ctr">
            <a:spAutoFit/>
          </a:bodyPr>
          <a:lstStyle/>
          <a:p>
            <a:pPr algn="ctr"/>
            <a:r>
              <a:rPr lang="en-US" altLang="zh-CN" sz="2900" dirty="0">
                <a:solidFill>
                  <a:schemeClr val="tx1">
                    <a:lumMod val="90000"/>
                    <a:lumOff val="10000"/>
                  </a:schemeClr>
                </a:solidFill>
                <a:latin typeface="Impact" panose="020B0806030902050204" pitchFamily="34" charset="0"/>
                <a:ea typeface="微软雅黑" panose="020B0503020204020204" pitchFamily="34" charset="-122"/>
              </a:rPr>
              <a:t>50</a:t>
            </a:r>
            <a:r>
              <a:rPr lang="en-US" altLang="zh-CN" sz="20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9" name="TextBox 21"/>
          <p:cNvSpPr txBox="1"/>
          <p:nvPr/>
        </p:nvSpPr>
        <p:spPr>
          <a:xfrm>
            <a:off x="671716" y="2151472"/>
            <a:ext cx="1173455" cy="520263"/>
          </a:xfrm>
          <a:prstGeom prst="rect">
            <a:avLst/>
          </a:prstGeom>
          <a:noFill/>
        </p:spPr>
        <p:txBody>
          <a:bodyPr wrap="square" lIns="67391" tIns="33696" rIns="67391" bIns="33696" rtlCol="0" anchor="ctr">
            <a:spAutoFit/>
          </a:bodyPr>
          <a:lstStyle/>
          <a:p>
            <a:pPr algn="ctr"/>
            <a:r>
              <a:rPr lang="en-US" altLang="zh-CN" sz="2900" dirty="0">
                <a:solidFill>
                  <a:schemeClr val="tx1">
                    <a:lumMod val="90000"/>
                    <a:lumOff val="10000"/>
                  </a:schemeClr>
                </a:solidFill>
                <a:latin typeface="Impact" panose="020B0806030902050204" pitchFamily="34" charset="0"/>
                <a:ea typeface="微软雅黑" panose="020B0503020204020204" pitchFamily="34" charset="-122"/>
              </a:rPr>
              <a:t>25</a:t>
            </a:r>
            <a:r>
              <a:rPr lang="en-US" altLang="zh-CN" sz="20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4941101" y="2139043"/>
            <a:ext cx="1173455" cy="520263"/>
          </a:xfrm>
          <a:prstGeom prst="rect">
            <a:avLst/>
          </a:prstGeom>
          <a:noFill/>
        </p:spPr>
        <p:txBody>
          <a:bodyPr wrap="square" lIns="67391" tIns="33696" rIns="67391" bIns="33696" rtlCol="0" anchor="ctr">
            <a:spAutoFit/>
          </a:bodyPr>
          <a:lstStyle/>
          <a:p>
            <a:pPr algn="ctr"/>
            <a:r>
              <a:rPr lang="en-US" altLang="zh-CN" sz="2900" dirty="0">
                <a:solidFill>
                  <a:schemeClr val="tx1">
                    <a:lumMod val="90000"/>
                    <a:lumOff val="10000"/>
                  </a:schemeClr>
                </a:solidFill>
                <a:latin typeface="Impact" panose="020B0806030902050204" pitchFamily="34" charset="0"/>
                <a:ea typeface="微软雅黑" panose="020B0503020204020204" pitchFamily="34" charset="-122"/>
              </a:rPr>
              <a:t>75</a:t>
            </a:r>
            <a:r>
              <a:rPr lang="en-US" altLang="zh-CN" sz="20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1" name="TextBox 42"/>
          <p:cNvSpPr txBox="1"/>
          <p:nvPr/>
        </p:nvSpPr>
        <p:spPr>
          <a:xfrm>
            <a:off x="776761" y="3402379"/>
            <a:ext cx="974514" cy="316682"/>
          </a:xfrm>
          <a:prstGeom prst="rect">
            <a:avLst/>
          </a:prstGeom>
          <a:noFill/>
        </p:spPr>
        <p:txBody>
          <a:bodyPr wrap="square" lIns="67391" tIns="33696" rIns="67391" bIns="33696" rtlCol="0">
            <a:spAutoFit/>
          </a:bodyPr>
          <a:lstStyle/>
          <a:p>
            <a:pPr algn="ctr"/>
            <a:r>
              <a:rPr lang="zh-CN" altLang="en-US" sz="1600" b="1" dirty="0">
                <a:solidFill>
                  <a:schemeClr val="accent1"/>
                </a:solidFill>
              </a:rPr>
              <a:t>添加标题</a:t>
            </a:r>
          </a:p>
        </p:txBody>
      </p:sp>
      <p:sp>
        <p:nvSpPr>
          <p:cNvPr id="12" name="矩形 11"/>
          <p:cNvSpPr>
            <a:spLocks noChangeArrowheads="1"/>
          </p:cNvSpPr>
          <p:nvPr/>
        </p:nvSpPr>
        <p:spPr bwMode="auto">
          <a:xfrm>
            <a:off x="405172" y="3714981"/>
            <a:ext cx="1717693" cy="63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13" name="TextBox 42"/>
          <p:cNvSpPr txBox="1"/>
          <p:nvPr/>
        </p:nvSpPr>
        <p:spPr>
          <a:xfrm>
            <a:off x="2910005" y="3402379"/>
            <a:ext cx="974514" cy="316682"/>
          </a:xfrm>
          <a:prstGeom prst="rect">
            <a:avLst/>
          </a:prstGeom>
          <a:noFill/>
        </p:spPr>
        <p:txBody>
          <a:bodyPr wrap="square" lIns="67391" tIns="33696" rIns="67391" bIns="33696" rtlCol="0">
            <a:spAutoFit/>
          </a:bodyPr>
          <a:lstStyle/>
          <a:p>
            <a:pPr algn="ctr"/>
            <a:r>
              <a:rPr lang="zh-CN" altLang="en-US" sz="1600" b="1" dirty="0">
                <a:solidFill>
                  <a:schemeClr val="accent1"/>
                </a:solidFill>
              </a:rPr>
              <a:t>添加标题</a:t>
            </a:r>
          </a:p>
        </p:txBody>
      </p:sp>
      <p:sp>
        <p:nvSpPr>
          <p:cNvPr id="14" name="矩形 13"/>
          <p:cNvSpPr>
            <a:spLocks noChangeArrowheads="1"/>
          </p:cNvSpPr>
          <p:nvPr/>
        </p:nvSpPr>
        <p:spPr bwMode="auto">
          <a:xfrm>
            <a:off x="2538417" y="3714981"/>
            <a:ext cx="1717693" cy="63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15" name="TextBox 42"/>
          <p:cNvSpPr txBox="1"/>
          <p:nvPr/>
        </p:nvSpPr>
        <p:spPr>
          <a:xfrm>
            <a:off x="5043250" y="3402379"/>
            <a:ext cx="974514" cy="316682"/>
          </a:xfrm>
          <a:prstGeom prst="rect">
            <a:avLst/>
          </a:prstGeom>
          <a:noFill/>
        </p:spPr>
        <p:txBody>
          <a:bodyPr wrap="square" lIns="67391" tIns="33696" rIns="67391" bIns="33696" rtlCol="0">
            <a:spAutoFit/>
          </a:bodyPr>
          <a:lstStyle/>
          <a:p>
            <a:pPr algn="ctr"/>
            <a:r>
              <a:rPr lang="zh-CN" altLang="en-US" sz="1600" b="1" dirty="0">
                <a:solidFill>
                  <a:schemeClr val="accent1"/>
                </a:solidFill>
              </a:rPr>
              <a:t>添加标题</a:t>
            </a:r>
          </a:p>
        </p:txBody>
      </p:sp>
      <p:sp>
        <p:nvSpPr>
          <p:cNvPr id="16" name="矩形 15"/>
          <p:cNvSpPr>
            <a:spLocks noChangeArrowheads="1"/>
          </p:cNvSpPr>
          <p:nvPr/>
        </p:nvSpPr>
        <p:spPr bwMode="auto">
          <a:xfrm>
            <a:off x="4671661" y="3714981"/>
            <a:ext cx="1717693" cy="63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17" name="TextBox 42"/>
          <p:cNvSpPr txBox="1"/>
          <p:nvPr/>
        </p:nvSpPr>
        <p:spPr>
          <a:xfrm>
            <a:off x="7176495" y="3402379"/>
            <a:ext cx="974514" cy="316682"/>
          </a:xfrm>
          <a:prstGeom prst="rect">
            <a:avLst/>
          </a:prstGeom>
          <a:noFill/>
        </p:spPr>
        <p:txBody>
          <a:bodyPr wrap="square" lIns="67391" tIns="33696" rIns="67391" bIns="33696" rtlCol="0">
            <a:spAutoFit/>
          </a:bodyPr>
          <a:lstStyle/>
          <a:p>
            <a:pPr algn="ctr"/>
            <a:r>
              <a:rPr lang="zh-CN" altLang="en-US" sz="1600" b="1" dirty="0">
                <a:solidFill>
                  <a:schemeClr val="accent1"/>
                </a:solidFill>
              </a:rPr>
              <a:t>添加标题</a:t>
            </a:r>
          </a:p>
        </p:txBody>
      </p:sp>
      <p:sp>
        <p:nvSpPr>
          <p:cNvPr id="18" name="矩形 17"/>
          <p:cNvSpPr>
            <a:spLocks noChangeArrowheads="1"/>
          </p:cNvSpPr>
          <p:nvPr/>
        </p:nvSpPr>
        <p:spPr bwMode="auto">
          <a:xfrm>
            <a:off x="6804906" y="3714981"/>
            <a:ext cx="1717693" cy="63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19"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3176"/>
    </mc:Choice>
    <mc:Fallback xmlns="">
      <p:transition spd="slow" advTm="3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par>
                                <p:cTn id="12" presetID="21" presetClass="entr" presetSubtype="1" fill="hold" grpId="0"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1000"/>
                                        <p:tgtEl>
                                          <p:spTgt spid="4"/>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000"/>
                                        <p:tgtEl>
                                          <p:spTgt spid="5"/>
                                        </p:tgtEl>
                                      </p:cBhvr>
                                    </p:animEffect>
                                  </p:childTnLst>
                                </p:cTn>
                              </p:par>
                              <p:par>
                                <p:cTn id="18" presetID="21" presetClass="entr" presetSubtype="1" fill="hold" grpId="0"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1000"/>
                                        <p:tgtEl>
                                          <p:spTgt spid="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Graphic spid="4" grpId="0">
        <p:bldAsOne/>
      </p:bldGraphic>
      <p:bldGraphic spid="5" grpId="0">
        <p:bldAsOne/>
      </p:bldGraphic>
      <p:bldGraphic spid="6" grpId="0">
        <p:bldAsOne/>
      </p:bldGraphic>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837698">
            <a:off x="-4081023" y="3177151"/>
            <a:ext cx="9541123" cy="482453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0657908">
            <a:off x="384680" y="4066785"/>
            <a:ext cx="9541123" cy="48245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descr="C:\Documents and Settings\Administrator\桌面\5.15封面参考\复件 (7) 3\QQ截图201705151602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703" y="-7848996"/>
            <a:ext cx="18818481" cy="50060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81845" y="805606"/>
            <a:ext cx="2736647" cy="3154710"/>
          </a:xfrm>
          <a:prstGeom prst="rect">
            <a:avLst/>
          </a:prstGeom>
          <a:noFill/>
        </p:spPr>
        <p:txBody>
          <a:bodyPr wrap="none" rtlCol="0">
            <a:spAutoFit/>
          </a:bodyPr>
          <a:lstStyle/>
          <a:p>
            <a:r>
              <a:rPr lang="en-US" altLang="zh-CN" sz="19900" b="1" dirty="0">
                <a:solidFill>
                  <a:srgbClr val="003468"/>
                </a:solidFill>
                <a:latin typeface="Swis721 Cn BT" panose="020B0506020202030204" pitchFamily="34" charset="0"/>
              </a:rPr>
              <a:t>04</a:t>
            </a:r>
            <a:endParaRPr lang="zh-CN" altLang="en-US" sz="19900" b="1" dirty="0">
              <a:solidFill>
                <a:srgbClr val="003468"/>
              </a:solidFill>
              <a:latin typeface="Swis721 Cn BT" panose="020B0506020202030204" pitchFamily="34" charset="0"/>
            </a:endParaRPr>
          </a:p>
        </p:txBody>
      </p:sp>
      <p:sp>
        <p:nvSpPr>
          <p:cNvPr id="6" name="TextBox 5"/>
          <p:cNvSpPr txBox="1"/>
          <p:nvPr/>
        </p:nvSpPr>
        <p:spPr>
          <a:xfrm>
            <a:off x="1476226" y="2664172"/>
            <a:ext cx="3262432" cy="707886"/>
          </a:xfrm>
          <a:prstGeom prst="rect">
            <a:avLst/>
          </a:prstGeom>
          <a:noFill/>
        </p:spPr>
        <p:txBody>
          <a:bodyPr wrap="none" rtlCol="0">
            <a:spAutoFit/>
          </a:bodyPr>
          <a:lstStyle/>
          <a:p>
            <a:r>
              <a:rPr lang="zh-CN" altLang="en-US" sz="4000" dirty="0">
                <a:solidFill>
                  <a:schemeClr val="tx1">
                    <a:lumMod val="85000"/>
                    <a:lumOff val="15000"/>
                  </a:schemeClr>
                </a:solidFill>
              </a:rPr>
              <a:t>单击添加标题</a:t>
            </a:r>
          </a:p>
        </p:txBody>
      </p:sp>
    </p:spTree>
    <p:extLst>
      <p:ext uri="{BB962C8B-B14F-4D97-AF65-F5344CB8AC3E}">
        <p14:creationId xmlns:p14="http://schemas.microsoft.com/office/powerpoint/2010/main" val="262896502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1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87724" y="1379204"/>
            <a:ext cx="1957257" cy="1056313"/>
          </a:xfrm>
          <a:prstGeom prst="rect">
            <a:avLst/>
          </a:prstGeom>
        </p:spPr>
        <p:txBody>
          <a:bodyPr lIns="45984" tIns="45984" rIns="45984" bIns="45984" anchor="ctr"/>
          <a:lstStyle/>
          <a:p>
            <a:pPr algn="just">
              <a:lnSpc>
                <a:spcPct val="120000"/>
              </a:lnSpc>
              <a:spcBef>
                <a:spcPts val="590"/>
              </a:spcBef>
              <a:spcAft>
                <a:spcPts val="590"/>
              </a:spcAft>
              <a:defRPr/>
            </a:pPr>
            <a:r>
              <a:rPr lang="zh-CN" altLang="en-US" sz="10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3" name="矩形 2"/>
          <p:cNvSpPr/>
          <p:nvPr/>
        </p:nvSpPr>
        <p:spPr>
          <a:xfrm>
            <a:off x="2376071" y="3354979"/>
            <a:ext cx="1957257" cy="1123312"/>
          </a:xfrm>
          <a:prstGeom prst="rect">
            <a:avLst/>
          </a:prstGeom>
        </p:spPr>
        <p:txBody>
          <a:bodyPr lIns="45984" tIns="45984" rIns="45984" bIns="45984" anchor="ctr"/>
          <a:lstStyle/>
          <a:p>
            <a:pPr algn="just">
              <a:lnSpc>
                <a:spcPct val="120000"/>
              </a:lnSpc>
              <a:spcBef>
                <a:spcPts val="590"/>
              </a:spcBef>
              <a:spcAft>
                <a:spcPts val="590"/>
              </a:spcAft>
              <a:defRPr/>
            </a:pPr>
            <a:r>
              <a:rPr lang="zh-CN" altLang="en-US" sz="10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4" name="矩形 3"/>
          <p:cNvSpPr/>
          <p:nvPr/>
        </p:nvSpPr>
        <p:spPr>
          <a:xfrm>
            <a:off x="4360533" y="1379204"/>
            <a:ext cx="1957257" cy="1056313"/>
          </a:xfrm>
          <a:prstGeom prst="rect">
            <a:avLst/>
          </a:prstGeom>
        </p:spPr>
        <p:txBody>
          <a:bodyPr lIns="45984" tIns="45984" rIns="45984" bIns="45984" anchor="ctr"/>
          <a:lstStyle/>
          <a:p>
            <a:pPr algn="just">
              <a:lnSpc>
                <a:spcPct val="120000"/>
              </a:lnSpc>
              <a:spcBef>
                <a:spcPts val="590"/>
              </a:spcBef>
              <a:spcAft>
                <a:spcPts val="590"/>
              </a:spcAft>
              <a:defRPr/>
            </a:pPr>
            <a:r>
              <a:rPr lang="zh-CN" altLang="en-US" sz="1000" dirty="0">
                <a:solidFill>
                  <a:schemeClr val="tx1">
                    <a:lumMod val="50000"/>
                    <a:lumOff val="50000"/>
                  </a:schemeClr>
                </a:solidFill>
                <a:latin typeface="+mn-ea"/>
              </a:rPr>
              <a:t>单击此处添加段落文本，单击此处添加段落文本，单击此处添加段落文本，单击此处添加段落文本。</a:t>
            </a:r>
          </a:p>
        </p:txBody>
      </p:sp>
      <p:sp>
        <p:nvSpPr>
          <p:cNvPr id="5" name="矩形 4"/>
          <p:cNvSpPr/>
          <p:nvPr/>
        </p:nvSpPr>
        <p:spPr>
          <a:xfrm>
            <a:off x="6105170" y="3354979"/>
            <a:ext cx="1957257" cy="1123312"/>
          </a:xfrm>
          <a:prstGeom prst="rect">
            <a:avLst/>
          </a:prstGeom>
        </p:spPr>
        <p:txBody>
          <a:bodyPr lIns="45984" tIns="45984" rIns="45984" bIns="45984" anchor="ctr"/>
          <a:lstStyle/>
          <a:p>
            <a:pPr algn="just">
              <a:lnSpc>
                <a:spcPct val="120000"/>
              </a:lnSpc>
              <a:spcBef>
                <a:spcPts val="590"/>
              </a:spcBef>
              <a:spcAft>
                <a:spcPts val="590"/>
              </a:spcAft>
              <a:defRPr/>
            </a:pPr>
            <a:r>
              <a:rPr lang="zh-CN" altLang="en-US" sz="1000" dirty="0">
                <a:solidFill>
                  <a:schemeClr val="tx1">
                    <a:lumMod val="50000"/>
                    <a:lumOff val="50000"/>
                  </a:schemeClr>
                </a:solidFill>
                <a:latin typeface="+mn-ea"/>
              </a:rPr>
              <a:t>单击此处添加段落文本，单击此处添加段落文本，单击此处添加段落文本，单击此处添加段落文本。</a:t>
            </a:r>
          </a:p>
        </p:txBody>
      </p:sp>
      <p:grpSp>
        <p:nvGrpSpPr>
          <p:cNvPr id="6" name="组合 5"/>
          <p:cNvGrpSpPr/>
          <p:nvPr/>
        </p:nvGrpSpPr>
        <p:grpSpPr>
          <a:xfrm>
            <a:off x="6388665" y="2678018"/>
            <a:ext cx="1585900" cy="404948"/>
            <a:chOff x="6351617" y="2567188"/>
            <a:chExt cx="1611283" cy="413238"/>
          </a:xfrm>
        </p:grpSpPr>
        <p:sp>
          <p:nvSpPr>
            <p:cNvPr id="7" name="圆角矩形标注 6"/>
            <p:cNvSpPr/>
            <p:nvPr/>
          </p:nvSpPr>
          <p:spPr>
            <a:xfrm>
              <a:off x="6351617" y="2567188"/>
              <a:ext cx="1611283" cy="413238"/>
            </a:xfrm>
            <a:prstGeom prst="wedgeRoundRectCallout">
              <a:avLst>
                <a:gd name="adj1" fmla="val -20833"/>
                <a:gd name="adj2" fmla="val 101383"/>
                <a:gd name="adj3" fmla="val 16667"/>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人事上的帮助</a:t>
              </a:r>
            </a:p>
          </p:txBody>
        </p:sp>
        <p:sp>
          <p:nvSpPr>
            <p:cNvPr id="8"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1117334" y="2470182"/>
            <a:ext cx="1585900" cy="612785"/>
            <a:chOff x="1325116" y="2355096"/>
            <a:chExt cx="1611283" cy="625330"/>
          </a:xfrm>
        </p:grpSpPr>
        <p:sp>
          <p:nvSpPr>
            <p:cNvPr id="10" name="任意多边形 9"/>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400" dirty="0">
                  <a:solidFill>
                    <a:srgbClr val="FFFFFF"/>
                  </a:solidFill>
                  <a:latin typeface="+mn-ea"/>
                </a:rPr>
                <a:t>战略上的指导</a:t>
              </a:r>
            </a:p>
          </p:txBody>
        </p:sp>
        <p:sp>
          <p:nvSpPr>
            <p:cNvPr id="11"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2874444" y="2678018"/>
            <a:ext cx="1585900" cy="404948"/>
            <a:chOff x="3009957" y="2567188"/>
            <a:chExt cx="1611283" cy="413238"/>
          </a:xfrm>
        </p:grpSpPr>
        <p:sp>
          <p:nvSpPr>
            <p:cNvPr id="13" name="圆角矩形标注 12"/>
            <p:cNvSpPr/>
            <p:nvPr/>
          </p:nvSpPr>
          <p:spPr>
            <a:xfrm>
              <a:off x="3009957" y="2567188"/>
              <a:ext cx="1611283" cy="413238"/>
            </a:xfrm>
            <a:prstGeom prst="wedgeRoundRectCallout">
              <a:avLst>
                <a:gd name="adj1" fmla="val -20833"/>
                <a:gd name="adj2" fmla="val 101383"/>
                <a:gd name="adj3" fmla="val 16667"/>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政策上的倾斜</a:t>
              </a:r>
            </a:p>
          </p:txBody>
        </p:sp>
        <p:sp>
          <p:nvSpPr>
            <p:cNvPr id="14"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4631555" y="2470182"/>
            <a:ext cx="1585900" cy="612785"/>
            <a:chOff x="4672905" y="2355096"/>
            <a:chExt cx="1611283" cy="625330"/>
          </a:xfrm>
        </p:grpSpPr>
        <p:sp>
          <p:nvSpPr>
            <p:cNvPr id="16" name="任意多边形 15"/>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400" dirty="0">
                  <a:solidFill>
                    <a:srgbClr val="FFFFFF"/>
                  </a:solidFill>
                  <a:latin typeface="+mn-ea"/>
                </a:rPr>
                <a:t>资金上的支持</a:t>
              </a:r>
            </a:p>
          </p:txBody>
        </p:sp>
        <p:grpSp>
          <p:nvGrpSpPr>
            <p:cNvPr id="17" name="组合 16"/>
            <p:cNvGrpSpPr/>
            <p:nvPr/>
          </p:nvGrpSpPr>
          <p:grpSpPr>
            <a:xfrm>
              <a:off x="4754994" y="2681581"/>
              <a:ext cx="327282" cy="204741"/>
              <a:chOff x="4748774" y="2700241"/>
              <a:chExt cx="327282" cy="204741"/>
            </a:xfrm>
          </p:grpSpPr>
          <p:sp>
            <p:nvSpPr>
              <p:cNvPr id="18"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pic>
            <p:nvPicPr>
              <p:cNvPr id="19"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209"/>
    </mc:Choice>
    <mc:Fallback xmlns="">
      <p:transition spd="slow" advTm="1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MH_Other_1"/>
          <p:cNvCxnSpPr/>
          <p:nvPr>
            <p:custDataLst>
              <p:tags r:id="rId2"/>
            </p:custDataLst>
          </p:nvPr>
        </p:nvCxnSpPr>
        <p:spPr>
          <a:xfrm>
            <a:off x="4500563" y="1543596"/>
            <a:ext cx="0" cy="145959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 name="MH_Other_2"/>
          <p:cNvCxnSpPr/>
          <p:nvPr>
            <p:custDataLst>
              <p:tags r:id="rId3"/>
            </p:custDataLst>
          </p:nvPr>
        </p:nvCxnSpPr>
        <p:spPr>
          <a:xfrm>
            <a:off x="6130845" y="1543596"/>
            <a:ext cx="0" cy="145959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MH_Other_3"/>
          <p:cNvSpPr/>
          <p:nvPr>
            <p:custDataLst>
              <p:tags r:id="rId4"/>
            </p:custDataLst>
          </p:nvPr>
        </p:nvSpPr>
        <p:spPr>
          <a:xfrm>
            <a:off x="1714669" y="1543597"/>
            <a:ext cx="682117" cy="1108402"/>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zh-CN" altLang="en-US"/>
          </a:p>
        </p:txBody>
      </p:sp>
      <p:sp>
        <p:nvSpPr>
          <p:cNvPr id="5" name="MH_Text_1"/>
          <p:cNvSpPr/>
          <p:nvPr>
            <p:custDataLst>
              <p:tags r:id="rId5"/>
            </p:custDataLst>
          </p:nvPr>
        </p:nvSpPr>
        <p:spPr>
          <a:xfrm>
            <a:off x="1714669" y="2112966"/>
            <a:ext cx="682117" cy="539033"/>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normAutofit/>
          </a:bodyPr>
          <a:lstStyle/>
          <a:p>
            <a:pPr algn="ctr">
              <a:defRPr/>
            </a:pPr>
            <a:r>
              <a:rPr lang="en-US" altLang="zh-CN" sz="2400" dirty="0">
                <a:solidFill>
                  <a:srgbClr val="FFFFFF"/>
                </a:solidFill>
                <a:latin typeface="Segoe UI Light" panose="020B0502040204020203" pitchFamily="34" charset="0"/>
                <a:cs typeface="Segoe UI Light" panose="020B0502040204020203" pitchFamily="34" charset="0"/>
              </a:rPr>
              <a:t>50</a:t>
            </a:r>
            <a:r>
              <a:rPr lang="en-US" altLang="zh-CN" sz="1200" dirty="0">
                <a:solidFill>
                  <a:srgbClr val="FFFFFF"/>
                </a:solidFill>
                <a:latin typeface="Segoe UI Light" panose="020B0502040204020203" pitchFamily="34" charset="0"/>
                <a:cs typeface="Segoe UI Light" panose="020B0502040204020203" pitchFamily="34" charset="0"/>
              </a:rPr>
              <a:t>%</a:t>
            </a:r>
            <a:endParaRPr lang="zh-CN" altLang="en-US" sz="1800" dirty="0">
              <a:solidFill>
                <a:srgbClr val="FFFFFF"/>
              </a:solidFill>
              <a:latin typeface="Segoe UI Light" panose="020B0502040204020203" pitchFamily="34" charset="0"/>
              <a:cs typeface="Segoe UI Light" panose="020B0502040204020203" pitchFamily="34" charset="0"/>
            </a:endParaRPr>
          </a:p>
        </p:txBody>
      </p:sp>
      <p:sp>
        <p:nvSpPr>
          <p:cNvPr id="6" name="MH_Other_4"/>
          <p:cNvSpPr/>
          <p:nvPr>
            <p:custDataLst>
              <p:tags r:id="rId6"/>
            </p:custDataLst>
          </p:nvPr>
        </p:nvSpPr>
        <p:spPr>
          <a:xfrm>
            <a:off x="3344949" y="1543597"/>
            <a:ext cx="680945" cy="1108402"/>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zh-CN" altLang="en-US"/>
          </a:p>
        </p:txBody>
      </p:sp>
      <p:sp>
        <p:nvSpPr>
          <p:cNvPr id="7" name="MH_Text_2"/>
          <p:cNvSpPr/>
          <p:nvPr>
            <p:custDataLst>
              <p:tags r:id="rId7"/>
            </p:custDataLst>
          </p:nvPr>
        </p:nvSpPr>
        <p:spPr>
          <a:xfrm>
            <a:off x="3344949" y="1773443"/>
            <a:ext cx="680945" cy="878555"/>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normAutofit/>
          </a:bodyPr>
          <a:lstStyle/>
          <a:p>
            <a:pPr algn="ctr">
              <a:defRPr/>
            </a:pPr>
            <a:r>
              <a:rPr lang="en-US" altLang="zh-CN" sz="2400" dirty="0">
                <a:solidFill>
                  <a:srgbClr val="FFFFFF"/>
                </a:solidFill>
                <a:latin typeface="Segoe UI Light" panose="020B0502040204020203" pitchFamily="34" charset="0"/>
                <a:cs typeface="Segoe UI Light" panose="020B0502040204020203" pitchFamily="34" charset="0"/>
              </a:rPr>
              <a:t>80</a:t>
            </a:r>
            <a:r>
              <a:rPr lang="en-US" altLang="zh-CN" sz="1200" dirty="0">
                <a:solidFill>
                  <a:srgbClr val="FFFFFF"/>
                </a:solidFill>
                <a:latin typeface="Segoe UI Light" panose="020B0502040204020203" pitchFamily="34" charset="0"/>
                <a:cs typeface="Segoe UI Light" panose="020B0502040204020203" pitchFamily="34" charset="0"/>
              </a:rPr>
              <a:t>%</a:t>
            </a:r>
            <a:endParaRPr lang="zh-CN" altLang="en-US" sz="1800" dirty="0">
              <a:solidFill>
                <a:srgbClr val="FFFFFF"/>
              </a:solidFill>
              <a:latin typeface="Segoe UI Light" panose="020B0502040204020203" pitchFamily="34" charset="0"/>
              <a:cs typeface="Segoe UI Light" panose="020B0502040204020203" pitchFamily="34" charset="0"/>
            </a:endParaRPr>
          </a:p>
        </p:txBody>
      </p:sp>
      <p:sp>
        <p:nvSpPr>
          <p:cNvPr id="8" name="MH_Other_5"/>
          <p:cNvSpPr/>
          <p:nvPr>
            <p:custDataLst>
              <p:tags r:id="rId8"/>
            </p:custDataLst>
          </p:nvPr>
        </p:nvSpPr>
        <p:spPr>
          <a:xfrm>
            <a:off x="6604342" y="1543597"/>
            <a:ext cx="682117" cy="1108402"/>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zh-CN" altLang="en-US">
              <a:solidFill>
                <a:srgbClr val="FFFFFF"/>
              </a:solidFill>
            </a:endParaRPr>
          </a:p>
        </p:txBody>
      </p:sp>
      <p:sp>
        <p:nvSpPr>
          <p:cNvPr id="9" name="MH_Text_4"/>
          <p:cNvSpPr/>
          <p:nvPr>
            <p:custDataLst>
              <p:tags r:id="rId9"/>
            </p:custDataLst>
          </p:nvPr>
        </p:nvSpPr>
        <p:spPr>
          <a:xfrm>
            <a:off x="6604342" y="1653270"/>
            <a:ext cx="682117" cy="998729"/>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normAutofit/>
          </a:bodyPr>
          <a:lstStyle/>
          <a:p>
            <a:pPr algn="ctr">
              <a:defRPr/>
            </a:pPr>
            <a:r>
              <a:rPr lang="en-US" altLang="zh-CN" sz="2400" dirty="0">
                <a:solidFill>
                  <a:srgbClr val="FFFFFF"/>
                </a:solidFill>
                <a:latin typeface="Segoe UI Light" panose="020B0502040204020203" pitchFamily="34" charset="0"/>
                <a:cs typeface="Segoe UI Light" panose="020B0502040204020203" pitchFamily="34" charset="0"/>
              </a:rPr>
              <a:t>90</a:t>
            </a:r>
            <a:r>
              <a:rPr lang="en-US" altLang="zh-CN" sz="1200" dirty="0">
                <a:solidFill>
                  <a:srgbClr val="FFFFFF"/>
                </a:solidFill>
                <a:latin typeface="Segoe UI Light" panose="020B0502040204020203" pitchFamily="34" charset="0"/>
                <a:cs typeface="Segoe UI Light" panose="020B0502040204020203" pitchFamily="34" charset="0"/>
              </a:rPr>
              <a:t>%</a:t>
            </a:r>
            <a:endParaRPr lang="zh-CN" altLang="en-US" sz="1200" dirty="0">
              <a:solidFill>
                <a:srgbClr val="FFFFFF"/>
              </a:solidFill>
              <a:latin typeface="Segoe UI Light" panose="020B0502040204020203" pitchFamily="34" charset="0"/>
              <a:cs typeface="Segoe UI Light" panose="020B0502040204020203" pitchFamily="34" charset="0"/>
            </a:endParaRPr>
          </a:p>
        </p:txBody>
      </p:sp>
      <p:sp>
        <p:nvSpPr>
          <p:cNvPr id="10" name="MH_Other_6"/>
          <p:cNvSpPr/>
          <p:nvPr>
            <p:custDataLst>
              <p:tags r:id="rId10"/>
            </p:custDataLst>
          </p:nvPr>
        </p:nvSpPr>
        <p:spPr>
          <a:xfrm>
            <a:off x="4975233" y="1543597"/>
            <a:ext cx="680944" cy="1108402"/>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algn="ctr">
              <a:defRPr/>
            </a:pPr>
            <a:endParaRPr lang="zh-CN" altLang="en-US"/>
          </a:p>
        </p:txBody>
      </p:sp>
      <p:sp>
        <p:nvSpPr>
          <p:cNvPr id="11" name="MH_Text_3"/>
          <p:cNvSpPr/>
          <p:nvPr>
            <p:custDataLst>
              <p:tags r:id="rId11"/>
            </p:custDataLst>
          </p:nvPr>
        </p:nvSpPr>
        <p:spPr>
          <a:xfrm>
            <a:off x="4975233" y="1883118"/>
            <a:ext cx="680944" cy="768881"/>
          </a:xfrm>
          <a:prstGeom prst="rect">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normAutofit/>
          </a:bodyPr>
          <a:lstStyle/>
          <a:p>
            <a:pPr algn="ctr">
              <a:defRPr/>
            </a:pPr>
            <a:r>
              <a:rPr lang="en-US" altLang="zh-CN" sz="2400" dirty="0">
                <a:solidFill>
                  <a:srgbClr val="FFFFFF"/>
                </a:solidFill>
                <a:latin typeface="Segoe UI Light" panose="020B0502040204020203" pitchFamily="34" charset="0"/>
                <a:cs typeface="Segoe UI Light" panose="020B0502040204020203" pitchFamily="34" charset="0"/>
              </a:rPr>
              <a:t>70</a:t>
            </a:r>
            <a:r>
              <a:rPr lang="en-US" altLang="zh-CN" sz="1200" dirty="0">
                <a:solidFill>
                  <a:srgbClr val="FFFFFF"/>
                </a:solidFill>
                <a:latin typeface="Segoe UI Light" panose="020B0502040204020203" pitchFamily="34" charset="0"/>
                <a:cs typeface="Segoe UI Light" panose="020B0502040204020203" pitchFamily="34" charset="0"/>
              </a:rPr>
              <a:t>%</a:t>
            </a:r>
            <a:endParaRPr lang="zh-CN" altLang="en-US" sz="1800" dirty="0">
              <a:solidFill>
                <a:srgbClr val="FFFFFF"/>
              </a:solidFill>
              <a:latin typeface="Segoe UI Light" panose="020B0502040204020203" pitchFamily="34" charset="0"/>
              <a:cs typeface="Segoe UI Light" panose="020B0502040204020203" pitchFamily="34" charset="0"/>
            </a:endParaRPr>
          </a:p>
        </p:txBody>
      </p:sp>
      <p:cxnSp>
        <p:nvCxnSpPr>
          <p:cNvPr id="12" name="MH_Other_7"/>
          <p:cNvCxnSpPr/>
          <p:nvPr>
            <p:custDataLst>
              <p:tags r:id="rId12"/>
            </p:custDataLst>
          </p:nvPr>
        </p:nvCxnSpPr>
        <p:spPr>
          <a:xfrm>
            <a:off x="2870281" y="1543596"/>
            <a:ext cx="0" cy="145959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334927" y="3135828"/>
            <a:ext cx="1345260" cy="760547"/>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956025" y="3135828"/>
            <a:ext cx="1345260" cy="760547"/>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4577123" y="3135828"/>
            <a:ext cx="1345260" cy="760547"/>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198221" y="3135828"/>
            <a:ext cx="1345260" cy="760547"/>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502255" y="2845837"/>
            <a:ext cx="1059429" cy="252716"/>
          </a:xfrm>
          <a:prstGeom prst="rect">
            <a:avLst/>
          </a:prstGeom>
        </p:spPr>
        <p:txBody>
          <a:bodyPr wrap="none" lIns="67391" tIns="33696" rIns="67391" bIns="33696">
            <a:spAutoFit/>
          </a:bodyPr>
          <a:lstStyle/>
          <a:p>
            <a:pPr algn="ctr"/>
            <a:r>
              <a:rPr lang="zh-CN" altLang="en-US" sz="1200" dirty="0">
                <a:latin typeface="微软雅黑" panose="020B0503020204020204" pitchFamily="34" charset="-122"/>
                <a:ea typeface="微软雅黑" panose="020B0503020204020204" pitchFamily="34" charset="-122"/>
                <a:cs typeface="+mn-ea"/>
                <a:sym typeface="+mn-lt"/>
              </a:rPr>
              <a:t>添加相关标题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18" name="矩形 17"/>
          <p:cNvSpPr/>
          <p:nvPr/>
        </p:nvSpPr>
        <p:spPr>
          <a:xfrm>
            <a:off x="3136228" y="2845837"/>
            <a:ext cx="1059429" cy="252716"/>
          </a:xfrm>
          <a:prstGeom prst="rect">
            <a:avLst/>
          </a:prstGeom>
        </p:spPr>
        <p:txBody>
          <a:bodyPr wrap="none" lIns="67391" tIns="33696" rIns="67391" bIns="33696">
            <a:spAutoFit/>
          </a:bodyPr>
          <a:lstStyle/>
          <a:p>
            <a:pPr algn="ctr"/>
            <a:r>
              <a:rPr lang="zh-CN" altLang="en-US" sz="1200" dirty="0">
                <a:latin typeface="微软雅黑" panose="020B0503020204020204" pitchFamily="34" charset="-122"/>
                <a:ea typeface="微软雅黑" panose="020B0503020204020204" pitchFamily="34" charset="-122"/>
                <a:cs typeface="+mn-ea"/>
                <a:sym typeface="+mn-lt"/>
              </a:rPr>
              <a:t>添加相关标题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4770201" y="2845837"/>
            <a:ext cx="1059429" cy="252716"/>
          </a:xfrm>
          <a:prstGeom prst="rect">
            <a:avLst/>
          </a:prstGeom>
        </p:spPr>
        <p:txBody>
          <a:bodyPr wrap="none" lIns="67391" tIns="33696" rIns="67391" bIns="33696">
            <a:spAutoFit/>
          </a:bodyPr>
          <a:lstStyle/>
          <a:p>
            <a:pPr algn="ctr"/>
            <a:r>
              <a:rPr lang="zh-CN" altLang="en-US" sz="1200" dirty="0">
                <a:latin typeface="微软雅黑" panose="020B0503020204020204" pitchFamily="34" charset="-122"/>
                <a:ea typeface="微软雅黑" panose="020B0503020204020204" pitchFamily="34" charset="-122"/>
                <a:cs typeface="+mn-ea"/>
                <a:sym typeface="+mn-lt"/>
              </a:rPr>
              <a:t>添加相关标题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6404174" y="2845837"/>
            <a:ext cx="1059429" cy="252716"/>
          </a:xfrm>
          <a:prstGeom prst="rect">
            <a:avLst/>
          </a:prstGeom>
        </p:spPr>
        <p:txBody>
          <a:bodyPr wrap="none" lIns="67391" tIns="33696" rIns="67391" bIns="33696">
            <a:spAutoFit/>
          </a:bodyPr>
          <a:lstStyle/>
          <a:p>
            <a:pPr algn="ctr"/>
            <a:r>
              <a:rPr lang="zh-CN" altLang="en-US" sz="1200" dirty="0">
                <a:latin typeface="微软雅黑" panose="020B0503020204020204" pitchFamily="34" charset="-122"/>
                <a:ea typeface="微软雅黑" panose="020B0503020204020204" pitchFamily="34" charset="-122"/>
                <a:cs typeface="+mn-ea"/>
                <a:sym typeface="+mn-lt"/>
              </a:rPr>
              <a:t>添加相关标题</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21"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3170"/>
    </mc:Choice>
    <mc:Fallback xmlns="">
      <p:transition spd="slow" advTm="31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ppt_x"/>
                                          </p:val>
                                        </p:tav>
                                        <p:tav tm="100000">
                                          <p:val>
                                            <p:strVal val="#ppt_x"/>
                                          </p:val>
                                        </p:tav>
                                      </p:tavLst>
                                    </p:anim>
                                    <p:anim calcmode="lin" valueType="num">
                                      <p:cBhvr additive="base">
                                        <p:cTn id="64" dur="500" fill="hold"/>
                                        <p:tgtEl>
                                          <p:spTgt spid="1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additive="base">
                                        <p:cTn id="77" dur="500" fill="hold"/>
                                        <p:tgtEl>
                                          <p:spTgt spid="9"/>
                                        </p:tgtEl>
                                        <p:attrNameLst>
                                          <p:attrName>ppt_x</p:attrName>
                                        </p:attrNameLst>
                                      </p:cBhvr>
                                      <p:tavLst>
                                        <p:tav tm="0">
                                          <p:val>
                                            <p:strVal val="#ppt_x"/>
                                          </p:val>
                                        </p:tav>
                                        <p:tav tm="100000">
                                          <p:val>
                                            <p:strVal val="#ppt_x"/>
                                          </p:val>
                                        </p:tav>
                                      </p:tavLst>
                                    </p:anim>
                                    <p:anim calcmode="lin" valueType="num">
                                      <p:cBhvr additive="base">
                                        <p:cTn id="78" dur="500" fill="hold"/>
                                        <p:tgtEl>
                                          <p:spTgt spid="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3" grpId="0"/>
      <p:bldP spid="14" grpId="0"/>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3534867" y="2036801"/>
            <a:ext cx="1936870" cy="1509231"/>
          </a:xfrm>
          <a:prstGeom prst="hexag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3" name="六边形 2"/>
          <p:cNvSpPr/>
          <p:nvPr/>
        </p:nvSpPr>
        <p:spPr>
          <a:xfrm>
            <a:off x="4062124" y="1644116"/>
            <a:ext cx="903656" cy="793750"/>
          </a:xfrm>
          <a:prstGeom prst="hexagon">
            <a:avLst/>
          </a:prstGeom>
          <a:solidFill>
            <a:srgbClr val="00346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4" name="六边形 3"/>
          <p:cNvSpPr/>
          <p:nvPr/>
        </p:nvSpPr>
        <p:spPr>
          <a:xfrm>
            <a:off x="4062124" y="3160569"/>
            <a:ext cx="903656" cy="793750"/>
          </a:xfrm>
          <a:prstGeom prst="hexagon">
            <a:avLst/>
          </a:prstGeom>
          <a:solidFill>
            <a:srgbClr val="00346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 name="六边形 4"/>
          <p:cNvSpPr/>
          <p:nvPr/>
        </p:nvSpPr>
        <p:spPr>
          <a:xfrm>
            <a:off x="3049985" y="2390508"/>
            <a:ext cx="903656" cy="793750"/>
          </a:xfrm>
          <a:prstGeom prst="hexagon">
            <a:avLst/>
          </a:prstGeom>
          <a:solidFill>
            <a:srgbClr val="00346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6" name="六边形 5"/>
          <p:cNvSpPr/>
          <p:nvPr/>
        </p:nvSpPr>
        <p:spPr>
          <a:xfrm>
            <a:off x="5074710" y="2390508"/>
            <a:ext cx="903656" cy="793750"/>
          </a:xfrm>
          <a:prstGeom prst="hexagon">
            <a:avLst/>
          </a:prstGeom>
          <a:solidFill>
            <a:srgbClr val="00346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7" name="矩形 6"/>
          <p:cNvSpPr/>
          <p:nvPr/>
        </p:nvSpPr>
        <p:spPr>
          <a:xfrm>
            <a:off x="1173713" y="2487193"/>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133259" y="2487193"/>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3640359" y="1061721"/>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3640359" y="4030039"/>
            <a:ext cx="1720407" cy="622048"/>
          </a:xfrm>
          <a:prstGeom prst="rect">
            <a:avLst/>
          </a:prstGeom>
        </p:spPr>
        <p:txBody>
          <a:bodyPr wrap="square" lIns="67391" tIns="33696" rIns="67391" bIns="33696">
            <a:spAutoFit/>
          </a:bodyPr>
          <a:lstStyle/>
          <a:p>
            <a:pPr indent="265353"/>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7"/>
          <p:cNvSpPr txBox="1"/>
          <p:nvPr/>
        </p:nvSpPr>
        <p:spPr>
          <a:xfrm>
            <a:off x="3280011" y="2573786"/>
            <a:ext cx="443875" cy="437382"/>
          </a:xfrm>
          <a:prstGeom prst="rect">
            <a:avLst/>
          </a:prstGeom>
          <a:noFill/>
        </p:spPr>
        <p:txBody>
          <a:bodyPr wrap="none" lIns="67391" tIns="33696" rIns="67391" bIns="33696"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2" name="文本框 18"/>
          <p:cNvSpPr txBox="1"/>
          <p:nvPr/>
        </p:nvSpPr>
        <p:spPr>
          <a:xfrm>
            <a:off x="4278625" y="3367868"/>
            <a:ext cx="443875" cy="437382"/>
          </a:xfrm>
          <a:prstGeom prst="rect">
            <a:avLst/>
          </a:prstGeom>
          <a:noFill/>
        </p:spPr>
        <p:txBody>
          <a:bodyPr wrap="none" lIns="67391" tIns="33696" rIns="67391" bIns="33696"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3" name="文本框 19"/>
          <p:cNvSpPr txBox="1"/>
          <p:nvPr/>
        </p:nvSpPr>
        <p:spPr>
          <a:xfrm>
            <a:off x="5318700" y="2573567"/>
            <a:ext cx="443875" cy="437382"/>
          </a:xfrm>
          <a:prstGeom prst="rect">
            <a:avLst/>
          </a:prstGeom>
          <a:noFill/>
        </p:spPr>
        <p:txBody>
          <a:bodyPr wrap="none" lIns="67391" tIns="33696" rIns="67391" bIns="33696"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4" name="文本框 20"/>
          <p:cNvSpPr txBox="1"/>
          <p:nvPr/>
        </p:nvSpPr>
        <p:spPr>
          <a:xfrm>
            <a:off x="4278625" y="1836545"/>
            <a:ext cx="443875" cy="437382"/>
          </a:xfrm>
          <a:prstGeom prst="rect">
            <a:avLst/>
          </a:prstGeom>
          <a:noFill/>
        </p:spPr>
        <p:txBody>
          <a:bodyPr wrap="none" lIns="67391" tIns="33696" rIns="67391" bIns="33696"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5" name="KSO_Shape"/>
          <p:cNvSpPr/>
          <p:nvPr/>
        </p:nvSpPr>
        <p:spPr bwMode="auto">
          <a:xfrm>
            <a:off x="4332395" y="2625005"/>
            <a:ext cx="376639" cy="384556"/>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rgbClr val="003468"/>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六边形 15"/>
          <p:cNvSpPr/>
          <p:nvPr/>
        </p:nvSpPr>
        <p:spPr>
          <a:xfrm>
            <a:off x="2972297" y="2028443"/>
            <a:ext cx="3083311" cy="1509231"/>
          </a:xfrm>
          <a:prstGeom prst="hexagon">
            <a:avLst/>
          </a:prstGeom>
          <a:noFill/>
          <a:ln w="3175">
            <a:solidFill>
              <a:srgbClr val="5F2987"/>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7" name="KSO_Shape"/>
          <p:cNvSpPr/>
          <p:nvPr/>
        </p:nvSpPr>
        <p:spPr bwMode="auto">
          <a:xfrm>
            <a:off x="5328884" y="3260745"/>
            <a:ext cx="1119683" cy="735476"/>
          </a:xfrm>
          <a:custGeom>
            <a:avLst/>
            <a:gdLst>
              <a:gd name="T0" fmla="*/ 1493141 w 2606675"/>
              <a:gd name="T1" fmla="*/ 1198015 h 1987550"/>
              <a:gd name="T2" fmla="*/ 768133 w 2606675"/>
              <a:gd name="T3" fmla="*/ 1101649 h 1987550"/>
              <a:gd name="T4" fmla="*/ 601894 w 2606675"/>
              <a:gd name="T5" fmla="*/ 1443562 h 1987550"/>
              <a:gd name="T6" fmla="*/ 765582 w 2606675"/>
              <a:gd name="T7" fmla="*/ 1063427 h 1987550"/>
              <a:gd name="T8" fmla="*/ 342482 w 2606675"/>
              <a:gd name="T9" fmla="*/ 899160 h 1987550"/>
              <a:gd name="T10" fmla="*/ 372775 w 2606675"/>
              <a:gd name="T11" fmla="*/ 874251 h 1987550"/>
              <a:gd name="T12" fmla="*/ 431955 w 2606675"/>
              <a:gd name="T13" fmla="*/ 890384 h 1987550"/>
              <a:gd name="T14" fmla="*/ 489592 w 2606675"/>
              <a:gd name="T15" fmla="*/ 857605 h 1987550"/>
              <a:gd name="T16" fmla="*/ 545976 w 2606675"/>
              <a:gd name="T17" fmla="*/ 1004093 h 1987550"/>
              <a:gd name="T18" fmla="*/ 508155 w 2606675"/>
              <a:gd name="T19" fmla="*/ 1202815 h 1987550"/>
              <a:gd name="T20" fmla="*/ 261966 w 2606675"/>
              <a:gd name="T21" fmla="*/ 1153599 h 1987550"/>
              <a:gd name="T22" fmla="*/ 274496 w 2606675"/>
              <a:gd name="T23" fmla="*/ 902410 h 1987550"/>
              <a:gd name="T24" fmla="*/ 431332 w 2606675"/>
              <a:gd name="T25" fmla="*/ 660837 h 1987550"/>
              <a:gd name="T26" fmla="*/ 479151 w 2606675"/>
              <a:gd name="T27" fmla="*/ 758633 h 1987550"/>
              <a:gd name="T28" fmla="*/ 431332 w 2606675"/>
              <a:gd name="T29" fmla="*/ 856196 h 1987550"/>
              <a:gd name="T30" fmla="*/ 345397 w 2606675"/>
              <a:gd name="T31" fmla="*/ 833664 h 1987550"/>
              <a:gd name="T32" fmla="*/ 328533 w 2606675"/>
              <a:gd name="T33" fmla="*/ 717285 h 1987550"/>
              <a:gd name="T34" fmla="*/ 1667719 w 2606675"/>
              <a:gd name="T35" fmla="*/ 620025 h 1987550"/>
              <a:gd name="T36" fmla="*/ 1728626 w 2606675"/>
              <a:gd name="T37" fmla="*/ 653576 h 1987550"/>
              <a:gd name="T38" fmla="*/ 1786229 w 2606675"/>
              <a:gd name="T39" fmla="*/ 634555 h 1987550"/>
              <a:gd name="T40" fmla="*/ 1807625 w 2606675"/>
              <a:gd name="T41" fmla="*/ 674009 h 1987550"/>
              <a:gd name="T42" fmla="*/ 1881528 w 2606675"/>
              <a:gd name="T43" fmla="*/ 660339 h 1987550"/>
              <a:gd name="T44" fmla="*/ 1897563 w 2606675"/>
              <a:gd name="T45" fmla="*/ 910105 h 1987550"/>
              <a:gd name="T46" fmla="*/ 1653311 w 2606675"/>
              <a:gd name="T47" fmla="*/ 968029 h 1987550"/>
              <a:gd name="T48" fmla="*/ 1611246 w 2606675"/>
              <a:gd name="T49" fmla="*/ 778735 h 1987550"/>
              <a:gd name="T50" fmla="*/ 1667719 w 2606675"/>
              <a:gd name="T51" fmla="*/ 620025 h 1987550"/>
              <a:gd name="T52" fmla="*/ 118512 w 2606675"/>
              <a:gd name="T53" fmla="*/ 510243 h 1987550"/>
              <a:gd name="T54" fmla="*/ 175710 w 2606675"/>
              <a:gd name="T55" fmla="*/ 491114 h 1987550"/>
              <a:gd name="T56" fmla="*/ 197076 w 2606675"/>
              <a:gd name="T57" fmla="*/ 529462 h 1987550"/>
              <a:gd name="T58" fmla="*/ 271211 w 2606675"/>
              <a:gd name="T59" fmla="*/ 515770 h 1987550"/>
              <a:gd name="T60" fmla="*/ 287247 w 2606675"/>
              <a:gd name="T61" fmla="*/ 765931 h 1987550"/>
              <a:gd name="T62" fmla="*/ 42994 w 2606675"/>
              <a:gd name="T63" fmla="*/ 824178 h 1987550"/>
              <a:gd name="T64" fmla="*/ 930 w 2606675"/>
              <a:gd name="T65" fmla="*/ 634353 h 1987550"/>
              <a:gd name="T66" fmla="*/ 57403 w 2606675"/>
              <a:gd name="T67" fmla="*/ 475392 h 1987550"/>
              <a:gd name="T68" fmla="*/ 1827023 w 2606675"/>
              <a:gd name="T69" fmla="*/ 469426 h 1987550"/>
              <a:gd name="T70" fmla="*/ 1818425 w 2606675"/>
              <a:gd name="T71" fmla="*/ 587301 h 1987550"/>
              <a:gd name="T72" fmla="*/ 1734073 w 2606675"/>
              <a:gd name="T73" fmla="*/ 621179 h 1987550"/>
              <a:gd name="T74" fmla="*/ 1679000 w 2606675"/>
              <a:gd name="T75" fmla="*/ 530684 h 1987550"/>
              <a:gd name="T76" fmla="*/ 1720130 w 2606675"/>
              <a:gd name="T77" fmla="*/ 426731 h 1987550"/>
              <a:gd name="T78" fmla="*/ 191196 w 2606675"/>
              <a:gd name="T79" fmla="*/ 288148 h 1987550"/>
              <a:gd name="T80" fmla="*/ 224377 w 2606675"/>
              <a:gd name="T81" fmla="*/ 397326 h 1987550"/>
              <a:gd name="T82" fmla="*/ 163120 w 2606675"/>
              <a:gd name="T83" fmla="*/ 479790 h 1987550"/>
              <a:gd name="T84" fmla="*/ 81908 w 2606675"/>
              <a:gd name="T85" fmla="*/ 435422 h 1987550"/>
              <a:gd name="T86" fmla="*/ 81908 w 2606675"/>
              <a:gd name="T87" fmla="*/ 316721 h 1987550"/>
              <a:gd name="T88" fmla="*/ 480349 w 2606675"/>
              <a:gd name="T89" fmla="*/ 207446 h 1987550"/>
              <a:gd name="T90" fmla="*/ 530005 w 2606675"/>
              <a:gd name="T91" fmla="*/ 228223 h 1987550"/>
              <a:gd name="T92" fmla="*/ 604449 w 2606675"/>
              <a:gd name="T93" fmla="*/ 213242 h 1987550"/>
              <a:gd name="T94" fmla="*/ 637403 w 2606675"/>
              <a:gd name="T95" fmla="*/ 224816 h 1987550"/>
              <a:gd name="T96" fmla="*/ 697542 w 2606675"/>
              <a:gd name="T97" fmla="*/ 269747 h 1987550"/>
              <a:gd name="T98" fmla="*/ 699161 w 2606675"/>
              <a:gd name="T99" fmla="*/ 512234 h 1987550"/>
              <a:gd name="T100" fmla="*/ 450510 w 2606675"/>
              <a:gd name="T101" fmla="*/ 541647 h 1987550"/>
              <a:gd name="T102" fmla="*/ 422754 w 2606675"/>
              <a:gd name="T103" fmla="*/ 326952 h 1987550"/>
              <a:gd name="T104" fmla="*/ 1038646 w 2606675"/>
              <a:gd name="T105" fmla="*/ 133276 h 1987550"/>
              <a:gd name="T106" fmla="*/ 891023 w 2606675"/>
              <a:gd name="T107" fmla="*/ 710065 h 1987550"/>
              <a:gd name="T108" fmla="*/ 1556486 w 2606675"/>
              <a:gd name="T109" fmla="*/ 861790 h 1987550"/>
              <a:gd name="T110" fmla="*/ 879186 w 2606675"/>
              <a:gd name="T111" fmla="*/ 753151 h 1987550"/>
              <a:gd name="T112" fmla="*/ 1020077 w 2606675"/>
              <a:gd name="T113" fmla="*/ 145553 h 1987550"/>
              <a:gd name="T114" fmla="*/ 603067 w 2606675"/>
              <a:gd name="T115" fmla="*/ 12706 h 1987550"/>
              <a:gd name="T116" fmla="*/ 643433 w 2606675"/>
              <a:gd name="T117" fmla="*/ 116436 h 1987550"/>
              <a:gd name="T118" fmla="*/ 588996 w 2606675"/>
              <a:gd name="T119" fmla="*/ 206304 h 1987550"/>
              <a:gd name="T120" fmla="*/ 505264 w 2606675"/>
              <a:gd name="T121" fmla="*/ 172574 h 1987550"/>
              <a:gd name="T122" fmla="*/ 496729 w 2606675"/>
              <a:gd name="T123" fmla="*/ 55215 h 19875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06675" h="1987550">
                <a:moveTo>
                  <a:pt x="1083739" y="1449387"/>
                </a:moveTo>
                <a:lnTo>
                  <a:pt x="1088498" y="1449387"/>
                </a:lnTo>
                <a:lnTo>
                  <a:pt x="1092622" y="1449704"/>
                </a:lnTo>
                <a:lnTo>
                  <a:pt x="1097381" y="1450339"/>
                </a:lnTo>
                <a:lnTo>
                  <a:pt x="1102140" y="1450974"/>
                </a:lnTo>
                <a:lnTo>
                  <a:pt x="2024713" y="1608361"/>
                </a:lnTo>
                <a:lnTo>
                  <a:pt x="2026934" y="1608996"/>
                </a:lnTo>
                <a:lnTo>
                  <a:pt x="2029472" y="1609630"/>
                </a:lnTo>
                <a:lnTo>
                  <a:pt x="2031693" y="1610582"/>
                </a:lnTo>
                <a:lnTo>
                  <a:pt x="2033596" y="1611851"/>
                </a:lnTo>
                <a:lnTo>
                  <a:pt x="2035817" y="1613438"/>
                </a:lnTo>
                <a:lnTo>
                  <a:pt x="2037403" y="1614707"/>
                </a:lnTo>
                <a:lnTo>
                  <a:pt x="2038990" y="1616294"/>
                </a:lnTo>
                <a:lnTo>
                  <a:pt x="2040259" y="1618515"/>
                </a:lnTo>
                <a:lnTo>
                  <a:pt x="2041845" y="1620102"/>
                </a:lnTo>
                <a:lnTo>
                  <a:pt x="2042797" y="1622323"/>
                </a:lnTo>
                <a:lnTo>
                  <a:pt x="2043431" y="1624544"/>
                </a:lnTo>
                <a:lnTo>
                  <a:pt x="2044066" y="1626765"/>
                </a:lnTo>
                <a:lnTo>
                  <a:pt x="2044700" y="1628986"/>
                </a:lnTo>
                <a:lnTo>
                  <a:pt x="2044700" y="1631525"/>
                </a:lnTo>
                <a:lnTo>
                  <a:pt x="2044700" y="1633746"/>
                </a:lnTo>
                <a:lnTo>
                  <a:pt x="2044383" y="1635967"/>
                </a:lnTo>
                <a:lnTo>
                  <a:pt x="2044066" y="1638823"/>
                </a:lnTo>
                <a:lnTo>
                  <a:pt x="2043114" y="1641044"/>
                </a:lnTo>
                <a:lnTo>
                  <a:pt x="2042162" y="1643265"/>
                </a:lnTo>
                <a:lnTo>
                  <a:pt x="2041210" y="1645169"/>
                </a:lnTo>
                <a:lnTo>
                  <a:pt x="2039624" y="1647073"/>
                </a:lnTo>
                <a:lnTo>
                  <a:pt x="2038038" y="1648660"/>
                </a:lnTo>
                <a:lnTo>
                  <a:pt x="2036452" y="1650564"/>
                </a:lnTo>
                <a:lnTo>
                  <a:pt x="2034865" y="1652150"/>
                </a:lnTo>
                <a:lnTo>
                  <a:pt x="2032645" y="1653102"/>
                </a:lnTo>
                <a:lnTo>
                  <a:pt x="2030741" y="1654054"/>
                </a:lnTo>
                <a:lnTo>
                  <a:pt x="2028520" y="1655006"/>
                </a:lnTo>
                <a:lnTo>
                  <a:pt x="2025982" y="1655641"/>
                </a:lnTo>
                <a:lnTo>
                  <a:pt x="2024079" y="1656275"/>
                </a:lnTo>
                <a:lnTo>
                  <a:pt x="2021541" y="1656593"/>
                </a:lnTo>
                <a:lnTo>
                  <a:pt x="2019003" y="1656593"/>
                </a:lnTo>
                <a:lnTo>
                  <a:pt x="2016782" y="1656275"/>
                </a:lnTo>
                <a:lnTo>
                  <a:pt x="1093891" y="1498571"/>
                </a:lnTo>
                <a:lnTo>
                  <a:pt x="1089132" y="1497936"/>
                </a:lnTo>
                <a:lnTo>
                  <a:pt x="1084056" y="1497936"/>
                </a:lnTo>
                <a:lnTo>
                  <a:pt x="1078980" y="1498253"/>
                </a:lnTo>
                <a:lnTo>
                  <a:pt x="1074222" y="1498888"/>
                </a:lnTo>
                <a:lnTo>
                  <a:pt x="1069463" y="1500157"/>
                </a:lnTo>
                <a:lnTo>
                  <a:pt x="1064387" y="1502061"/>
                </a:lnTo>
                <a:lnTo>
                  <a:pt x="1059628" y="1503965"/>
                </a:lnTo>
                <a:lnTo>
                  <a:pt x="1055186" y="1506186"/>
                </a:lnTo>
                <a:lnTo>
                  <a:pt x="1051062" y="1509042"/>
                </a:lnTo>
                <a:lnTo>
                  <a:pt x="1046938" y="1511898"/>
                </a:lnTo>
                <a:lnTo>
                  <a:pt x="1042813" y="1515388"/>
                </a:lnTo>
                <a:lnTo>
                  <a:pt x="1039641" y="1518879"/>
                </a:lnTo>
                <a:lnTo>
                  <a:pt x="1036151" y="1523004"/>
                </a:lnTo>
                <a:lnTo>
                  <a:pt x="1033613" y="1526811"/>
                </a:lnTo>
                <a:lnTo>
                  <a:pt x="1031392" y="1531254"/>
                </a:lnTo>
                <a:lnTo>
                  <a:pt x="1029172" y="1536014"/>
                </a:lnTo>
                <a:lnTo>
                  <a:pt x="865786" y="1972002"/>
                </a:lnTo>
                <a:lnTo>
                  <a:pt x="864200" y="1975175"/>
                </a:lnTo>
                <a:lnTo>
                  <a:pt x="861979" y="1978348"/>
                </a:lnTo>
                <a:lnTo>
                  <a:pt x="859758" y="1980887"/>
                </a:lnTo>
                <a:lnTo>
                  <a:pt x="856903" y="1983108"/>
                </a:lnTo>
                <a:lnTo>
                  <a:pt x="853730" y="1985329"/>
                </a:lnTo>
                <a:lnTo>
                  <a:pt x="850558" y="1986598"/>
                </a:lnTo>
                <a:lnTo>
                  <a:pt x="846751" y="1987233"/>
                </a:lnTo>
                <a:lnTo>
                  <a:pt x="842944" y="1987550"/>
                </a:lnTo>
                <a:lnTo>
                  <a:pt x="839137" y="1987233"/>
                </a:lnTo>
                <a:lnTo>
                  <a:pt x="834695" y="1985964"/>
                </a:lnTo>
                <a:lnTo>
                  <a:pt x="832474" y="1985012"/>
                </a:lnTo>
                <a:lnTo>
                  <a:pt x="830254" y="1983742"/>
                </a:lnTo>
                <a:lnTo>
                  <a:pt x="828350" y="1982473"/>
                </a:lnTo>
                <a:lnTo>
                  <a:pt x="826764" y="1980887"/>
                </a:lnTo>
                <a:lnTo>
                  <a:pt x="825178" y="1979300"/>
                </a:lnTo>
                <a:lnTo>
                  <a:pt x="823591" y="1977396"/>
                </a:lnTo>
                <a:lnTo>
                  <a:pt x="822322" y="1975492"/>
                </a:lnTo>
                <a:lnTo>
                  <a:pt x="821371" y="1973588"/>
                </a:lnTo>
                <a:lnTo>
                  <a:pt x="820419" y="1971050"/>
                </a:lnTo>
                <a:lnTo>
                  <a:pt x="819784" y="1968829"/>
                </a:lnTo>
                <a:lnTo>
                  <a:pt x="819467" y="1966925"/>
                </a:lnTo>
                <a:lnTo>
                  <a:pt x="819150" y="1964386"/>
                </a:lnTo>
                <a:lnTo>
                  <a:pt x="819150" y="1962165"/>
                </a:lnTo>
                <a:lnTo>
                  <a:pt x="819467" y="1959627"/>
                </a:lnTo>
                <a:lnTo>
                  <a:pt x="820102" y="1957088"/>
                </a:lnTo>
                <a:lnTo>
                  <a:pt x="820736" y="1954867"/>
                </a:lnTo>
                <a:lnTo>
                  <a:pt x="983804" y="1518879"/>
                </a:lnTo>
                <a:lnTo>
                  <a:pt x="985708" y="1514754"/>
                </a:lnTo>
                <a:lnTo>
                  <a:pt x="987611" y="1510311"/>
                </a:lnTo>
                <a:lnTo>
                  <a:pt x="989832" y="1506186"/>
                </a:lnTo>
                <a:lnTo>
                  <a:pt x="992053" y="1502378"/>
                </a:lnTo>
                <a:lnTo>
                  <a:pt x="994591" y="1498571"/>
                </a:lnTo>
                <a:lnTo>
                  <a:pt x="997129" y="1494446"/>
                </a:lnTo>
                <a:lnTo>
                  <a:pt x="1002839" y="1487465"/>
                </a:lnTo>
                <a:lnTo>
                  <a:pt x="1009185" y="1480801"/>
                </a:lnTo>
                <a:lnTo>
                  <a:pt x="1015847" y="1474772"/>
                </a:lnTo>
                <a:lnTo>
                  <a:pt x="1023144" y="1469060"/>
                </a:lnTo>
                <a:lnTo>
                  <a:pt x="1031392" y="1464301"/>
                </a:lnTo>
                <a:lnTo>
                  <a:pt x="1039324" y="1460176"/>
                </a:lnTo>
                <a:lnTo>
                  <a:pt x="1047572" y="1456685"/>
                </a:lnTo>
                <a:lnTo>
                  <a:pt x="1056455" y="1453512"/>
                </a:lnTo>
                <a:lnTo>
                  <a:pt x="1065338" y="1451608"/>
                </a:lnTo>
                <a:lnTo>
                  <a:pt x="1074222" y="1450339"/>
                </a:lnTo>
                <a:lnTo>
                  <a:pt x="1078980" y="1449704"/>
                </a:lnTo>
                <a:lnTo>
                  <a:pt x="1083739" y="1449387"/>
                </a:lnTo>
                <a:close/>
                <a:moveTo>
                  <a:pt x="1169696" y="1176337"/>
                </a:moveTo>
                <a:lnTo>
                  <a:pt x="1836233" y="1301068"/>
                </a:lnTo>
                <a:lnTo>
                  <a:pt x="1843862" y="1259703"/>
                </a:lnTo>
                <a:lnTo>
                  <a:pt x="2005013" y="1398117"/>
                </a:lnTo>
                <a:lnTo>
                  <a:pt x="1804766" y="1468437"/>
                </a:lnTo>
                <a:lnTo>
                  <a:pt x="1812394" y="1427072"/>
                </a:lnTo>
                <a:lnTo>
                  <a:pt x="1146175" y="1302341"/>
                </a:lnTo>
                <a:lnTo>
                  <a:pt x="1169696" y="1176337"/>
                </a:lnTo>
                <a:close/>
                <a:moveTo>
                  <a:pt x="424815" y="1174750"/>
                </a:moveTo>
                <a:lnTo>
                  <a:pt x="425450" y="1174750"/>
                </a:lnTo>
                <a:lnTo>
                  <a:pt x="426402" y="1174750"/>
                </a:lnTo>
                <a:lnTo>
                  <a:pt x="428307" y="1176022"/>
                </a:lnTo>
                <a:lnTo>
                  <a:pt x="430847" y="1177930"/>
                </a:lnTo>
                <a:lnTo>
                  <a:pt x="433705" y="1181110"/>
                </a:lnTo>
                <a:lnTo>
                  <a:pt x="437197" y="1184926"/>
                </a:lnTo>
                <a:lnTo>
                  <a:pt x="440690" y="1190014"/>
                </a:lnTo>
                <a:lnTo>
                  <a:pt x="448945" y="1201780"/>
                </a:lnTo>
                <a:lnTo>
                  <a:pt x="458787" y="1215772"/>
                </a:lnTo>
                <a:lnTo>
                  <a:pt x="468630" y="1231672"/>
                </a:lnTo>
                <a:lnTo>
                  <a:pt x="479742" y="1248527"/>
                </a:lnTo>
                <a:lnTo>
                  <a:pt x="490537" y="1266335"/>
                </a:lnTo>
                <a:lnTo>
                  <a:pt x="511810" y="1300997"/>
                </a:lnTo>
                <a:lnTo>
                  <a:pt x="519431" y="1313853"/>
                </a:lnTo>
                <a:lnTo>
                  <a:pt x="535620" y="1241380"/>
                </a:lnTo>
                <a:lnTo>
                  <a:pt x="531932" y="1240172"/>
                </a:lnTo>
                <a:lnTo>
                  <a:pt x="528398" y="1238909"/>
                </a:lnTo>
                <a:lnTo>
                  <a:pt x="525184" y="1237330"/>
                </a:lnTo>
                <a:lnTo>
                  <a:pt x="522292" y="1235752"/>
                </a:lnTo>
                <a:lnTo>
                  <a:pt x="519400" y="1233858"/>
                </a:lnTo>
                <a:lnTo>
                  <a:pt x="516829" y="1231964"/>
                </a:lnTo>
                <a:lnTo>
                  <a:pt x="514259" y="1229438"/>
                </a:lnTo>
                <a:lnTo>
                  <a:pt x="512009" y="1227228"/>
                </a:lnTo>
                <a:lnTo>
                  <a:pt x="507832" y="1222493"/>
                </a:lnTo>
                <a:lnTo>
                  <a:pt x="504619" y="1217441"/>
                </a:lnTo>
                <a:lnTo>
                  <a:pt x="502048" y="1212390"/>
                </a:lnTo>
                <a:lnTo>
                  <a:pt x="499798" y="1207655"/>
                </a:lnTo>
                <a:lnTo>
                  <a:pt x="498192" y="1203235"/>
                </a:lnTo>
                <a:lnTo>
                  <a:pt x="496906" y="1198815"/>
                </a:lnTo>
                <a:lnTo>
                  <a:pt x="495621" y="1192817"/>
                </a:lnTo>
                <a:lnTo>
                  <a:pt x="495300" y="1190607"/>
                </a:lnTo>
                <a:lnTo>
                  <a:pt x="497549" y="1191870"/>
                </a:lnTo>
                <a:lnTo>
                  <a:pt x="504940" y="1195658"/>
                </a:lnTo>
                <a:lnTo>
                  <a:pt x="510081" y="1197552"/>
                </a:lnTo>
                <a:lnTo>
                  <a:pt x="516187" y="1199447"/>
                </a:lnTo>
                <a:lnTo>
                  <a:pt x="522935" y="1201657"/>
                </a:lnTo>
                <a:lnTo>
                  <a:pt x="530326" y="1203235"/>
                </a:lnTo>
                <a:lnTo>
                  <a:pt x="538359" y="1204498"/>
                </a:lnTo>
                <a:lnTo>
                  <a:pt x="546714" y="1205129"/>
                </a:lnTo>
                <a:lnTo>
                  <a:pt x="551213" y="1205129"/>
                </a:lnTo>
                <a:lnTo>
                  <a:pt x="555711" y="1205129"/>
                </a:lnTo>
                <a:lnTo>
                  <a:pt x="560531" y="1204814"/>
                </a:lnTo>
                <a:lnTo>
                  <a:pt x="564709" y="1204182"/>
                </a:lnTo>
                <a:lnTo>
                  <a:pt x="569529" y="1203235"/>
                </a:lnTo>
                <a:lnTo>
                  <a:pt x="574028" y="1201972"/>
                </a:lnTo>
                <a:lnTo>
                  <a:pt x="578526" y="1200394"/>
                </a:lnTo>
                <a:lnTo>
                  <a:pt x="583346" y="1198500"/>
                </a:lnTo>
                <a:lnTo>
                  <a:pt x="588167" y="1196290"/>
                </a:lnTo>
                <a:lnTo>
                  <a:pt x="592344" y="1193764"/>
                </a:lnTo>
                <a:lnTo>
                  <a:pt x="597164" y="1190607"/>
                </a:lnTo>
                <a:lnTo>
                  <a:pt x="601663" y="1187450"/>
                </a:lnTo>
                <a:lnTo>
                  <a:pt x="601341" y="1189660"/>
                </a:lnTo>
                <a:lnTo>
                  <a:pt x="600377" y="1195974"/>
                </a:lnTo>
                <a:lnTo>
                  <a:pt x="599413" y="1200078"/>
                </a:lnTo>
                <a:lnTo>
                  <a:pt x="597807" y="1204498"/>
                </a:lnTo>
                <a:lnTo>
                  <a:pt x="596200" y="1209233"/>
                </a:lnTo>
                <a:lnTo>
                  <a:pt x="593951" y="1214600"/>
                </a:lnTo>
                <a:lnTo>
                  <a:pt x="591059" y="1219651"/>
                </a:lnTo>
                <a:lnTo>
                  <a:pt x="587845" y="1224387"/>
                </a:lnTo>
                <a:lnTo>
                  <a:pt x="583989" y="1229122"/>
                </a:lnTo>
                <a:lnTo>
                  <a:pt x="581740" y="1231332"/>
                </a:lnTo>
                <a:lnTo>
                  <a:pt x="579169" y="1233542"/>
                </a:lnTo>
                <a:lnTo>
                  <a:pt x="576598" y="1235436"/>
                </a:lnTo>
                <a:lnTo>
                  <a:pt x="574028" y="1237015"/>
                </a:lnTo>
                <a:lnTo>
                  <a:pt x="570814" y="1238909"/>
                </a:lnTo>
                <a:lnTo>
                  <a:pt x="567922" y="1240172"/>
                </a:lnTo>
                <a:lnTo>
                  <a:pt x="564066" y="1241119"/>
                </a:lnTo>
                <a:lnTo>
                  <a:pt x="563039" y="1241422"/>
                </a:lnTo>
                <a:lnTo>
                  <a:pt x="577348" y="1311483"/>
                </a:lnTo>
                <a:lnTo>
                  <a:pt x="583565" y="1300997"/>
                </a:lnTo>
                <a:lnTo>
                  <a:pt x="604837" y="1266335"/>
                </a:lnTo>
                <a:lnTo>
                  <a:pt x="615632" y="1248527"/>
                </a:lnTo>
                <a:lnTo>
                  <a:pt x="626427" y="1231672"/>
                </a:lnTo>
                <a:lnTo>
                  <a:pt x="636905" y="1215772"/>
                </a:lnTo>
                <a:lnTo>
                  <a:pt x="646430" y="1201780"/>
                </a:lnTo>
                <a:lnTo>
                  <a:pt x="654685" y="1190014"/>
                </a:lnTo>
                <a:lnTo>
                  <a:pt x="658495" y="1184926"/>
                </a:lnTo>
                <a:lnTo>
                  <a:pt x="661670" y="1181110"/>
                </a:lnTo>
                <a:lnTo>
                  <a:pt x="664845" y="1177930"/>
                </a:lnTo>
                <a:lnTo>
                  <a:pt x="667067" y="1176022"/>
                </a:lnTo>
                <a:lnTo>
                  <a:pt x="669290" y="1174750"/>
                </a:lnTo>
                <a:lnTo>
                  <a:pt x="669925" y="1174750"/>
                </a:lnTo>
                <a:lnTo>
                  <a:pt x="670560" y="1174750"/>
                </a:lnTo>
                <a:lnTo>
                  <a:pt x="675005" y="1176976"/>
                </a:lnTo>
                <a:lnTo>
                  <a:pt x="679450" y="1179520"/>
                </a:lnTo>
                <a:lnTo>
                  <a:pt x="683577" y="1182382"/>
                </a:lnTo>
                <a:lnTo>
                  <a:pt x="687387" y="1185880"/>
                </a:lnTo>
                <a:lnTo>
                  <a:pt x="691515" y="1189378"/>
                </a:lnTo>
                <a:lnTo>
                  <a:pt x="695325" y="1193512"/>
                </a:lnTo>
                <a:lnTo>
                  <a:pt x="698817" y="1197646"/>
                </a:lnTo>
                <a:lnTo>
                  <a:pt x="702310" y="1202416"/>
                </a:lnTo>
                <a:lnTo>
                  <a:pt x="705485" y="1207504"/>
                </a:lnTo>
                <a:lnTo>
                  <a:pt x="708660" y="1212592"/>
                </a:lnTo>
                <a:lnTo>
                  <a:pt x="711517" y="1218316"/>
                </a:lnTo>
                <a:lnTo>
                  <a:pt x="714692" y="1223722"/>
                </a:lnTo>
                <a:lnTo>
                  <a:pt x="717232" y="1229764"/>
                </a:lnTo>
                <a:lnTo>
                  <a:pt x="719455" y="1236124"/>
                </a:lnTo>
                <a:lnTo>
                  <a:pt x="724535" y="1249163"/>
                </a:lnTo>
                <a:lnTo>
                  <a:pt x="728980" y="1263473"/>
                </a:lnTo>
                <a:lnTo>
                  <a:pt x="732472" y="1278101"/>
                </a:lnTo>
                <a:lnTo>
                  <a:pt x="736282" y="1293047"/>
                </a:lnTo>
                <a:lnTo>
                  <a:pt x="738822" y="1309265"/>
                </a:lnTo>
                <a:lnTo>
                  <a:pt x="741680" y="1325165"/>
                </a:lnTo>
                <a:lnTo>
                  <a:pt x="743585" y="1342019"/>
                </a:lnTo>
                <a:lnTo>
                  <a:pt x="745490" y="1358555"/>
                </a:lnTo>
                <a:lnTo>
                  <a:pt x="747077" y="1375409"/>
                </a:lnTo>
                <a:lnTo>
                  <a:pt x="748030" y="1392581"/>
                </a:lnTo>
                <a:lnTo>
                  <a:pt x="748665" y="1409436"/>
                </a:lnTo>
                <a:lnTo>
                  <a:pt x="748982" y="1426290"/>
                </a:lnTo>
                <a:lnTo>
                  <a:pt x="749300" y="1442508"/>
                </a:lnTo>
                <a:lnTo>
                  <a:pt x="748982" y="1458726"/>
                </a:lnTo>
                <a:lnTo>
                  <a:pt x="748665" y="1474308"/>
                </a:lnTo>
                <a:lnTo>
                  <a:pt x="748030" y="1489890"/>
                </a:lnTo>
                <a:lnTo>
                  <a:pt x="747395" y="1504200"/>
                </a:lnTo>
                <a:lnTo>
                  <a:pt x="746442" y="1517874"/>
                </a:lnTo>
                <a:lnTo>
                  <a:pt x="744855" y="1530912"/>
                </a:lnTo>
                <a:lnTo>
                  <a:pt x="743585" y="1542996"/>
                </a:lnTo>
                <a:lnTo>
                  <a:pt x="741997" y="1554126"/>
                </a:lnTo>
                <a:lnTo>
                  <a:pt x="740410" y="1563984"/>
                </a:lnTo>
                <a:lnTo>
                  <a:pt x="738505" y="1572889"/>
                </a:lnTo>
                <a:lnTo>
                  <a:pt x="736917" y="1580203"/>
                </a:lnTo>
                <a:lnTo>
                  <a:pt x="735012" y="1586245"/>
                </a:lnTo>
                <a:lnTo>
                  <a:pt x="730885" y="1596421"/>
                </a:lnTo>
                <a:lnTo>
                  <a:pt x="726440" y="1605961"/>
                </a:lnTo>
                <a:lnTo>
                  <a:pt x="721677" y="1614547"/>
                </a:lnTo>
                <a:lnTo>
                  <a:pt x="716597" y="1622497"/>
                </a:lnTo>
                <a:lnTo>
                  <a:pt x="711200" y="1629811"/>
                </a:lnTo>
                <a:lnTo>
                  <a:pt x="705802" y="1636489"/>
                </a:lnTo>
                <a:lnTo>
                  <a:pt x="700405" y="1642531"/>
                </a:lnTo>
                <a:lnTo>
                  <a:pt x="695325" y="1647619"/>
                </a:lnTo>
                <a:lnTo>
                  <a:pt x="690245" y="1652389"/>
                </a:lnTo>
                <a:lnTo>
                  <a:pt x="685800" y="1656205"/>
                </a:lnTo>
                <a:lnTo>
                  <a:pt x="677862" y="1662247"/>
                </a:lnTo>
                <a:lnTo>
                  <a:pt x="672465" y="1665745"/>
                </a:lnTo>
                <a:lnTo>
                  <a:pt x="670560" y="1667017"/>
                </a:lnTo>
                <a:lnTo>
                  <a:pt x="670560" y="1665745"/>
                </a:lnTo>
                <a:lnTo>
                  <a:pt x="641032" y="1979613"/>
                </a:lnTo>
                <a:lnTo>
                  <a:pt x="454342" y="1979613"/>
                </a:lnTo>
                <a:lnTo>
                  <a:pt x="425132" y="1665745"/>
                </a:lnTo>
                <a:lnTo>
                  <a:pt x="424815" y="1667017"/>
                </a:lnTo>
                <a:lnTo>
                  <a:pt x="422910" y="1665745"/>
                </a:lnTo>
                <a:lnTo>
                  <a:pt x="417512" y="1662247"/>
                </a:lnTo>
                <a:lnTo>
                  <a:pt x="409575" y="1656205"/>
                </a:lnTo>
                <a:lnTo>
                  <a:pt x="405130" y="1652389"/>
                </a:lnTo>
                <a:lnTo>
                  <a:pt x="400367" y="1647619"/>
                </a:lnTo>
                <a:lnTo>
                  <a:pt x="394970" y="1642531"/>
                </a:lnTo>
                <a:lnTo>
                  <a:pt x="389572" y="1636489"/>
                </a:lnTo>
                <a:lnTo>
                  <a:pt x="384175" y="1629811"/>
                </a:lnTo>
                <a:lnTo>
                  <a:pt x="378777" y="1622497"/>
                </a:lnTo>
                <a:lnTo>
                  <a:pt x="374015" y="1614547"/>
                </a:lnTo>
                <a:lnTo>
                  <a:pt x="368935" y="1605961"/>
                </a:lnTo>
                <a:lnTo>
                  <a:pt x="364490" y="1596421"/>
                </a:lnTo>
                <a:lnTo>
                  <a:pt x="360680" y="1586245"/>
                </a:lnTo>
                <a:lnTo>
                  <a:pt x="358457" y="1580203"/>
                </a:lnTo>
                <a:lnTo>
                  <a:pt x="356870" y="1572889"/>
                </a:lnTo>
                <a:lnTo>
                  <a:pt x="355282" y="1563984"/>
                </a:lnTo>
                <a:lnTo>
                  <a:pt x="353695" y="1554126"/>
                </a:lnTo>
                <a:lnTo>
                  <a:pt x="351790" y="1542996"/>
                </a:lnTo>
                <a:lnTo>
                  <a:pt x="350520" y="1530912"/>
                </a:lnTo>
                <a:lnTo>
                  <a:pt x="349250" y="1517874"/>
                </a:lnTo>
                <a:lnTo>
                  <a:pt x="348297" y="1504200"/>
                </a:lnTo>
                <a:lnTo>
                  <a:pt x="347662" y="1489890"/>
                </a:lnTo>
                <a:lnTo>
                  <a:pt x="347027" y="1474308"/>
                </a:lnTo>
                <a:lnTo>
                  <a:pt x="346392" y="1458726"/>
                </a:lnTo>
                <a:lnTo>
                  <a:pt x="346075" y="1442508"/>
                </a:lnTo>
                <a:lnTo>
                  <a:pt x="346392" y="1426290"/>
                </a:lnTo>
                <a:lnTo>
                  <a:pt x="347027" y="1409436"/>
                </a:lnTo>
                <a:lnTo>
                  <a:pt x="347662" y="1392581"/>
                </a:lnTo>
                <a:lnTo>
                  <a:pt x="348615" y="1375409"/>
                </a:lnTo>
                <a:lnTo>
                  <a:pt x="349885" y="1358555"/>
                </a:lnTo>
                <a:lnTo>
                  <a:pt x="351790" y="1342019"/>
                </a:lnTo>
                <a:lnTo>
                  <a:pt x="354012" y="1325165"/>
                </a:lnTo>
                <a:lnTo>
                  <a:pt x="356552" y="1309265"/>
                </a:lnTo>
                <a:lnTo>
                  <a:pt x="359092" y="1293047"/>
                </a:lnTo>
                <a:lnTo>
                  <a:pt x="362585" y="1278101"/>
                </a:lnTo>
                <a:lnTo>
                  <a:pt x="366712" y="1263473"/>
                </a:lnTo>
                <a:lnTo>
                  <a:pt x="370840" y="1249163"/>
                </a:lnTo>
                <a:lnTo>
                  <a:pt x="375602" y="1236124"/>
                </a:lnTo>
                <a:lnTo>
                  <a:pt x="378142" y="1229764"/>
                </a:lnTo>
                <a:lnTo>
                  <a:pt x="381000" y="1223722"/>
                </a:lnTo>
                <a:lnTo>
                  <a:pt x="383857" y="1218316"/>
                </a:lnTo>
                <a:lnTo>
                  <a:pt x="387032" y="1212592"/>
                </a:lnTo>
                <a:lnTo>
                  <a:pt x="389890" y="1207504"/>
                </a:lnTo>
                <a:lnTo>
                  <a:pt x="393382" y="1202416"/>
                </a:lnTo>
                <a:lnTo>
                  <a:pt x="396557" y="1197646"/>
                </a:lnTo>
                <a:lnTo>
                  <a:pt x="400367" y="1193512"/>
                </a:lnTo>
                <a:lnTo>
                  <a:pt x="403860" y="1189378"/>
                </a:lnTo>
                <a:lnTo>
                  <a:pt x="407987" y="1185880"/>
                </a:lnTo>
                <a:lnTo>
                  <a:pt x="412115" y="1182382"/>
                </a:lnTo>
                <a:lnTo>
                  <a:pt x="415925" y="1179520"/>
                </a:lnTo>
                <a:lnTo>
                  <a:pt x="420370" y="1176976"/>
                </a:lnTo>
                <a:lnTo>
                  <a:pt x="424815" y="1174750"/>
                </a:lnTo>
                <a:close/>
                <a:moveTo>
                  <a:pt x="543108" y="893762"/>
                </a:moveTo>
                <a:lnTo>
                  <a:pt x="548481" y="893762"/>
                </a:lnTo>
                <a:lnTo>
                  <a:pt x="554171" y="893762"/>
                </a:lnTo>
                <a:lnTo>
                  <a:pt x="559229" y="894398"/>
                </a:lnTo>
                <a:lnTo>
                  <a:pt x="564918" y="895353"/>
                </a:lnTo>
                <a:lnTo>
                  <a:pt x="569976" y="896944"/>
                </a:lnTo>
                <a:lnTo>
                  <a:pt x="575349" y="898217"/>
                </a:lnTo>
                <a:lnTo>
                  <a:pt x="580407" y="900126"/>
                </a:lnTo>
                <a:lnTo>
                  <a:pt x="585148" y="902353"/>
                </a:lnTo>
                <a:lnTo>
                  <a:pt x="590206" y="905217"/>
                </a:lnTo>
                <a:lnTo>
                  <a:pt x="594947" y="908081"/>
                </a:lnTo>
                <a:lnTo>
                  <a:pt x="599689" y="911263"/>
                </a:lnTo>
                <a:lnTo>
                  <a:pt x="604114" y="914763"/>
                </a:lnTo>
                <a:lnTo>
                  <a:pt x="608539" y="918581"/>
                </a:lnTo>
                <a:lnTo>
                  <a:pt x="612965" y="922718"/>
                </a:lnTo>
                <a:lnTo>
                  <a:pt x="616758" y="926854"/>
                </a:lnTo>
                <a:lnTo>
                  <a:pt x="620551" y="931627"/>
                </a:lnTo>
                <a:lnTo>
                  <a:pt x="624660" y="936400"/>
                </a:lnTo>
                <a:lnTo>
                  <a:pt x="627821" y="941173"/>
                </a:lnTo>
                <a:lnTo>
                  <a:pt x="631614" y="946583"/>
                </a:lnTo>
                <a:lnTo>
                  <a:pt x="634459" y="951992"/>
                </a:lnTo>
                <a:lnTo>
                  <a:pt x="637620" y="957719"/>
                </a:lnTo>
                <a:lnTo>
                  <a:pt x="640465" y="963765"/>
                </a:lnTo>
                <a:lnTo>
                  <a:pt x="642678" y="969811"/>
                </a:lnTo>
                <a:lnTo>
                  <a:pt x="645207" y="976175"/>
                </a:lnTo>
                <a:lnTo>
                  <a:pt x="647419" y="982539"/>
                </a:lnTo>
                <a:lnTo>
                  <a:pt x="649316" y="989221"/>
                </a:lnTo>
                <a:lnTo>
                  <a:pt x="651212" y="995903"/>
                </a:lnTo>
                <a:lnTo>
                  <a:pt x="652477" y="1002585"/>
                </a:lnTo>
                <a:lnTo>
                  <a:pt x="653741" y="1009585"/>
                </a:lnTo>
                <a:lnTo>
                  <a:pt x="654373" y="1016904"/>
                </a:lnTo>
                <a:lnTo>
                  <a:pt x="655322" y="1024222"/>
                </a:lnTo>
                <a:lnTo>
                  <a:pt x="655638" y="1031541"/>
                </a:lnTo>
                <a:lnTo>
                  <a:pt x="655638" y="1039178"/>
                </a:lnTo>
                <a:lnTo>
                  <a:pt x="655638" y="1046496"/>
                </a:lnTo>
                <a:lnTo>
                  <a:pt x="655322" y="1053815"/>
                </a:lnTo>
                <a:lnTo>
                  <a:pt x="654373" y="1061133"/>
                </a:lnTo>
                <a:lnTo>
                  <a:pt x="653741" y="1068452"/>
                </a:lnTo>
                <a:lnTo>
                  <a:pt x="652477" y="1075452"/>
                </a:lnTo>
                <a:lnTo>
                  <a:pt x="651212" y="1082134"/>
                </a:lnTo>
                <a:lnTo>
                  <a:pt x="649316" y="1088816"/>
                </a:lnTo>
                <a:lnTo>
                  <a:pt x="647419" y="1095498"/>
                </a:lnTo>
                <a:lnTo>
                  <a:pt x="645207" y="1101862"/>
                </a:lnTo>
                <a:lnTo>
                  <a:pt x="642678" y="1108226"/>
                </a:lnTo>
                <a:lnTo>
                  <a:pt x="640465" y="1114272"/>
                </a:lnTo>
                <a:lnTo>
                  <a:pt x="637620" y="1120318"/>
                </a:lnTo>
                <a:lnTo>
                  <a:pt x="634459" y="1126045"/>
                </a:lnTo>
                <a:lnTo>
                  <a:pt x="631614" y="1131455"/>
                </a:lnTo>
                <a:lnTo>
                  <a:pt x="627821" y="1136864"/>
                </a:lnTo>
                <a:lnTo>
                  <a:pt x="624660" y="1141955"/>
                </a:lnTo>
                <a:lnTo>
                  <a:pt x="620551" y="1146410"/>
                </a:lnTo>
                <a:lnTo>
                  <a:pt x="616758" y="1151183"/>
                </a:lnTo>
                <a:lnTo>
                  <a:pt x="612965" y="1155637"/>
                </a:lnTo>
                <a:lnTo>
                  <a:pt x="608539" y="1159456"/>
                </a:lnTo>
                <a:lnTo>
                  <a:pt x="604114" y="1163274"/>
                </a:lnTo>
                <a:lnTo>
                  <a:pt x="599689" y="1166774"/>
                </a:lnTo>
                <a:lnTo>
                  <a:pt x="594947" y="1169956"/>
                </a:lnTo>
                <a:lnTo>
                  <a:pt x="590206" y="1172820"/>
                </a:lnTo>
                <a:lnTo>
                  <a:pt x="585148" y="1175684"/>
                </a:lnTo>
                <a:lnTo>
                  <a:pt x="580407" y="1177911"/>
                </a:lnTo>
                <a:lnTo>
                  <a:pt x="575349" y="1179502"/>
                </a:lnTo>
                <a:lnTo>
                  <a:pt x="569976" y="1181411"/>
                </a:lnTo>
                <a:lnTo>
                  <a:pt x="564918" y="1182684"/>
                </a:lnTo>
                <a:lnTo>
                  <a:pt x="559229" y="1183639"/>
                </a:lnTo>
                <a:lnTo>
                  <a:pt x="554171" y="1184275"/>
                </a:lnTo>
                <a:lnTo>
                  <a:pt x="548481" y="1184275"/>
                </a:lnTo>
                <a:lnTo>
                  <a:pt x="543108" y="1184275"/>
                </a:lnTo>
                <a:lnTo>
                  <a:pt x="537418" y="1183639"/>
                </a:lnTo>
                <a:lnTo>
                  <a:pt x="532044" y="1182684"/>
                </a:lnTo>
                <a:lnTo>
                  <a:pt x="526671" y="1181411"/>
                </a:lnTo>
                <a:lnTo>
                  <a:pt x="521929" y="1179502"/>
                </a:lnTo>
                <a:lnTo>
                  <a:pt x="516556" y="1177911"/>
                </a:lnTo>
                <a:lnTo>
                  <a:pt x="511498" y="1175684"/>
                </a:lnTo>
                <a:lnTo>
                  <a:pt x="506757" y="1172820"/>
                </a:lnTo>
                <a:lnTo>
                  <a:pt x="501699" y="1169956"/>
                </a:lnTo>
                <a:lnTo>
                  <a:pt x="497590" y="1166774"/>
                </a:lnTo>
                <a:lnTo>
                  <a:pt x="492848" y="1163274"/>
                </a:lnTo>
                <a:lnTo>
                  <a:pt x="488423" y="1159456"/>
                </a:lnTo>
                <a:lnTo>
                  <a:pt x="484314" y="1155637"/>
                </a:lnTo>
                <a:lnTo>
                  <a:pt x="480205" y="1151183"/>
                </a:lnTo>
                <a:lnTo>
                  <a:pt x="476095" y="1146410"/>
                </a:lnTo>
                <a:lnTo>
                  <a:pt x="472618" y="1141955"/>
                </a:lnTo>
                <a:lnTo>
                  <a:pt x="469141" y="1136864"/>
                </a:lnTo>
                <a:lnTo>
                  <a:pt x="465664" y="1131455"/>
                </a:lnTo>
                <a:lnTo>
                  <a:pt x="462503" y="1126045"/>
                </a:lnTo>
                <a:lnTo>
                  <a:pt x="459658" y="1120318"/>
                </a:lnTo>
                <a:lnTo>
                  <a:pt x="456497" y="1114272"/>
                </a:lnTo>
                <a:lnTo>
                  <a:pt x="454285" y="1108226"/>
                </a:lnTo>
                <a:lnTo>
                  <a:pt x="452072" y="1101862"/>
                </a:lnTo>
                <a:lnTo>
                  <a:pt x="449543" y="1095498"/>
                </a:lnTo>
                <a:lnTo>
                  <a:pt x="447647" y="1088816"/>
                </a:lnTo>
                <a:lnTo>
                  <a:pt x="446066" y="1082134"/>
                </a:lnTo>
                <a:lnTo>
                  <a:pt x="444486" y="1075452"/>
                </a:lnTo>
                <a:lnTo>
                  <a:pt x="443221" y="1068452"/>
                </a:lnTo>
                <a:lnTo>
                  <a:pt x="442273" y="1061133"/>
                </a:lnTo>
                <a:lnTo>
                  <a:pt x="441641" y="1053815"/>
                </a:lnTo>
                <a:lnTo>
                  <a:pt x="441325" y="1046496"/>
                </a:lnTo>
                <a:lnTo>
                  <a:pt x="441325" y="1039178"/>
                </a:lnTo>
                <a:lnTo>
                  <a:pt x="441325" y="1031541"/>
                </a:lnTo>
                <a:lnTo>
                  <a:pt x="441641" y="1024222"/>
                </a:lnTo>
                <a:lnTo>
                  <a:pt x="442273" y="1016904"/>
                </a:lnTo>
                <a:lnTo>
                  <a:pt x="443221" y="1009585"/>
                </a:lnTo>
                <a:lnTo>
                  <a:pt x="444486" y="1002585"/>
                </a:lnTo>
                <a:lnTo>
                  <a:pt x="446066" y="995903"/>
                </a:lnTo>
                <a:lnTo>
                  <a:pt x="447647" y="989221"/>
                </a:lnTo>
                <a:lnTo>
                  <a:pt x="449543" y="982539"/>
                </a:lnTo>
                <a:lnTo>
                  <a:pt x="452072" y="976175"/>
                </a:lnTo>
                <a:lnTo>
                  <a:pt x="454285" y="969811"/>
                </a:lnTo>
                <a:lnTo>
                  <a:pt x="456497" y="963765"/>
                </a:lnTo>
                <a:lnTo>
                  <a:pt x="459658" y="957719"/>
                </a:lnTo>
                <a:lnTo>
                  <a:pt x="462503" y="951992"/>
                </a:lnTo>
                <a:lnTo>
                  <a:pt x="465664" y="946583"/>
                </a:lnTo>
                <a:lnTo>
                  <a:pt x="469141" y="941173"/>
                </a:lnTo>
                <a:lnTo>
                  <a:pt x="472618" y="936400"/>
                </a:lnTo>
                <a:lnTo>
                  <a:pt x="476095" y="931627"/>
                </a:lnTo>
                <a:lnTo>
                  <a:pt x="480205" y="926854"/>
                </a:lnTo>
                <a:lnTo>
                  <a:pt x="484314" y="922718"/>
                </a:lnTo>
                <a:lnTo>
                  <a:pt x="488423" y="918581"/>
                </a:lnTo>
                <a:lnTo>
                  <a:pt x="492848" y="914763"/>
                </a:lnTo>
                <a:lnTo>
                  <a:pt x="497590" y="911263"/>
                </a:lnTo>
                <a:lnTo>
                  <a:pt x="501699" y="908081"/>
                </a:lnTo>
                <a:lnTo>
                  <a:pt x="506757" y="905217"/>
                </a:lnTo>
                <a:lnTo>
                  <a:pt x="511498" y="902353"/>
                </a:lnTo>
                <a:lnTo>
                  <a:pt x="516556" y="900126"/>
                </a:lnTo>
                <a:lnTo>
                  <a:pt x="521929" y="898217"/>
                </a:lnTo>
                <a:lnTo>
                  <a:pt x="526671" y="896944"/>
                </a:lnTo>
                <a:lnTo>
                  <a:pt x="532044" y="895353"/>
                </a:lnTo>
                <a:lnTo>
                  <a:pt x="537418" y="894398"/>
                </a:lnTo>
                <a:lnTo>
                  <a:pt x="543108" y="893762"/>
                </a:lnTo>
                <a:close/>
                <a:moveTo>
                  <a:pt x="2281996" y="849312"/>
                </a:moveTo>
                <a:lnTo>
                  <a:pt x="2282632" y="849312"/>
                </a:lnTo>
                <a:lnTo>
                  <a:pt x="2283586" y="849312"/>
                </a:lnTo>
                <a:lnTo>
                  <a:pt x="2285176" y="850582"/>
                </a:lnTo>
                <a:lnTo>
                  <a:pt x="2288038" y="852803"/>
                </a:lnTo>
                <a:lnTo>
                  <a:pt x="2290582" y="855660"/>
                </a:lnTo>
                <a:lnTo>
                  <a:pt x="2294080" y="859785"/>
                </a:lnTo>
                <a:lnTo>
                  <a:pt x="2297896" y="864863"/>
                </a:lnTo>
                <a:lnTo>
                  <a:pt x="2306483" y="875972"/>
                </a:lnTo>
                <a:lnTo>
                  <a:pt x="2315705" y="889936"/>
                </a:lnTo>
                <a:lnTo>
                  <a:pt x="2326199" y="906122"/>
                </a:lnTo>
                <a:lnTo>
                  <a:pt x="2337329" y="923260"/>
                </a:lnTo>
                <a:lnTo>
                  <a:pt x="2347823" y="940399"/>
                </a:lnTo>
                <a:lnTo>
                  <a:pt x="2369447" y="975627"/>
                </a:lnTo>
                <a:lnTo>
                  <a:pt x="2375652" y="986133"/>
                </a:lnTo>
                <a:lnTo>
                  <a:pt x="2391989" y="914004"/>
                </a:lnTo>
                <a:lnTo>
                  <a:pt x="2389077" y="912849"/>
                </a:lnTo>
                <a:lnTo>
                  <a:pt x="2385279" y="911593"/>
                </a:lnTo>
                <a:lnTo>
                  <a:pt x="2382430" y="910338"/>
                </a:lnTo>
                <a:lnTo>
                  <a:pt x="2379265" y="908454"/>
                </a:lnTo>
                <a:lnTo>
                  <a:pt x="2376416" y="906571"/>
                </a:lnTo>
                <a:lnTo>
                  <a:pt x="2373883" y="904687"/>
                </a:lnTo>
                <a:lnTo>
                  <a:pt x="2371351" y="902176"/>
                </a:lnTo>
                <a:lnTo>
                  <a:pt x="2369452" y="899978"/>
                </a:lnTo>
                <a:lnTo>
                  <a:pt x="2365337" y="895270"/>
                </a:lnTo>
                <a:lnTo>
                  <a:pt x="2361855" y="890561"/>
                </a:lnTo>
                <a:lnTo>
                  <a:pt x="2359323" y="885538"/>
                </a:lnTo>
                <a:lnTo>
                  <a:pt x="2357423" y="880516"/>
                </a:lnTo>
                <a:lnTo>
                  <a:pt x="2355524" y="876121"/>
                </a:lnTo>
                <a:lnTo>
                  <a:pt x="2354258" y="872040"/>
                </a:lnTo>
                <a:lnTo>
                  <a:pt x="2352992" y="866076"/>
                </a:lnTo>
                <a:lnTo>
                  <a:pt x="2352675" y="863564"/>
                </a:lnTo>
                <a:lnTo>
                  <a:pt x="2354891" y="865134"/>
                </a:lnTo>
                <a:lnTo>
                  <a:pt x="2362171" y="868587"/>
                </a:lnTo>
                <a:lnTo>
                  <a:pt x="2367236" y="870470"/>
                </a:lnTo>
                <a:lnTo>
                  <a:pt x="2373250" y="872668"/>
                </a:lnTo>
                <a:lnTo>
                  <a:pt x="2379898" y="874551"/>
                </a:lnTo>
                <a:lnTo>
                  <a:pt x="2387178" y="876121"/>
                </a:lnTo>
                <a:lnTo>
                  <a:pt x="2395408" y="877690"/>
                </a:lnTo>
                <a:lnTo>
                  <a:pt x="2403638" y="878318"/>
                </a:lnTo>
                <a:lnTo>
                  <a:pt x="2408070" y="878318"/>
                </a:lnTo>
                <a:lnTo>
                  <a:pt x="2412185" y="878318"/>
                </a:lnTo>
                <a:lnTo>
                  <a:pt x="2416933" y="877690"/>
                </a:lnTo>
                <a:lnTo>
                  <a:pt x="2421365" y="876749"/>
                </a:lnTo>
                <a:lnTo>
                  <a:pt x="2425796" y="876121"/>
                </a:lnTo>
                <a:lnTo>
                  <a:pt x="2430228" y="874865"/>
                </a:lnTo>
                <a:lnTo>
                  <a:pt x="2434976" y="873296"/>
                </a:lnTo>
                <a:lnTo>
                  <a:pt x="2439407" y="871726"/>
                </a:lnTo>
                <a:lnTo>
                  <a:pt x="2444156" y="869215"/>
                </a:lnTo>
                <a:lnTo>
                  <a:pt x="2448587" y="866703"/>
                </a:lnTo>
                <a:lnTo>
                  <a:pt x="2453335" y="863564"/>
                </a:lnTo>
                <a:lnTo>
                  <a:pt x="2457450" y="860425"/>
                </a:lnTo>
                <a:lnTo>
                  <a:pt x="2457134" y="862622"/>
                </a:lnTo>
                <a:lnTo>
                  <a:pt x="2456184" y="868587"/>
                </a:lnTo>
                <a:lnTo>
                  <a:pt x="2455234" y="872982"/>
                </a:lnTo>
                <a:lnTo>
                  <a:pt x="2453968" y="877690"/>
                </a:lnTo>
                <a:lnTo>
                  <a:pt x="2452069" y="882085"/>
                </a:lnTo>
                <a:lnTo>
                  <a:pt x="2449853" y="887422"/>
                </a:lnTo>
                <a:lnTo>
                  <a:pt x="2447321" y="892444"/>
                </a:lnTo>
                <a:lnTo>
                  <a:pt x="2443839" y="897467"/>
                </a:lnTo>
                <a:lnTo>
                  <a:pt x="2440041" y="901862"/>
                </a:lnTo>
                <a:lnTo>
                  <a:pt x="2437825" y="904373"/>
                </a:lnTo>
                <a:lnTo>
                  <a:pt x="2435609" y="906257"/>
                </a:lnTo>
                <a:lnTo>
                  <a:pt x="2432760" y="908140"/>
                </a:lnTo>
                <a:lnTo>
                  <a:pt x="2430228" y="910024"/>
                </a:lnTo>
                <a:lnTo>
                  <a:pt x="2427379" y="911593"/>
                </a:lnTo>
                <a:lnTo>
                  <a:pt x="2424213" y="912849"/>
                </a:lnTo>
                <a:lnTo>
                  <a:pt x="2420415" y="913791"/>
                </a:lnTo>
                <a:lnTo>
                  <a:pt x="2419863" y="913955"/>
                </a:lnTo>
                <a:lnTo>
                  <a:pt x="2434858" y="986366"/>
                </a:lnTo>
                <a:lnTo>
                  <a:pt x="2441315" y="975627"/>
                </a:lnTo>
                <a:lnTo>
                  <a:pt x="2462303" y="940399"/>
                </a:lnTo>
                <a:lnTo>
                  <a:pt x="2473433" y="923260"/>
                </a:lnTo>
                <a:lnTo>
                  <a:pt x="2483927" y="906122"/>
                </a:lnTo>
                <a:lnTo>
                  <a:pt x="2494421" y="889936"/>
                </a:lnTo>
                <a:lnTo>
                  <a:pt x="2503961" y="875972"/>
                </a:lnTo>
                <a:lnTo>
                  <a:pt x="2512547" y="864863"/>
                </a:lnTo>
                <a:lnTo>
                  <a:pt x="2516045" y="859785"/>
                </a:lnTo>
                <a:lnTo>
                  <a:pt x="2519543" y="855660"/>
                </a:lnTo>
                <a:lnTo>
                  <a:pt x="2522405" y="852803"/>
                </a:lnTo>
                <a:lnTo>
                  <a:pt x="2524949" y="850582"/>
                </a:lnTo>
                <a:lnTo>
                  <a:pt x="2526857" y="849312"/>
                </a:lnTo>
                <a:lnTo>
                  <a:pt x="2527493" y="849312"/>
                </a:lnTo>
                <a:lnTo>
                  <a:pt x="2528129" y="849312"/>
                </a:lnTo>
                <a:lnTo>
                  <a:pt x="2532899" y="851534"/>
                </a:lnTo>
                <a:lnTo>
                  <a:pt x="2537351" y="854073"/>
                </a:lnTo>
                <a:lnTo>
                  <a:pt x="2541167" y="856929"/>
                </a:lnTo>
                <a:lnTo>
                  <a:pt x="2545301" y="860420"/>
                </a:lnTo>
                <a:lnTo>
                  <a:pt x="2549117" y="863911"/>
                </a:lnTo>
                <a:lnTo>
                  <a:pt x="2552933" y="868037"/>
                </a:lnTo>
                <a:lnTo>
                  <a:pt x="2556113" y="872480"/>
                </a:lnTo>
                <a:lnTo>
                  <a:pt x="2559929" y="876924"/>
                </a:lnTo>
                <a:lnTo>
                  <a:pt x="2563109" y="882002"/>
                </a:lnTo>
                <a:lnTo>
                  <a:pt x="2566289" y="887080"/>
                </a:lnTo>
                <a:lnTo>
                  <a:pt x="2569469" y="892792"/>
                </a:lnTo>
                <a:lnTo>
                  <a:pt x="2572013" y="898505"/>
                </a:lnTo>
                <a:lnTo>
                  <a:pt x="2574557" y="904535"/>
                </a:lnTo>
                <a:lnTo>
                  <a:pt x="2577419" y="910883"/>
                </a:lnTo>
                <a:lnTo>
                  <a:pt x="2582507" y="923895"/>
                </a:lnTo>
                <a:lnTo>
                  <a:pt x="2586641" y="937860"/>
                </a:lnTo>
                <a:lnTo>
                  <a:pt x="2590457" y="952459"/>
                </a:lnTo>
                <a:lnTo>
                  <a:pt x="2593637" y="967375"/>
                </a:lnTo>
                <a:lnTo>
                  <a:pt x="2596817" y="983562"/>
                </a:lnTo>
                <a:lnTo>
                  <a:pt x="2599361" y="999430"/>
                </a:lnTo>
                <a:lnTo>
                  <a:pt x="2601269" y="1016251"/>
                </a:lnTo>
                <a:lnTo>
                  <a:pt x="2603177" y="1033072"/>
                </a:lnTo>
                <a:lnTo>
                  <a:pt x="2604449" y="1049575"/>
                </a:lnTo>
                <a:lnTo>
                  <a:pt x="2605721" y="1066714"/>
                </a:lnTo>
                <a:lnTo>
                  <a:pt x="2606357" y="1083217"/>
                </a:lnTo>
                <a:lnTo>
                  <a:pt x="2606675" y="1100355"/>
                </a:lnTo>
                <a:lnTo>
                  <a:pt x="2606675" y="1116859"/>
                </a:lnTo>
                <a:lnTo>
                  <a:pt x="2606675" y="1132728"/>
                </a:lnTo>
                <a:lnTo>
                  <a:pt x="2606357" y="1148596"/>
                </a:lnTo>
                <a:lnTo>
                  <a:pt x="2605721" y="1163830"/>
                </a:lnTo>
                <a:lnTo>
                  <a:pt x="2604767" y="1178112"/>
                </a:lnTo>
                <a:lnTo>
                  <a:pt x="2603813" y="1191759"/>
                </a:lnTo>
                <a:lnTo>
                  <a:pt x="2602859" y="1204772"/>
                </a:lnTo>
                <a:lnTo>
                  <a:pt x="2601269" y="1216832"/>
                </a:lnTo>
                <a:lnTo>
                  <a:pt x="2599679" y="1227940"/>
                </a:lnTo>
                <a:lnTo>
                  <a:pt x="2598089" y="1237779"/>
                </a:lnTo>
                <a:lnTo>
                  <a:pt x="2596499" y="1246665"/>
                </a:lnTo>
                <a:lnTo>
                  <a:pt x="2594591" y="1253965"/>
                </a:lnTo>
                <a:lnTo>
                  <a:pt x="2592683" y="1259995"/>
                </a:lnTo>
                <a:lnTo>
                  <a:pt x="2588867" y="1270468"/>
                </a:lnTo>
                <a:lnTo>
                  <a:pt x="2584415" y="1279672"/>
                </a:lnTo>
                <a:lnTo>
                  <a:pt x="2579327" y="1288241"/>
                </a:lnTo>
                <a:lnTo>
                  <a:pt x="2574239" y="1296493"/>
                </a:lnTo>
                <a:lnTo>
                  <a:pt x="2568833" y="1303792"/>
                </a:lnTo>
                <a:lnTo>
                  <a:pt x="2563745" y="1310457"/>
                </a:lnTo>
                <a:lnTo>
                  <a:pt x="2558339" y="1316170"/>
                </a:lnTo>
                <a:lnTo>
                  <a:pt x="2552933" y="1321248"/>
                </a:lnTo>
                <a:lnTo>
                  <a:pt x="2547845" y="1326009"/>
                </a:lnTo>
                <a:lnTo>
                  <a:pt x="2543075" y="1330135"/>
                </a:lnTo>
                <a:lnTo>
                  <a:pt x="2535443" y="1335847"/>
                </a:lnTo>
                <a:lnTo>
                  <a:pt x="2530037" y="1339338"/>
                </a:lnTo>
                <a:lnTo>
                  <a:pt x="2528129" y="1340291"/>
                </a:lnTo>
                <a:lnTo>
                  <a:pt x="2528129" y="1339338"/>
                </a:lnTo>
                <a:lnTo>
                  <a:pt x="2498873" y="1652587"/>
                </a:lnTo>
                <a:lnTo>
                  <a:pt x="2311571" y="1652587"/>
                </a:lnTo>
                <a:lnTo>
                  <a:pt x="2282314" y="1339338"/>
                </a:lnTo>
                <a:lnTo>
                  <a:pt x="2281996" y="1340291"/>
                </a:lnTo>
                <a:lnTo>
                  <a:pt x="2280406" y="1339338"/>
                </a:lnTo>
                <a:lnTo>
                  <a:pt x="2275000" y="1335847"/>
                </a:lnTo>
                <a:lnTo>
                  <a:pt x="2267050" y="1330135"/>
                </a:lnTo>
                <a:lnTo>
                  <a:pt x="2262280" y="1326009"/>
                </a:lnTo>
                <a:lnTo>
                  <a:pt x="2257510" y="1321248"/>
                </a:lnTo>
                <a:lnTo>
                  <a:pt x="2252104" y="1316170"/>
                </a:lnTo>
                <a:lnTo>
                  <a:pt x="2247016" y="1310457"/>
                </a:lnTo>
                <a:lnTo>
                  <a:pt x="2241610" y="1303792"/>
                </a:lnTo>
                <a:lnTo>
                  <a:pt x="2236204" y="1296493"/>
                </a:lnTo>
                <a:lnTo>
                  <a:pt x="2231116" y="1288241"/>
                </a:lnTo>
                <a:lnTo>
                  <a:pt x="2226028" y="1279672"/>
                </a:lnTo>
                <a:lnTo>
                  <a:pt x="2221576" y="1270468"/>
                </a:lnTo>
                <a:lnTo>
                  <a:pt x="2217442" y="1259995"/>
                </a:lnTo>
                <a:lnTo>
                  <a:pt x="2215852" y="1253965"/>
                </a:lnTo>
                <a:lnTo>
                  <a:pt x="2213626" y="1246665"/>
                </a:lnTo>
                <a:lnTo>
                  <a:pt x="2212036" y="1237779"/>
                </a:lnTo>
                <a:lnTo>
                  <a:pt x="2210446" y="1227940"/>
                </a:lnTo>
                <a:lnTo>
                  <a:pt x="2209174" y="1216832"/>
                </a:lnTo>
                <a:lnTo>
                  <a:pt x="2207584" y="1204772"/>
                </a:lnTo>
                <a:lnTo>
                  <a:pt x="2206312" y="1191759"/>
                </a:lnTo>
                <a:lnTo>
                  <a:pt x="2205358" y="1178112"/>
                </a:lnTo>
                <a:lnTo>
                  <a:pt x="2204722" y="1163830"/>
                </a:lnTo>
                <a:lnTo>
                  <a:pt x="2204086" y="1148596"/>
                </a:lnTo>
                <a:lnTo>
                  <a:pt x="2203768" y="1132728"/>
                </a:lnTo>
                <a:lnTo>
                  <a:pt x="2203450" y="1116859"/>
                </a:lnTo>
                <a:lnTo>
                  <a:pt x="2203768" y="1100355"/>
                </a:lnTo>
                <a:lnTo>
                  <a:pt x="2204086" y="1083217"/>
                </a:lnTo>
                <a:lnTo>
                  <a:pt x="2204722" y="1066714"/>
                </a:lnTo>
                <a:lnTo>
                  <a:pt x="2205676" y="1049575"/>
                </a:lnTo>
                <a:lnTo>
                  <a:pt x="2206948" y="1033072"/>
                </a:lnTo>
                <a:lnTo>
                  <a:pt x="2208856" y="1016251"/>
                </a:lnTo>
                <a:lnTo>
                  <a:pt x="2211082" y="999430"/>
                </a:lnTo>
                <a:lnTo>
                  <a:pt x="2213308" y="983562"/>
                </a:lnTo>
                <a:lnTo>
                  <a:pt x="2216488" y="967375"/>
                </a:lnTo>
                <a:lnTo>
                  <a:pt x="2219668" y="952459"/>
                </a:lnTo>
                <a:lnTo>
                  <a:pt x="2223802" y="937860"/>
                </a:lnTo>
                <a:lnTo>
                  <a:pt x="2228254" y="923895"/>
                </a:lnTo>
                <a:lnTo>
                  <a:pt x="2232706" y="910883"/>
                </a:lnTo>
                <a:lnTo>
                  <a:pt x="2235568" y="904535"/>
                </a:lnTo>
                <a:lnTo>
                  <a:pt x="2238112" y="898505"/>
                </a:lnTo>
                <a:lnTo>
                  <a:pt x="2241292" y="892792"/>
                </a:lnTo>
                <a:lnTo>
                  <a:pt x="2244154" y="887080"/>
                </a:lnTo>
                <a:lnTo>
                  <a:pt x="2247334" y="882002"/>
                </a:lnTo>
                <a:lnTo>
                  <a:pt x="2250514" y="876924"/>
                </a:lnTo>
                <a:lnTo>
                  <a:pt x="2254012" y="872480"/>
                </a:lnTo>
                <a:lnTo>
                  <a:pt x="2257510" y="868037"/>
                </a:lnTo>
                <a:lnTo>
                  <a:pt x="2261326" y="863911"/>
                </a:lnTo>
                <a:lnTo>
                  <a:pt x="2265142" y="860420"/>
                </a:lnTo>
                <a:lnTo>
                  <a:pt x="2269276" y="856929"/>
                </a:lnTo>
                <a:lnTo>
                  <a:pt x="2273410" y="854073"/>
                </a:lnTo>
                <a:lnTo>
                  <a:pt x="2277544" y="851534"/>
                </a:lnTo>
                <a:lnTo>
                  <a:pt x="2281996" y="849312"/>
                </a:lnTo>
                <a:close/>
                <a:moveTo>
                  <a:pt x="79182" y="650875"/>
                </a:moveTo>
                <a:lnTo>
                  <a:pt x="79818" y="651193"/>
                </a:lnTo>
                <a:lnTo>
                  <a:pt x="81726" y="652464"/>
                </a:lnTo>
                <a:lnTo>
                  <a:pt x="84588" y="654690"/>
                </a:lnTo>
                <a:lnTo>
                  <a:pt x="87132" y="657550"/>
                </a:lnTo>
                <a:lnTo>
                  <a:pt x="90630" y="661683"/>
                </a:lnTo>
                <a:lnTo>
                  <a:pt x="94446" y="666451"/>
                </a:lnTo>
                <a:lnTo>
                  <a:pt x="103032" y="678212"/>
                </a:lnTo>
                <a:lnTo>
                  <a:pt x="112254" y="692199"/>
                </a:lnTo>
                <a:lnTo>
                  <a:pt x="122748" y="708093"/>
                </a:lnTo>
                <a:lnTo>
                  <a:pt x="133242" y="725258"/>
                </a:lnTo>
                <a:lnTo>
                  <a:pt x="144372" y="742741"/>
                </a:lnTo>
                <a:lnTo>
                  <a:pt x="165360" y="777708"/>
                </a:lnTo>
                <a:lnTo>
                  <a:pt x="172133" y="788913"/>
                </a:lnTo>
                <a:lnTo>
                  <a:pt x="188642" y="717444"/>
                </a:lnTo>
                <a:lnTo>
                  <a:pt x="185202" y="716297"/>
                </a:lnTo>
                <a:lnTo>
                  <a:pt x="182046" y="715034"/>
                </a:lnTo>
                <a:lnTo>
                  <a:pt x="178574" y="713771"/>
                </a:lnTo>
                <a:lnTo>
                  <a:pt x="176050" y="711877"/>
                </a:lnTo>
                <a:lnTo>
                  <a:pt x="172894" y="709983"/>
                </a:lnTo>
                <a:lnTo>
                  <a:pt x="170369" y="708089"/>
                </a:lnTo>
                <a:lnTo>
                  <a:pt x="168160" y="705879"/>
                </a:lnTo>
                <a:lnTo>
                  <a:pt x="165951" y="703353"/>
                </a:lnTo>
                <a:lnTo>
                  <a:pt x="162164" y="698933"/>
                </a:lnTo>
                <a:lnTo>
                  <a:pt x="158692" y="693882"/>
                </a:lnTo>
                <a:lnTo>
                  <a:pt x="156168" y="688831"/>
                </a:lnTo>
                <a:lnTo>
                  <a:pt x="153959" y="683780"/>
                </a:lnTo>
                <a:lnTo>
                  <a:pt x="152381" y="679676"/>
                </a:lnTo>
                <a:lnTo>
                  <a:pt x="151118" y="675256"/>
                </a:lnTo>
                <a:lnTo>
                  <a:pt x="149856" y="669258"/>
                </a:lnTo>
                <a:lnTo>
                  <a:pt x="149225" y="667048"/>
                </a:lnTo>
                <a:lnTo>
                  <a:pt x="151750" y="668311"/>
                </a:lnTo>
                <a:lnTo>
                  <a:pt x="159008" y="671468"/>
                </a:lnTo>
                <a:lnTo>
                  <a:pt x="164057" y="673993"/>
                </a:lnTo>
                <a:lnTo>
                  <a:pt x="170054" y="675887"/>
                </a:lnTo>
                <a:lnTo>
                  <a:pt x="176681" y="677782"/>
                </a:lnTo>
                <a:lnTo>
                  <a:pt x="183939" y="679676"/>
                </a:lnTo>
                <a:lnTo>
                  <a:pt x="191829" y="680939"/>
                </a:lnTo>
                <a:lnTo>
                  <a:pt x="200350" y="681570"/>
                </a:lnTo>
                <a:lnTo>
                  <a:pt x="204453" y="681570"/>
                </a:lnTo>
                <a:lnTo>
                  <a:pt x="208871" y="681570"/>
                </a:lnTo>
                <a:lnTo>
                  <a:pt x="213289" y="680939"/>
                </a:lnTo>
                <a:lnTo>
                  <a:pt x="217707" y="680307"/>
                </a:lnTo>
                <a:lnTo>
                  <a:pt x="222126" y="679676"/>
                </a:lnTo>
                <a:lnTo>
                  <a:pt x="226859" y="678413"/>
                </a:lnTo>
                <a:lnTo>
                  <a:pt x="231593" y="676519"/>
                </a:lnTo>
                <a:lnTo>
                  <a:pt x="236011" y="674940"/>
                </a:lnTo>
                <a:lnTo>
                  <a:pt x="240430" y="672730"/>
                </a:lnTo>
                <a:lnTo>
                  <a:pt x="245163" y="669889"/>
                </a:lnTo>
                <a:lnTo>
                  <a:pt x="249266" y="667048"/>
                </a:lnTo>
                <a:lnTo>
                  <a:pt x="254000" y="663575"/>
                </a:lnTo>
                <a:lnTo>
                  <a:pt x="253684" y="666101"/>
                </a:lnTo>
                <a:lnTo>
                  <a:pt x="252738" y="672099"/>
                </a:lnTo>
                <a:lnTo>
                  <a:pt x="251791" y="676203"/>
                </a:lnTo>
                <a:lnTo>
                  <a:pt x="250528" y="680939"/>
                </a:lnTo>
                <a:lnTo>
                  <a:pt x="248635" y="685674"/>
                </a:lnTo>
                <a:lnTo>
                  <a:pt x="246426" y="690725"/>
                </a:lnTo>
                <a:lnTo>
                  <a:pt x="243585" y="695776"/>
                </a:lnTo>
                <a:lnTo>
                  <a:pt x="240430" y="700828"/>
                </a:lnTo>
                <a:lnTo>
                  <a:pt x="236327" y="705563"/>
                </a:lnTo>
                <a:lnTo>
                  <a:pt x="234433" y="707773"/>
                </a:lnTo>
                <a:lnTo>
                  <a:pt x="231909" y="709667"/>
                </a:lnTo>
                <a:lnTo>
                  <a:pt x="229384" y="711877"/>
                </a:lnTo>
                <a:lnTo>
                  <a:pt x="226859" y="713455"/>
                </a:lnTo>
                <a:lnTo>
                  <a:pt x="223703" y="715034"/>
                </a:lnTo>
                <a:lnTo>
                  <a:pt x="220548" y="716297"/>
                </a:lnTo>
                <a:lnTo>
                  <a:pt x="217076" y="717560"/>
                </a:lnTo>
                <a:lnTo>
                  <a:pt x="216640" y="717679"/>
                </a:lnTo>
                <a:lnTo>
                  <a:pt x="231350" y="788326"/>
                </a:lnTo>
                <a:lnTo>
                  <a:pt x="237546" y="777708"/>
                </a:lnTo>
                <a:lnTo>
                  <a:pt x="258853" y="742741"/>
                </a:lnTo>
                <a:lnTo>
                  <a:pt x="269665" y="725258"/>
                </a:lnTo>
                <a:lnTo>
                  <a:pt x="280476" y="708093"/>
                </a:lnTo>
                <a:lnTo>
                  <a:pt x="290970" y="692199"/>
                </a:lnTo>
                <a:lnTo>
                  <a:pt x="300193" y="678212"/>
                </a:lnTo>
                <a:lnTo>
                  <a:pt x="309097" y="666451"/>
                </a:lnTo>
                <a:lnTo>
                  <a:pt x="312595" y="661683"/>
                </a:lnTo>
                <a:lnTo>
                  <a:pt x="316093" y="657550"/>
                </a:lnTo>
                <a:lnTo>
                  <a:pt x="318637" y="654690"/>
                </a:lnTo>
                <a:lnTo>
                  <a:pt x="321181" y="652464"/>
                </a:lnTo>
                <a:lnTo>
                  <a:pt x="323407" y="651193"/>
                </a:lnTo>
                <a:lnTo>
                  <a:pt x="324043" y="650875"/>
                </a:lnTo>
                <a:lnTo>
                  <a:pt x="324679" y="651193"/>
                </a:lnTo>
                <a:lnTo>
                  <a:pt x="329131" y="653418"/>
                </a:lnTo>
                <a:lnTo>
                  <a:pt x="333265" y="655961"/>
                </a:lnTo>
                <a:lnTo>
                  <a:pt x="337717" y="659140"/>
                </a:lnTo>
                <a:lnTo>
                  <a:pt x="341851" y="662319"/>
                </a:lnTo>
                <a:lnTo>
                  <a:pt x="345349" y="666133"/>
                </a:lnTo>
                <a:lnTo>
                  <a:pt x="349165" y="669948"/>
                </a:lnTo>
                <a:lnTo>
                  <a:pt x="352663" y="674398"/>
                </a:lnTo>
                <a:lnTo>
                  <a:pt x="356161" y="679166"/>
                </a:lnTo>
                <a:lnTo>
                  <a:pt x="359341" y="684252"/>
                </a:lnTo>
                <a:lnTo>
                  <a:pt x="362839" y="689020"/>
                </a:lnTo>
                <a:lnTo>
                  <a:pt x="365701" y="694742"/>
                </a:lnTo>
                <a:lnTo>
                  <a:pt x="368563" y="700464"/>
                </a:lnTo>
                <a:lnTo>
                  <a:pt x="371107" y="706503"/>
                </a:lnTo>
                <a:lnTo>
                  <a:pt x="373969" y="712861"/>
                </a:lnTo>
                <a:lnTo>
                  <a:pt x="378421" y="725894"/>
                </a:lnTo>
                <a:lnTo>
                  <a:pt x="382873" y="739880"/>
                </a:lnTo>
                <a:lnTo>
                  <a:pt x="387007" y="754503"/>
                </a:lnTo>
                <a:lnTo>
                  <a:pt x="390187" y="769761"/>
                </a:lnTo>
                <a:lnTo>
                  <a:pt x="393367" y="785655"/>
                </a:lnTo>
                <a:lnTo>
                  <a:pt x="395911" y="801866"/>
                </a:lnTo>
                <a:lnTo>
                  <a:pt x="397819" y="818396"/>
                </a:lnTo>
                <a:lnTo>
                  <a:pt x="399727" y="835243"/>
                </a:lnTo>
                <a:lnTo>
                  <a:pt x="400999" y="852091"/>
                </a:lnTo>
                <a:lnTo>
                  <a:pt x="401953" y="868938"/>
                </a:lnTo>
                <a:lnTo>
                  <a:pt x="402907" y="886104"/>
                </a:lnTo>
                <a:lnTo>
                  <a:pt x="403225" y="902633"/>
                </a:lnTo>
                <a:lnTo>
                  <a:pt x="403225" y="919163"/>
                </a:lnTo>
                <a:lnTo>
                  <a:pt x="403225" y="935374"/>
                </a:lnTo>
                <a:lnTo>
                  <a:pt x="402907" y="950950"/>
                </a:lnTo>
                <a:lnTo>
                  <a:pt x="402271" y="966208"/>
                </a:lnTo>
                <a:lnTo>
                  <a:pt x="401317" y="980831"/>
                </a:lnTo>
                <a:lnTo>
                  <a:pt x="400363" y="994499"/>
                </a:lnTo>
                <a:lnTo>
                  <a:pt x="398773" y="1007532"/>
                </a:lnTo>
                <a:lnTo>
                  <a:pt x="397501" y="1019612"/>
                </a:lnTo>
                <a:lnTo>
                  <a:pt x="396229" y="1030419"/>
                </a:lnTo>
                <a:lnTo>
                  <a:pt x="394639" y="1040592"/>
                </a:lnTo>
                <a:lnTo>
                  <a:pt x="393049" y="1049174"/>
                </a:lnTo>
                <a:lnTo>
                  <a:pt x="390823" y="1056485"/>
                </a:lnTo>
                <a:lnTo>
                  <a:pt x="389233" y="1062525"/>
                </a:lnTo>
                <a:lnTo>
                  <a:pt x="385099" y="1073015"/>
                </a:lnTo>
                <a:lnTo>
                  <a:pt x="380647" y="1082233"/>
                </a:lnTo>
                <a:lnTo>
                  <a:pt x="375877" y="1091134"/>
                </a:lnTo>
                <a:lnTo>
                  <a:pt x="370471" y="1099081"/>
                </a:lnTo>
                <a:lnTo>
                  <a:pt x="365065" y="1106392"/>
                </a:lnTo>
                <a:lnTo>
                  <a:pt x="359659" y="1113067"/>
                </a:lnTo>
                <a:lnTo>
                  <a:pt x="354571" y="1118789"/>
                </a:lnTo>
                <a:lnTo>
                  <a:pt x="349483" y="1124193"/>
                </a:lnTo>
                <a:lnTo>
                  <a:pt x="344395" y="1128961"/>
                </a:lnTo>
                <a:lnTo>
                  <a:pt x="339625" y="1132776"/>
                </a:lnTo>
                <a:lnTo>
                  <a:pt x="331993" y="1138815"/>
                </a:lnTo>
                <a:lnTo>
                  <a:pt x="326587" y="1142312"/>
                </a:lnTo>
                <a:lnTo>
                  <a:pt x="324679" y="1143266"/>
                </a:lnTo>
                <a:lnTo>
                  <a:pt x="324679" y="1142312"/>
                </a:lnTo>
                <a:lnTo>
                  <a:pt x="295104" y="1455738"/>
                </a:lnTo>
                <a:lnTo>
                  <a:pt x="107802" y="1455738"/>
                </a:lnTo>
                <a:lnTo>
                  <a:pt x="78546" y="1142312"/>
                </a:lnTo>
                <a:lnTo>
                  <a:pt x="78546" y="1143266"/>
                </a:lnTo>
                <a:lnTo>
                  <a:pt x="76320" y="1142312"/>
                </a:lnTo>
                <a:lnTo>
                  <a:pt x="71550" y="1138815"/>
                </a:lnTo>
                <a:lnTo>
                  <a:pt x="63282" y="1132776"/>
                </a:lnTo>
                <a:lnTo>
                  <a:pt x="58830" y="1128961"/>
                </a:lnTo>
                <a:lnTo>
                  <a:pt x="53742" y="1124193"/>
                </a:lnTo>
                <a:lnTo>
                  <a:pt x="48654" y="1118789"/>
                </a:lnTo>
                <a:lnTo>
                  <a:pt x="43248" y="1113067"/>
                </a:lnTo>
                <a:lnTo>
                  <a:pt x="38160" y="1106392"/>
                </a:lnTo>
                <a:lnTo>
                  <a:pt x="32754" y="1099081"/>
                </a:lnTo>
                <a:lnTo>
                  <a:pt x="27348" y="1091134"/>
                </a:lnTo>
                <a:lnTo>
                  <a:pt x="22578" y="1082233"/>
                </a:lnTo>
                <a:lnTo>
                  <a:pt x="17808" y="1073015"/>
                </a:lnTo>
                <a:lnTo>
                  <a:pt x="13992" y="1062525"/>
                </a:lnTo>
                <a:lnTo>
                  <a:pt x="12402" y="1056485"/>
                </a:lnTo>
                <a:lnTo>
                  <a:pt x="10176" y="1049174"/>
                </a:lnTo>
                <a:lnTo>
                  <a:pt x="8586" y="1040592"/>
                </a:lnTo>
                <a:lnTo>
                  <a:pt x="6996" y="1030419"/>
                </a:lnTo>
                <a:lnTo>
                  <a:pt x="5724" y="1019612"/>
                </a:lnTo>
                <a:lnTo>
                  <a:pt x="4134" y="1007532"/>
                </a:lnTo>
                <a:lnTo>
                  <a:pt x="2862" y="994499"/>
                </a:lnTo>
                <a:lnTo>
                  <a:pt x="1908" y="980831"/>
                </a:lnTo>
                <a:lnTo>
                  <a:pt x="954" y="966208"/>
                </a:lnTo>
                <a:lnTo>
                  <a:pt x="318" y="950950"/>
                </a:lnTo>
                <a:lnTo>
                  <a:pt x="0" y="935374"/>
                </a:lnTo>
                <a:lnTo>
                  <a:pt x="0" y="919163"/>
                </a:lnTo>
                <a:lnTo>
                  <a:pt x="0" y="902633"/>
                </a:lnTo>
                <a:lnTo>
                  <a:pt x="318" y="886104"/>
                </a:lnTo>
                <a:lnTo>
                  <a:pt x="1272" y="868938"/>
                </a:lnTo>
                <a:lnTo>
                  <a:pt x="2226" y="852091"/>
                </a:lnTo>
                <a:lnTo>
                  <a:pt x="3498" y="835243"/>
                </a:lnTo>
                <a:lnTo>
                  <a:pt x="5088" y="818396"/>
                </a:lnTo>
                <a:lnTo>
                  <a:pt x="7632" y="801866"/>
                </a:lnTo>
                <a:lnTo>
                  <a:pt x="9858" y="785655"/>
                </a:lnTo>
                <a:lnTo>
                  <a:pt x="13038" y="769761"/>
                </a:lnTo>
                <a:lnTo>
                  <a:pt x="16218" y="754503"/>
                </a:lnTo>
                <a:lnTo>
                  <a:pt x="20352" y="739880"/>
                </a:lnTo>
                <a:lnTo>
                  <a:pt x="24486" y="725894"/>
                </a:lnTo>
                <a:lnTo>
                  <a:pt x="29256" y="712861"/>
                </a:lnTo>
                <a:lnTo>
                  <a:pt x="32118" y="706503"/>
                </a:lnTo>
                <a:lnTo>
                  <a:pt x="34662" y="700464"/>
                </a:lnTo>
                <a:lnTo>
                  <a:pt x="37524" y="694742"/>
                </a:lnTo>
                <a:lnTo>
                  <a:pt x="40704" y="689020"/>
                </a:lnTo>
                <a:lnTo>
                  <a:pt x="43566" y="684252"/>
                </a:lnTo>
                <a:lnTo>
                  <a:pt x="47064" y="679166"/>
                </a:lnTo>
                <a:lnTo>
                  <a:pt x="50244" y="674398"/>
                </a:lnTo>
                <a:lnTo>
                  <a:pt x="54060" y="669948"/>
                </a:lnTo>
                <a:lnTo>
                  <a:pt x="57876" y="666133"/>
                </a:lnTo>
                <a:lnTo>
                  <a:pt x="61374" y="662319"/>
                </a:lnTo>
                <a:lnTo>
                  <a:pt x="65508" y="659140"/>
                </a:lnTo>
                <a:lnTo>
                  <a:pt x="69642" y="655961"/>
                </a:lnTo>
                <a:lnTo>
                  <a:pt x="74094" y="653418"/>
                </a:lnTo>
                <a:lnTo>
                  <a:pt x="78546" y="651193"/>
                </a:lnTo>
                <a:lnTo>
                  <a:pt x="79182" y="650875"/>
                </a:lnTo>
                <a:close/>
                <a:moveTo>
                  <a:pt x="2404904" y="566737"/>
                </a:moveTo>
                <a:lnTo>
                  <a:pt x="2410628" y="567055"/>
                </a:lnTo>
                <a:lnTo>
                  <a:pt x="2416033" y="568009"/>
                </a:lnTo>
                <a:lnTo>
                  <a:pt x="2421439" y="568644"/>
                </a:lnTo>
                <a:lnTo>
                  <a:pt x="2426526" y="569916"/>
                </a:lnTo>
                <a:lnTo>
                  <a:pt x="2431932" y="571505"/>
                </a:lnTo>
                <a:lnTo>
                  <a:pt x="2437019" y="573412"/>
                </a:lnTo>
                <a:lnTo>
                  <a:pt x="2442106" y="575955"/>
                </a:lnTo>
                <a:lnTo>
                  <a:pt x="2447194" y="578498"/>
                </a:lnTo>
                <a:lnTo>
                  <a:pt x="2451645" y="581358"/>
                </a:lnTo>
                <a:lnTo>
                  <a:pt x="2456415" y="584537"/>
                </a:lnTo>
                <a:lnTo>
                  <a:pt x="2461185" y="588033"/>
                </a:lnTo>
                <a:lnTo>
                  <a:pt x="2465318" y="591847"/>
                </a:lnTo>
                <a:lnTo>
                  <a:pt x="2469452" y="595979"/>
                </a:lnTo>
                <a:lnTo>
                  <a:pt x="2473903" y="600429"/>
                </a:lnTo>
                <a:lnTo>
                  <a:pt x="2477401" y="604561"/>
                </a:lnTo>
                <a:lnTo>
                  <a:pt x="2481534" y="609647"/>
                </a:lnTo>
                <a:lnTo>
                  <a:pt x="2484714" y="614732"/>
                </a:lnTo>
                <a:lnTo>
                  <a:pt x="2488212" y="620136"/>
                </a:lnTo>
                <a:lnTo>
                  <a:pt x="2491391" y="625221"/>
                </a:lnTo>
                <a:lnTo>
                  <a:pt x="2494571" y="630942"/>
                </a:lnTo>
                <a:lnTo>
                  <a:pt x="2497115" y="636981"/>
                </a:lnTo>
                <a:lnTo>
                  <a:pt x="2499977" y="643021"/>
                </a:lnTo>
                <a:lnTo>
                  <a:pt x="2502202" y="649378"/>
                </a:lnTo>
                <a:lnTo>
                  <a:pt x="2504746" y="655734"/>
                </a:lnTo>
                <a:lnTo>
                  <a:pt x="2506654" y="662091"/>
                </a:lnTo>
                <a:lnTo>
                  <a:pt x="2508244" y="669084"/>
                </a:lnTo>
                <a:lnTo>
                  <a:pt x="2509516" y="675759"/>
                </a:lnTo>
                <a:lnTo>
                  <a:pt x="2510787" y="682752"/>
                </a:lnTo>
                <a:lnTo>
                  <a:pt x="2511741" y="690062"/>
                </a:lnTo>
                <a:lnTo>
                  <a:pt x="2512695" y="697373"/>
                </a:lnTo>
                <a:lnTo>
                  <a:pt x="2513013" y="705001"/>
                </a:lnTo>
                <a:lnTo>
                  <a:pt x="2513013" y="712311"/>
                </a:lnTo>
                <a:lnTo>
                  <a:pt x="2513013" y="719622"/>
                </a:lnTo>
                <a:lnTo>
                  <a:pt x="2512695" y="726932"/>
                </a:lnTo>
                <a:lnTo>
                  <a:pt x="2511741" y="734243"/>
                </a:lnTo>
                <a:lnTo>
                  <a:pt x="2510787" y="741236"/>
                </a:lnTo>
                <a:lnTo>
                  <a:pt x="2509516" y="748546"/>
                </a:lnTo>
                <a:lnTo>
                  <a:pt x="2508244" y="755539"/>
                </a:lnTo>
                <a:lnTo>
                  <a:pt x="2506654" y="762214"/>
                </a:lnTo>
                <a:lnTo>
                  <a:pt x="2504746" y="768888"/>
                </a:lnTo>
                <a:lnTo>
                  <a:pt x="2502202" y="775245"/>
                </a:lnTo>
                <a:lnTo>
                  <a:pt x="2499977" y="781602"/>
                </a:lnTo>
                <a:lnTo>
                  <a:pt x="2497115" y="787641"/>
                </a:lnTo>
                <a:lnTo>
                  <a:pt x="2494571" y="793680"/>
                </a:lnTo>
                <a:lnTo>
                  <a:pt x="2491391" y="799084"/>
                </a:lnTo>
                <a:lnTo>
                  <a:pt x="2488212" y="804487"/>
                </a:lnTo>
                <a:lnTo>
                  <a:pt x="2484714" y="809891"/>
                </a:lnTo>
                <a:lnTo>
                  <a:pt x="2481534" y="814976"/>
                </a:lnTo>
                <a:lnTo>
                  <a:pt x="2477401" y="819744"/>
                </a:lnTo>
                <a:lnTo>
                  <a:pt x="2473903" y="824194"/>
                </a:lnTo>
                <a:lnTo>
                  <a:pt x="2469452" y="828644"/>
                </a:lnTo>
                <a:lnTo>
                  <a:pt x="2465318" y="832776"/>
                </a:lnTo>
                <a:lnTo>
                  <a:pt x="2461185" y="836272"/>
                </a:lnTo>
                <a:lnTo>
                  <a:pt x="2456415" y="840086"/>
                </a:lnTo>
                <a:lnTo>
                  <a:pt x="2451645" y="842947"/>
                </a:lnTo>
                <a:lnTo>
                  <a:pt x="2447194" y="846125"/>
                </a:lnTo>
                <a:lnTo>
                  <a:pt x="2442106" y="848668"/>
                </a:lnTo>
                <a:lnTo>
                  <a:pt x="2437019" y="850893"/>
                </a:lnTo>
                <a:lnTo>
                  <a:pt x="2431932" y="853118"/>
                </a:lnTo>
                <a:lnTo>
                  <a:pt x="2426526" y="854389"/>
                </a:lnTo>
                <a:lnTo>
                  <a:pt x="2421439" y="855661"/>
                </a:lnTo>
                <a:lnTo>
                  <a:pt x="2416033" y="856614"/>
                </a:lnTo>
                <a:lnTo>
                  <a:pt x="2410628" y="857250"/>
                </a:lnTo>
                <a:lnTo>
                  <a:pt x="2404904" y="857250"/>
                </a:lnTo>
                <a:lnTo>
                  <a:pt x="2399499" y="857250"/>
                </a:lnTo>
                <a:lnTo>
                  <a:pt x="2393775" y="856614"/>
                </a:lnTo>
                <a:lnTo>
                  <a:pt x="2388688" y="855661"/>
                </a:lnTo>
                <a:lnTo>
                  <a:pt x="2383282" y="854389"/>
                </a:lnTo>
                <a:lnTo>
                  <a:pt x="2378195" y="853118"/>
                </a:lnTo>
                <a:lnTo>
                  <a:pt x="2372790" y="850893"/>
                </a:lnTo>
                <a:lnTo>
                  <a:pt x="2367702" y="848668"/>
                </a:lnTo>
                <a:lnTo>
                  <a:pt x="2363251" y="846125"/>
                </a:lnTo>
                <a:lnTo>
                  <a:pt x="2358163" y="842947"/>
                </a:lnTo>
                <a:lnTo>
                  <a:pt x="2353711" y="840086"/>
                </a:lnTo>
                <a:lnTo>
                  <a:pt x="2348942" y="836272"/>
                </a:lnTo>
                <a:lnTo>
                  <a:pt x="2344808" y="832776"/>
                </a:lnTo>
                <a:lnTo>
                  <a:pt x="2340357" y="828644"/>
                </a:lnTo>
                <a:lnTo>
                  <a:pt x="2336223" y="824194"/>
                </a:lnTo>
                <a:lnTo>
                  <a:pt x="2332408" y="819744"/>
                </a:lnTo>
                <a:lnTo>
                  <a:pt x="2328592" y="814976"/>
                </a:lnTo>
                <a:lnTo>
                  <a:pt x="2325412" y="809891"/>
                </a:lnTo>
                <a:lnTo>
                  <a:pt x="2321597" y="804487"/>
                </a:lnTo>
                <a:lnTo>
                  <a:pt x="2318735" y="799084"/>
                </a:lnTo>
                <a:lnTo>
                  <a:pt x="2315555" y="793680"/>
                </a:lnTo>
                <a:lnTo>
                  <a:pt x="2312694" y="787641"/>
                </a:lnTo>
                <a:lnTo>
                  <a:pt x="2310150" y="781602"/>
                </a:lnTo>
                <a:lnTo>
                  <a:pt x="2307924" y="775245"/>
                </a:lnTo>
                <a:lnTo>
                  <a:pt x="2305698" y="768888"/>
                </a:lnTo>
                <a:lnTo>
                  <a:pt x="2303473" y="762214"/>
                </a:lnTo>
                <a:lnTo>
                  <a:pt x="2301883" y="755539"/>
                </a:lnTo>
                <a:lnTo>
                  <a:pt x="2300611" y="748546"/>
                </a:lnTo>
                <a:lnTo>
                  <a:pt x="2299339" y="741236"/>
                </a:lnTo>
                <a:lnTo>
                  <a:pt x="2298385" y="734243"/>
                </a:lnTo>
                <a:lnTo>
                  <a:pt x="2297431" y="726932"/>
                </a:lnTo>
                <a:lnTo>
                  <a:pt x="2297113" y="719622"/>
                </a:lnTo>
                <a:lnTo>
                  <a:pt x="2297113" y="712311"/>
                </a:lnTo>
                <a:lnTo>
                  <a:pt x="2297113" y="705001"/>
                </a:lnTo>
                <a:lnTo>
                  <a:pt x="2297431" y="697373"/>
                </a:lnTo>
                <a:lnTo>
                  <a:pt x="2298385" y="690062"/>
                </a:lnTo>
                <a:lnTo>
                  <a:pt x="2299339" y="682752"/>
                </a:lnTo>
                <a:lnTo>
                  <a:pt x="2300611" y="675759"/>
                </a:lnTo>
                <a:lnTo>
                  <a:pt x="2301883" y="669084"/>
                </a:lnTo>
                <a:lnTo>
                  <a:pt x="2303473" y="662091"/>
                </a:lnTo>
                <a:lnTo>
                  <a:pt x="2305698" y="655734"/>
                </a:lnTo>
                <a:lnTo>
                  <a:pt x="2307924" y="649378"/>
                </a:lnTo>
                <a:lnTo>
                  <a:pt x="2310150" y="643021"/>
                </a:lnTo>
                <a:lnTo>
                  <a:pt x="2312694" y="636981"/>
                </a:lnTo>
                <a:lnTo>
                  <a:pt x="2315555" y="630942"/>
                </a:lnTo>
                <a:lnTo>
                  <a:pt x="2318735" y="625221"/>
                </a:lnTo>
                <a:lnTo>
                  <a:pt x="2321597" y="620136"/>
                </a:lnTo>
                <a:lnTo>
                  <a:pt x="2325412" y="614732"/>
                </a:lnTo>
                <a:lnTo>
                  <a:pt x="2328592" y="609647"/>
                </a:lnTo>
                <a:lnTo>
                  <a:pt x="2332408" y="604561"/>
                </a:lnTo>
                <a:lnTo>
                  <a:pt x="2336223" y="600429"/>
                </a:lnTo>
                <a:lnTo>
                  <a:pt x="2340357" y="595979"/>
                </a:lnTo>
                <a:lnTo>
                  <a:pt x="2344808" y="591847"/>
                </a:lnTo>
                <a:lnTo>
                  <a:pt x="2348942" y="588033"/>
                </a:lnTo>
                <a:lnTo>
                  <a:pt x="2353711" y="584537"/>
                </a:lnTo>
                <a:lnTo>
                  <a:pt x="2358163" y="581358"/>
                </a:lnTo>
                <a:lnTo>
                  <a:pt x="2363251" y="578498"/>
                </a:lnTo>
                <a:lnTo>
                  <a:pt x="2367702" y="575955"/>
                </a:lnTo>
                <a:lnTo>
                  <a:pt x="2372790" y="573412"/>
                </a:lnTo>
                <a:lnTo>
                  <a:pt x="2378195" y="571505"/>
                </a:lnTo>
                <a:lnTo>
                  <a:pt x="2383282" y="569916"/>
                </a:lnTo>
                <a:lnTo>
                  <a:pt x="2388688" y="568644"/>
                </a:lnTo>
                <a:lnTo>
                  <a:pt x="2393775" y="568009"/>
                </a:lnTo>
                <a:lnTo>
                  <a:pt x="2399499" y="567055"/>
                </a:lnTo>
                <a:lnTo>
                  <a:pt x="2404904" y="566737"/>
                </a:lnTo>
                <a:close/>
                <a:moveTo>
                  <a:pt x="195898" y="369887"/>
                </a:moveTo>
                <a:lnTo>
                  <a:pt x="201613" y="369887"/>
                </a:lnTo>
                <a:lnTo>
                  <a:pt x="207328" y="369887"/>
                </a:lnTo>
                <a:lnTo>
                  <a:pt x="212725" y="370524"/>
                </a:lnTo>
                <a:lnTo>
                  <a:pt x="217805" y="371478"/>
                </a:lnTo>
                <a:lnTo>
                  <a:pt x="223203" y="372433"/>
                </a:lnTo>
                <a:lnTo>
                  <a:pt x="228600" y="374024"/>
                </a:lnTo>
                <a:lnTo>
                  <a:pt x="233680" y="376251"/>
                </a:lnTo>
                <a:lnTo>
                  <a:pt x="238760" y="378479"/>
                </a:lnTo>
                <a:lnTo>
                  <a:pt x="243523" y="381342"/>
                </a:lnTo>
                <a:lnTo>
                  <a:pt x="248285" y="383888"/>
                </a:lnTo>
                <a:lnTo>
                  <a:pt x="253048" y="387070"/>
                </a:lnTo>
                <a:lnTo>
                  <a:pt x="257493" y="390570"/>
                </a:lnTo>
                <a:lnTo>
                  <a:pt x="261620" y="394706"/>
                </a:lnTo>
                <a:lnTo>
                  <a:pt x="266065" y="398525"/>
                </a:lnTo>
                <a:lnTo>
                  <a:pt x="270193" y="402980"/>
                </a:lnTo>
                <a:lnTo>
                  <a:pt x="274003" y="407434"/>
                </a:lnTo>
                <a:lnTo>
                  <a:pt x="277813" y="412207"/>
                </a:lnTo>
                <a:lnTo>
                  <a:pt x="281305" y="417298"/>
                </a:lnTo>
                <a:lnTo>
                  <a:pt x="284798" y="422708"/>
                </a:lnTo>
                <a:lnTo>
                  <a:pt x="287973" y="428117"/>
                </a:lnTo>
                <a:lnTo>
                  <a:pt x="291148" y="433845"/>
                </a:lnTo>
                <a:lnTo>
                  <a:pt x="293688" y="439890"/>
                </a:lnTo>
                <a:lnTo>
                  <a:pt x="296545" y="445936"/>
                </a:lnTo>
                <a:lnTo>
                  <a:pt x="298768" y="452300"/>
                </a:lnTo>
                <a:lnTo>
                  <a:pt x="300673" y="458346"/>
                </a:lnTo>
                <a:lnTo>
                  <a:pt x="302895" y="465346"/>
                </a:lnTo>
                <a:lnTo>
                  <a:pt x="304483" y="472028"/>
                </a:lnTo>
                <a:lnTo>
                  <a:pt x="306070" y="478710"/>
                </a:lnTo>
                <a:lnTo>
                  <a:pt x="307023" y="485711"/>
                </a:lnTo>
                <a:lnTo>
                  <a:pt x="307975" y="493029"/>
                </a:lnTo>
                <a:lnTo>
                  <a:pt x="308928" y="500029"/>
                </a:lnTo>
                <a:lnTo>
                  <a:pt x="309245" y="507666"/>
                </a:lnTo>
                <a:lnTo>
                  <a:pt x="309563" y="514985"/>
                </a:lnTo>
                <a:lnTo>
                  <a:pt x="309245" y="522303"/>
                </a:lnTo>
                <a:lnTo>
                  <a:pt x="308928" y="529940"/>
                </a:lnTo>
                <a:lnTo>
                  <a:pt x="307975" y="537258"/>
                </a:lnTo>
                <a:lnTo>
                  <a:pt x="307023" y="544259"/>
                </a:lnTo>
                <a:lnTo>
                  <a:pt x="306070" y="551259"/>
                </a:lnTo>
                <a:lnTo>
                  <a:pt x="304483" y="558259"/>
                </a:lnTo>
                <a:lnTo>
                  <a:pt x="302895" y="564941"/>
                </a:lnTo>
                <a:lnTo>
                  <a:pt x="300673" y="571624"/>
                </a:lnTo>
                <a:lnTo>
                  <a:pt x="298768" y="577987"/>
                </a:lnTo>
                <a:lnTo>
                  <a:pt x="296545" y="584351"/>
                </a:lnTo>
                <a:lnTo>
                  <a:pt x="293688" y="590397"/>
                </a:lnTo>
                <a:lnTo>
                  <a:pt x="291148" y="596443"/>
                </a:lnTo>
                <a:lnTo>
                  <a:pt x="287973" y="602170"/>
                </a:lnTo>
                <a:lnTo>
                  <a:pt x="284798" y="607580"/>
                </a:lnTo>
                <a:lnTo>
                  <a:pt x="281305" y="612671"/>
                </a:lnTo>
                <a:lnTo>
                  <a:pt x="277813" y="617762"/>
                </a:lnTo>
                <a:lnTo>
                  <a:pt x="274003" y="622535"/>
                </a:lnTo>
                <a:lnTo>
                  <a:pt x="270193" y="627308"/>
                </a:lnTo>
                <a:lnTo>
                  <a:pt x="266065" y="631444"/>
                </a:lnTo>
                <a:lnTo>
                  <a:pt x="261620" y="635581"/>
                </a:lnTo>
                <a:lnTo>
                  <a:pt x="257493" y="639399"/>
                </a:lnTo>
                <a:lnTo>
                  <a:pt x="253048" y="642899"/>
                </a:lnTo>
                <a:lnTo>
                  <a:pt x="248285" y="646081"/>
                </a:lnTo>
                <a:lnTo>
                  <a:pt x="243523" y="648945"/>
                </a:lnTo>
                <a:lnTo>
                  <a:pt x="238760" y="651491"/>
                </a:lnTo>
                <a:lnTo>
                  <a:pt x="233680" y="653718"/>
                </a:lnTo>
                <a:lnTo>
                  <a:pt x="228600" y="655627"/>
                </a:lnTo>
                <a:lnTo>
                  <a:pt x="223203" y="657218"/>
                </a:lnTo>
                <a:lnTo>
                  <a:pt x="217805" y="658809"/>
                </a:lnTo>
                <a:lnTo>
                  <a:pt x="212725" y="659764"/>
                </a:lnTo>
                <a:lnTo>
                  <a:pt x="207328" y="660082"/>
                </a:lnTo>
                <a:lnTo>
                  <a:pt x="201613" y="660400"/>
                </a:lnTo>
                <a:lnTo>
                  <a:pt x="195898" y="660082"/>
                </a:lnTo>
                <a:lnTo>
                  <a:pt x="190500" y="659764"/>
                </a:lnTo>
                <a:lnTo>
                  <a:pt x="185103" y="658809"/>
                </a:lnTo>
                <a:lnTo>
                  <a:pt x="180023" y="657218"/>
                </a:lnTo>
                <a:lnTo>
                  <a:pt x="174625" y="655627"/>
                </a:lnTo>
                <a:lnTo>
                  <a:pt x="169545" y="653718"/>
                </a:lnTo>
                <a:lnTo>
                  <a:pt x="164465" y="651491"/>
                </a:lnTo>
                <a:lnTo>
                  <a:pt x="159385" y="648945"/>
                </a:lnTo>
                <a:lnTo>
                  <a:pt x="154940" y="646081"/>
                </a:lnTo>
                <a:lnTo>
                  <a:pt x="150178" y="642899"/>
                </a:lnTo>
                <a:lnTo>
                  <a:pt x="145733" y="639399"/>
                </a:lnTo>
                <a:lnTo>
                  <a:pt x="141605" y="635581"/>
                </a:lnTo>
                <a:lnTo>
                  <a:pt x="137160" y="631444"/>
                </a:lnTo>
                <a:lnTo>
                  <a:pt x="133033" y="627308"/>
                </a:lnTo>
                <a:lnTo>
                  <a:pt x="129223" y="622535"/>
                </a:lnTo>
                <a:lnTo>
                  <a:pt x="125413" y="617762"/>
                </a:lnTo>
                <a:lnTo>
                  <a:pt x="121603" y="612671"/>
                </a:lnTo>
                <a:lnTo>
                  <a:pt x="118428" y="607580"/>
                </a:lnTo>
                <a:lnTo>
                  <a:pt x="114935" y="602170"/>
                </a:lnTo>
                <a:lnTo>
                  <a:pt x="112078" y="596443"/>
                </a:lnTo>
                <a:lnTo>
                  <a:pt x="109538" y="590397"/>
                </a:lnTo>
                <a:lnTo>
                  <a:pt x="106680" y="584351"/>
                </a:lnTo>
                <a:lnTo>
                  <a:pt x="104458" y="577987"/>
                </a:lnTo>
                <a:lnTo>
                  <a:pt x="102235" y="571624"/>
                </a:lnTo>
                <a:lnTo>
                  <a:pt x="100330" y="564941"/>
                </a:lnTo>
                <a:lnTo>
                  <a:pt x="98743" y="558259"/>
                </a:lnTo>
                <a:lnTo>
                  <a:pt x="97155" y="551259"/>
                </a:lnTo>
                <a:lnTo>
                  <a:pt x="96203" y="544259"/>
                </a:lnTo>
                <a:lnTo>
                  <a:pt x="94933" y="537258"/>
                </a:lnTo>
                <a:lnTo>
                  <a:pt x="94298" y="529940"/>
                </a:lnTo>
                <a:lnTo>
                  <a:pt x="93980" y="522303"/>
                </a:lnTo>
                <a:lnTo>
                  <a:pt x="93663" y="514985"/>
                </a:lnTo>
                <a:lnTo>
                  <a:pt x="93980" y="507666"/>
                </a:lnTo>
                <a:lnTo>
                  <a:pt x="94298" y="500029"/>
                </a:lnTo>
                <a:lnTo>
                  <a:pt x="94933" y="493029"/>
                </a:lnTo>
                <a:lnTo>
                  <a:pt x="96203" y="485711"/>
                </a:lnTo>
                <a:lnTo>
                  <a:pt x="97155" y="478710"/>
                </a:lnTo>
                <a:lnTo>
                  <a:pt x="98743" y="472028"/>
                </a:lnTo>
                <a:lnTo>
                  <a:pt x="100330" y="465346"/>
                </a:lnTo>
                <a:lnTo>
                  <a:pt x="102235" y="458346"/>
                </a:lnTo>
                <a:lnTo>
                  <a:pt x="104458" y="452300"/>
                </a:lnTo>
                <a:lnTo>
                  <a:pt x="106680" y="445936"/>
                </a:lnTo>
                <a:lnTo>
                  <a:pt x="109538" y="439890"/>
                </a:lnTo>
                <a:lnTo>
                  <a:pt x="112078" y="433845"/>
                </a:lnTo>
                <a:lnTo>
                  <a:pt x="114935" y="428117"/>
                </a:lnTo>
                <a:lnTo>
                  <a:pt x="118428" y="422708"/>
                </a:lnTo>
                <a:lnTo>
                  <a:pt x="121603" y="417298"/>
                </a:lnTo>
                <a:lnTo>
                  <a:pt x="125413" y="412207"/>
                </a:lnTo>
                <a:lnTo>
                  <a:pt x="129223" y="407434"/>
                </a:lnTo>
                <a:lnTo>
                  <a:pt x="133033" y="402980"/>
                </a:lnTo>
                <a:lnTo>
                  <a:pt x="137160" y="398525"/>
                </a:lnTo>
                <a:lnTo>
                  <a:pt x="141605" y="394706"/>
                </a:lnTo>
                <a:lnTo>
                  <a:pt x="145733" y="390570"/>
                </a:lnTo>
                <a:lnTo>
                  <a:pt x="150178" y="387070"/>
                </a:lnTo>
                <a:lnTo>
                  <a:pt x="154940" y="383888"/>
                </a:lnTo>
                <a:lnTo>
                  <a:pt x="159385" y="381342"/>
                </a:lnTo>
                <a:lnTo>
                  <a:pt x="164465" y="378479"/>
                </a:lnTo>
                <a:lnTo>
                  <a:pt x="169545" y="376251"/>
                </a:lnTo>
                <a:lnTo>
                  <a:pt x="174625" y="374024"/>
                </a:lnTo>
                <a:lnTo>
                  <a:pt x="180023" y="372433"/>
                </a:lnTo>
                <a:lnTo>
                  <a:pt x="185103" y="371478"/>
                </a:lnTo>
                <a:lnTo>
                  <a:pt x="190500" y="370524"/>
                </a:lnTo>
                <a:lnTo>
                  <a:pt x="195898" y="369887"/>
                </a:lnTo>
                <a:close/>
                <a:moveTo>
                  <a:pt x="651580" y="280987"/>
                </a:moveTo>
                <a:lnTo>
                  <a:pt x="652213" y="280987"/>
                </a:lnTo>
                <a:lnTo>
                  <a:pt x="652846" y="280987"/>
                </a:lnTo>
                <a:lnTo>
                  <a:pt x="654745" y="282256"/>
                </a:lnTo>
                <a:lnTo>
                  <a:pt x="657277" y="284160"/>
                </a:lnTo>
                <a:lnTo>
                  <a:pt x="660125" y="287332"/>
                </a:lnTo>
                <a:lnTo>
                  <a:pt x="663607" y="291456"/>
                </a:lnTo>
                <a:lnTo>
                  <a:pt x="667088" y="296215"/>
                </a:lnTo>
                <a:lnTo>
                  <a:pt x="675634" y="307953"/>
                </a:lnTo>
                <a:lnTo>
                  <a:pt x="685129" y="321912"/>
                </a:lnTo>
                <a:lnTo>
                  <a:pt x="695257" y="337775"/>
                </a:lnTo>
                <a:lnTo>
                  <a:pt x="706018" y="354589"/>
                </a:lnTo>
                <a:lnTo>
                  <a:pt x="717095" y="372355"/>
                </a:lnTo>
                <a:lnTo>
                  <a:pt x="737984" y="407252"/>
                </a:lnTo>
                <a:lnTo>
                  <a:pt x="745152" y="419227"/>
                </a:lnTo>
                <a:lnTo>
                  <a:pt x="762036" y="346219"/>
                </a:lnTo>
                <a:lnTo>
                  <a:pt x="761213" y="346085"/>
                </a:lnTo>
                <a:lnTo>
                  <a:pt x="757357" y="344822"/>
                </a:lnTo>
                <a:lnTo>
                  <a:pt x="754144" y="343559"/>
                </a:lnTo>
                <a:lnTo>
                  <a:pt x="750609" y="341981"/>
                </a:lnTo>
                <a:lnTo>
                  <a:pt x="747717" y="340402"/>
                </a:lnTo>
                <a:lnTo>
                  <a:pt x="744825" y="338508"/>
                </a:lnTo>
                <a:lnTo>
                  <a:pt x="742254" y="336614"/>
                </a:lnTo>
                <a:lnTo>
                  <a:pt x="739684" y="334088"/>
                </a:lnTo>
                <a:lnTo>
                  <a:pt x="737434" y="332194"/>
                </a:lnTo>
                <a:lnTo>
                  <a:pt x="733900" y="327143"/>
                </a:lnTo>
                <a:lnTo>
                  <a:pt x="730365" y="322092"/>
                </a:lnTo>
                <a:lnTo>
                  <a:pt x="727794" y="317356"/>
                </a:lnTo>
                <a:lnTo>
                  <a:pt x="725223" y="312621"/>
                </a:lnTo>
                <a:lnTo>
                  <a:pt x="723617" y="307885"/>
                </a:lnTo>
                <a:lnTo>
                  <a:pt x="722653" y="303465"/>
                </a:lnTo>
                <a:lnTo>
                  <a:pt x="721046" y="297783"/>
                </a:lnTo>
                <a:lnTo>
                  <a:pt x="720725" y="295257"/>
                </a:lnTo>
                <a:lnTo>
                  <a:pt x="723295" y="296520"/>
                </a:lnTo>
                <a:lnTo>
                  <a:pt x="730686" y="300308"/>
                </a:lnTo>
                <a:lnTo>
                  <a:pt x="735828" y="302203"/>
                </a:lnTo>
                <a:lnTo>
                  <a:pt x="741933" y="304413"/>
                </a:lnTo>
                <a:lnTo>
                  <a:pt x="748681" y="306307"/>
                </a:lnTo>
                <a:lnTo>
                  <a:pt x="756072" y="308201"/>
                </a:lnTo>
                <a:lnTo>
                  <a:pt x="764105" y="309148"/>
                </a:lnTo>
                <a:lnTo>
                  <a:pt x="772782" y="309779"/>
                </a:lnTo>
                <a:lnTo>
                  <a:pt x="776959" y="309779"/>
                </a:lnTo>
                <a:lnTo>
                  <a:pt x="781458" y="309779"/>
                </a:lnTo>
                <a:lnTo>
                  <a:pt x="785956" y="309464"/>
                </a:lnTo>
                <a:lnTo>
                  <a:pt x="790455" y="308832"/>
                </a:lnTo>
                <a:lnTo>
                  <a:pt x="794954" y="307885"/>
                </a:lnTo>
                <a:lnTo>
                  <a:pt x="799774" y="306622"/>
                </a:lnTo>
                <a:lnTo>
                  <a:pt x="804273" y="305360"/>
                </a:lnTo>
                <a:lnTo>
                  <a:pt x="808771" y="303150"/>
                </a:lnTo>
                <a:lnTo>
                  <a:pt x="813592" y="300940"/>
                </a:lnTo>
                <a:lnTo>
                  <a:pt x="818412" y="298730"/>
                </a:lnTo>
                <a:lnTo>
                  <a:pt x="822589" y="295573"/>
                </a:lnTo>
                <a:lnTo>
                  <a:pt x="827088" y="292100"/>
                </a:lnTo>
                <a:lnTo>
                  <a:pt x="827088" y="294310"/>
                </a:lnTo>
                <a:lnTo>
                  <a:pt x="826124" y="300624"/>
                </a:lnTo>
                <a:lnTo>
                  <a:pt x="825160" y="304728"/>
                </a:lnTo>
                <a:lnTo>
                  <a:pt x="823553" y="309148"/>
                </a:lnTo>
                <a:lnTo>
                  <a:pt x="821625" y="314199"/>
                </a:lnTo>
                <a:lnTo>
                  <a:pt x="819697" y="319250"/>
                </a:lnTo>
                <a:lnTo>
                  <a:pt x="816805" y="324301"/>
                </a:lnTo>
                <a:lnTo>
                  <a:pt x="813592" y="329037"/>
                </a:lnTo>
                <a:lnTo>
                  <a:pt x="809414" y="333773"/>
                </a:lnTo>
                <a:lnTo>
                  <a:pt x="807165" y="336298"/>
                </a:lnTo>
                <a:lnTo>
                  <a:pt x="804594" y="338192"/>
                </a:lnTo>
                <a:lnTo>
                  <a:pt x="802345" y="340087"/>
                </a:lnTo>
                <a:lnTo>
                  <a:pt x="799453" y="341665"/>
                </a:lnTo>
                <a:lnTo>
                  <a:pt x="796239" y="343559"/>
                </a:lnTo>
                <a:lnTo>
                  <a:pt x="793347" y="344822"/>
                </a:lnTo>
                <a:lnTo>
                  <a:pt x="789813" y="345769"/>
                </a:lnTo>
                <a:lnTo>
                  <a:pt x="789335" y="345897"/>
                </a:lnTo>
                <a:lnTo>
                  <a:pt x="804090" y="416675"/>
                </a:lnTo>
                <a:lnTo>
                  <a:pt x="809829" y="407252"/>
                </a:lnTo>
                <a:lnTo>
                  <a:pt x="831035" y="372355"/>
                </a:lnTo>
                <a:lnTo>
                  <a:pt x="841796" y="354589"/>
                </a:lnTo>
                <a:lnTo>
                  <a:pt x="852557" y="337775"/>
                </a:lnTo>
                <a:lnTo>
                  <a:pt x="863001" y="321912"/>
                </a:lnTo>
                <a:lnTo>
                  <a:pt x="872180" y="307953"/>
                </a:lnTo>
                <a:lnTo>
                  <a:pt x="880725" y="296215"/>
                </a:lnTo>
                <a:lnTo>
                  <a:pt x="884523" y="291456"/>
                </a:lnTo>
                <a:lnTo>
                  <a:pt x="887688" y="287332"/>
                </a:lnTo>
                <a:lnTo>
                  <a:pt x="890853" y="284160"/>
                </a:lnTo>
                <a:lnTo>
                  <a:pt x="893069" y="282256"/>
                </a:lnTo>
                <a:lnTo>
                  <a:pt x="895284" y="280987"/>
                </a:lnTo>
                <a:lnTo>
                  <a:pt x="895917" y="280987"/>
                </a:lnTo>
                <a:lnTo>
                  <a:pt x="896550" y="280987"/>
                </a:lnTo>
                <a:lnTo>
                  <a:pt x="900665" y="283208"/>
                </a:lnTo>
                <a:lnTo>
                  <a:pt x="905096" y="285746"/>
                </a:lnTo>
                <a:lnTo>
                  <a:pt x="909527" y="288601"/>
                </a:lnTo>
                <a:lnTo>
                  <a:pt x="913325" y="292091"/>
                </a:lnTo>
                <a:lnTo>
                  <a:pt x="917123" y="295581"/>
                </a:lnTo>
                <a:lnTo>
                  <a:pt x="920921" y="299705"/>
                </a:lnTo>
                <a:lnTo>
                  <a:pt x="924402" y="303829"/>
                </a:lnTo>
                <a:lnTo>
                  <a:pt x="927884" y="308588"/>
                </a:lnTo>
                <a:lnTo>
                  <a:pt x="931049" y="313664"/>
                </a:lnTo>
                <a:lnTo>
                  <a:pt x="934530" y="319057"/>
                </a:lnTo>
                <a:lnTo>
                  <a:pt x="937062" y="324450"/>
                </a:lnTo>
                <a:lnTo>
                  <a:pt x="940227" y="330161"/>
                </a:lnTo>
                <a:lnTo>
                  <a:pt x="942759" y="335871"/>
                </a:lnTo>
                <a:lnTo>
                  <a:pt x="945291" y="342216"/>
                </a:lnTo>
                <a:lnTo>
                  <a:pt x="950039" y="355224"/>
                </a:lnTo>
                <a:lnTo>
                  <a:pt x="954470" y="369500"/>
                </a:lnTo>
                <a:lnTo>
                  <a:pt x="958268" y="384093"/>
                </a:lnTo>
                <a:lnTo>
                  <a:pt x="961749" y="399321"/>
                </a:lnTo>
                <a:lnTo>
                  <a:pt x="964598" y="415184"/>
                </a:lnTo>
                <a:lnTo>
                  <a:pt x="967130" y="431046"/>
                </a:lnTo>
                <a:lnTo>
                  <a:pt x="969345" y="447860"/>
                </a:lnTo>
                <a:lnTo>
                  <a:pt x="970928" y="464357"/>
                </a:lnTo>
                <a:lnTo>
                  <a:pt x="972510" y="481489"/>
                </a:lnTo>
                <a:lnTo>
                  <a:pt x="973460" y="498303"/>
                </a:lnTo>
                <a:lnTo>
                  <a:pt x="974409" y="515117"/>
                </a:lnTo>
                <a:lnTo>
                  <a:pt x="974726" y="531931"/>
                </a:lnTo>
                <a:lnTo>
                  <a:pt x="974726" y="548111"/>
                </a:lnTo>
                <a:lnTo>
                  <a:pt x="974726" y="564291"/>
                </a:lnTo>
                <a:lnTo>
                  <a:pt x="974409" y="579836"/>
                </a:lnTo>
                <a:lnTo>
                  <a:pt x="973776" y="595381"/>
                </a:lnTo>
                <a:lnTo>
                  <a:pt x="972827" y="609657"/>
                </a:lnTo>
                <a:lnTo>
                  <a:pt x="971877" y="623616"/>
                </a:lnTo>
                <a:lnTo>
                  <a:pt x="970295" y="636306"/>
                </a:lnTo>
                <a:lnTo>
                  <a:pt x="969029" y="648362"/>
                </a:lnTo>
                <a:lnTo>
                  <a:pt x="967763" y="659465"/>
                </a:lnTo>
                <a:lnTo>
                  <a:pt x="966180" y="669300"/>
                </a:lnTo>
                <a:lnTo>
                  <a:pt x="964281" y="678183"/>
                </a:lnTo>
                <a:lnTo>
                  <a:pt x="962699" y="685480"/>
                </a:lnTo>
                <a:lnTo>
                  <a:pt x="960800" y="691508"/>
                </a:lnTo>
                <a:lnTo>
                  <a:pt x="956685" y="701660"/>
                </a:lnTo>
                <a:lnTo>
                  <a:pt x="951938" y="711177"/>
                </a:lnTo>
                <a:lnTo>
                  <a:pt x="947507" y="719743"/>
                </a:lnTo>
                <a:lnTo>
                  <a:pt x="942126" y="727674"/>
                </a:lnTo>
                <a:lnTo>
                  <a:pt x="936746" y="734971"/>
                </a:lnTo>
                <a:lnTo>
                  <a:pt x="931365" y="741950"/>
                </a:lnTo>
                <a:lnTo>
                  <a:pt x="925985" y="747661"/>
                </a:lnTo>
                <a:lnTo>
                  <a:pt x="921237" y="753054"/>
                </a:lnTo>
                <a:lnTo>
                  <a:pt x="916173" y="757495"/>
                </a:lnTo>
                <a:lnTo>
                  <a:pt x="911426" y="761620"/>
                </a:lnTo>
                <a:lnTo>
                  <a:pt x="903830" y="767647"/>
                </a:lnTo>
                <a:lnTo>
                  <a:pt x="898449" y="770820"/>
                </a:lnTo>
                <a:lnTo>
                  <a:pt x="896550" y="772089"/>
                </a:lnTo>
                <a:lnTo>
                  <a:pt x="896550" y="770820"/>
                </a:lnTo>
                <a:lnTo>
                  <a:pt x="867116" y="1084262"/>
                </a:lnTo>
                <a:lnTo>
                  <a:pt x="680698" y="1084262"/>
                </a:lnTo>
                <a:lnTo>
                  <a:pt x="651580" y="770820"/>
                </a:lnTo>
                <a:lnTo>
                  <a:pt x="651580" y="772089"/>
                </a:lnTo>
                <a:lnTo>
                  <a:pt x="649364" y="770820"/>
                </a:lnTo>
                <a:lnTo>
                  <a:pt x="644300" y="767647"/>
                </a:lnTo>
                <a:lnTo>
                  <a:pt x="636388" y="761620"/>
                </a:lnTo>
                <a:lnTo>
                  <a:pt x="631957" y="757495"/>
                </a:lnTo>
                <a:lnTo>
                  <a:pt x="626893" y="753054"/>
                </a:lnTo>
                <a:lnTo>
                  <a:pt x="621829" y="747661"/>
                </a:lnTo>
                <a:lnTo>
                  <a:pt x="616448" y="741950"/>
                </a:lnTo>
                <a:lnTo>
                  <a:pt x="610751" y="734971"/>
                </a:lnTo>
                <a:lnTo>
                  <a:pt x="606004" y="727674"/>
                </a:lnTo>
                <a:lnTo>
                  <a:pt x="600623" y="719743"/>
                </a:lnTo>
                <a:lnTo>
                  <a:pt x="595876" y="711177"/>
                </a:lnTo>
                <a:lnTo>
                  <a:pt x="591128" y="701660"/>
                </a:lnTo>
                <a:lnTo>
                  <a:pt x="587330" y="691508"/>
                </a:lnTo>
                <a:lnTo>
                  <a:pt x="585115" y="685480"/>
                </a:lnTo>
                <a:lnTo>
                  <a:pt x="583532" y="678183"/>
                </a:lnTo>
                <a:lnTo>
                  <a:pt x="581950" y="669300"/>
                </a:lnTo>
                <a:lnTo>
                  <a:pt x="580367" y="659465"/>
                </a:lnTo>
                <a:lnTo>
                  <a:pt x="578785" y="648362"/>
                </a:lnTo>
                <a:lnTo>
                  <a:pt x="577202" y="636306"/>
                </a:lnTo>
                <a:lnTo>
                  <a:pt x="576253" y="623616"/>
                </a:lnTo>
                <a:lnTo>
                  <a:pt x="575303" y="609657"/>
                </a:lnTo>
                <a:lnTo>
                  <a:pt x="574354" y="595381"/>
                </a:lnTo>
                <a:lnTo>
                  <a:pt x="573721" y="579836"/>
                </a:lnTo>
                <a:lnTo>
                  <a:pt x="573088" y="564291"/>
                </a:lnTo>
                <a:lnTo>
                  <a:pt x="573088" y="548111"/>
                </a:lnTo>
                <a:lnTo>
                  <a:pt x="573088" y="531931"/>
                </a:lnTo>
                <a:lnTo>
                  <a:pt x="573721" y="515117"/>
                </a:lnTo>
                <a:lnTo>
                  <a:pt x="574354" y="498303"/>
                </a:lnTo>
                <a:lnTo>
                  <a:pt x="575620" y="481489"/>
                </a:lnTo>
                <a:lnTo>
                  <a:pt x="576886" y="464357"/>
                </a:lnTo>
                <a:lnTo>
                  <a:pt x="578468" y="447860"/>
                </a:lnTo>
                <a:lnTo>
                  <a:pt x="580684" y="431046"/>
                </a:lnTo>
                <a:lnTo>
                  <a:pt x="583216" y="415184"/>
                </a:lnTo>
                <a:lnTo>
                  <a:pt x="586064" y="399321"/>
                </a:lnTo>
                <a:lnTo>
                  <a:pt x="589546" y="384093"/>
                </a:lnTo>
                <a:lnTo>
                  <a:pt x="593660" y="369500"/>
                </a:lnTo>
                <a:lnTo>
                  <a:pt x="597458" y="355224"/>
                </a:lnTo>
                <a:lnTo>
                  <a:pt x="602522" y="342216"/>
                </a:lnTo>
                <a:lnTo>
                  <a:pt x="605054" y="335871"/>
                </a:lnTo>
                <a:lnTo>
                  <a:pt x="607903" y="330161"/>
                </a:lnTo>
                <a:lnTo>
                  <a:pt x="610435" y="324450"/>
                </a:lnTo>
                <a:lnTo>
                  <a:pt x="613600" y="319057"/>
                </a:lnTo>
                <a:lnTo>
                  <a:pt x="616765" y="313664"/>
                </a:lnTo>
                <a:lnTo>
                  <a:pt x="620246" y="308588"/>
                </a:lnTo>
                <a:lnTo>
                  <a:pt x="623411" y="303829"/>
                </a:lnTo>
                <a:lnTo>
                  <a:pt x="627209" y="299705"/>
                </a:lnTo>
                <a:lnTo>
                  <a:pt x="630691" y="295581"/>
                </a:lnTo>
                <a:lnTo>
                  <a:pt x="634489" y="292091"/>
                </a:lnTo>
                <a:lnTo>
                  <a:pt x="638603" y="288601"/>
                </a:lnTo>
                <a:lnTo>
                  <a:pt x="642718" y="285746"/>
                </a:lnTo>
                <a:lnTo>
                  <a:pt x="647149" y="283208"/>
                </a:lnTo>
                <a:lnTo>
                  <a:pt x="651580" y="280987"/>
                </a:lnTo>
                <a:close/>
                <a:moveTo>
                  <a:pt x="1416767" y="182562"/>
                </a:moveTo>
                <a:lnTo>
                  <a:pt x="1418991" y="182562"/>
                </a:lnTo>
                <a:lnTo>
                  <a:pt x="1421214" y="182562"/>
                </a:lnTo>
                <a:lnTo>
                  <a:pt x="1423755" y="182879"/>
                </a:lnTo>
                <a:lnTo>
                  <a:pt x="1425978" y="183514"/>
                </a:lnTo>
                <a:lnTo>
                  <a:pt x="1428201" y="184149"/>
                </a:lnTo>
                <a:lnTo>
                  <a:pt x="1430742" y="185101"/>
                </a:lnTo>
                <a:lnTo>
                  <a:pt x="1432648" y="186370"/>
                </a:lnTo>
                <a:lnTo>
                  <a:pt x="1434553" y="187639"/>
                </a:lnTo>
                <a:lnTo>
                  <a:pt x="1436459" y="189543"/>
                </a:lnTo>
                <a:lnTo>
                  <a:pt x="1438047" y="191129"/>
                </a:lnTo>
                <a:lnTo>
                  <a:pt x="1439317" y="193033"/>
                </a:lnTo>
                <a:lnTo>
                  <a:pt x="1440270" y="194937"/>
                </a:lnTo>
                <a:lnTo>
                  <a:pt x="1441223" y="197158"/>
                </a:lnTo>
                <a:lnTo>
                  <a:pt x="1442176" y="199062"/>
                </a:lnTo>
                <a:lnTo>
                  <a:pt x="1442811" y="201283"/>
                </a:lnTo>
                <a:lnTo>
                  <a:pt x="1443446" y="203822"/>
                </a:lnTo>
                <a:lnTo>
                  <a:pt x="1443446" y="206043"/>
                </a:lnTo>
                <a:lnTo>
                  <a:pt x="1443446" y="208581"/>
                </a:lnTo>
                <a:lnTo>
                  <a:pt x="1443129" y="211120"/>
                </a:lnTo>
                <a:lnTo>
                  <a:pt x="1442176" y="213341"/>
                </a:lnTo>
                <a:lnTo>
                  <a:pt x="1220170" y="952976"/>
                </a:lnTo>
                <a:lnTo>
                  <a:pt x="1219217" y="957101"/>
                </a:lnTo>
                <a:lnTo>
                  <a:pt x="1218582" y="960909"/>
                </a:lnTo>
                <a:lnTo>
                  <a:pt x="1218582" y="965034"/>
                </a:lnTo>
                <a:lnTo>
                  <a:pt x="1218582" y="969159"/>
                </a:lnTo>
                <a:lnTo>
                  <a:pt x="1219217" y="972649"/>
                </a:lnTo>
                <a:lnTo>
                  <a:pt x="1220170" y="976457"/>
                </a:lnTo>
                <a:lnTo>
                  <a:pt x="1221758" y="979947"/>
                </a:lnTo>
                <a:lnTo>
                  <a:pt x="1223664" y="983437"/>
                </a:lnTo>
                <a:lnTo>
                  <a:pt x="1225887" y="986610"/>
                </a:lnTo>
                <a:lnTo>
                  <a:pt x="1228110" y="989466"/>
                </a:lnTo>
                <a:lnTo>
                  <a:pt x="1231286" y="992005"/>
                </a:lnTo>
                <a:lnTo>
                  <a:pt x="1234144" y="994543"/>
                </a:lnTo>
                <a:lnTo>
                  <a:pt x="1237638" y="996447"/>
                </a:lnTo>
                <a:lnTo>
                  <a:pt x="1241132" y="998033"/>
                </a:lnTo>
                <a:lnTo>
                  <a:pt x="1245261" y="999303"/>
                </a:lnTo>
                <a:lnTo>
                  <a:pt x="1249390" y="1000572"/>
                </a:lnTo>
                <a:lnTo>
                  <a:pt x="2110417" y="1162079"/>
                </a:lnTo>
                <a:lnTo>
                  <a:pt x="2113276" y="1162397"/>
                </a:lnTo>
                <a:lnTo>
                  <a:pt x="2115499" y="1163349"/>
                </a:lnTo>
                <a:lnTo>
                  <a:pt x="2117404" y="1164301"/>
                </a:lnTo>
                <a:lnTo>
                  <a:pt x="2119628" y="1165253"/>
                </a:lnTo>
                <a:lnTo>
                  <a:pt x="2121533" y="1166522"/>
                </a:lnTo>
                <a:lnTo>
                  <a:pt x="2123121" y="1168426"/>
                </a:lnTo>
                <a:lnTo>
                  <a:pt x="2124709" y="1170012"/>
                </a:lnTo>
                <a:lnTo>
                  <a:pt x="2126297" y="1171916"/>
                </a:lnTo>
                <a:lnTo>
                  <a:pt x="2127568" y="1174137"/>
                </a:lnTo>
                <a:lnTo>
                  <a:pt x="2128521" y="1176041"/>
                </a:lnTo>
                <a:lnTo>
                  <a:pt x="2129156" y="1177945"/>
                </a:lnTo>
                <a:lnTo>
                  <a:pt x="2129791" y="1180483"/>
                </a:lnTo>
                <a:lnTo>
                  <a:pt x="2130109" y="1182704"/>
                </a:lnTo>
                <a:lnTo>
                  <a:pt x="2130426" y="1184925"/>
                </a:lnTo>
                <a:lnTo>
                  <a:pt x="2130109" y="1187781"/>
                </a:lnTo>
                <a:lnTo>
                  <a:pt x="2129791" y="1190002"/>
                </a:lnTo>
                <a:lnTo>
                  <a:pt x="2128838" y="1194445"/>
                </a:lnTo>
                <a:lnTo>
                  <a:pt x="2126933" y="1197935"/>
                </a:lnTo>
                <a:lnTo>
                  <a:pt x="2124392" y="1201425"/>
                </a:lnTo>
                <a:lnTo>
                  <a:pt x="2121533" y="1204281"/>
                </a:lnTo>
                <a:lnTo>
                  <a:pt x="2118040" y="1206819"/>
                </a:lnTo>
                <a:lnTo>
                  <a:pt x="2114546" y="1208406"/>
                </a:lnTo>
                <a:lnTo>
                  <a:pt x="2110417" y="1209358"/>
                </a:lnTo>
                <a:lnTo>
                  <a:pt x="2106288" y="1209675"/>
                </a:lnTo>
                <a:lnTo>
                  <a:pt x="2104065" y="1209675"/>
                </a:lnTo>
                <a:lnTo>
                  <a:pt x="2101842" y="1209358"/>
                </a:lnTo>
                <a:lnTo>
                  <a:pt x="1240179" y="1047850"/>
                </a:lnTo>
                <a:lnTo>
                  <a:pt x="1235415" y="1046898"/>
                </a:lnTo>
                <a:lnTo>
                  <a:pt x="1231286" y="1045946"/>
                </a:lnTo>
                <a:lnTo>
                  <a:pt x="1226840" y="1044360"/>
                </a:lnTo>
                <a:lnTo>
                  <a:pt x="1222393" y="1042773"/>
                </a:lnTo>
                <a:lnTo>
                  <a:pt x="1218582" y="1040869"/>
                </a:lnTo>
                <a:lnTo>
                  <a:pt x="1214453" y="1038966"/>
                </a:lnTo>
                <a:lnTo>
                  <a:pt x="1210642" y="1036744"/>
                </a:lnTo>
                <a:lnTo>
                  <a:pt x="1206830" y="1034206"/>
                </a:lnTo>
                <a:lnTo>
                  <a:pt x="1203019" y="1031668"/>
                </a:lnTo>
                <a:lnTo>
                  <a:pt x="1199843" y="1028812"/>
                </a:lnTo>
                <a:lnTo>
                  <a:pt x="1196349" y="1025956"/>
                </a:lnTo>
                <a:lnTo>
                  <a:pt x="1193173" y="1022783"/>
                </a:lnTo>
                <a:lnTo>
                  <a:pt x="1189997" y="1019610"/>
                </a:lnTo>
                <a:lnTo>
                  <a:pt x="1187457" y="1016120"/>
                </a:lnTo>
                <a:lnTo>
                  <a:pt x="1184916" y="1012312"/>
                </a:lnTo>
                <a:lnTo>
                  <a:pt x="1182375" y="1008822"/>
                </a:lnTo>
                <a:lnTo>
                  <a:pt x="1180152" y="1004697"/>
                </a:lnTo>
                <a:lnTo>
                  <a:pt x="1177928" y="1000889"/>
                </a:lnTo>
                <a:lnTo>
                  <a:pt x="1176023" y="996447"/>
                </a:lnTo>
                <a:lnTo>
                  <a:pt x="1174752" y="992322"/>
                </a:lnTo>
                <a:lnTo>
                  <a:pt x="1173482" y="988197"/>
                </a:lnTo>
                <a:lnTo>
                  <a:pt x="1172211" y="983755"/>
                </a:lnTo>
                <a:lnTo>
                  <a:pt x="1171259" y="979312"/>
                </a:lnTo>
                <a:lnTo>
                  <a:pt x="1170623" y="975187"/>
                </a:lnTo>
                <a:lnTo>
                  <a:pt x="1170306" y="970745"/>
                </a:lnTo>
                <a:lnTo>
                  <a:pt x="1169988" y="965986"/>
                </a:lnTo>
                <a:lnTo>
                  <a:pt x="1169988" y="961861"/>
                </a:lnTo>
                <a:lnTo>
                  <a:pt x="1170306" y="957101"/>
                </a:lnTo>
                <a:lnTo>
                  <a:pt x="1170941" y="952659"/>
                </a:lnTo>
                <a:lnTo>
                  <a:pt x="1171576" y="947899"/>
                </a:lnTo>
                <a:lnTo>
                  <a:pt x="1172847" y="943774"/>
                </a:lnTo>
                <a:lnTo>
                  <a:pt x="1174117" y="939015"/>
                </a:lnTo>
                <a:lnTo>
                  <a:pt x="1395806" y="199379"/>
                </a:lnTo>
                <a:lnTo>
                  <a:pt x="1396758" y="197158"/>
                </a:lnTo>
                <a:lnTo>
                  <a:pt x="1398029" y="194937"/>
                </a:lnTo>
                <a:lnTo>
                  <a:pt x="1399299" y="193033"/>
                </a:lnTo>
                <a:lnTo>
                  <a:pt x="1400570" y="191129"/>
                </a:lnTo>
                <a:lnTo>
                  <a:pt x="1402158" y="189543"/>
                </a:lnTo>
                <a:lnTo>
                  <a:pt x="1404063" y="187639"/>
                </a:lnTo>
                <a:lnTo>
                  <a:pt x="1405651" y="186370"/>
                </a:lnTo>
                <a:lnTo>
                  <a:pt x="1407557" y="185101"/>
                </a:lnTo>
                <a:lnTo>
                  <a:pt x="1409780" y="184149"/>
                </a:lnTo>
                <a:lnTo>
                  <a:pt x="1412003" y="183514"/>
                </a:lnTo>
                <a:lnTo>
                  <a:pt x="1414227" y="182879"/>
                </a:lnTo>
                <a:lnTo>
                  <a:pt x="1416767" y="182562"/>
                </a:lnTo>
                <a:close/>
                <a:moveTo>
                  <a:pt x="768383" y="0"/>
                </a:moveTo>
                <a:lnTo>
                  <a:pt x="774064" y="0"/>
                </a:lnTo>
                <a:lnTo>
                  <a:pt x="779745" y="0"/>
                </a:lnTo>
                <a:lnTo>
                  <a:pt x="784796" y="633"/>
                </a:lnTo>
                <a:lnTo>
                  <a:pt x="790161" y="1582"/>
                </a:lnTo>
                <a:lnTo>
                  <a:pt x="795527" y="3165"/>
                </a:lnTo>
                <a:lnTo>
                  <a:pt x="800893" y="4747"/>
                </a:lnTo>
                <a:lnTo>
                  <a:pt x="805943" y="6329"/>
                </a:lnTo>
                <a:lnTo>
                  <a:pt x="810677" y="8861"/>
                </a:lnTo>
                <a:lnTo>
                  <a:pt x="815727" y="11393"/>
                </a:lnTo>
                <a:lnTo>
                  <a:pt x="820462" y="14241"/>
                </a:lnTo>
                <a:lnTo>
                  <a:pt x="825196" y="17405"/>
                </a:lnTo>
                <a:lnTo>
                  <a:pt x="829299" y="20886"/>
                </a:lnTo>
                <a:lnTo>
                  <a:pt x="833718" y="24684"/>
                </a:lnTo>
                <a:lnTo>
                  <a:pt x="838137" y="28798"/>
                </a:lnTo>
                <a:lnTo>
                  <a:pt x="841925" y="32912"/>
                </a:lnTo>
                <a:lnTo>
                  <a:pt x="846028" y="37659"/>
                </a:lnTo>
                <a:lnTo>
                  <a:pt x="849815" y="42405"/>
                </a:lnTo>
                <a:lnTo>
                  <a:pt x="853287" y="47469"/>
                </a:lnTo>
                <a:lnTo>
                  <a:pt x="856759" y="52532"/>
                </a:lnTo>
                <a:lnTo>
                  <a:pt x="859916" y="57912"/>
                </a:lnTo>
                <a:lnTo>
                  <a:pt x="863072" y="63608"/>
                </a:lnTo>
                <a:lnTo>
                  <a:pt x="865597" y="69621"/>
                </a:lnTo>
                <a:lnTo>
                  <a:pt x="868122" y="75633"/>
                </a:lnTo>
                <a:lnTo>
                  <a:pt x="870647" y="81962"/>
                </a:lnTo>
                <a:lnTo>
                  <a:pt x="872541" y="88292"/>
                </a:lnTo>
                <a:lnTo>
                  <a:pt x="874435" y="94937"/>
                </a:lnTo>
                <a:lnTo>
                  <a:pt x="876328" y="101583"/>
                </a:lnTo>
                <a:lnTo>
                  <a:pt x="877591" y="108545"/>
                </a:lnTo>
                <a:lnTo>
                  <a:pt x="878853" y="115507"/>
                </a:lnTo>
                <a:lnTo>
                  <a:pt x="879800" y="122469"/>
                </a:lnTo>
                <a:lnTo>
                  <a:pt x="880431" y="129747"/>
                </a:lnTo>
                <a:lnTo>
                  <a:pt x="880747" y="137342"/>
                </a:lnTo>
                <a:lnTo>
                  <a:pt x="881063" y="144621"/>
                </a:lnTo>
                <a:lnTo>
                  <a:pt x="880747" y="152216"/>
                </a:lnTo>
                <a:lnTo>
                  <a:pt x="880431" y="159494"/>
                </a:lnTo>
                <a:lnTo>
                  <a:pt x="879800" y="166456"/>
                </a:lnTo>
                <a:lnTo>
                  <a:pt x="878853" y="173735"/>
                </a:lnTo>
                <a:lnTo>
                  <a:pt x="877591" y="180697"/>
                </a:lnTo>
                <a:lnTo>
                  <a:pt x="876328" y="187343"/>
                </a:lnTo>
                <a:lnTo>
                  <a:pt x="874435" y="193988"/>
                </a:lnTo>
                <a:lnTo>
                  <a:pt x="872541" y="200634"/>
                </a:lnTo>
                <a:lnTo>
                  <a:pt x="870647" y="206963"/>
                </a:lnTo>
                <a:lnTo>
                  <a:pt x="868122" y="213292"/>
                </a:lnTo>
                <a:lnTo>
                  <a:pt x="865597" y="219305"/>
                </a:lnTo>
                <a:lnTo>
                  <a:pt x="863072" y="225317"/>
                </a:lnTo>
                <a:lnTo>
                  <a:pt x="859916" y="231014"/>
                </a:lnTo>
                <a:lnTo>
                  <a:pt x="856759" y="236393"/>
                </a:lnTo>
                <a:lnTo>
                  <a:pt x="853287" y="241773"/>
                </a:lnTo>
                <a:lnTo>
                  <a:pt x="849815" y="246836"/>
                </a:lnTo>
                <a:lnTo>
                  <a:pt x="846028" y="251267"/>
                </a:lnTo>
                <a:lnTo>
                  <a:pt x="841925" y="256014"/>
                </a:lnTo>
                <a:lnTo>
                  <a:pt x="838137" y="260444"/>
                </a:lnTo>
                <a:lnTo>
                  <a:pt x="833718" y="264242"/>
                </a:lnTo>
                <a:lnTo>
                  <a:pt x="829299" y="268039"/>
                </a:lnTo>
                <a:lnTo>
                  <a:pt x="825196" y="271837"/>
                </a:lnTo>
                <a:lnTo>
                  <a:pt x="820462" y="274685"/>
                </a:lnTo>
                <a:lnTo>
                  <a:pt x="815727" y="277533"/>
                </a:lnTo>
                <a:lnTo>
                  <a:pt x="810677" y="280381"/>
                </a:lnTo>
                <a:lnTo>
                  <a:pt x="805943" y="282596"/>
                </a:lnTo>
                <a:lnTo>
                  <a:pt x="800893" y="284811"/>
                </a:lnTo>
                <a:lnTo>
                  <a:pt x="795527" y="286077"/>
                </a:lnTo>
                <a:lnTo>
                  <a:pt x="790161" y="287343"/>
                </a:lnTo>
                <a:lnTo>
                  <a:pt x="784796" y="288292"/>
                </a:lnTo>
                <a:lnTo>
                  <a:pt x="779745" y="288925"/>
                </a:lnTo>
                <a:lnTo>
                  <a:pt x="774064" y="288925"/>
                </a:lnTo>
                <a:lnTo>
                  <a:pt x="768383" y="288925"/>
                </a:lnTo>
                <a:lnTo>
                  <a:pt x="763017" y="288292"/>
                </a:lnTo>
                <a:lnTo>
                  <a:pt x="757651" y="287343"/>
                </a:lnTo>
                <a:lnTo>
                  <a:pt x="752286" y="286077"/>
                </a:lnTo>
                <a:lnTo>
                  <a:pt x="747235" y="284811"/>
                </a:lnTo>
                <a:lnTo>
                  <a:pt x="742185" y="282596"/>
                </a:lnTo>
                <a:lnTo>
                  <a:pt x="737135" y="280381"/>
                </a:lnTo>
                <a:lnTo>
                  <a:pt x="732085" y="277533"/>
                </a:lnTo>
                <a:lnTo>
                  <a:pt x="727351" y="274685"/>
                </a:lnTo>
                <a:lnTo>
                  <a:pt x="722932" y="271837"/>
                </a:lnTo>
                <a:lnTo>
                  <a:pt x="718513" y="268039"/>
                </a:lnTo>
                <a:lnTo>
                  <a:pt x="714094" y="264242"/>
                </a:lnTo>
                <a:lnTo>
                  <a:pt x="709991" y="260444"/>
                </a:lnTo>
                <a:lnTo>
                  <a:pt x="705888" y="256014"/>
                </a:lnTo>
                <a:lnTo>
                  <a:pt x="701785" y="251267"/>
                </a:lnTo>
                <a:lnTo>
                  <a:pt x="698313" y="246836"/>
                </a:lnTo>
                <a:lnTo>
                  <a:pt x="694525" y="241773"/>
                </a:lnTo>
                <a:lnTo>
                  <a:pt x="691369" y="236393"/>
                </a:lnTo>
                <a:lnTo>
                  <a:pt x="687897" y="231014"/>
                </a:lnTo>
                <a:lnTo>
                  <a:pt x="685056" y="225317"/>
                </a:lnTo>
                <a:lnTo>
                  <a:pt x="682216" y="219305"/>
                </a:lnTo>
                <a:lnTo>
                  <a:pt x="679691" y="213292"/>
                </a:lnTo>
                <a:lnTo>
                  <a:pt x="677481" y="206963"/>
                </a:lnTo>
                <a:lnTo>
                  <a:pt x="675272" y="200634"/>
                </a:lnTo>
                <a:lnTo>
                  <a:pt x="673378" y="193988"/>
                </a:lnTo>
                <a:lnTo>
                  <a:pt x="671800" y="187343"/>
                </a:lnTo>
                <a:lnTo>
                  <a:pt x="669906" y="180697"/>
                </a:lnTo>
                <a:lnTo>
                  <a:pt x="668959" y="173735"/>
                </a:lnTo>
                <a:lnTo>
                  <a:pt x="668012" y="166456"/>
                </a:lnTo>
                <a:lnTo>
                  <a:pt x="667381" y="159494"/>
                </a:lnTo>
                <a:lnTo>
                  <a:pt x="667065" y="152216"/>
                </a:lnTo>
                <a:lnTo>
                  <a:pt x="666750" y="144621"/>
                </a:lnTo>
                <a:lnTo>
                  <a:pt x="667065" y="137342"/>
                </a:lnTo>
                <a:lnTo>
                  <a:pt x="667381" y="129747"/>
                </a:lnTo>
                <a:lnTo>
                  <a:pt x="668012" y="122469"/>
                </a:lnTo>
                <a:lnTo>
                  <a:pt x="668959" y="115507"/>
                </a:lnTo>
                <a:lnTo>
                  <a:pt x="669906" y="108545"/>
                </a:lnTo>
                <a:lnTo>
                  <a:pt x="671800" y="101583"/>
                </a:lnTo>
                <a:lnTo>
                  <a:pt x="673378" y="94937"/>
                </a:lnTo>
                <a:lnTo>
                  <a:pt x="675272" y="88292"/>
                </a:lnTo>
                <a:lnTo>
                  <a:pt x="677481" y="81962"/>
                </a:lnTo>
                <a:lnTo>
                  <a:pt x="679691" y="75633"/>
                </a:lnTo>
                <a:lnTo>
                  <a:pt x="682216" y="69621"/>
                </a:lnTo>
                <a:lnTo>
                  <a:pt x="685056" y="63608"/>
                </a:lnTo>
                <a:lnTo>
                  <a:pt x="687897" y="57912"/>
                </a:lnTo>
                <a:lnTo>
                  <a:pt x="691369" y="52532"/>
                </a:lnTo>
                <a:lnTo>
                  <a:pt x="694525" y="47469"/>
                </a:lnTo>
                <a:lnTo>
                  <a:pt x="698313" y="42405"/>
                </a:lnTo>
                <a:lnTo>
                  <a:pt x="701785" y="37659"/>
                </a:lnTo>
                <a:lnTo>
                  <a:pt x="705888" y="32912"/>
                </a:lnTo>
                <a:lnTo>
                  <a:pt x="709991" y="28798"/>
                </a:lnTo>
                <a:lnTo>
                  <a:pt x="714094" y="24684"/>
                </a:lnTo>
                <a:lnTo>
                  <a:pt x="718513" y="20886"/>
                </a:lnTo>
                <a:lnTo>
                  <a:pt x="722932" y="17405"/>
                </a:lnTo>
                <a:lnTo>
                  <a:pt x="727351" y="14241"/>
                </a:lnTo>
                <a:lnTo>
                  <a:pt x="732085" y="11393"/>
                </a:lnTo>
                <a:lnTo>
                  <a:pt x="737135" y="8861"/>
                </a:lnTo>
                <a:lnTo>
                  <a:pt x="742185" y="6329"/>
                </a:lnTo>
                <a:lnTo>
                  <a:pt x="747235" y="4747"/>
                </a:lnTo>
                <a:lnTo>
                  <a:pt x="752286" y="3165"/>
                </a:lnTo>
                <a:lnTo>
                  <a:pt x="757651" y="1582"/>
                </a:lnTo>
                <a:lnTo>
                  <a:pt x="763017" y="633"/>
                </a:lnTo>
                <a:lnTo>
                  <a:pt x="768383" y="0"/>
                </a:lnTo>
                <a:close/>
              </a:path>
            </a:pathLst>
          </a:custGeom>
          <a:solidFill>
            <a:schemeClr val="bg1">
              <a:lumMod val="85000"/>
            </a:schemeClr>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3384"/>
    </mc:Choice>
    <mc:Fallback xmlns="">
      <p:transition spd="slow" advTm="33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Effect transition="in" filter="fade">
                                      <p:cBhvr>
                                        <p:cTn id="70" dur="500"/>
                                        <p:tgtEl>
                                          <p:spTgt spid="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p:cTn id="80" dur="500" fill="hold"/>
                                        <p:tgtEl>
                                          <p:spTgt spid="4"/>
                                        </p:tgtEl>
                                        <p:attrNameLst>
                                          <p:attrName>ppt_w</p:attrName>
                                        </p:attrNameLst>
                                      </p:cBhvr>
                                      <p:tavLst>
                                        <p:tav tm="0">
                                          <p:val>
                                            <p:fltVal val="0"/>
                                          </p:val>
                                        </p:tav>
                                        <p:tav tm="100000">
                                          <p:val>
                                            <p:strVal val="#ppt_w"/>
                                          </p:val>
                                        </p:tav>
                                      </p:tavLst>
                                    </p:anim>
                                    <p:anim calcmode="lin" valueType="num">
                                      <p:cBhvr>
                                        <p:cTn id="81" dur="500" fill="hold"/>
                                        <p:tgtEl>
                                          <p:spTgt spid="4"/>
                                        </p:tgtEl>
                                        <p:attrNameLst>
                                          <p:attrName>ppt_h</p:attrName>
                                        </p:attrNameLst>
                                      </p:cBhvr>
                                      <p:tavLst>
                                        <p:tav tm="0">
                                          <p:val>
                                            <p:fltVal val="0"/>
                                          </p:val>
                                        </p:tav>
                                        <p:tav tm="100000">
                                          <p:val>
                                            <p:strVal val="#ppt_h"/>
                                          </p:val>
                                        </p:tav>
                                      </p:tavLst>
                                    </p:anim>
                                    <p:animEffect transition="in" filter="fade">
                                      <p:cBhvr>
                                        <p:cTn id="82" dur="500"/>
                                        <p:tgtEl>
                                          <p:spTgt spid="4"/>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500" fill="hold"/>
                                        <p:tgtEl>
                                          <p:spTgt spid="10"/>
                                        </p:tgtEl>
                                        <p:attrNameLst>
                                          <p:attrName>ppt_w</p:attrName>
                                        </p:attrNameLst>
                                      </p:cBhvr>
                                      <p:tavLst>
                                        <p:tav tm="0">
                                          <p:val>
                                            <p:fltVal val="0"/>
                                          </p:val>
                                        </p:tav>
                                        <p:tav tm="100000">
                                          <p:val>
                                            <p:strVal val="#ppt_w"/>
                                          </p:val>
                                        </p:tav>
                                      </p:tavLst>
                                    </p:anim>
                                    <p:anim calcmode="lin" valueType="num">
                                      <p:cBhvr>
                                        <p:cTn id="86" dur="500" fill="hold"/>
                                        <p:tgtEl>
                                          <p:spTgt spid="10"/>
                                        </p:tgtEl>
                                        <p:attrNameLst>
                                          <p:attrName>ppt_h</p:attrName>
                                        </p:attrNameLst>
                                      </p:cBhvr>
                                      <p:tavLst>
                                        <p:tav tm="0">
                                          <p:val>
                                            <p:fltVal val="0"/>
                                          </p:val>
                                        </p:tav>
                                        <p:tav tm="100000">
                                          <p:val>
                                            <p:strVal val="#ppt_h"/>
                                          </p:val>
                                        </p:tav>
                                      </p:tavLst>
                                    </p:anim>
                                    <p:animEffect transition="in" filter="fade">
                                      <p:cBhvr>
                                        <p:cTn id="87" dur="500"/>
                                        <p:tgtEl>
                                          <p:spTgt spid="1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p:cTn id="90" dur="500" fill="hold"/>
                                        <p:tgtEl>
                                          <p:spTgt spid="12"/>
                                        </p:tgtEl>
                                        <p:attrNameLst>
                                          <p:attrName>ppt_w</p:attrName>
                                        </p:attrNameLst>
                                      </p:cBhvr>
                                      <p:tavLst>
                                        <p:tav tm="0">
                                          <p:val>
                                            <p:fltVal val="0"/>
                                          </p:val>
                                        </p:tav>
                                        <p:tav tm="100000">
                                          <p:val>
                                            <p:strVal val="#ppt_w"/>
                                          </p:val>
                                        </p:tav>
                                      </p:tavLst>
                                    </p:anim>
                                    <p:anim calcmode="lin" valueType="num">
                                      <p:cBhvr>
                                        <p:cTn id="91" dur="500" fill="hold"/>
                                        <p:tgtEl>
                                          <p:spTgt spid="12"/>
                                        </p:tgtEl>
                                        <p:attrNameLst>
                                          <p:attrName>ppt_h</p:attrName>
                                        </p:attrNameLst>
                                      </p:cBhvr>
                                      <p:tavLst>
                                        <p:tav tm="0">
                                          <p:val>
                                            <p:fltVal val="0"/>
                                          </p:val>
                                        </p:tav>
                                        <p:tav tm="100000">
                                          <p:val>
                                            <p:strVal val="#ppt_h"/>
                                          </p:val>
                                        </p:tav>
                                      </p:tavLst>
                                    </p:anim>
                                    <p:animEffect transition="in" filter="fade">
                                      <p:cBhvr>
                                        <p:cTn id="9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P spid="12" grpId="0"/>
      <p:bldP spid="13" grpId="0"/>
      <p:bldP spid="14" grpId="0"/>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25"/>
          <p:cNvSpPr/>
          <p:nvPr/>
        </p:nvSpPr>
        <p:spPr>
          <a:xfrm flipH="1">
            <a:off x="5816021" y="1516536"/>
            <a:ext cx="3198607" cy="508061"/>
          </a:xfrm>
          <a:prstGeom prst="homePlat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3" name="TextBox 26"/>
          <p:cNvSpPr txBox="1"/>
          <p:nvPr/>
        </p:nvSpPr>
        <p:spPr>
          <a:xfrm flipH="1">
            <a:off x="6179218" y="1623538"/>
            <a:ext cx="1266801" cy="298876"/>
          </a:xfrm>
          <a:prstGeom prst="rect">
            <a:avLst/>
          </a:prstGeom>
        </p:spPr>
        <p:txBody>
          <a:bodyPr wrap="square" lIns="67385" tIns="33693" rIns="67385" bIns="33693">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500" dirty="0">
                <a:solidFill>
                  <a:schemeClr val="bg1">
                    <a:lumMod val="95000"/>
                  </a:schemeClr>
                </a:solidFill>
              </a:rPr>
              <a:t>输入关键字</a:t>
            </a:r>
            <a:endParaRPr lang="en-US" sz="1500" dirty="0">
              <a:solidFill>
                <a:schemeClr val="bg1">
                  <a:lumMod val="95000"/>
                </a:schemeClr>
              </a:solidFill>
            </a:endParaRPr>
          </a:p>
        </p:txBody>
      </p:sp>
      <p:sp>
        <p:nvSpPr>
          <p:cNvPr id="4" name="Pentagon 28"/>
          <p:cNvSpPr/>
          <p:nvPr/>
        </p:nvSpPr>
        <p:spPr>
          <a:xfrm flipH="1">
            <a:off x="6312230" y="2137498"/>
            <a:ext cx="2688312" cy="508062"/>
          </a:xfrm>
          <a:prstGeom prst="homePlat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5" name="TextBox 29"/>
          <p:cNvSpPr txBox="1"/>
          <p:nvPr/>
        </p:nvSpPr>
        <p:spPr>
          <a:xfrm flipH="1">
            <a:off x="6739340" y="2244504"/>
            <a:ext cx="1793670" cy="375821"/>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6" name="Pentagon 31"/>
          <p:cNvSpPr/>
          <p:nvPr/>
        </p:nvSpPr>
        <p:spPr>
          <a:xfrm flipH="1">
            <a:off x="6836611" y="2758462"/>
            <a:ext cx="2178016" cy="508062"/>
          </a:xfrm>
          <a:prstGeom prst="homePlat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7" name="TextBox 32"/>
          <p:cNvSpPr txBox="1"/>
          <p:nvPr/>
        </p:nvSpPr>
        <p:spPr>
          <a:xfrm flipH="1">
            <a:off x="7198143" y="2865467"/>
            <a:ext cx="1802982" cy="375821"/>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 name="Pentagon 34"/>
          <p:cNvSpPr/>
          <p:nvPr/>
        </p:nvSpPr>
        <p:spPr>
          <a:xfrm flipH="1">
            <a:off x="7446020" y="3379425"/>
            <a:ext cx="1554320" cy="508062"/>
          </a:xfrm>
          <a:prstGeom prst="homePlate">
            <a:avLst/>
          </a:prstGeom>
          <a:solidFill>
            <a:srgbClr val="003468"/>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9" name="TextBox 35"/>
          <p:cNvSpPr txBox="1"/>
          <p:nvPr/>
        </p:nvSpPr>
        <p:spPr>
          <a:xfrm flipH="1">
            <a:off x="7596906" y="3486430"/>
            <a:ext cx="1547450" cy="375821"/>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graphicFrame>
        <p:nvGraphicFramePr>
          <p:cNvPr id="10" name="Chart 37"/>
          <p:cNvGraphicFramePr/>
          <p:nvPr>
            <p:extLst>
              <p:ext uri="{D42A27DB-BD31-4B8C-83A1-F6EECF244321}">
                <p14:modId xmlns:p14="http://schemas.microsoft.com/office/powerpoint/2010/main" val="3881111926"/>
              </p:ext>
            </p:extLst>
          </p:nvPr>
        </p:nvGraphicFramePr>
        <p:xfrm>
          <a:off x="769682" y="2913048"/>
          <a:ext cx="5492553" cy="1562082"/>
        </p:xfrm>
        <a:graphic>
          <a:graphicData uri="http://schemas.openxmlformats.org/drawingml/2006/chart">
            <c:chart xmlns:c="http://schemas.openxmlformats.org/drawingml/2006/chart" xmlns:r="http://schemas.openxmlformats.org/officeDocument/2006/relationships" r:id="rId3"/>
          </a:graphicData>
        </a:graphic>
      </p:graphicFrame>
      <p:sp>
        <p:nvSpPr>
          <p:cNvPr id="11" name="矩形 10"/>
          <p:cNvSpPr/>
          <p:nvPr/>
        </p:nvSpPr>
        <p:spPr>
          <a:xfrm>
            <a:off x="805211" y="1138746"/>
            <a:ext cx="1777875" cy="316676"/>
          </a:xfrm>
          <a:prstGeom prst="rect">
            <a:avLst/>
          </a:prstGeom>
        </p:spPr>
        <p:txBody>
          <a:bodyPr wrap="square" lIns="67385" tIns="33693" rIns="67385" bIns="33693">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添加主要观点</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805210" y="1495315"/>
            <a:ext cx="4616268" cy="125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369"/>
              </a:spcAft>
              <a:buNone/>
            </a:pPr>
            <a:r>
              <a:rPr lang="zh-CN" altLang="en-US" sz="10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1000" dirty="0">
              <a:solidFill>
                <a:schemeClr val="tx1">
                  <a:lumMod val="65000"/>
                  <a:lumOff val="35000"/>
                </a:schemeClr>
              </a:solidFill>
              <a:sym typeface="微软雅黑" panose="020B0503020204020204" pitchFamily="34" charset="-122"/>
            </a:endParaRPr>
          </a:p>
          <a:p>
            <a:pPr>
              <a:lnSpc>
                <a:spcPct val="120000"/>
              </a:lnSpc>
              <a:spcBef>
                <a:spcPct val="0"/>
              </a:spcBef>
              <a:spcAft>
                <a:spcPts val="369"/>
              </a:spcAft>
              <a:buNone/>
            </a:pPr>
            <a:r>
              <a:rPr lang="zh-CN" altLang="en-US" sz="10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en-US" altLang="zh-CN" sz="1000" dirty="0">
                <a:solidFill>
                  <a:schemeClr val="tx1">
                    <a:lumMod val="65000"/>
                    <a:lumOff val="35000"/>
                  </a:schemeClr>
                </a:solidFill>
                <a:sym typeface="微软雅黑" panose="020B0503020204020204" pitchFamily="34" charset="-122"/>
              </a:rPr>
              <a:t>,</a:t>
            </a:r>
            <a:r>
              <a:rPr lang="zh-CN" altLang="en-US" sz="10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13"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1494"/>
    </mc:Choice>
    <mc:Fallback xmlns="">
      <p:transition spd="slow" advTm="1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slide(fromLeft)">
                                      <p:cBhvr>
                                        <p:cTn id="7" dur="500"/>
                                        <p:tgtEl>
                                          <p:spTgt spid="10">
                                            <p:graphicEl>
                                              <a:chart seriesIdx="-3" categoryIdx="-3" bldStep="gridLegend"/>
                                            </p:graphicEl>
                                          </p:spTgt>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slide(fromLeft)">
                                      <p:cBhvr>
                                        <p:cTn id="11" dur="500"/>
                                        <p:tgtEl>
                                          <p:spTgt spid="10">
                                            <p:graphicEl>
                                              <a:chart seriesIdx="0" categoryIdx="-4" bldStep="series"/>
                                            </p:graphic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slide(fromLeft)">
                                      <p:cBhvr>
                                        <p:cTn id="15" dur="500"/>
                                        <p:tgtEl>
                                          <p:spTgt spid="10">
                                            <p:graphicEl>
                                              <a:chart seriesIdx="1" categoryIdx="-4" bldStep="series"/>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slide(fromLeft)">
                                      <p:cBhvr>
                                        <p:cTn id="19" dur="500"/>
                                        <p:tgtEl>
                                          <p:spTgt spid="10">
                                            <p:graphicEl>
                                              <a:chart seriesIdx="2"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0">
                                            <p:graphicEl>
                                              <a:chart seriesIdx="3" categoryIdx="-4" bldStep="series"/>
                                            </p:graphicEl>
                                          </p:spTgt>
                                        </p:tgtEl>
                                        <p:attrNameLst>
                                          <p:attrName>style.visibility</p:attrName>
                                        </p:attrNameLst>
                                      </p:cBhvr>
                                      <p:to>
                                        <p:strVal val="visible"/>
                                      </p:to>
                                    </p:set>
                                    <p:animEffect transition="in" filter="slide(fromLeft)">
                                      <p:cBhvr>
                                        <p:cTn id="23" dur="500"/>
                                        <p:tgtEl>
                                          <p:spTgt spid="10">
                                            <p:graphicEl>
                                              <a:chart seriesIdx="3" categoryIdx="-4" bldStep="series"/>
                                            </p:graphicEl>
                                          </p:spTgt>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1+#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1+#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2"/>
                                        </p:tgtEl>
                                      </p:cBhvr>
                                    </p:animEffect>
                                    <p:animScale>
                                      <p:cBhvr>
                                        <p:cTn id="68" dur="250" autoRev="1" fill="hold"/>
                                        <p:tgtEl>
                                          <p:spTgt spid="2"/>
                                        </p:tgtEl>
                                      </p:cBhvr>
                                      <p:by x="105000" y="105000"/>
                                    </p:animScale>
                                  </p:childTnLst>
                                </p:cTn>
                              </p:par>
                              <p:par>
                                <p:cTn id="69" presetID="26" presetClass="emph" presetSubtype="0" fill="hold" grpId="1" nodeType="withEffect">
                                  <p:stCondLst>
                                    <p:cond delay="0"/>
                                  </p:stCondLst>
                                  <p:childTnLst>
                                    <p:animEffect transition="out" filter="fade">
                                      <p:cBhvr>
                                        <p:cTn id="70" dur="500" tmFilter="0, 0; .2, .5; .8, .5; 1, 0"/>
                                        <p:tgtEl>
                                          <p:spTgt spid="3"/>
                                        </p:tgtEl>
                                      </p:cBhvr>
                                    </p:animEffect>
                                    <p:animScale>
                                      <p:cBhvr>
                                        <p:cTn id="71" dur="250" autoRev="1" fill="hold"/>
                                        <p:tgtEl>
                                          <p:spTgt spid="3"/>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4"/>
                                        </p:tgtEl>
                                      </p:cBhvr>
                                    </p:animEffect>
                                    <p:animScale>
                                      <p:cBhvr>
                                        <p:cTn id="74" dur="250" autoRev="1" fill="hold"/>
                                        <p:tgtEl>
                                          <p:spTgt spid="4"/>
                                        </p:tgtEl>
                                      </p:cBhvr>
                                      <p:by x="105000" y="105000"/>
                                    </p:animScale>
                                  </p:childTnLst>
                                </p:cTn>
                              </p:par>
                              <p:par>
                                <p:cTn id="75" presetID="26" presetClass="emph" presetSubtype="0" fill="hold" grpId="1" nodeType="withEffect">
                                  <p:stCondLst>
                                    <p:cond delay="500"/>
                                  </p:stCondLst>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par>
                                <p:cTn id="78" presetID="26" presetClass="emph" presetSubtype="0" fill="hold" grpId="1" nodeType="withEffect">
                                  <p:stCondLst>
                                    <p:cond delay="250"/>
                                  </p:stCondLst>
                                  <p:childTnLst>
                                    <p:animEffect transition="out" filter="fade">
                                      <p:cBhvr>
                                        <p:cTn id="79" dur="500" tmFilter="0, 0; .2, .5; .8, .5; 1, 0"/>
                                        <p:tgtEl>
                                          <p:spTgt spid="6"/>
                                        </p:tgtEl>
                                      </p:cBhvr>
                                    </p:animEffect>
                                    <p:animScale>
                                      <p:cBhvr>
                                        <p:cTn id="80" dur="250" autoRev="1" fill="hold"/>
                                        <p:tgtEl>
                                          <p:spTgt spid="6"/>
                                        </p:tgtEl>
                                      </p:cBhvr>
                                      <p:by x="105000" y="105000"/>
                                    </p:animScale>
                                  </p:childTnLst>
                                </p:cTn>
                              </p:par>
                              <p:par>
                                <p:cTn id="81" presetID="26" presetClass="emph" presetSubtype="0" fill="hold" grpId="1" nodeType="withEffect">
                                  <p:stCondLst>
                                    <p:cond delay="250"/>
                                  </p:stCondLst>
                                  <p:childTnLst>
                                    <p:animEffect transition="out" filter="fade">
                                      <p:cBhvr>
                                        <p:cTn id="82" dur="500" tmFilter="0, 0; .2, .5; .8, .5; 1, 0"/>
                                        <p:tgtEl>
                                          <p:spTgt spid="7"/>
                                        </p:tgtEl>
                                      </p:cBhvr>
                                    </p:animEffect>
                                    <p:animScale>
                                      <p:cBhvr>
                                        <p:cTn id="83" dur="250" autoRev="1" fill="hold"/>
                                        <p:tgtEl>
                                          <p:spTgt spid="7"/>
                                        </p:tgtEl>
                                      </p:cBhvr>
                                      <p:by x="105000" y="105000"/>
                                    </p:animScale>
                                  </p:childTnLst>
                                </p:cTn>
                              </p:par>
                              <p:par>
                                <p:cTn id="84" presetID="26" presetClass="emph" presetSubtype="0" fill="hold" grpId="1" nodeType="withEffect">
                                  <p:stCondLst>
                                    <p:cond delay="750"/>
                                  </p:stCondLst>
                                  <p:childTnLst>
                                    <p:animEffect transition="out" filter="fade">
                                      <p:cBhvr>
                                        <p:cTn id="85" dur="500" tmFilter="0, 0; .2, .5; .8, .5; 1, 0"/>
                                        <p:tgtEl>
                                          <p:spTgt spid="8"/>
                                        </p:tgtEl>
                                      </p:cBhvr>
                                    </p:animEffect>
                                    <p:animScale>
                                      <p:cBhvr>
                                        <p:cTn id="86" dur="250" autoRev="1" fill="hold"/>
                                        <p:tgtEl>
                                          <p:spTgt spid="8"/>
                                        </p:tgtEl>
                                      </p:cBhvr>
                                      <p:by x="105000" y="105000"/>
                                    </p:animScale>
                                  </p:childTnLst>
                                </p:cTn>
                              </p:par>
                              <p:par>
                                <p:cTn id="87" presetID="26" presetClass="emph" presetSubtype="0" fill="hold" grpId="1" nodeType="withEffect">
                                  <p:stCondLst>
                                    <p:cond delay="750"/>
                                  </p:stCondLst>
                                  <p:childTnLst>
                                    <p:animEffect transition="out" filter="fade">
                                      <p:cBhvr>
                                        <p:cTn id="88" dur="500" tmFilter="0, 0; .2, .5; .8, .5; 1, 0"/>
                                        <p:tgtEl>
                                          <p:spTgt spid="9"/>
                                        </p:tgtEl>
                                      </p:cBhvr>
                                    </p:animEffect>
                                    <p:animScale>
                                      <p:cBhvr>
                                        <p:cTn id="8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4" grpId="0" animBg="1"/>
      <p:bldP spid="4" grpId="1" animBg="1"/>
      <p:bldP spid="5" grpId="0"/>
      <p:bldP spid="5" grpId="1"/>
      <p:bldP spid="6" grpId="0" animBg="1"/>
      <p:bldP spid="6" grpId="1" animBg="1"/>
      <p:bldP spid="7" grpId="0"/>
      <p:bldP spid="7" grpId="1"/>
      <p:bldP spid="8" grpId="0" animBg="1"/>
      <p:bldP spid="8" grpId="1" animBg="1"/>
      <p:bldP spid="9" grpId="0"/>
      <p:bldP spid="9" grpId="1"/>
      <p:bldGraphic spid="10" grpId="0">
        <p:bldSub>
          <a:bldChart bld="series"/>
        </p:bldSub>
      </p:bldGraphic>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bwMode="auto">
          <a:xfrm>
            <a:off x="6085686" y="2698050"/>
            <a:ext cx="843856" cy="1238952"/>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chemeClr val="bg1">
              <a:lumMod val="85000"/>
            </a:schemeClr>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MH_Other_1"/>
          <p:cNvSpPr>
            <a:spLocks noChangeArrowheads="1"/>
          </p:cNvSpPr>
          <p:nvPr>
            <p:custDataLst>
              <p:tags r:id="rId2"/>
            </p:custDataLst>
          </p:nvPr>
        </p:nvSpPr>
        <p:spPr bwMode="auto">
          <a:xfrm rot="370629">
            <a:off x="5442868" y="4111589"/>
            <a:ext cx="464121" cy="13184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67391" tIns="33696" rIns="67391" bIns="33696" anchor="ctr"/>
          <a:lstStyle/>
          <a:p>
            <a:pPr>
              <a:defRPr/>
            </a:pPr>
            <a:endParaRPr lang="zh-CN" altLang="en-US" sz="1000" kern="0">
              <a:solidFill>
                <a:sysClr val="windowText" lastClr="000000"/>
              </a:solidFill>
              <a:latin typeface="+mn-ea"/>
            </a:endParaRPr>
          </a:p>
        </p:txBody>
      </p:sp>
      <p:sp>
        <p:nvSpPr>
          <p:cNvPr id="4" name="MH_Other_2"/>
          <p:cNvSpPr>
            <a:spLocks noChangeArrowheads="1"/>
          </p:cNvSpPr>
          <p:nvPr>
            <p:custDataLst>
              <p:tags r:id="rId3"/>
            </p:custDataLst>
          </p:nvPr>
        </p:nvSpPr>
        <p:spPr bwMode="auto">
          <a:xfrm rot="370629">
            <a:off x="2862077" y="3452383"/>
            <a:ext cx="612968" cy="133008"/>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67391" tIns="33696" rIns="67391" bIns="33696" anchor="ctr"/>
          <a:lstStyle/>
          <a:p>
            <a:pPr>
              <a:defRPr/>
            </a:pPr>
            <a:endParaRPr lang="zh-CN" altLang="en-US" sz="1000" kern="0">
              <a:solidFill>
                <a:sysClr val="windowText" lastClr="000000"/>
              </a:solidFill>
              <a:latin typeface="+mn-ea"/>
            </a:endParaRPr>
          </a:p>
        </p:txBody>
      </p:sp>
      <p:sp>
        <p:nvSpPr>
          <p:cNvPr id="5" name="MH_Other_3"/>
          <p:cNvSpPr/>
          <p:nvPr>
            <p:custDataLst>
              <p:tags r:id="rId4"/>
            </p:custDataLst>
          </p:nvPr>
        </p:nvSpPr>
        <p:spPr>
          <a:xfrm rot="2744380">
            <a:off x="2822865" y="3110504"/>
            <a:ext cx="540201" cy="269565"/>
          </a:xfrm>
          <a:prstGeom prst="triangle">
            <a:avLst/>
          </a:prstGeom>
          <a:solidFill>
            <a:schemeClr val="tx2">
              <a:lumMod val="60000"/>
              <a:lumOff val="40000"/>
            </a:schemeClr>
          </a:solidFill>
          <a:ln w="25400" cap="flat" cmpd="sng" algn="ctr">
            <a:noFill/>
            <a:prstDash val="solid"/>
          </a:ln>
          <a:effectLst/>
        </p:spPr>
        <p:txBody>
          <a:bodyPr lIns="50543" tIns="25272" rIns="50543" bIns="25272" anchor="ctr"/>
          <a:lstStyle/>
          <a:p>
            <a:pPr algn="ctr">
              <a:defRPr/>
            </a:pPr>
            <a:endParaRPr lang="zh-CN" altLang="en-US" sz="1000" kern="0">
              <a:solidFill>
                <a:sysClr val="window" lastClr="FFFFFF"/>
              </a:solidFill>
              <a:latin typeface="+mn-ea"/>
            </a:endParaRPr>
          </a:p>
        </p:txBody>
      </p:sp>
      <p:sp>
        <p:nvSpPr>
          <p:cNvPr id="6" name="MH_Other_4"/>
          <p:cNvSpPr/>
          <p:nvPr>
            <p:custDataLst>
              <p:tags r:id="rId5"/>
            </p:custDataLst>
          </p:nvPr>
        </p:nvSpPr>
        <p:spPr>
          <a:xfrm rot="17414536">
            <a:off x="2838683" y="2574172"/>
            <a:ext cx="796883" cy="623515"/>
          </a:xfrm>
          <a:prstGeom prst="rtTriangle">
            <a:avLst/>
          </a:prstGeom>
          <a:solidFill>
            <a:srgbClr val="003468"/>
          </a:solidFill>
          <a:ln w="25400" cap="flat" cmpd="sng" algn="ctr">
            <a:noFill/>
            <a:prstDash val="solid"/>
          </a:ln>
          <a:effectLst/>
        </p:spPr>
        <p:txBody>
          <a:bodyPr lIns="50543" tIns="25272" rIns="50543" bIns="25272" anchor="ctr"/>
          <a:lstStyle/>
          <a:p>
            <a:pPr algn="ctr">
              <a:defRPr/>
            </a:pPr>
            <a:endParaRPr lang="zh-CN" altLang="en-US" sz="1000" kern="0">
              <a:solidFill>
                <a:sysClr val="window" lastClr="FFFFFF"/>
              </a:solidFill>
              <a:latin typeface="+mn-ea"/>
            </a:endParaRPr>
          </a:p>
        </p:txBody>
      </p:sp>
      <p:sp>
        <p:nvSpPr>
          <p:cNvPr id="7" name="MH_Other_5"/>
          <p:cNvSpPr/>
          <p:nvPr>
            <p:custDataLst>
              <p:tags r:id="rId6"/>
            </p:custDataLst>
          </p:nvPr>
        </p:nvSpPr>
        <p:spPr>
          <a:xfrm rot="18690464">
            <a:off x="2889080" y="2260699"/>
            <a:ext cx="796882" cy="972778"/>
          </a:xfrm>
          <a:prstGeom prst="rtTriangle">
            <a:avLst/>
          </a:prstGeom>
          <a:solidFill>
            <a:schemeClr val="tx2">
              <a:lumMod val="60000"/>
              <a:lumOff val="40000"/>
            </a:schemeClr>
          </a:solidFill>
          <a:ln w="25400" cap="flat" cmpd="sng" algn="ctr">
            <a:noFill/>
            <a:prstDash val="solid"/>
          </a:ln>
          <a:effectLst/>
        </p:spPr>
        <p:txBody>
          <a:bodyPr lIns="50543" tIns="25272" rIns="50543" bIns="25272" anchor="ctr"/>
          <a:lstStyle/>
          <a:p>
            <a:pPr algn="ctr">
              <a:defRPr/>
            </a:pPr>
            <a:endParaRPr lang="zh-CN" altLang="en-US" sz="1000" kern="0">
              <a:solidFill>
                <a:sysClr val="window" lastClr="FFFFFF"/>
              </a:solidFill>
              <a:latin typeface="+mn-ea"/>
            </a:endParaRPr>
          </a:p>
        </p:txBody>
      </p:sp>
      <p:sp>
        <p:nvSpPr>
          <p:cNvPr id="8" name="MH_Text_1"/>
          <p:cNvSpPr/>
          <p:nvPr>
            <p:custDataLst>
              <p:tags r:id="rId7"/>
            </p:custDataLst>
          </p:nvPr>
        </p:nvSpPr>
        <p:spPr>
          <a:xfrm>
            <a:off x="2660489" y="1657937"/>
            <a:ext cx="3245328" cy="2518989"/>
          </a:xfrm>
          <a:custGeom>
            <a:avLst/>
            <a:gdLst>
              <a:gd name="connsiteX0" fmla="*/ 2309921 w 4396510"/>
              <a:gd name="connsiteY0" fmla="*/ 3 h 3427842"/>
              <a:gd name="connsiteX1" fmla="*/ 2372136 w 4396510"/>
              <a:gd name="connsiteY1" fmla="*/ 1751 h 3427842"/>
              <a:gd name="connsiteX2" fmla="*/ 4396510 w 4396510"/>
              <a:gd name="connsiteY2" fmla="*/ 533799 h 3427842"/>
              <a:gd name="connsiteX3" fmla="*/ 4083283 w 4396510"/>
              <a:gd name="connsiteY3" fmla="*/ 3427842 h 3427842"/>
              <a:gd name="connsiteX4" fmla="*/ 961626 w 4396510"/>
              <a:gd name="connsiteY4" fmla="*/ 1591065 h 3427842"/>
              <a:gd name="connsiteX5" fmla="*/ 0 w 4396510"/>
              <a:gd name="connsiteY5" fmla="*/ 1448908 h 3427842"/>
              <a:gd name="connsiteX6" fmla="*/ 148801 w 4396510"/>
              <a:gd name="connsiteY6" fmla="*/ 74064 h 3427842"/>
              <a:gd name="connsiteX7" fmla="*/ 2309921 w 4396510"/>
              <a:gd name="connsiteY7" fmla="*/ 3 h 3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6510" h="3427842">
                <a:moveTo>
                  <a:pt x="2309921" y="3"/>
                </a:moveTo>
                <a:cubicBezTo>
                  <a:pt x="2334059" y="41"/>
                  <a:pt x="2354910" y="596"/>
                  <a:pt x="2372136" y="1751"/>
                </a:cubicBezTo>
                <a:cubicBezTo>
                  <a:pt x="2647751" y="20223"/>
                  <a:pt x="4112737" y="-3155"/>
                  <a:pt x="4396510" y="533799"/>
                </a:cubicBezTo>
                <a:lnTo>
                  <a:pt x="4083283" y="3427842"/>
                </a:lnTo>
                <a:cubicBezTo>
                  <a:pt x="3704659" y="2668552"/>
                  <a:pt x="2485052" y="1920568"/>
                  <a:pt x="961626" y="1591065"/>
                </a:cubicBezTo>
                <a:cubicBezTo>
                  <a:pt x="631993" y="1519768"/>
                  <a:pt x="309339" y="1472651"/>
                  <a:pt x="0" y="1448908"/>
                </a:cubicBezTo>
                <a:lnTo>
                  <a:pt x="148801" y="74064"/>
                </a:lnTo>
                <a:cubicBezTo>
                  <a:pt x="846254" y="115330"/>
                  <a:pt x="1947846" y="-570"/>
                  <a:pt x="2309921" y="3"/>
                </a:cubicBezTo>
                <a:close/>
              </a:path>
            </a:pathLst>
          </a:custGeom>
          <a:solidFill>
            <a:srgbClr val="003468"/>
          </a:solidFill>
          <a:ln w="25400" cap="flat" cmpd="sng" algn="ctr">
            <a:noFill/>
            <a:prstDash val="solid"/>
          </a:ln>
          <a:effectLst/>
        </p:spPr>
        <p:txBody>
          <a:bodyPr lIns="238788" tIns="185724" rIns="795960" bIns="33696">
            <a:normAutofit/>
          </a:bodyPr>
          <a:lstStyle/>
          <a:p>
            <a:pPr indent="265353">
              <a:lnSpc>
                <a:spcPts val="1474"/>
              </a:lnSpc>
            </a:pPr>
            <a:endParaRPr lang="en-US" altLang="zh-CN" sz="1000" dirty="0">
              <a:latin typeface="微软雅黑" panose="020B0503020204020204" pitchFamily="34" charset="-122"/>
              <a:ea typeface="微软雅黑" panose="020B0503020204020204" pitchFamily="34" charset="-122"/>
            </a:endParaRPr>
          </a:p>
        </p:txBody>
      </p:sp>
      <p:sp>
        <p:nvSpPr>
          <p:cNvPr id="9" name="MH_SubTitle_1"/>
          <p:cNvSpPr/>
          <p:nvPr>
            <p:custDataLst>
              <p:tags r:id="rId8"/>
            </p:custDataLst>
          </p:nvPr>
        </p:nvSpPr>
        <p:spPr>
          <a:xfrm>
            <a:off x="5043210" y="2184136"/>
            <a:ext cx="1398221" cy="1390753"/>
          </a:xfrm>
          <a:prstGeom prst="ellipse">
            <a:avLst/>
          </a:prstGeom>
          <a:solidFill>
            <a:srgbClr val="003468"/>
          </a:solidFill>
          <a:ln w="76200" cap="flat" cmpd="sng" algn="ctr">
            <a:solidFill>
              <a:srgbClr val="FFFFFF"/>
            </a:solidFill>
            <a:prstDash val="solid"/>
          </a:ln>
          <a:effectLst/>
        </p:spPr>
        <p:txBody>
          <a:bodyPr lIns="0" tIns="0" rIns="0" bIns="0" anchor="ctr">
            <a:normAutofit/>
          </a:bodyPr>
          <a:lstStyle/>
          <a:p>
            <a:pPr algn="ctr">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2984933" y="1981470"/>
            <a:ext cx="2147695" cy="645131"/>
          </a:xfrm>
          <a:prstGeom prst="rect">
            <a:avLst/>
          </a:prstGeom>
        </p:spPr>
        <p:txBody>
          <a:bodyPr wrap="square" lIns="67391" tIns="33696" rIns="67391" bIns="33696">
            <a:spAutoFit/>
          </a:bodyPr>
          <a:lstStyle/>
          <a:p>
            <a:pPr indent="265353">
              <a:lnSpc>
                <a:spcPts val="1474"/>
              </a:lnSpc>
            </a:pPr>
            <a:r>
              <a:rPr lang="zh-CN" altLang="en-US" sz="10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5188884" y="2520156"/>
            <a:ext cx="1135068" cy="678605"/>
          </a:xfrm>
          <a:prstGeom prst="rect">
            <a:avLst/>
          </a:prstGeom>
        </p:spPr>
        <p:txBody>
          <a:bodyPr wrap="square" lIns="67391" tIns="33696" rIns="67391" bIns="33696">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添加相关</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标题文字</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2114603" y="3734050"/>
            <a:ext cx="2640771" cy="645131"/>
          </a:xfrm>
          <a:prstGeom prst="rect">
            <a:avLst/>
          </a:prstGeom>
        </p:spPr>
        <p:txBody>
          <a:bodyPr wrap="square" lIns="67391" tIns="33696" rIns="67391" bIns="33696">
            <a:spAutoFit/>
          </a:bodyPr>
          <a:lstStyle/>
          <a:p>
            <a:pPr indent="265353">
              <a:lnSpc>
                <a:spcPts val="1474"/>
              </a:lnSpc>
            </a:pPr>
            <a:r>
              <a:rPr lang="zh-CN" altLang="en-US" sz="9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900" dirty="0">
              <a:latin typeface="微软雅黑" panose="020B0503020204020204" pitchFamily="34" charset="-122"/>
              <a:ea typeface="微软雅黑" panose="020B0503020204020204" pitchFamily="34" charset="-122"/>
            </a:endParaRPr>
          </a:p>
        </p:txBody>
      </p:sp>
      <p:sp>
        <p:nvSpPr>
          <p:cNvPr id="13" name="矩形 12"/>
          <p:cNvSpPr/>
          <p:nvPr/>
        </p:nvSpPr>
        <p:spPr>
          <a:xfrm>
            <a:off x="1601671" y="1158948"/>
            <a:ext cx="1553153" cy="298883"/>
          </a:xfrm>
          <a:prstGeom prst="rect">
            <a:avLst/>
          </a:prstGeom>
        </p:spPr>
        <p:txBody>
          <a:bodyPr wrap="none" lIns="67391" tIns="33696" rIns="67391" bIns="33696">
            <a:spAutoFit/>
          </a:bodyPr>
          <a:lstStyle/>
          <a:p>
            <a:r>
              <a:rPr lang="zh-CN" altLang="en-US" sz="1500" dirty="0">
                <a:solidFill>
                  <a:srgbClr val="003468"/>
                </a:solidFill>
                <a:latin typeface="微软雅黑" panose="020B0503020204020204" pitchFamily="34" charset="-122"/>
                <a:ea typeface="微软雅黑" panose="020B0503020204020204" pitchFamily="34" charset="-122"/>
                <a:cs typeface="+mn-ea"/>
                <a:sym typeface="Wingdings" panose="05000000000000000000" pitchFamily="2" charset="2"/>
              </a:rPr>
              <a:t> </a:t>
            </a:r>
            <a:r>
              <a:rPr lang="zh-CN" altLang="en-US" sz="1500" dirty="0">
                <a:solidFill>
                  <a:srgbClr val="003468"/>
                </a:solidFill>
                <a:latin typeface="微软雅黑" panose="020B0503020204020204" pitchFamily="34" charset="-122"/>
                <a:ea typeface="微软雅黑" panose="020B0503020204020204" pitchFamily="34" charset="-122"/>
                <a:cs typeface="+mn-ea"/>
                <a:sym typeface="+mn-lt"/>
              </a:rPr>
              <a:t>添加相关标题</a:t>
            </a:r>
            <a:endParaRPr lang="zh-CN" altLang="en-US" sz="1500" dirty="0">
              <a:solidFill>
                <a:srgbClr val="003468"/>
              </a:solidFill>
            </a:endParaRPr>
          </a:p>
        </p:txBody>
      </p:sp>
      <p:sp>
        <p:nvSpPr>
          <p:cNvPr id="14" name="MH_SubTitle_1"/>
          <p:cNvSpPr/>
          <p:nvPr>
            <p:custDataLst>
              <p:tags r:id="rId9"/>
            </p:custDataLst>
          </p:nvPr>
        </p:nvSpPr>
        <p:spPr>
          <a:xfrm>
            <a:off x="1661170" y="1654759"/>
            <a:ext cx="632132" cy="628756"/>
          </a:xfrm>
          <a:prstGeom prst="ellipse">
            <a:avLst/>
          </a:prstGeom>
          <a:solidFill>
            <a:srgbClr val="003468"/>
          </a:solidFill>
          <a:ln w="76200" cap="flat" cmpd="sng" algn="ctr">
            <a:noFill/>
            <a:prstDash val="solid"/>
          </a:ln>
          <a:effectLst/>
        </p:spPr>
        <p:txBody>
          <a:bodyPr lIns="0" tIns="0" rIns="0" bIns="0" anchor="ctr">
            <a:normAutofit/>
          </a:bodyPr>
          <a:lstStyle/>
          <a:p>
            <a:pPr algn="ctr">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KSO_Shape"/>
          <p:cNvSpPr/>
          <p:nvPr/>
        </p:nvSpPr>
        <p:spPr bwMode="auto">
          <a:xfrm>
            <a:off x="1881853" y="1801170"/>
            <a:ext cx="183111" cy="341787"/>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lIns="67391" tIns="33696" rIns="67391" bIns="3369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6" name="TextBox 5"/>
          <p:cNvSpPr txBox="1"/>
          <p:nvPr/>
        </p:nvSpPr>
        <p:spPr>
          <a:xfrm>
            <a:off x="252090" y="215900"/>
            <a:ext cx="1800493" cy="415498"/>
          </a:xfrm>
          <a:prstGeom prst="rect">
            <a:avLst/>
          </a:prstGeom>
          <a:noFill/>
        </p:spPr>
        <p:txBody>
          <a:bodyPr wrap="none" rtlCol="0">
            <a:spAutoFit/>
          </a:bodyPr>
          <a:lstStyle/>
          <a:p>
            <a:r>
              <a:rPr lang="zh-CN" altLang="en-US" sz="2100" dirty="0">
                <a:solidFill>
                  <a:schemeClr val="tx1">
                    <a:lumMod val="85000"/>
                    <a:lumOff val="15000"/>
                  </a:schemeClr>
                </a:solidFill>
                <a:latin typeface="方正兰亭准黑_GBK" panose="02000000000000000000" pitchFamily="2" charset="-122"/>
                <a:ea typeface="方正兰亭准黑_GBK" panose="02000000000000000000" pitchFamily="2" charset="-122"/>
              </a:rPr>
              <a:t>单击添加标题</a:t>
            </a:r>
          </a:p>
        </p:txBody>
      </p:sp>
    </p:spTree>
    <p:custDataLst>
      <p:tags r:id="rId1"/>
    </p:custDataLst>
    <p:extLst>
      <p:ext uri="{BB962C8B-B14F-4D97-AF65-F5344CB8AC3E}">
        <p14:creationId xmlns:p14="http://schemas.microsoft.com/office/powerpoint/2010/main" val="1884627150"/>
      </p:ext>
    </p:extLst>
  </p:cSld>
  <p:clrMapOvr>
    <a:masterClrMapping/>
  </p:clrMapOvr>
  <mc:AlternateContent xmlns:mc="http://schemas.openxmlformats.org/markup-compatibility/2006" xmlns:p14="http://schemas.microsoft.com/office/powerpoint/2010/main">
    <mc:Choice Requires="p14">
      <p:transition spd="slow" p14:dur="2000" advTm="2448"/>
    </mc:Choice>
    <mc:Fallback xmlns="">
      <p:transition spd="slow" advTm="2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0" y="3168351"/>
            <a:ext cx="9541123" cy="1944093"/>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548234" y="715904"/>
            <a:ext cx="5544616" cy="2020276"/>
          </a:xfrm>
          <a:prstGeom prst="rect">
            <a:avLst/>
          </a:prstGeom>
          <a:noFill/>
          <a:ln>
            <a:solidFill>
              <a:srgbClr val="0034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3606235" y="779920"/>
            <a:ext cx="1435008" cy="830997"/>
          </a:xfrm>
          <a:prstGeom prst="rect">
            <a:avLst/>
          </a:prstGeom>
          <a:noFill/>
        </p:spPr>
        <p:txBody>
          <a:bodyPr wrap="none" rtlCol="0">
            <a:spAutoFit/>
          </a:bodyPr>
          <a:lstStyle/>
          <a:p>
            <a:r>
              <a:rPr lang="en-US" altLang="zh-CN" sz="4800" dirty="0" smtClean="0">
                <a:solidFill>
                  <a:srgbClr val="003468"/>
                </a:solidFill>
              </a:rPr>
              <a:t>2018</a:t>
            </a:r>
            <a:endParaRPr lang="zh-CN" altLang="en-US" sz="4800" dirty="0">
              <a:solidFill>
                <a:srgbClr val="003468"/>
              </a:solidFill>
            </a:endParaRPr>
          </a:p>
        </p:txBody>
      </p:sp>
      <p:sp>
        <p:nvSpPr>
          <p:cNvPr id="38" name="TextBox 37"/>
          <p:cNvSpPr txBox="1"/>
          <p:nvPr/>
        </p:nvSpPr>
        <p:spPr>
          <a:xfrm>
            <a:off x="1908274" y="1656060"/>
            <a:ext cx="4855816" cy="769441"/>
          </a:xfrm>
          <a:prstGeom prst="rect">
            <a:avLst/>
          </a:prstGeom>
          <a:noFill/>
        </p:spPr>
        <p:txBody>
          <a:bodyPr wrap="none" rtlCol="0">
            <a:spAutoFit/>
          </a:bodyPr>
          <a:lstStyle/>
          <a:p>
            <a:r>
              <a:rPr lang="zh-CN" altLang="en-US" sz="4400" dirty="0">
                <a:solidFill>
                  <a:srgbClr val="003468"/>
                </a:solidFill>
                <a:latin typeface="方正兰亭准黑_GBK" panose="02000000000000000000" pitchFamily="2" charset="-122"/>
                <a:ea typeface="方正兰亭准黑_GBK" panose="02000000000000000000" pitchFamily="2" charset="-122"/>
              </a:rPr>
              <a:t>感谢聆听 批评指导</a:t>
            </a:r>
          </a:p>
        </p:txBody>
      </p:sp>
      <p:sp>
        <p:nvSpPr>
          <p:cNvPr id="39" name="TextBox 38"/>
          <p:cNvSpPr txBox="1"/>
          <p:nvPr/>
        </p:nvSpPr>
        <p:spPr>
          <a:xfrm>
            <a:off x="1908274" y="2232124"/>
            <a:ext cx="5016501" cy="523220"/>
          </a:xfrm>
          <a:prstGeom prst="rect">
            <a:avLst/>
          </a:prstGeom>
          <a:noFill/>
        </p:spPr>
        <p:txBody>
          <a:bodyPr wrap="none" rtlCol="0">
            <a:spAutoFit/>
          </a:bodyPr>
          <a:lstStyle/>
          <a:p>
            <a:r>
              <a:rPr lang="en-US" altLang="zh-CN" sz="2800" dirty="0">
                <a:solidFill>
                  <a:srgbClr val="003468"/>
                </a:solidFill>
              </a:rPr>
              <a:t>Resume and competition for jobs</a:t>
            </a:r>
            <a:endParaRPr lang="zh-CN" altLang="en-US" sz="2800" dirty="0">
              <a:solidFill>
                <a:srgbClr val="003468"/>
              </a:solidFill>
            </a:endParaRPr>
          </a:p>
        </p:txBody>
      </p:sp>
      <p:sp>
        <p:nvSpPr>
          <p:cNvPr id="8" name="TextBox 38"/>
          <p:cNvSpPr txBox="1"/>
          <p:nvPr/>
        </p:nvSpPr>
        <p:spPr>
          <a:xfrm>
            <a:off x="2101795" y="3672284"/>
            <a:ext cx="4414991" cy="461665"/>
          </a:xfrm>
          <a:prstGeom prst="rect">
            <a:avLst/>
          </a:prstGeom>
          <a:noFill/>
        </p:spPr>
        <p:txBody>
          <a:bodyPr wrap="none" rtlCol="0">
            <a:spAutoFit/>
          </a:bodyPr>
          <a:lstStyle/>
          <a:p>
            <a:r>
              <a:rPr lang="zh-CN" altLang="en-US" sz="2400" dirty="0">
                <a:solidFill>
                  <a:schemeClr val="bg1"/>
                </a:solidFill>
              </a:rPr>
              <a:t>应聘人</a:t>
            </a:r>
            <a:r>
              <a:rPr lang="en-US" altLang="zh-CN" sz="2400" dirty="0">
                <a:solidFill>
                  <a:schemeClr val="bg1"/>
                </a:solidFill>
              </a:rPr>
              <a:t>:</a:t>
            </a:r>
            <a:r>
              <a:rPr lang="zh-CN" altLang="en-US" sz="2400" dirty="0">
                <a:solidFill>
                  <a:schemeClr val="bg1"/>
                </a:solidFill>
              </a:rPr>
              <a:t>代用名   日期</a:t>
            </a:r>
            <a:r>
              <a:rPr lang="en-US" altLang="zh-CN" sz="2400" dirty="0">
                <a:solidFill>
                  <a:schemeClr val="bg1"/>
                </a:solidFill>
              </a:rPr>
              <a:t>:2018.01.18</a:t>
            </a:r>
            <a:endParaRPr lang="zh-CN" altLang="en-US" sz="2400" dirty="0">
              <a:solidFill>
                <a:schemeClr val="bg1"/>
              </a:solidFill>
            </a:endParaRPr>
          </a:p>
        </p:txBody>
      </p:sp>
    </p:spTree>
    <p:extLst>
      <p:ext uri="{BB962C8B-B14F-4D97-AF65-F5344CB8AC3E}">
        <p14:creationId xmlns:p14="http://schemas.microsoft.com/office/powerpoint/2010/main" val="496986549"/>
      </p:ext>
    </p:extLst>
  </p:cSld>
  <p:clrMapOvr>
    <a:masterClrMapping/>
  </p:clrMapOvr>
  <mc:AlternateContent xmlns:mc="http://schemas.openxmlformats.org/markup-compatibility/2006" xmlns:p14="http://schemas.microsoft.com/office/powerpoint/2010/main">
    <mc:Choice Requires="p14">
      <p:transition spd="slow" p14:dur="2000" advTm="5570"/>
    </mc:Choice>
    <mc:Fallback xmlns="">
      <p:transition spd="slow" advTm="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heel(1)">
                                      <p:cBhvr>
                                        <p:cTn id="11" dur="2000"/>
                                        <p:tgtEl>
                                          <p:spTgt spid="36"/>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childTnLst>
                          </p:cTn>
                        </p:par>
                        <p:par>
                          <p:cTn id="18" fill="hold">
                            <p:stCondLst>
                              <p:cond delay="3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by="(-#ppt_w*2)" calcmode="lin" valueType="num">
                                      <p:cBhvr rctx="PPT">
                                        <p:cTn id="21" dur="250" autoRev="1" fill="hold">
                                          <p:stCondLst>
                                            <p:cond delay="0"/>
                                          </p:stCondLst>
                                        </p:cTn>
                                        <p:tgtEl>
                                          <p:spTgt spid="38"/>
                                        </p:tgtEl>
                                        <p:attrNameLst>
                                          <p:attrName>ppt_w</p:attrName>
                                        </p:attrNameLst>
                                      </p:cBhvr>
                                    </p:anim>
                                    <p:anim by="(#ppt_w*0.50)" calcmode="lin" valueType="num">
                                      <p:cBhvr>
                                        <p:cTn id="22" dur="250" decel="50000" autoRev="1" fill="hold">
                                          <p:stCondLst>
                                            <p:cond delay="0"/>
                                          </p:stCondLst>
                                        </p:cTn>
                                        <p:tgtEl>
                                          <p:spTgt spid="38"/>
                                        </p:tgtEl>
                                        <p:attrNameLst>
                                          <p:attrName>ppt_x</p:attrName>
                                        </p:attrNameLst>
                                      </p:cBhvr>
                                    </p:anim>
                                    <p:anim from="(-#ppt_h/2)" to="(#ppt_y)" calcmode="lin" valueType="num">
                                      <p:cBhvr>
                                        <p:cTn id="23" dur="500" fill="hold">
                                          <p:stCondLst>
                                            <p:cond delay="0"/>
                                          </p:stCondLst>
                                        </p:cTn>
                                        <p:tgtEl>
                                          <p:spTgt spid="38"/>
                                        </p:tgtEl>
                                        <p:attrNameLst>
                                          <p:attrName>ppt_y</p:attrName>
                                        </p:attrNameLst>
                                      </p:cBhvr>
                                    </p:anim>
                                    <p:animRot by="21600000">
                                      <p:cBhvr>
                                        <p:cTn id="24" dur="500" fill="hold">
                                          <p:stCondLst>
                                            <p:cond delay="0"/>
                                          </p:stCondLst>
                                        </p:cTn>
                                        <p:tgtEl>
                                          <p:spTgt spid="38"/>
                                        </p:tgtEl>
                                        <p:attrNameLst>
                                          <p:attrName>r</p:attrName>
                                        </p:attrNameLst>
                                      </p:cBhvr>
                                    </p:animRot>
                                  </p:childTnLst>
                                </p:cTn>
                              </p:par>
                            </p:childTnLst>
                          </p:cTn>
                        </p:par>
                        <p:par>
                          <p:cTn id="25" fill="hold">
                            <p:stCondLst>
                              <p:cond delay="3850"/>
                            </p:stCondLst>
                            <p:childTnLst>
                              <p:par>
                                <p:cTn id="26" presetID="42" presetClass="entr" presetSubtype="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1000" fill="hold"/>
                                        <p:tgtEl>
                                          <p:spTgt spid="39"/>
                                        </p:tgtEl>
                                        <p:attrNameLst>
                                          <p:attrName>ppt_y</p:attrName>
                                        </p:attrNameLst>
                                      </p:cBhvr>
                                      <p:tavLst>
                                        <p:tav tm="0">
                                          <p:val>
                                            <p:strVal val="#ppt_y+.1"/>
                                          </p:val>
                                        </p:tav>
                                        <p:tav tm="100000">
                                          <p:val>
                                            <p:strVal val="#ppt_y"/>
                                          </p:val>
                                        </p:tav>
                                      </p:tavLst>
                                    </p:anim>
                                  </p:childTnLst>
                                </p:cTn>
                              </p:par>
                            </p:childTnLst>
                          </p:cTn>
                        </p:par>
                        <p:par>
                          <p:cTn id="31" fill="hold">
                            <p:stCondLst>
                              <p:cond delay="485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39"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ok"/>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51121192522"/>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TIMING" val="|1|0.7|0.8|0.6|0.5"/>
</p:tagLst>
</file>

<file path=ppt/tags/tag24.xml><?xml version="1.0" encoding="utf-8"?>
<p:tagLst xmlns:a="http://schemas.openxmlformats.org/drawingml/2006/main" xmlns:r="http://schemas.openxmlformats.org/officeDocument/2006/relationships" xmlns:p="http://schemas.openxmlformats.org/presentationml/2006/main">
  <p:tag name="TIMING" val="|1.2|0.8|0.6|0.5|0.5"/>
</p:tagLst>
</file>

<file path=ppt/tags/tag25.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IMING" val="|0.5|0.5|0.5|0.5"/>
</p:tagLst>
</file>

<file path=ppt/tags/tag27.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Pictur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2"/>
</p:tagLst>
</file>

<file path=ppt/tags/tag35.xml><?xml version="1.0" encoding="utf-8"?>
<p:tagLst xmlns:a="http://schemas.openxmlformats.org/drawingml/2006/main" xmlns:r="http://schemas.openxmlformats.org/officeDocument/2006/relationships" xmlns:p="http://schemas.openxmlformats.org/presentationml/2006/main">
  <p:tag name="MH" val="20161225074146"/>
  <p:tag name="MH_LIBRARY" val="GRAPHIC"/>
  <p:tag name="MH_TYPE" val="SubTitle"/>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TIMING" val="|0.5|0.8|0.6|0.5"/>
</p:tagLst>
</file>

<file path=ppt/tags/tag37.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5"/>
</p:tagLst>
</file>

<file path=ppt/tags/tag44.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4"/>
</p:tagLst>
</file>

<file path=ppt/tags/tag45.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6"/>
</p:tagLst>
</file>

<file path=ppt/tags/tag46.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Text"/>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61225104425"/>
  <p:tag name="MH_LIBRARY" val="GRAPHIC"/>
  <p:tag name="MH_TYPE" val="Other"/>
  <p:tag name="MH_ORDER" val="7"/>
</p:tagLst>
</file>

<file path=ppt/tags/tag48.xml><?xml version="1.0" encoding="utf-8"?>
<p:tagLst xmlns:a="http://schemas.openxmlformats.org/drawingml/2006/main" xmlns:r="http://schemas.openxmlformats.org/officeDocument/2006/relationships" xmlns:p="http://schemas.openxmlformats.org/presentationml/2006/main">
  <p:tag name="TIMING" val="|0.5|0.6|0.5|0.5|0.5"/>
</p:tagLst>
</file>

<file path=ppt/tags/tag49.xml><?xml version="1.0" encoding="utf-8"?>
<p:tagLst xmlns:a="http://schemas.openxmlformats.org/drawingml/2006/main" xmlns:r="http://schemas.openxmlformats.org/officeDocument/2006/relationships" xmlns:p="http://schemas.openxmlformats.org/presentationml/2006/main">
  <p:tag name="TIMING" val="|0.4|0.8|0.6"/>
</p:tagLst>
</file>

<file path=ppt/tags/tag50.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Other"/>
  <p:tag name="MH_ORDER" val="5"/>
</p:tagLst>
</file>

<file path=ppt/tags/tag55.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Text"/>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6122508502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2140</Words>
  <Application>Microsoft Office PowerPoint</Application>
  <PresentationFormat>自定义</PresentationFormat>
  <Paragraphs>266</Paragraphs>
  <Slides>27</Slides>
  <Notes>27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Adobe Arabic</vt:lpstr>
      <vt:lpstr>Bebas Neue</vt:lpstr>
      <vt:lpstr>Swis721 Cn BT</vt:lpstr>
      <vt:lpstr>等线</vt:lpstr>
      <vt:lpstr>方正兰亭黑_GBK</vt:lpstr>
      <vt:lpstr>方正兰亭黑简体</vt:lpstr>
      <vt:lpstr>方正兰亭准黑_GBK</vt:lpstr>
      <vt:lpstr>宋体</vt:lpstr>
      <vt:lpstr>微软雅黑</vt:lpstr>
      <vt:lpstr>微软雅黑 Light</vt:lpstr>
      <vt:lpstr>Arial</vt:lpstr>
      <vt:lpstr>Calibri</vt:lpstr>
      <vt:lpstr>Impact</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dc:title>
  <dc:creator>faith123</dc:creator>
  <cp:lastModifiedBy>faith123</cp:lastModifiedBy>
  <cp:revision>19</cp:revision>
  <dcterms:modified xsi:type="dcterms:W3CDTF">2018-04-13T01:47:51Z</dcterms:modified>
</cp:coreProperties>
</file>